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768" r:id="rId1"/>
  </p:sldMasterIdLst>
  <p:sldIdLst>
    <p:sldId id="256" r:id="rId2"/>
    <p:sldId id="258" r:id="rId3"/>
    <p:sldId id="257" r:id="rId4"/>
    <p:sldId id="259" r:id="rId5"/>
    <p:sldId id="260" r:id="rId6"/>
    <p:sldId id="265" r:id="rId7"/>
    <p:sldId id="263" r:id="rId8"/>
    <p:sldId id="261" r:id="rId9"/>
    <p:sldId id="264" r:id="rId10"/>
    <p:sldId id="267" r:id="rId11"/>
    <p:sldId id="268" r:id="rId12"/>
    <p:sldId id="269" r:id="rId13"/>
    <p:sldId id="271" r:id="rId14"/>
    <p:sldId id="270" r:id="rId15"/>
    <p:sldId id="275" r:id="rId16"/>
    <p:sldId id="272" r:id="rId17"/>
    <p:sldId id="274" r:id="rId18"/>
    <p:sldId id="273" r:id="rId19"/>
    <p:sldId id="279" r:id="rId20"/>
    <p:sldId id="280" r:id="rId21"/>
    <p:sldId id="281" r:id="rId22"/>
    <p:sldId id="282" r:id="rId23"/>
    <p:sldId id="283" r:id="rId24"/>
    <p:sldId id="284" r:id="rId25"/>
    <p:sldId id="286" r:id="rId26"/>
    <p:sldId id="287" r:id="rId27"/>
    <p:sldId id="288" r:id="rId28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68" d="100"/>
          <a:sy n="68" d="100"/>
        </p:scale>
        <p:origin x="90" y="21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viewProps" Target="view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472DB80F-AB50-4A1D-AB40-7ABD565381E3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E4B6550F-17CC-4236-9EAC-EC90F3BA7E00}">
      <dgm:prSet phldrT="[Testo]"/>
      <dgm:spPr/>
      <dgm:t>
        <a:bodyPr/>
        <a:lstStyle/>
        <a:p>
          <a:r>
            <a:rPr lang="it-IT" dirty="0" smtClean="0"/>
            <a:t>ATTIVITÀ PRODUTTIVA</a:t>
          </a:r>
          <a:endParaRPr lang="it-IT" dirty="0"/>
        </a:p>
      </dgm:t>
    </dgm:pt>
    <dgm:pt modelId="{3625BF73-9C17-47E8-A061-4A203F3B4C55}" type="parTrans" cxnId="{DDD645A4-FE31-43DF-A5F8-DCFF112E9EAF}">
      <dgm:prSet/>
      <dgm:spPr/>
      <dgm:t>
        <a:bodyPr/>
        <a:lstStyle/>
        <a:p>
          <a:endParaRPr lang="it-IT"/>
        </a:p>
      </dgm:t>
    </dgm:pt>
    <dgm:pt modelId="{50B660D4-EF07-43EB-8DE9-B321D5641F41}" type="sibTrans" cxnId="{DDD645A4-FE31-43DF-A5F8-DCFF112E9EAF}">
      <dgm:prSet/>
      <dgm:spPr/>
      <dgm:t>
        <a:bodyPr/>
        <a:lstStyle/>
        <a:p>
          <a:endParaRPr lang="it-IT"/>
        </a:p>
      </dgm:t>
    </dgm:pt>
    <dgm:pt modelId="{A6B1CFB9-0BB3-49C1-AF2C-C3F4B269657C}">
      <dgm:prSet phldrT="[Testo]"/>
      <dgm:spPr/>
      <dgm:t>
        <a:bodyPr/>
        <a:lstStyle/>
        <a:p>
          <a:r>
            <a:rPr lang="it-IT" dirty="0" smtClean="0"/>
            <a:t>ACQUE ASSIMILABILI ALLE DOMESTICHE</a:t>
          </a:r>
          <a:endParaRPr lang="it-IT" dirty="0"/>
        </a:p>
      </dgm:t>
    </dgm:pt>
    <dgm:pt modelId="{EC1EE6FA-CA99-4354-B716-F65B7A3A80A6}" type="parTrans" cxnId="{4E9B8CED-7EBA-4216-9106-57CF11C60920}">
      <dgm:prSet/>
      <dgm:spPr/>
      <dgm:t>
        <a:bodyPr/>
        <a:lstStyle/>
        <a:p>
          <a:endParaRPr lang="it-IT"/>
        </a:p>
      </dgm:t>
    </dgm:pt>
    <dgm:pt modelId="{2FF94BEF-E643-42A6-9DA5-9BD32DF1F3C3}" type="sibTrans" cxnId="{4E9B8CED-7EBA-4216-9106-57CF11C60920}">
      <dgm:prSet/>
      <dgm:spPr/>
      <dgm:t>
        <a:bodyPr/>
        <a:lstStyle/>
        <a:p>
          <a:endParaRPr lang="it-IT"/>
        </a:p>
      </dgm:t>
    </dgm:pt>
    <dgm:pt modelId="{A9572196-0EFF-4D9B-9DCC-9517DFD8F7FD}">
      <dgm:prSet phldrT="[Testo]"/>
      <dgm:spPr/>
      <dgm:t>
        <a:bodyPr/>
        <a:lstStyle/>
        <a:p>
          <a:r>
            <a:rPr lang="it-IT" dirty="0" smtClean="0"/>
            <a:t>ACQUE INDUSTRIALI</a:t>
          </a:r>
          <a:endParaRPr lang="it-IT" dirty="0"/>
        </a:p>
      </dgm:t>
    </dgm:pt>
    <dgm:pt modelId="{FCB66DF2-AEF2-4A1B-963A-9C375CACA9A2}" type="parTrans" cxnId="{3509CB8B-F40F-4CFF-A788-23D3D98BE055}">
      <dgm:prSet/>
      <dgm:spPr/>
      <dgm:t>
        <a:bodyPr/>
        <a:lstStyle/>
        <a:p>
          <a:endParaRPr lang="it-IT"/>
        </a:p>
      </dgm:t>
    </dgm:pt>
    <dgm:pt modelId="{5C7E7B06-1AD8-4243-8160-BD3B57140D01}" type="sibTrans" cxnId="{3509CB8B-F40F-4CFF-A788-23D3D98BE055}">
      <dgm:prSet/>
      <dgm:spPr/>
      <dgm:t>
        <a:bodyPr/>
        <a:lstStyle/>
        <a:p>
          <a:endParaRPr lang="it-IT"/>
        </a:p>
      </dgm:t>
    </dgm:pt>
    <dgm:pt modelId="{DA8642E3-CD5A-4A92-9CAC-40277B80CFBF}">
      <dgm:prSet phldrT="[Testo]"/>
      <dgm:spPr/>
      <dgm:t>
        <a:bodyPr/>
        <a:lstStyle/>
        <a:p>
          <a:r>
            <a:rPr lang="it-IT" dirty="0" smtClean="0"/>
            <a:t>ACQUE METEORICHE </a:t>
          </a:r>
          <a:endParaRPr lang="it-IT" dirty="0"/>
        </a:p>
      </dgm:t>
    </dgm:pt>
    <dgm:pt modelId="{E74800BD-F382-4140-9090-51DC90F3E8AB}" type="parTrans" cxnId="{4971DCCE-4519-48F1-B12F-17961DF39920}">
      <dgm:prSet/>
      <dgm:spPr/>
      <dgm:t>
        <a:bodyPr/>
        <a:lstStyle/>
        <a:p>
          <a:endParaRPr lang="it-IT"/>
        </a:p>
      </dgm:t>
    </dgm:pt>
    <dgm:pt modelId="{FDB761F6-8686-4D8D-B722-BD1DAE4C0E9E}" type="sibTrans" cxnId="{4971DCCE-4519-48F1-B12F-17961DF39920}">
      <dgm:prSet/>
      <dgm:spPr/>
      <dgm:t>
        <a:bodyPr/>
        <a:lstStyle/>
        <a:p>
          <a:endParaRPr lang="it-IT"/>
        </a:p>
      </dgm:t>
    </dgm:pt>
    <dgm:pt modelId="{A4F6A355-02DD-4A84-9E17-C76ADFC34AC2}" type="pres">
      <dgm:prSet presAssocID="{472DB80F-AB50-4A1D-AB40-7ABD565381E3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14075307-AF5B-4E69-B8C0-BA1DFDC6DC9B}" type="pres">
      <dgm:prSet presAssocID="{E4B6550F-17CC-4236-9EAC-EC90F3BA7E00}" presName="root1" presStyleCnt="0"/>
      <dgm:spPr/>
    </dgm:pt>
    <dgm:pt modelId="{D11627BF-5F28-43B8-8670-3142BB411566}" type="pres">
      <dgm:prSet presAssocID="{E4B6550F-17CC-4236-9EAC-EC90F3BA7E00}" presName="LevelOneTextNode" presStyleLbl="node0" presStyleIdx="0" presStyleCnt="1">
        <dgm:presLayoutVars>
          <dgm:chPref val="3"/>
        </dgm:presLayoutVars>
      </dgm:prSet>
      <dgm:spPr/>
    </dgm:pt>
    <dgm:pt modelId="{16107A7D-7FE9-4844-88A2-1E8C5DE9A7D1}" type="pres">
      <dgm:prSet presAssocID="{E4B6550F-17CC-4236-9EAC-EC90F3BA7E00}" presName="level2hierChild" presStyleCnt="0"/>
      <dgm:spPr/>
    </dgm:pt>
    <dgm:pt modelId="{75AB5AA7-46CF-4BF6-9113-01F992928561}" type="pres">
      <dgm:prSet presAssocID="{EC1EE6FA-CA99-4354-B716-F65B7A3A80A6}" presName="conn2-1" presStyleLbl="parChTrans1D2" presStyleIdx="0" presStyleCnt="3"/>
      <dgm:spPr/>
    </dgm:pt>
    <dgm:pt modelId="{AB9F4641-9A8C-4C81-BA83-0C06D898E232}" type="pres">
      <dgm:prSet presAssocID="{EC1EE6FA-CA99-4354-B716-F65B7A3A80A6}" presName="connTx" presStyleLbl="parChTrans1D2" presStyleIdx="0" presStyleCnt="3"/>
      <dgm:spPr/>
    </dgm:pt>
    <dgm:pt modelId="{3F3AEC4A-F345-4274-B8B7-B2DE044BB749}" type="pres">
      <dgm:prSet presAssocID="{A6B1CFB9-0BB3-49C1-AF2C-C3F4B269657C}" presName="root2" presStyleCnt="0"/>
      <dgm:spPr/>
    </dgm:pt>
    <dgm:pt modelId="{DAE4AC70-E17D-40ED-BC12-63A478F6706E}" type="pres">
      <dgm:prSet presAssocID="{A6B1CFB9-0BB3-49C1-AF2C-C3F4B269657C}" presName="LevelTwoTextNode" presStyleLbl="node2" presStyleIdx="0" presStyleCnt="3">
        <dgm:presLayoutVars>
          <dgm:chPref val="3"/>
        </dgm:presLayoutVars>
      </dgm:prSet>
      <dgm:spPr/>
    </dgm:pt>
    <dgm:pt modelId="{ECA009B8-77CB-4413-96E3-2CD7A6E3106D}" type="pres">
      <dgm:prSet presAssocID="{A6B1CFB9-0BB3-49C1-AF2C-C3F4B269657C}" presName="level3hierChild" presStyleCnt="0"/>
      <dgm:spPr/>
    </dgm:pt>
    <dgm:pt modelId="{2B59ED32-EA0E-4C54-96D3-992D37396D8B}" type="pres">
      <dgm:prSet presAssocID="{FCB66DF2-AEF2-4A1B-963A-9C375CACA9A2}" presName="conn2-1" presStyleLbl="parChTrans1D2" presStyleIdx="1" presStyleCnt="3"/>
      <dgm:spPr/>
    </dgm:pt>
    <dgm:pt modelId="{9463D49F-12FD-414B-A0CE-6EF90FEA9C1D}" type="pres">
      <dgm:prSet presAssocID="{FCB66DF2-AEF2-4A1B-963A-9C375CACA9A2}" presName="connTx" presStyleLbl="parChTrans1D2" presStyleIdx="1" presStyleCnt="3"/>
      <dgm:spPr/>
    </dgm:pt>
    <dgm:pt modelId="{BE5CC6C2-F7FE-48D5-B67B-D55039D115AD}" type="pres">
      <dgm:prSet presAssocID="{A9572196-0EFF-4D9B-9DCC-9517DFD8F7FD}" presName="root2" presStyleCnt="0"/>
      <dgm:spPr/>
    </dgm:pt>
    <dgm:pt modelId="{804EEB15-0652-4D16-9DB7-CDA38D8C583F}" type="pres">
      <dgm:prSet presAssocID="{A9572196-0EFF-4D9B-9DCC-9517DFD8F7FD}" presName="LevelTwoTextNode" presStyleLbl="node2" presStyleIdx="1" presStyleCnt="3">
        <dgm:presLayoutVars>
          <dgm:chPref val="3"/>
        </dgm:presLayoutVars>
      </dgm:prSet>
      <dgm:spPr/>
    </dgm:pt>
    <dgm:pt modelId="{2313C87F-E190-448C-A434-8897C3DF2D9A}" type="pres">
      <dgm:prSet presAssocID="{A9572196-0EFF-4D9B-9DCC-9517DFD8F7FD}" presName="level3hierChild" presStyleCnt="0"/>
      <dgm:spPr/>
    </dgm:pt>
    <dgm:pt modelId="{D622B33B-0ED6-427C-AA4A-0FBEF343CE36}" type="pres">
      <dgm:prSet presAssocID="{E74800BD-F382-4140-9090-51DC90F3E8AB}" presName="conn2-1" presStyleLbl="parChTrans1D2" presStyleIdx="2" presStyleCnt="3"/>
      <dgm:spPr/>
    </dgm:pt>
    <dgm:pt modelId="{92FB2940-0D83-4108-B808-D0CA8827882A}" type="pres">
      <dgm:prSet presAssocID="{E74800BD-F382-4140-9090-51DC90F3E8AB}" presName="connTx" presStyleLbl="parChTrans1D2" presStyleIdx="2" presStyleCnt="3"/>
      <dgm:spPr/>
    </dgm:pt>
    <dgm:pt modelId="{0AF78009-A24D-41FC-87BD-62A204F3591C}" type="pres">
      <dgm:prSet presAssocID="{DA8642E3-CD5A-4A92-9CAC-40277B80CFBF}" presName="root2" presStyleCnt="0"/>
      <dgm:spPr/>
    </dgm:pt>
    <dgm:pt modelId="{ACCFBA09-13A9-4F76-85CA-9DFDFB651268}" type="pres">
      <dgm:prSet presAssocID="{DA8642E3-CD5A-4A92-9CAC-40277B80CFBF}" presName="LevelTwoTextNode" presStyleLbl="node2" presStyleIdx="2" presStyleCnt="3">
        <dgm:presLayoutVars>
          <dgm:chPref val="3"/>
        </dgm:presLayoutVars>
      </dgm:prSet>
      <dgm:spPr/>
    </dgm:pt>
    <dgm:pt modelId="{1B1F2083-6DC4-4FE7-84EA-DE5BB6B7CA37}" type="pres">
      <dgm:prSet presAssocID="{DA8642E3-CD5A-4A92-9CAC-40277B80CFBF}" presName="level3hierChild" presStyleCnt="0"/>
      <dgm:spPr/>
    </dgm:pt>
  </dgm:ptLst>
  <dgm:cxnLst>
    <dgm:cxn modelId="{74B865E4-A3A7-4DBC-B7EF-41640CF56082}" type="presOf" srcId="{FCB66DF2-AEF2-4A1B-963A-9C375CACA9A2}" destId="{2B59ED32-EA0E-4C54-96D3-992D37396D8B}" srcOrd="0" destOrd="0" presId="urn:microsoft.com/office/officeart/2008/layout/HorizontalMultiLevelHierarchy"/>
    <dgm:cxn modelId="{A8E9715C-1BAD-4B8E-9ACA-B852489B24F9}" type="presOf" srcId="{A9572196-0EFF-4D9B-9DCC-9517DFD8F7FD}" destId="{804EEB15-0652-4D16-9DB7-CDA38D8C583F}" srcOrd="0" destOrd="0" presId="urn:microsoft.com/office/officeart/2008/layout/HorizontalMultiLevelHierarchy"/>
    <dgm:cxn modelId="{DDD645A4-FE31-43DF-A5F8-DCFF112E9EAF}" srcId="{472DB80F-AB50-4A1D-AB40-7ABD565381E3}" destId="{E4B6550F-17CC-4236-9EAC-EC90F3BA7E00}" srcOrd="0" destOrd="0" parTransId="{3625BF73-9C17-47E8-A061-4A203F3B4C55}" sibTransId="{50B660D4-EF07-43EB-8DE9-B321D5641F41}"/>
    <dgm:cxn modelId="{4971DCCE-4519-48F1-B12F-17961DF39920}" srcId="{E4B6550F-17CC-4236-9EAC-EC90F3BA7E00}" destId="{DA8642E3-CD5A-4A92-9CAC-40277B80CFBF}" srcOrd="2" destOrd="0" parTransId="{E74800BD-F382-4140-9090-51DC90F3E8AB}" sibTransId="{FDB761F6-8686-4D8D-B722-BD1DAE4C0E9E}"/>
    <dgm:cxn modelId="{A4CBAF63-8F37-4215-B033-66CDBF8A6DAD}" type="presOf" srcId="{E74800BD-F382-4140-9090-51DC90F3E8AB}" destId="{D622B33B-0ED6-427C-AA4A-0FBEF343CE36}" srcOrd="0" destOrd="0" presId="urn:microsoft.com/office/officeart/2008/layout/HorizontalMultiLevelHierarchy"/>
    <dgm:cxn modelId="{9143CF52-0ECB-4586-AD9F-6B33E2498495}" type="presOf" srcId="{E74800BD-F382-4140-9090-51DC90F3E8AB}" destId="{92FB2940-0D83-4108-B808-D0CA8827882A}" srcOrd="1" destOrd="0" presId="urn:microsoft.com/office/officeart/2008/layout/HorizontalMultiLevelHierarchy"/>
    <dgm:cxn modelId="{BCECDB7C-1037-4250-B65C-DFBF9FD777DE}" type="presOf" srcId="{EC1EE6FA-CA99-4354-B716-F65B7A3A80A6}" destId="{AB9F4641-9A8C-4C81-BA83-0C06D898E232}" srcOrd="1" destOrd="0" presId="urn:microsoft.com/office/officeart/2008/layout/HorizontalMultiLevelHierarchy"/>
    <dgm:cxn modelId="{3509CB8B-F40F-4CFF-A788-23D3D98BE055}" srcId="{E4B6550F-17CC-4236-9EAC-EC90F3BA7E00}" destId="{A9572196-0EFF-4D9B-9DCC-9517DFD8F7FD}" srcOrd="1" destOrd="0" parTransId="{FCB66DF2-AEF2-4A1B-963A-9C375CACA9A2}" sibTransId="{5C7E7B06-1AD8-4243-8160-BD3B57140D01}"/>
    <dgm:cxn modelId="{C9E09D1D-9174-46D9-B287-EBD44375EA9F}" type="presOf" srcId="{A6B1CFB9-0BB3-49C1-AF2C-C3F4B269657C}" destId="{DAE4AC70-E17D-40ED-BC12-63A478F6706E}" srcOrd="0" destOrd="0" presId="urn:microsoft.com/office/officeart/2008/layout/HorizontalMultiLevelHierarchy"/>
    <dgm:cxn modelId="{6B14BD1C-B924-4F84-8FA2-08BE07CB0810}" type="presOf" srcId="{FCB66DF2-AEF2-4A1B-963A-9C375CACA9A2}" destId="{9463D49F-12FD-414B-A0CE-6EF90FEA9C1D}" srcOrd="1" destOrd="0" presId="urn:microsoft.com/office/officeart/2008/layout/HorizontalMultiLevelHierarchy"/>
    <dgm:cxn modelId="{8F620A78-CE55-45E1-9377-2CD933FD7792}" type="presOf" srcId="{E4B6550F-17CC-4236-9EAC-EC90F3BA7E00}" destId="{D11627BF-5F28-43B8-8670-3142BB411566}" srcOrd="0" destOrd="0" presId="urn:microsoft.com/office/officeart/2008/layout/HorizontalMultiLevelHierarchy"/>
    <dgm:cxn modelId="{41D72371-6374-4A93-ABF1-253FD4031416}" type="presOf" srcId="{EC1EE6FA-CA99-4354-B716-F65B7A3A80A6}" destId="{75AB5AA7-46CF-4BF6-9113-01F992928561}" srcOrd="0" destOrd="0" presId="urn:microsoft.com/office/officeart/2008/layout/HorizontalMultiLevelHierarchy"/>
    <dgm:cxn modelId="{98A2DC65-53B8-470B-B164-346F8CD082F5}" type="presOf" srcId="{472DB80F-AB50-4A1D-AB40-7ABD565381E3}" destId="{A4F6A355-02DD-4A84-9E17-C76ADFC34AC2}" srcOrd="0" destOrd="0" presId="urn:microsoft.com/office/officeart/2008/layout/HorizontalMultiLevelHierarchy"/>
    <dgm:cxn modelId="{6E90E94E-9F60-466A-9C9D-12553312A0DA}" type="presOf" srcId="{DA8642E3-CD5A-4A92-9CAC-40277B80CFBF}" destId="{ACCFBA09-13A9-4F76-85CA-9DFDFB651268}" srcOrd="0" destOrd="0" presId="urn:microsoft.com/office/officeart/2008/layout/HorizontalMultiLevelHierarchy"/>
    <dgm:cxn modelId="{4E9B8CED-7EBA-4216-9106-57CF11C60920}" srcId="{E4B6550F-17CC-4236-9EAC-EC90F3BA7E00}" destId="{A6B1CFB9-0BB3-49C1-AF2C-C3F4B269657C}" srcOrd="0" destOrd="0" parTransId="{EC1EE6FA-CA99-4354-B716-F65B7A3A80A6}" sibTransId="{2FF94BEF-E643-42A6-9DA5-9BD32DF1F3C3}"/>
    <dgm:cxn modelId="{F126EA51-D689-4EDB-9BEA-9E665B3E7C70}" type="presParOf" srcId="{A4F6A355-02DD-4A84-9E17-C76ADFC34AC2}" destId="{14075307-AF5B-4E69-B8C0-BA1DFDC6DC9B}" srcOrd="0" destOrd="0" presId="urn:microsoft.com/office/officeart/2008/layout/HorizontalMultiLevelHierarchy"/>
    <dgm:cxn modelId="{EF94FBA4-B4E3-421F-B8DD-C98173035C0A}" type="presParOf" srcId="{14075307-AF5B-4E69-B8C0-BA1DFDC6DC9B}" destId="{D11627BF-5F28-43B8-8670-3142BB411566}" srcOrd="0" destOrd="0" presId="urn:microsoft.com/office/officeart/2008/layout/HorizontalMultiLevelHierarchy"/>
    <dgm:cxn modelId="{0418CCBB-8F28-4A84-A656-21FFC39B231A}" type="presParOf" srcId="{14075307-AF5B-4E69-B8C0-BA1DFDC6DC9B}" destId="{16107A7D-7FE9-4844-88A2-1E8C5DE9A7D1}" srcOrd="1" destOrd="0" presId="urn:microsoft.com/office/officeart/2008/layout/HorizontalMultiLevelHierarchy"/>
    <dgm:cxn modelId="{60B1709A-A4AB-448A-AAF0-CF85E3B6C78D}" type="presParOf" srcId="{16107A7D-7FE9-4844-88A2-1E8C5DE9A7D1}" destId="{75AB5AA7-46CF-4BF6-9113-01F992928561}" srcOrd="0" destOrd="0" presId="urn:microsoft.com/office/officeart/2008/layout/HorizontalMultiLevelHierarchy"/>
    <dgm:cxn modelId="{8C94FDA4-16A6-4E68-A1C1-AA680C013D53}" type="presParOf" srcId="{75AB5AA7-46CF-4BF6-9113-01F992928561}" destId="{AB9F4641-9A8C-4C81-BA83-0C06D898E232}" srcOrd="0" destOrd="0" presId="urn:microsoft.com/office/officeart/2008/layout/HorizontalMultiLevelHierarchy"/>
    <dgm:cxn modelId="{5F41CE10-44C5-4535-AC5A-B8D063683EF4}" type="presParOf" srcId="{16107A7D-7FE9-4844-88A2-1E8C5DE9A7D1}" destId="{3F3AEC4A-F345-4274-B8B7-B2DE044BB749}" srcOrd="1" destOrd="0" presId="urn:microsoft.com/office/officeart/2008/layout/HorizontalMultiLevelHierarchy"/>
    <dgm:cxn modelId="{8D206ECE-9EDE-4A3E-BEC1-C348033ECFE9}" type="presParOf" srcId="{3F3AEC4A-F345-4274-B8B7-B2DE044BB749}" destId="{DAE4AC70-E17D-40ED-BC12-63A478F6706E}" srcOrd="0" destOrd="0" presId="urn:microsoft.com/office/officeart/2008/layout/HorizontalMultiLevelHierarchy"/>
    <dgm:cxn modelId="{014A2B7D-983B-450E-BF27-68FC05A58F71}" type="presParOf" srcId="{3F3AEC4A-F345-4274-B8B7-B2DE044BB749}" destId="{ECA009B8-77CB-4413-96E3-2CD7A6E3106D}" srcOrd="1" destOrd="0" presId="urn:microsoft.com/office/officeart/2008/layout/HorizontalMultiLevelHierarchy"/>
    <dgm:cxn modelId="{8651974C-E2AD-412A-9541-D8D12F59F457}" type="presParOf" srcId="{16107A7D-7FE9-4844-88A2-1E8C5DE9A7D1}" destId="{2B59ED32-EA0E-4C54-96D3-992D37396D8B}" srcOrd="2" destOrd="0" presId="urn:microsoft.com/office/officeart/2008/layout/HorizontalMultiLevelHierarchy"/>
    <dgm:cxn modelId="{440948DB-690A-45EB-8811-25191A850E37}" type="presParOf" srcId="{2B59ED32-EA0E-4C54-96D3-992D37396D8B}" destId="{9463D49F-12FD-414B-A0CE-6EF90FEA9C1D}" srcOrd="0" destOrd="0" presId="urn:microsoft.com/office/officeart/2008/layout/HorizontalMultiLevelHierarchy"/>
    <dgm:cxn modelId="{F479C661-176A-4890-8B5B-E72E9A3A28B3}" type="presParOf" srcId="{16107A7D-7FE9-4844-88A2-1E8C5DE9A7D1}" destId="{BE5CC6C2-F7FE-48D5-B67B-D55039D115AD}" srcOrd="3" destOrd="0" presId="urn:microsoft.com/office/officeart/2008/layout/HorizontalMultiLevelHierarchy"/>
    <dgm:cxn modelId="{D2296764-86CD-4711-93AA-3A4D15ABC71E}" type="presParOf" srcId="{BE5CC6C2-F7FE-48D5-B67B-D55039D115AD}" destId="{804EEB15-0652-4D16-9DB7-CDA38D8C583F}" srcOrd="0" destOrd="0" presId="urn:microsoft.com/office/officeart/2008/layout/HorizontalMultiLevelHierarchy"/>
    <dgm:cxn modelId="{3FFCA722-413E-4B84-BC7F-7BFF3FA7270C}" type="presParOf" srcId="{BE5CC6C2-F7FE-48D5-B67B-D55039D115AD}" destId="{2313C87F-E190-448C-A434-8897C3DF2D9A}" srcOrd="1" destOrd="0" presId="urn:microsoft.com/office/officeart/2008/layout/HorizontalMultiLevelHierarchy"/>
    <dgm:cxn modelId="{9A80F75E-8BAB-4ADF-8A20-D777D8D6218D}" type="presParOf" srcId="{16107A7D-7FE9-4844-88A2-1E8C5DE9A7D1}" destId="{D622B33B-0ED6-427C-AA4A-0FBEF343CE36}" srcOrd="4" destOrd="0" presId="urn:microsoft.com/office/officeart/2008/layout/HorizontalMultiLevelHierarchy"/>
    <dgm:cxn modelId="{EEEB6E54-5D65-47CF-91E3-BFDF6DEA8DB5}" type="presParOf" srcId="{D622B33B-0ED6-427C-AA4A-0FBEF343CE36}" destId="{92FB2940-0D83-4108-B808-D0CA8827882A}" srcOrd="0" destOrd="0" presId="urn:microsoft.com/office/officeart/2008/layout/HorizontalMultiLevelHierarchy"/>
    <dgm:cxn modelId="{E0E9C839-A242-44AF-8343-63E8A895792A}" type="presParOf" srcId="{16107A7D-7FE9-4844-88A2-1E8C5DE9A7D1}" destId="{0AF78009-A24D-41FC-87BD-62A204F3591C}" srcOrd="5" destOrd="0" presId="urn:microsoft.com/office/officeart/2008/layout/HorizontalMultiLevelHierarchy"/>
    <dgm:cxn modelId="{84629FF0-7BB4-4881-9ECF-3FA7E4A04C2A}" type="presParOf" srcId="{0AF78009-A24D-41FC-87BD-62A204F3591C}" destId="{ACCFBA09-13A9-4F76-85CA-9DFDFB651268}" srcOrd="0" destOrd="0" presId="urn:microsoft.com/office/officeart/2008/layout/HorizontalMultiLevelHierarchy"/>
    <dgm:cxn modelId="{E830AF32-ECFD-4675-AC1C-413B58AD3E05}" type="presParOf" srcId="{0AF78009-A24D-41FC-87BD-62A204F3591C}" destId="{1B1F2083-6DC4-4FE7-84EA-DE5BB6B7CA37}" srcOrd="1" destOrd="0" presId="urn:microsoft.com/office/officeart/2008/layout/HorizontalMultiLevelHierarchy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0BF2F09D-C09B-4E67-AB82-572FF47ED9B0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9068A987-EAA6-4C78-8E1D-20677D57B8B5}">
      <dgm:prSet phldrT="[Testo]"/>
      <dgm:spPr/>
      <dgm:t>
        <a:bodyPr/>
        <a:lstStyle/>
        <a:p>
          <a:r>
            <a:rPr lang="it-IT" dirty="0" smtClean="0"/>
            <a:t>In fognatura</a:t>
          </a:r>
          <a:endParaRPr lang="it-IT" dirty="0"/>
        </a:p>
      </dgm:t>
    </dgm:pt>
    <dgm:pt modelId="{565F03E1-639C-4B00-893E-9AF57EF33AB3}" type="parTrans" cxnId="{79826CC7-2BCE-4F1E-9B68-429A033377F3}">
      <dgm:prSet/>
      <dgm:spPr/>
      <dgm:t>
        <a:bodyPr/>
        <a:lstStyle/>
        <a:p>
          <a:endParaRPr lang="it-IT"/>
        </a:p>
      </dgm:t>
    </dgm:pt>
    <dgm:pt modelId="{ABFB9F2E-D1B9-4867-8340-0B8437894592}" type="sibTrans" cxnId="{79826CC7-2BCE-4F1E-9B68-429A033377F3}">
      <dgm:prSet/>
      <dgm:spPr/>
      <dgm:t>
        <a:bodyPr/>
        <a:lstStyle/>
        <a:p>
          <a:endParaRPr lang="it-IT"/>
        </a:p>
      </dgm:t>
    </dgm:pt>
    <dgm:pt modelId="{E7633AE9-2887-4E1D-B88D-2A8EF755711F}">
      <dgm:prSet phldrT="[Testo]"/>
      <dgm:spPr/>
      <dgm:t>
        <a:bodyPr/>
        <a:lstStyle/>
        <a:p>
          <a:r>
            <a:rPr lang="it-IT" b="0" dirty="0" smtClean="0"/>
            <a:t>Sempre ammesse</a:t>
          </a:r>
        </a:p>
        <a:p>
          <a:r>
            <a:rPr lang="it-IT" b="0" dirty="0" smtClean="0"/>
            <a:t>Previa autorizzazione GCII</a:t>
          </a:r>
          <a:endParaRPr lang="it-IT" b="0" dirty="0"/>
        </a:p>
      </dgm:t>
    </dgm:pt>
    <dgm:pt modelId="{AF70FD65-2FB6-431D-BDC5-CEADE75C52DB}" type="parTrans" cxnId="{8DD6BCA4-50F9-4491-BE9C-2821F4D7CDAC}">
      <dgm:prSet/>
      <dgm:spPr/>
      <dgm:t>
        <a:bodyPr/>
        <a:lstStyle/>
        <a:p>
          <a:endParaRPr lang="it-IT"/>
        </a:p>
      </dgm:t>
    </dgm:pt>
    <dgm:pt modelId="{8F358EB8-31F1-4D7C-8A69-D4FFC4D24BCC}" type="sibTrans" cxnId="{8DD6BCA4-50F9-4491-BE9C-2821F4D7CDAC}">
      <dgm:prSet/>
      <dgm:spPr/>
      <dgm:t>
        <a:bodyPr/>
        <a:lstStyle/>
        <a:p>
          <a:endParaRPr lang="it-IT"/>
        </a:p>
      </dgm:t>
    </dgm:pt>
    <dgm:pt modelId="{B61234EC-1C7B-42D9-BF39-33EFF71D8DF0}">
      <dgm:prSet phldrT="[Testo]"/>
      <dgm:spPr/>
      <dgm:t>
        <a:bodyPr/>
        <a:lstStyle/>
        <a:p>
          <a:r>
            <a:rPr lang="it-IT" dirty="0" smtClean="0"/>
            <a:t>Rispetto del Regolamento del Gestore CII</a:t>
          </a:r>
          <a:endParaRPr lang="it-IT" dirty="0"/>
        </a:p>
      </dgm:t>
    </dgm:pt>
    <dgm:pt modelId="{0DF77CC6-C82D-495B-8916-F5736359035E}" type="parTrans" cxnId="{8A0A6CAD-7BBD-42C1-9C5C-588EB06676F3}">
      <dgm:prSet/>
      <dgm:spPr/>
      <dgm:t>
        <a:bodyPr/>
        <a:lstStyle/>
        <a:p>
          <a:endParaRPr lang="it-IT"/>
        </a:p>
      </dgm:t>
    </dgm:pt>
    <dgm:pt modelId="{508206F5-DD67-4921-A957-3CA001493962}" type="sibTrans" cxnId="{8A0A6CAD-7BBD-42C1-9C5C-588EB06676F3}">
      <dgm:prSet/>
      <dgm:spPr/>
      <dgm:t>
        <a:bodyPr/>
        <a:lstStyle/>
        <a:p>
          <a:endParaRPr lang="it-IT"/>
        </a:p>
      </dgm:t>
    </dgm:pt>
    <dgm:pt modelId="{DD5866F2-DBD5-49A9-8C69-E66F0C439B99}">
      <dgm:prSet phldrT="[Testo]"/>
      <dgm:spPr/>
      <dgm:t>
        <a:bodyPr/>
        <a:lstStyle/>
        <a:p>
          <a:r>
            <a:rPr lang="it-IT" dirty="0" smtClean="0"/>
            <a:t>Su suolo</a:t>
          </a:r>
          <a:endParaRPr lang="it-IT" dirty="0"/>
        </a:p>
      </dgm:t>
    </dgm:pt>
    <dgm:pt modelId="{7A816B8E-7D1B-44B8-B870-E79B8068E0F2}" type="parTrans" cxnId="{CF1363D9-4CCF-41C5-BF5C-F81BEFC478DE}">
      <dgm:prSet/>
      <dgm:spPr/>
      <dgm:t>
        <a:bodyPr/>
        <a:lstStyle/>
        <a:p>
          <a:endParaRPr lang="it-IT"/>
        </a:p>
      </dgm:t>
    </dgm:pt>
    <dgm:pt modelId="{15381B1A-D248-4BDF-A7A8-7DAECCF01288}" type="sibTrans" cxnId="{CF1363D9-4CCF-41C5-BF5C-F81BEFC478DE}">
      <dgm:prSet/>
      <dgm:spPr/>
      <dgm:t>
        <a:bodyPr/>
        <a:lstStyle/>
        <a:p>
          <a:endParaRPr lang="it-IT"/>
        </a:p>
      </dgm:t>
    </dgm:pt>
    <dgm:pt modelId="{C319E37A-C141-4DE3-AF32-590C49BEA59E}">
      <dgm:prSet phldrT="[Testo]"/>
      <dgm:spPr/>
      <dgm:t>
        <a:bodyPr/>
        <a:lstStyle/>
        <a:p>
          <a:r>
            <a:rPr lang="it-IT" dirty="0" smtClean="0"/>
            <a:t>Previa autorizzazione (AUA, AIA)</a:t>
          </a:r>
          <a:endParaRPr lang="it-IT" dirty="0"/>
        </a:p>
      </dgm:t>
    </dgm:pt>
    <dgm:pt modelId="{754E3C06-3D5E-4A9D-A768-F7FDE2D9A02E}" type="parTrans" cxnId="{7AFEF16E-DCC1-4617-98E2-154DCB27F1D9}">
      <dgm:prSet/>
      <dgm:spPr/>
      <dgm:t>
        <a:bodyPr/>
        <a:lstStyle/>
        <a:p>
          <a:endParaRPr lang="it-IT"/>
        </a:p>
      </dgm:t>
    </dgm:pt>
    <dgm:pt modelId="{345DC63A-EDF0-459B-A51C-428F3D57ED27}" type="sibTrans" cxnId="{7AFEF16E-DCC1-4617-98E2-154DCB27F1D9}">
      <dgm:prSet/>
      <dgm:spPr/>
      <dgm:t>
        <a:bodyPr/>
        <a:lstStyle/>
        <a:p>
          <a:endParaRPr lang="it-IT"/>
        </a:p>
      </dgm:t>
    </dgm:pt>
    <dgm:pt modelId="{8FDD3E31-C9D6-4B05-984B-D3FEADBE7BDC}">
      <dgm:prSet phldrT="[Testo]"/>
      <dgm:spPr/>
      <dgm:t>
        <a:bodyPr/>
        <a:lstStyle/>
        <a:p>
          <a:r>
            <a:rPr lang="it-IT" dirty="0" smtClean="0"/>
            <a:t>Progetto per il trattamento</a:t>
          </a:r>
          <a:endParaRPr lang="it-IT" dirty="0"/>
        </a:p>
      </dgm:t>
    </dgm:pt>
    <dgm:pt modelId="{F600E52B-61AF-4DF6-8428-E8C74F978E49}" type="parTrans" cxnId="{AE1EF55E-851F-4355-888A-79AEDCF1C9ED}">
      <dgm:prSet/>
      <dgm:spPr/>
      <dgm:t>
        <a:bodyPr/>
        <a:lstStyle/>
        <a:p>
          <a:endParaRPr lang="it-IT"/>
        </a:p>
      </dgm:t>
    </dgm:pt>
    <dgm:pt modelId="{F79C5334-2873-4C10-A3F9-3523185E5C42}" type="sibTrans" cxnId="{AE1EF55E-851F-4355-888A-79AEDCF1C9ED}">
      <dgm:prSet/>
      <dgm:spPr/>
      <dgm:t>
        <a:bodyPr/>
        <a:lstStyle/>
        <a:p>
          <a:endParaRPr lang="it-IT"/>
        </a:p>
      </dgm:t>
    </dgm:pt>
    <dgm:pt modelId="{F48B880C-D677-4AE9-8CDB-F9C582411796}" type="pres">
      <dgm:prSet presAssocID="{0BF2F09D-C09B-4E67-AB82-572FF47ED9B0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</dgm:pt>
    <dgm:pt modelId="{9DB91973-EE35-4BFA-B91B-0EB2FEB94629}" type="pres">
      <dgm:prSet presAssocID="{9068A987-EAA6-4C78-8E1D-20677D57B8B5}" presName="root" presStyleCnt="0"/>
      <dgm:spPr/>
    </dgm:pt>
    <dgm:pt modelId="{08145FD5-888C-4A2C-A593-C5372D87BF21}" type="pres">
      <dgm:prSet presAssocID="{9068A987-EAA6-4C78-8E1D-20677D57B8B5}" presName="rootComposite" presStyleCnt="0"/>
      <dgm:spPr/>
    </dgm:pt>
    <dgm:pt modelId="{623BC184-6274-4DF0-8B6A-212A5CECAAA1}" type="pres">
      <dgm:prSet presAssocID="{9068A987-EAA6-4C78-8E1D-20677D57B8B5}" presName="rootText" presStyleLbl="node1" presStyleIdx="0" presStyleCnt="2"/>
      <dgm:spPr/>
    </dgm:pt>
    <dgm:pt modelId="{9704C7F1-7A4E-4AED-873B-BBCBD6C81019}" type="pres">
      <dgm:prSet presAssocID="{9068A987-EAA6-4C78-8E1D-20677D57B8B5}" presName="rootConnector" presStyleLbl="node1" presStyleIdx="0" presStyleCnt="2"/>
      <dgm:spPr/>
    </dgm:pt>
    <dgm:pt modelId="{162E43F2-D26F-409A-938B-10F415D7778A}" type="pres">
      <dgm:prSet presAssocID="{9068A987-EAA6-4C78-8E1D-20677D57B8B5}" presName="childShape" presStyleCnt="0"/>
      <dgm:spPr/>
    </dgm:pt>
    <dgm:pt modelId="{77B5B7EC-A40B-43B1-8C81-02BDD3E98566}" type="pres">
      <dgm:prSet presAssocID="{AF70FD65-2FB6-431D-BDC5-CEADE75C52DB}" presName="Name13" presStyleLbl="parChTrans1D2" presStyleIdx="0" presStyleCnt="4"/>
      <dgm:spPr/>
    </dgm:pt>
    <dgm:pt modelId="{1C936B8A-BBD1-4778-B34D-B269E2D720D2}" type="pres">
      <dgm:prSet presAssocID="{E7633AE9-2887-4E1D-B88D-2A8EF755711F}" presName="childText" presStyleLbl="bgAcc1" presStyleIdx="0" presStyleCnt="4">
        <dgm:presLayoutVars>
          <dgm:bulletEnabled val="1"/>
        </dgm:presLayoutVars>
      </dgm:prSet>
      <dgm:spPr/>
    </dgm:pt>
    <dgm:pt modelId="{21286BCB-A17A-4F64-9481-6F849CD694CB}" type="pres">
      <dgm:prSet presAssocID="{0DF77CC6-C82D-495B-8916-F5736359035E}" presName="Name13" presStyleLbl="parChTrans1D2" presStyleIdx="1" presStyleCnt="4"/>
      <dgm:spPr/>
    </dgm:pt>
    <dgm:pt modelId="{EBBFCD63-2FF3-493F-B876-F9CF32624D82}" type="pres">
      <dgm:prSet presAssocID="{B61234EC-1C7B-42D9-BF39-33EFF71D8DF0}" presName="childText" presStyleLbl="bgAcc1" presStyleIdx="1" presStyleCnt="4">
        <dgm:presLayoutVars>
          <dgm:bulletEnabled val="1"/>
        </dgm:presLayoutVars>
      </dgm:prSet>
      <dgm:spPr/>
    </dgm:pt>
    <dgm:pt modelId="{56F4906B-2D0A-4001-B5BD-C3A1FABA3B3B}" type="pres">
      <dgm:prSet presAssocID="{DD5866F2-DBD5-49A9-8C69-E66F0C439B99}" presName="root" presStyleCnt="0"/>
      <dgm:spPr/>
    </dgm:pt>
    <dgm:pt modelId="{CFDDDA2B-7EFB-40D3-8052-A3FE51E9E817}" type="pres">
      <dgm:prSet presAssocID="{DD5866F2-DBD5-49A9-8C69-E66F0C439B99}" presName="rootComposite" presStyleCnt="0"/>
      <dgm:spPr/>
    </dgm:pt>
    <dgm:pt modelId="{A83B831C-6135-4300-AC5A-3157CDDE830D}" type="pres">
      <dgm:prSet presAssocID="{DD5866F2-DBD5-49A9-8C69-E66F0C439B99}" presName="rootText" presStyleLbl="node1" presStyleIdx="1" presStyleCnt="2"/>
      <dgm:spPr/>
    </dgm:pt>
    <dgm:pt modelId="{B8ED410B-F0A6-45F5-B224-37402261DEF1}" type="pres">
      <dgm:prSet presAssocID="{DD5866F2-DBD5-49A9-8C69-E66F0C439B99}" presName="rootConnector" presStyleLbl="node1" presStyleIdx="1" presStyleCnt="2"/>
      <dgm:spPr/>
    </dgm:pt>
    <dgm:pt modelId="{B550BED3-CC4D-4D92-9C13-D0362425733B}" type="pres">
      <dgm:prSet presAssocID="{DD5866F2-DBD5-49A9-8C69-E66F0C439B99}" presName="childShape" presStyleCnt="0"/>
      <dgm:spPr/>
    </dgm:pt>
    <dgm:pt modelId="{E1A30B32-6466-4295-B3C0-80C4ABC6A995}" type="pres">
      <dgm:prSet presAssocID="{754E3C06-3D5E-4A9D-A768-F7FDE2D9A02E}" presName="Name13" presStyleLbl="parChTrans1D2" presStyleIdx="2" presStyleCnt="4"/>
      <dgm:spPr/>
    </dgm:pt>
    <dgm:pt modelId="{8C407316-C94F-433E-BBB0-6A04B15FEF2D}" type="pres">
      <dgm:prSet presAssocID="{C319E37A-C141-4DE3-AF32-590C49BEA59E}" presName="childText" presStyleLbl="bgAcc1" presStyleIdx="2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6D7FAE6B-3CFD-4A41-9D54-64ACDA0B90A5}" type="pres">
      <dgm:prSet presAssocID="{F600E52B-61AF-4DF6-8428-E8C74F978E49}" presName="Name13" presStyleLbl="parChTrans1D2" presStyleIdx="3" presStyleCnt="4"/>
      <dgm:spPr/>
    </dgm:pt>
    <dgm:pt modelId="{C6FAC757-E43F-4BA1-AF0F-EF42625AC8F1}" type="pres">
      <dgm:prSet presAssocID="{8FDD3E31-C9D6-4B05-984B-D3FEADBE7BDC}" presName="childText" presStyleLbl="bgAcc1" presStyleIdx="3" presStyleCnt="4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B01AFD33-C49D-4747-BE3D-CEB1DB1384F5}" type="presOf" srcId="{DD5866F2-DBD5-49A9-8C69-E66F0C439B99}" destId="{A83B831C-6135-4300-AC5A-3157CDDE830D}" srcOrd="0" destOrd="0" presId="urn:microsoft.com/office/officeart/2005/8/layout/hierarchy3"/>
    <dgm:cxn modelId="{39AD903B-0882-4B75-B3A9-691816388B9F}" type="presOf" srcId="{9068A987-EAA6-4C78-8E1D-20677D57B8B5}" destId="{623BC184-6274-4DF0-8B6A-212A5CECAAA1}" srcOrd="0" destOrd="0" presId="urn:microsoft.com/office/officeart/2005/8/layout/hierarchy3"/>
    <dgm:cxn modelId="{79826CC7-2BCE-4F1E-9B68-429A033377F3}" srcId="{0BF2F09D-C09B-4E67-AB82-572FF47ED9B0}" destId="{9068A987-EAA6-4C78-8E1D-20677D57B8B5}" srcOrd="0" destOrd="0" parTransId="{565F03E1-639C-4B00-893E-9AF57EF33AB3}" sibTransId="{ABFB9F2E-D1B9-4867-8340-0B8437894592}"/>
    <dgm:cxn modelId="{082B3633-B17A-4F72-8B03-1A2BE237EDDE}" type="presOf" srcId="{F600E52B-61AF-4DF6-8428-E8C74F978E49}" destId="{6D7FAE6B-3CFD-4A41-9D54-64ACDA0B90A5}" srcOrd="0" destOrd="0" presId="urn:microsoft.com/office/officeart/2005/8/layout/hierarchy3"/>
    <dgm:cxn modelId="{AE1EF55E-851F-4355-888A-79AEDCF1C9ED}" srcId="{DD5866F2-DBD5-49A9-8C69-E66F0C439B99}" destId="{8FDD3E31-C9D6-4B05-984B-D3FEADBE7BDC}" srcOrd="1" destOrd="0" parTransId="{F600E52B-61AF-4DF6-8428-E8C74F978E49}" sibTransId="{F79C5334-2873-4C10-A3F9-3523185E5C42}"/>
    <dgm:cxn modelId="{2F23FA64-EADD-4A69-84A9-A1DA1208DD1A}" type="presOf" srcId="{B61234EC-1C7B-42D9-BF39-33EFF71D8DF0}" destId="{EBBFCD63-2FF3-493F-B876-F9CF32624D82}" srcOrd="0" destOrd="0" presId="urn:microsoft.com/office/officeart/2005/8/layout/hierarchy3"/>
    <dgm:cxn modelId="{8A0A6CAD-7BBD-42C1-9C5C-588EB06676F3}" srcId="{9068A987-EAA6-4C78-8E1D-20677D57B8B5}" destId="{B61234EC-1C7B-42D9-BF39-33EFF71D8DF0}" srcOrd="1" destOrd="0" parTransId="{0DF77CC6-C82D-495B-8916-F5736359035E}" sibTransId="{508206F5-DD67-4921-A957-3CA001493962}"/>
    <dgm:cxn modelId="{30A3D72D-8098-44DA-A9FE-3E9899E3F8B9}" type="presOf" srcId="{E7633AE9-2887-4E1D-B88D-2A8EF755711F}" destId="{1C936B8A-BBD1-4778-B34D-B269E2D720D2}" srcOrd="0" destOrd="0" presId="urn:microsoft.com/office/officeart/2005/8/layout/hierarchy3"/>
    <dgm:cxn modelId="{7AFEF16E-DCC1-4617-98E2-154DCB27F1D9}" srcId="{DD5866F2-DBD5-49A9-8C69-E66F0C439B99}" destId="{C319E37A-C141-4DE3-AF32-590C49BEA59E}" srcOrd="0" destOrd="0" parTransId="{754E3C06-3D5E-4A9D-A768-F7FDE2D9A02E}" sibTransId="{345DC63A-EDF0-459B-A51C-428F3D57ED27}"/>
    <dgm:cxn modelId="{0C337209-1F8C-4FA4-B14A-1BFD59F33B42}" type="presOf" srcId="{AF70FD65-2FB6-431D-BDC5-CEADE75C52DB}" destId="{77B5B7EC-A40B-43B1-8C81-02BDD3E98566}" srcOrd="0" destOrd="0" presId="urn:microsoft.com/office/officeart/2005/8/layout/hierarchy3"/>
    <dgm:cxn modelId="{3017F4A2-FD5C-4B5D-BCEF-D54A7B1B8BC7}" type="presOf" srcId="{0BF2F09D-C09B-4E67-AB82-572FF47ED9B0}" destId="{F48B880C-D677-4AE9-8CDB-F9C582411796}" srcOrd="0" destOrd="0" presId="urn:microsoft.com/office/officeart/2005/8/layout/hierarchy3"/>
    <dgm:cxn modelId="{8716E2B7-C877-41C1-ABCC-6224CF68E3F5}" type="presOf" srcId="{C319E37A-C141-4DE3-AF32-590C49BEA59E}" destId="{8C407316-C94F-433E-BBB0-6A04B15FEF2D}" srcOrd="0" destOrd="0" presId="urn:microsoft.com/office/officeart/2005/8/layout/hierarchy3"/>
    <dgm:cxn modelId="{AE64B406-C5A7-4099-9284-45A14E33A827}" type="presOf" srcId="{8FDD3E31-C9D6-4B05-984B-D3FEADBE7BDC}" destId="{C6FAC757-E43F-4BA1-AF0F-EF42625AC8F1}" srcOrd="0" destOrd="0" presId="urn:microsoft.com/office/officeart/2005/8/layout/hierarchy3"/>
    <dgm:cxn modelId="{CF1363D9-4CCF-41C5-BF5C-F81BEFC478DE}" srcId="{0BF2F09D-C09B-4E67-AB82-572FF47ED9B0}" destId="{DD5866F2-DBD5-49A9-8C69-E66F0C439B99}" srcOrd="1" destOrd="0" parTransId="{7A816B8E-7D1B-44B8-B870-E79B8068E0F2}" sibTransId="{15381B1A-D248-4BDF-A7A8-7DAECCF01288}"/>
    <dgm:cxn modelId="{8DD6BCA4-50F9-4491-BE9C-2821F4D7CDAC}" srcId="{9068A987-EAA6-4C78-8E1D-20677D57B8B5}" destId="{E7633AE9-2887-4E1D-B88D-2A8EF755711F}" srcOrd="0" destOrd="0" parTransId="{AF70FD65-2FB6-431D-BDC5-CEADE75C52DB}" sibTransId="{8F358EB8-31F1-4D7C-8A69-D4FFC4D24BCC}"/>
    <dgm:cxn modelId="{7902C158-E226-41A4-A02E-8A996DD2E80F}" type="presOf" srcId="{754E3C06-3D5E-4A9D-A768-F7FDE2D9A02E}" destId="{E1A30B32-6466-4295-B3C0-80C4ABC6A995}" srcOrd="0" destOrd="0" presId="urn:microsoft.com/office/officeart/2005/8/layout/hierarchy3"/>
    <dgm:cxn modelId="{E0D011FF-E589-4C90-AAAF-71A292445458}" type="presOf" srcId="{9068A987-EAA6-4C78-8E1D-20677D57B8B5}" destId="{9704C7F1-7A4E-4AED-873B-BBCBD6C81019}" srcOrd="1" destOrd="0" presId="urn:microsoft.com/office/officeart/2005/8/layout/hierarchy3"/>
    <dgm:cxn modelId="{6F7E49B3-C5A4-41DA-A39E-61F0B89B0574}" type="presOf" srcId="{DD5866F2-DBD5-49A9-8C69-E66F0C439B99}" destId="{B8ED410B-F0A6-45F5-B224-37402261DEF1}" srcOrd="1" destOrd="0" presId="urn:microsoft.com/office/officeart/2005/8/layout/hierarchy3"/>
    <dgm:cxn modelId="{95C21FAF-17B1-4515-B8B5-D0A82CA1375E}" type="presOf" srcId="{0DF77CC6-C82D-495B-8916-F5736359035E}" destId="{21286BCB-A17A-4F64-9481-6F849CD694CB}" srcOrd="0" destOrd="0" presId="urn:microsoft.com/office/officeart/2005/8/layout/hierarchy3"/>
    <dgm:cxn modelId="{7AB6C11F-E21D-44A4-82F9-B6D79D11CC72}" type="presParOf" srcId="{F48B880C-D677-4AE9-8CDB-F9C582411796}" destId="{9DB91973-EE35-4BFA-B91B-0EB2FEB94629}" srcOrd="0" destOrd="0" presId="urn:microsoft.com/office/officeart/2005/8/layout/hierarchy3"/>
    <dgm:cxn modelId="{0A29EFB5-CFB2-4205-B361-3F3ED7F2C0AA}" type="presParOf" srcId="{9DB91973-EE35-4BFA-B91B-0EB2FEB94629}" destId="{08145FD5-888C-4A2C-A593-C5372D87BF21}" srcOrd="0" destOrd="0" presId="urn:microsoft.com/office/officeart/2005/8/layout/hierarchy3"/>
    <dgm:cxn modelId="{831A0D45-A401-4ADD-94A7-B5A1CA4F6CC5}" type="presParOf" srcId="{08145FD5-888C-4A2C-A593-C5372D87BF21}" destId="{623BC184-6274-4DF0-8B6A-212A5CECAAA1}" srcOrd="0" destOrd="0" presId="urn:microsoft.com/office/officeart/2005/8/layout/hierarchy3"/>
    <dgm:cxn modelId="{2413B9E0-69B1-4780-A954-6EAE03E3EAF2}" type="presParOf" srcId="{08145FD5-888C-4A2C-A593-C5372D87BF21}" destId="{9704C7F1-7A4E-4AED-873B-BBCBD6C81019}" srcOrd="1" destOrd="0" presId="urn:microsoft.com/office/officeart/2005/8/layout/hierarchy3"/>
    <dgm:cxn modelId="{2BD2D455-0ED7-4282-A77A-256528D1F1DC}" type="presParOf" srcId="{9DB91973-EE35-4BFA-B91B-0EB2FEB94629}" destId="{162E43F2-D26F-409A-938B-10F415D7778A}" srcOrd="1" destOrd="0" presId="urn:microsoft.com/office/officeart/2005/8/layout/hierarchy3"/>
    <dgm:cxn modelId="{3D9CBE39-B398-4049-A3B6-39FC9D64D781}" type="presParOf" srcId="{162E43F2-D26F-409A-938B-10F415D7778A}" destId="{77B5B7EC-A40B-43B1-8C81-02BDD3E98566}" srcOrd="0" destOrd="0" presId="urn:microsoft.com/office/officeart/2005/8/layout/hierarchy3"/>
    <dgm:cxn modelId="{C0DCFE77-FAE6-4864-AAC4-74C51EBE2E77}" type="presParOf" srcId="{162E43F2-D26F-409A-938B-10F415D7778A}" destId="{1C936B8A-BBD1-4778-B34D-B269E2D720D2}" srcOrd="1" destOrd="0" presId="urn:microsoft.com/office/officeart/2005/8/layout/hierarchy3"/>
    <dgm:cxn modelId="{DFA0281A-668B-4F4A-AF9A-AA8672849EFC}" type="presParOf" srcId="{162E43F2-D26F-409A-938B-10F415D7778A}" destId="{21286BCB-A17A-4F64-9481-6F849CD694CB}" srcOrd="2" destOrd="0" presId="urn:microsoft.com/office/officeart/2005/8/layout/hierarchy3"/>
    <dgm:cxn modelId="{52AC70B6-3C7E-403F-A5E7-1CD2E44770C8}" type="presParOf" srcId="{162E43F2-D26F-409A-938B-10F415D7778A}" destId="{EBBFCD63-2FF3-493F-B876-F9CF32624D82}" srcOrd="3" destOrd="0" presId="urn:microsoft.com/office/officeart/2005/8/layout/hierarchy3"/>
    <dgm:cxn modelId="{2FB39C5F-89A0-4731-9FC1-0AB378302CDB}" type="presParOf" srcId="{F48B880C-D677-4AE9-8CDB-F9C582411796}" destId="{56F4906B-2D0A-4001-B5BD-C3A1FABA3B3B}" srcOrd="1" destOrd="0" presId="urn:microsoft.com/office/officeart/2005/8/layout/hierarchy3"/>
    <dgm:cxn modelId="{50584BCE-8118-48C1-AE22-1B91EE47E00D}" type="presParOf" srcId="{56F4906B-2D0A-4001-B5BD-C3A1FABA3B3B}" destId="{CFDDDA2B-7EFB-40D3-8052-A3FE51E9E817}" srcOrd="0" destOrd="0" presId="urn:microsoft.com/office/officeart/2005/8/layout/hierarchy3"/>
    <dgm:cxn modelId="{CF02A79C-9621-47D4-B02A-045DBCD1D632}" type="presParOf" srcId="{CFDDDA2B-7EFB-40D3-8052-A3FE51E9E817}" destId="{A83B831C-6135-4300-AC5A-3157CDDE830D}" srcOrd="0" destOrd="0" presId="urn:microsoft.com/office/officeart/2005/8/layout/hierarchy3"/>
    <dgm:cxn modelId="{781D8C4B-5197-4823-A74C-B7B993A587E4}" type="presParOf" srcId="{CFDDDA2B-7EFB-40D3-8052-A3FE51E9E817}" destId="{B8ED410B-F0A6-45F5-B224-37402261DEF1}" srcOrd="1" destOrd="0" presId="urn:microsoft.com/office/officeart/2005/8/layout/hierarchy3"/>
    <dgm:cxn modelId="{86969BE7-785B-471D-8E30-BFDE94D67346}" type="presParOf" srcId="{56F4906B-2D0A-4001-B5BD-C3A1FABA3B3B}" destId="{B550BED3-CC4D-4D92-9C13-D0362425733B}" srcOrd="1" destOrd="0" presId="urn:microsoft.com/office/officeart/2005/8/layout/hierarchy3"/>
    <dgm:cxn modelId="{B6678AA9-6F42-4B83-8D0C-781A1A5DF1DC}" type="presParOf" srcId="{B550BED3-CC4D-4D92-9C13-D0362425733B}" destId="{E1A30B32-6466-4295-B3C0-80C4ABC6A995}" srcOrd="0" destOrd="0" presId="urn:microsoft.com/office/officeart/2005/8/layout/hierarchy3"/>
    <dgm:cxn modelId="{84E78112-88F4-4486-8806-9D92DA095920}" type="presParOf" srcId="{B550BED3-CC4D-4D92-9C13-D0362425733B}" destId="{8C407316-C94F-433E-BBB0-6A04B15FEF2D}" srcOrd="1" destOrd="0" presId="urn:microsoft.com/office/officeart/2005/8/layout/hierarchy3"/>
    <dgm:cxn modelId="{2A8A39CF-1E09-4279-9C7E-4547BB675DFB}" type="presParOf" srcId="{B550BED3-CC4D-4D92-9C13-D0362425733B}" destId="{6D7FAE6B-3CFD-4A41-9D54-64ACDA0B90A5}" srcOrd="2" destOrd="0" presId="urn:microsoft.com/office/officeart/2005/8/layout/hierarchy3"/>
    <dgm:cxn modelId="{68CF96C7-B47C-461C-8A50-94C41F1FCAAC}" type="presParOf" srcId="{B550BED3-CC4D-4D92-9C13-D0362425733B}" destId="{C6FAC757-E43F-4BA1-AF0F-EF42625AC8F1}" srcOrd="3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D8802ED6-C74C-4147-BA10-E70E52D5F1B8}" type="doc">
      <dgm:prSet loTypeId="urn:microsoft.com/office/officeart/2005/8/layout/StepDownProcess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FF443A64-0B1C-4471-BF0D-BE4146AD4BE9}">
      <dgm:prSet phldrT="[Testo]"/>
      <dgm:spPr/>
      <dgm:t>
        <a:bodyPr/>
        <a:lstStyle/>
        <a:p>
          <a:r>
            <a:rPr lang="it-IT" dirty="0" smtClean="0"/>
            <a:t>Fognatura</a:t>
          </a:r>
          <a:endParaRPr lang="it-IT" dirty="0"/>
        </a:p>
      </dgm:t>
    </dgm:pt>
    <dgm:pt modelId="{BF14CE0A-7F98-474D-B9D2-61FEB9BFF05D}" type="parTrans" cxnId="{9B24770A-3442-4805-B226-95BF1CB37EF4}">
      <dgm:prSet/>
      <dgm:spPr/>
      <dgm:t>
        <a:bodyPr/>
        <a:lstStyle/>
        <a:p>
          <a:endParaRPr lang="it-IT"/>
        </a:p>
      </dgm:t>
    </dgm:pt>
    <dgm:pt modelId="{CCA8EC5E-F7D8-4EFB-8389-10E215A2B0B3}" type="sibTrans" cxnId="{9B24770A-3442-4805-B226-95BF1CB37EF4}">
      <dgm:prSet/>
      <dgm:spPr/>
      <dgm:t>
        <a:bodyPr/>
        <a:lstStyle/>
        <a:p>
          <a:endParaRPr lang="it-IT"/>
        </a:p>
      </dgm:t>
    </dgm:pt>
    <dgm:pt modelId="{C7684F0F-3EDD-4101-89DC-EA1B6E427FBC}">
      <dgm:prSet phldrT="[Testo]"/>
      <dgm:spPr/>
      <dgm:t>
        <a:bodyPr/>
        <a:lstStyle/>
        <a:p>
          <a:r>
            <a:rPr lang="it-IT" dirty="0" smtClean="0"/>
            <a:t>Alle condizioni del Regolamento del GCII</a:t>
          </a:r>
          <a:endParaRPr lang="it-IT" dirty="0"/>
        </a:p>
      </dgm:t>
    </dgm:pt>
    <dgm:pt modelId="{D95F5AD0-6E52-45AE-BDD0-E5C12CC83F6C}" type="parTrans" cxnId="{1F24CE87-D4BC-4DDB-80E5-805D2723EDD9}">
      <dgm:prSet/>
      <dgm:spPr/>
      <dgm:t>
        <a:bodyPr/>
        <a:lstStyle/>
        <a:p>
          <a:endParaRPr lang="it-IT"/>
        </a:p>
      </dgm:t>
    </dgm:pt>
    <dgm:pt modelId="{8759E87B-484B-4655-A5B0-366920B212B9}" type="sibTrans" cxnId="{1F24CE87-D4BC-4DDB-80E5-805D2723EDD9}">
      <dgm:prSet/>
      <dgm:spPr/>
      <dgm:t>
        <a:bodyPr/>
        <a:lstStyle/>
        <a:p>
          <a:endParaRPr lang="it-IT"/>
        </a:p>
      </dgm:t>
    </dgm:pt>
    <dgm:pt modelId="{68AA71CA-F989-40E0-8BF5-566966B915DF}">
      <dgm:prSet phldrT="[Testo]"/>
      <dgm:spPr/>
      <dgm:t>
        <a:bodyPr/>
        <a:lstStyle/>
        <a:p>
          <a:r>
            <a:rPr lang="it-IT" dirty="0" smtClean="0"/>
            <a:t>Corpo idrico</a:t>
          </a:r>
          <a:endParaRPr lang="it-IT" dirty="0"/>
        </a:p>
      </dgm:t>
    </dgm:pt>
    <dgm:pt modelId="{C3DFBFC6-5955-46D9-B19A-C5770315724F}" type="parTrans" cxnId="{C358E82B-36D4-483E-8966-604584CD0FBA}">
      <dgm:prSet/>
      <dgm:spPr/>
      <dgm:t>
        <a:bodyPr/>
        <a:lstStyle/>
        <a:p>
          <a:endParaRPr lang="it-IT"/>
        </a:p>
      </dgm:t>
    </dgm:pt>
    <dgm:pt modelId="{F0FBE71C-6FE9-41CE-9FD6-BEF81A2EC162}" type="sibTrans" cxnId="{C358E82B-36D4-483E-8966-604584CD0FBA}">
      <dgm:prSet/>
      <dgm:spPr/>
      <dgm:t>
        <a:bodyPr/>
        <a:lstStyle/>
        <a:p>
          <a:endParaRPr lang="it-IT"/>
        </a:p>
      </dgm:t>
    </dgm:pt>
    <dgm:pt modelId="{53E08484-E2AC-475E-B204-86885E517AC2}">
      <dgm:prSet phldrT="[Testo]"/>
      <dgm:spPr/>
      <dgm:t>
        <a:bodyPr/>
        <a:lstStyle/>
        <a:p>
          <a:r>
            <a:rPr lang="it-IT" dirty="0" smtClean="0"/>
            <a:t>Per accertate impossibilità di recapito in </a:t>
          </a:r>
          <a:r>
            <a:rPr lang="it-IT" dirty="0" err="1" smtClean="0"/>
            <a:t>fongatura</a:t>
          </a:r>
          <a:endParaRPr lang="it-IT" dirty="0"/>
        </a:p>
      </dgm:t>
    </dgm:pt>
    <dgm:pt modelId="{B756EC4A-6F08-46DB-9E33-0EAAA6815754}" type="parTrans" cxnId="{E19BB8C7-F127-46D5-B18D-D1A3C1F65DB8}">
      <dgm:prSet/>
      <dgm:spPr/>
      <dgm:t>
        <a:bodyPr/>
        <a:lstStyle/>
        <a:p>
          <a:endParaRPr lang="it-IT"/>
        </a:p>
      </dgm:t>
    </dgm:pt>
    <dgm:pt modelId="{3D79E2D4-8FE4-4A4F-881B-7F9B82CBEF4C}" type="sibTrans" cxnId="{E19BB8C7-F127-46D5-B18D-D1A3C1F65DB8}">
      <dgm:prSet/>
      <dgm:spPr/>
      <dgm:t>
        <a:bodyPr/>
        <a:lstStyle/>
        <a:p>
          <a:endParaRPr lang="it-IT"/>
        </a:p>
      </dgm:t>
    </dgm:pt>
    <dgm:pt modelId="{2A606026-C230-4589-B489-B4D2979FC485}">
      <dgm:prSet phldrT="[Testo]"/>
      <dgm:spPr/>
      <dgm:t>
        <a:bodyPr/>
        <a:lstStyle/>
        <a:p>
          <a:r>
            <a:rPr lang="it-IT" dirty="0" smtClean="0"/>
            <a:t>Suolo</a:t>
          </a:r>
          <a:endParaRPr lang="it-IT" dirty="0"/>
        </a:p>
      </dgm:t>
    </dgm:pt>
    <dgm:pt modelId="{EE5A247A-E9EC-487E-842D-AC9324434924}" type="parTrans" cxnId="{95E55E7A-D0C7-44AB-83F9-FF9E3A5671F2}">
      <dgm:prSet/>
      <dgm:spPr/>
      <dgm:t>
        <a:bodyPr/>
        <a:lstStyle/>
        <a:p>
          <a:endParaRPr lang="it-IT"/>
        </a:p>
      </dgm:t>
    </dgm:pt>
    <dgm:pt modelId="{F824F3C7-71C2-41BC-BA8F-B3798AFDC448}" type="sibTrans" cxnId="{95E55E7A-D0C7-44AB-83F9-FF9E3A5671F2}">
      <dgm:prSet/>
      <dgm:spPr/>
      <dgm:t>
        <a:bodyPr/>
        <a:lstStyle/>
        <a:p>
          <a:endParaRPr lang="it-IT"/>
        </a:p>
      </dgm:t>
    </dgm:pt>
    <dgm:pt modelId="{99C92EF2-52DF-489D-A53F-8BB705E55964}">
      <dgm:prSet phldrT="[Testo]"/>
      <dgm:spPr/>
      <dgm:t>
        <a:bodyPr/>
        <a:lstStyle/>
        <a:p>
          <a:r>
            <a:rPr lang="it-IT" dirty="0" smtClean="0"/>
            <a:t>Per accertate impossibilità di recapito in corpo idrico</a:t>
          </a:r>
          <a:endParaRPr lang="it-IT" dirty="0"/>
        </a:p>
      </dgm:t>
    </dgm:pt>
    <dgm:pt modelId="{5C3C9859-3E33-46F0-9FC5-CD77BABF7871}" type="parTrans" cxnId="{686F8497-A62D-40F8-B65D-B6CB27AD6D74}">
      <dgm:prSet/>
      <dgm:spPr/>
      <dgm:t>
        <a:bodyPr/>
        <a:lstStyle/>
        <a:p>
          <a:endParaRPr lang="it-IT"/>
        </a:p>
      </dgm:t>
    </dgm:pt>
    <dgm:pt modelId="{54EBBADE-618A-454D-A22D-CCD66B3CEE6F}" type="sibTrans" cxnId="{686F8497-A62D-40F8-B65D-B6CB27AD6D74}">
      <dgm:prSet/>
      <dgm:spPr/>
      <dgm:t>
        <a:bodyPr/>
        <a:lstStyle/>
        <a:p>
          <a:endParaRPr lang="it-IT"/>
        </a:p>
      </dgm:t>
    </dgm:pt>
    <dgm:pt modelId="{A566CF37-D669-4894-B95E-455D3BCE0D79}" type="pres">
      <dgm:prSet presAssocID="{D8802ED6-C74C-4147-BA10-E70E52D5F1B8}" presName="rootnode" presStyleCnt="0">
        <dgm:presLayoutVars>
          <dgm:chMax/>
          <dgm:chPref/>
          <dgm:dir/>
          <dgm:animLvl val="lvl"/>
        </dgm:presLayoutVars>
      </dgm:prSet>
      <dgm:spPr/>
    </dgm:pt>
    <dgm:pt modelId="{3428FFD2-323E-439D-844B-7458471DD402}" type="pres">
      <dgm:prSet presAssocID="{FF443A64-0B1C-4471-BF0D-BE4146AD4BE9}" presName="composite" presStyleCnt="0"/>
      <dgm:spPr/>
    </dgm:pt>
    <dgm:pt modelId="{7635E8BA-18F6-43C7-9C4E-B8654D8CE255}" type="pres">
      <dgm:prSet presAssocID="{FF443A64-0B1C-4471-BF0D-BE4146AD4BE9}" presName="bentUpArrow1" presStyleLbl="alignImgPlace1" presStyleIdx="0" presStyleCnt="2"/>
      <dgm:spPr/>
    </dgm:pt>
    <dgm:pt modelId="{C8304378-6238-4105-93B2-27EF785E6B89}" type="pres">
      <dgm:prSet presAssocID="{FF443A64-0B1C-4471-BF0D-BE4146AD4BE9}" presName="ParentText" presStyleLbl="node1" presStyleIdx="0" presStyleCnt="3">
        <dgm:presLayoutVars>
          <dgm:chMax val="1"/>
          <dgm:chPref val="1"/>
          <dgm:bulletEnabled val="1"/>
        </dgm:presLayoutVars>
      </dgm:prSet>
      <dgm:spPr/>
    </dgm:pt>
    <dgm:pt modelId="{9EDB0CF6-AAFE-47F4-B6DE-AE5C93F59686}" type="pres">
      <dgm:prSet presAssocID="{FF443A64-0B1C-4471-BF0D-BE4146AD4BE9}" presName="ChildText" presStyleLbl="revTx" presStyleIdx="0" presStyleCnt="3">
        <dgm:presLayoutVars>
          <dgm:chMax val="0"/>
          <dgm:chPref val="0"/>
          <dgm:bulletEnabled val="1"/>
        </dgm:presLayoutVars>
      </dgm:prSet>
      <dgm:spPr/>
    </dgm:pt>
    <dgm:pt modelId="{C3851F33-5BC2-44F5-9220-2A8E1270D36C}" type="pres">
      <dgm:prSet presAssocID="{CCA8EC5E-F7D8-4EFB-8389-10E215A2B0B3}" presName="sibTrans" presStyleCnt="0"/>
      <dgm:spPr/>
    </dgm:pt>
    <dgm:pt modelId="{D61830BD-EEB3-4B69-91D3-50E86F24C20B}" type="pres">
      <dgm:prSet presAssocID="{68AA71CA-F989-40E0-8BF5-566966B915DF}" presName="composite" presStyleCnt="0"/>
      <dgm:spPr/>
    </dgm:pt>
    <dgm:pt modelId="{ECADC4BE-3A52-4124-B5F2-DAC27B4C5CCA}" type="pres">
      <dgm:prSet presAssocID="{68AA71CA-F989-40E0-8BF5-566966B915DF}" presName="bentUpArrow1" presStyleLbl="alignImgPlace1" presStyleIdx="1" presStyleCnt="2"/>
      <dgm:spPr/>
    </dgm:pt>
    <dgm:pt modelId="{21A32E89-2EEC-4E21-802C-58B9F8547BBB}" type="pres">
      <dgm:prSet presAssocID="{68AA71CA-F989-40E0-8BF5-566966B915DF}" presName="ParentText" presStyleLbl="node1" presStyleIdx="1" presStyleCnt="3">
        <dgm:presLayoutVars>
          <dgm:chMax val="1"/>
          <dgm:chPref val="1"/>
          <dgm:bulletEnabled val="1"/>
        </dgm:presLayoutVars>
      </dgm:prSet>
      <dgm:spPr/>
    </dgm:pt>
    <dgm:pt modelId="{21F9853A-5AA7-4305-95EC-609BD8CF705A}" type="pres">
      <dgm:prSet presAssocID="{68AA71CA-F989-40E0-8BF5-566966B915DF}" presName="ChildText" presStyleLbl="revTx" presStyleIdx="1" presStyleCnt="3">
        <dgm:presLayoutVars>
          <dgm:chMax val="0"/>
          <dgm:chPref val="0"/>
          <dgm:bulletEnabled val="1"/>
        </dgm:presLayoutVars>
      </dgm:prSet>
      <dgm:spPr/>
    </dgm:pt>
    <dgm:pt modelId="{D2A96E4D-2F3E-4667-98F9-EA092A8407D9}" type="pres">
      <dgm:prSet presAssocID="{F0FBE71C-6FE9-41CE-9FD6-BEF81A2EC162}" presName="sibTrans" presStyleCnt="0"/>
      <dgm:spPr/>
    </dgm:pt>
    <dgm:pt modelId="{3907C96C-F82E-4BCA-A94F-0FA56A117FD7}" type="pres">
      <dgm:prSet presAssocID="{2A606026-C230-4589-B489-B4D2979FC485}" presName="composite" presStyleCnt="0"/>
      <dgm:spPr/>
    </dgm:pt>
    <dgm:pt modelId="{299326B4-23E8-40C3-985C-B6B52857157B}" type="pres">
      <dgm:prSet presAssocID="{2A606026-C230-4589-B489-B4D2979FC485}" presName="ParentText" presStyleLbl="node1" presStyleIdx="2" presStyleCnt="3">
        <dgm:presLayoutVars>
          <dgm:chMax val="1"/>
          <dgm:chPref val="1"/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CACF6FFF-93B0-43C8-A6EB-46CED4B7B0A7}" type="pres">
      <dgm:prSet presAssocID="{2A606026-C230-4589-B489-B4D2979FC485}" presName="FinalChildText" presStyleLbl="revTx" presStyleIdx="2" presStyleCnt="3">
        <dgm:presLayoutVars>
          <dgm:chMax val="0"/>
          <dgm:chPref val="0"/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95E55E7A-D0C7-44AB-83F9-FF9E3A5671F2}" srcId="{D8802ED6-C74C-4147-BA10-E70E52D5F1B8}" destId="{2A606026-C230-4589-B489-B4D2979FC485}" srcOrd="2" destOrd="0" parTransId="{EE5A247A-E9EC-487E-842D-AC9324434924}" sibTransId="{F824F3C7-71C2-41BC-BA8F-B3798AFDC448}"/>
    <dgm:cxn modelId="{C358E82B-36D4-483E-8966-604584CD0FBA}" srcId="{D8802ED6-C74C-4147-BA10-E70E52D5F1B8}" destId="{68AA71CA-F989-40E0-8BF5-566966B915DF}" srcOrd="1" destOrd="0" parTransId="{C3DFBFC6-5955-46D9-B19A-C5770315724F}" sibTransId="{F0FBE71C-6FE9-41CE-9FD6-BEF81A2EC162}"/>
    <dgm:cxn modelId="{43C79DE7-65F9-4A18-A8D5-E71445C6347C}" type="presOf" srcId="{D8802ED6-C74C-4147-BA10-E70E52D5F1B8}" destId="{A566CF37-D669-4894-B95E-455D3BCE0D79}" srcOrd="0" destOrd="0" presId="urn:microsoft.com/office/officeart/2005/8/layout/StepDownProcess"/>
    <dgm:cxn modelId="{1F24CE87-D4BC-4DDB-80E5-805D2723EDD9}" srcId="{FF443A64-0B1C-4471-BF0D-BE4146AD4BE9}" destId="{C7684F0F-3EDD-4101-89DC-EA1B6E427FBC}" srcOrd="0" destOrd="0" parTransId="{D95F5AD0-6E52-45AE-BDD0-E5C12CC83F6C}" sibTransId="{8759E87B-484B-4655-A5B0-366920B212B9}"/>
    <dgm:cxn modelId="{BA1237F5-808F-45B3-9E63-A8146E43001F}" type="presOf" srcId="{99C92EF2-52DF-489D-A53F-8BB705E55964}" destId="{CACF6FFF-93B0-43C8-A6EB-46CED4B7B0A7}" srcOrd="0" destOrd="0" presId="urn:microsoft.com/office/officeart/2005/8/layout/StepDownProcess"/>
    <dgm:cxn modelId="{9B24770A-3442-4805-B226-95BF1CB37EF4}" srcId="{D8802ED6-C74C-4147-BA10-E70E52D5F1B8}" destId="{FF443A64-0B1C-4471-BF0D-BE4146AD4BE9}" srcOrd="0" destOrd="0" parTransId="{BF14CE0A-7F98-474D-B9D2-61FEB9BFF05D}" sibTransId="{CCA8EC5E-F7D8-4EFB-8389-10E215A2B0B3}"/>
    <dgm:cxn modelId="{686F8497-A62D-40F8-B65D-B6CB27AD6D74}" srcId="{2A606026-C230-4589-B489-B4D2979FC485}" destId="{99C92EF2-52DF-489D-A53F-8BB705E55964}" srcOrd="0" destOrd="0" parTransId="{5C3C9859-3E33-46F0-9FC5-CD77BABF7871}" sibTransId="{54EBBADE-618A-454D-A22D-CCD66B3CEE6F}"/>
    <dgm:cxn modelId="{AA4F4C61-B18E-4C7A-883C-7CB34336CB36}" type="presOf" srcId="{FF443A64-0B1C-4471-BF0D-BE4146AD4BE9}" destId="{C8304378-6238-4105-93B2-27EF785E6B89}" srcOrd="0" destOrd="0" presId="urn:microsoft.com/office/officeart/2005/8/layout/StepDownProcess"/>
    <dgm:cxn modelId="{9CA429DF-3CBE-458A-8311-09AED2BEECBC}" type="presOf" srcId="{2A606026-C230-4589-B489-B4D2979FC485}" destId="{299326B4-23E8-40C3-985C-B6B52857157B}" srcOrd="0" destOrd="0" presId="urn:microsoft.com/office/officeart/2005/8/layout/StepDownProcess"/>
    <dgm:cxn modelId="{B080B980-E730-441C-9C0E-2713E4C01EEC}" type="presOf" srcId="{53E08484-E2AC-475E-B204-86885E517AC2}" destId="{21F9853A-5AA7-4305-95EC-609BD8CF705A}" srcOrd="0" destOrd="0" presId="urn:microsoft.com/office/officeart/2005/8/layout/StepDownProcess"/>
    <dgm:cxn modelId="{E19BB8C7-F127-46D5-B18D-D1A3C1F65DB8}" srcId="{68AA71CA-F989-40E0-8BF5-566966B915DF}" destId="{53E08484-E2AC-475E-B204-86885E517AC2}" srcOrd="0" destOrd="0" parTransId="{B756EC4A-6F08-46DB-9E33-0EAAA6815754}" sibTransId="{3D79E2D4-8FE4-4A4F-881B-7F9B82CBEF4C}"/>
    <dgm:cxn modelId="{BDAB5808-CC34-41BF-803A-401349A25BE5}" type="presOf" srcId="{68AA71CA-F989-40E0-8BF5-566966B915DF}" destId="{21A32E89-2EEC-4E21-802C-58B9F8547BBB}" srcOrd="0" destOrd="0" presId="urn:microsoft.com/office/officeart/2005/8/layout/StepDownProcess"/>
    <dgm:cxn modelId="{3674C6EA-E80D-4965-A2ED-2D65508DA870}" type="presOf" srcId="{C7684F0F-3EDD-4101-89DC-EA1B6E427FBC}" destId="{9EDB0CF6-AAFE-47F4-B6DE-AE5C93F59686}" srcOrd="0" destOrd="0" presId="urn:microsoft.com/office/officeart/2005/8/layout/StepDownProcess"/>
    <dgm:cxn modelId="{00BA5311-BEDD-44B3-9F26-1E6AF4089A66}" type="presParOf" srcId="{A566CF37-D669-4894-B95E-455D3BCE0D79}" destId="{3428FFD2-323E-439D-844B-7458471DD402}" srcOrd="0" destOrd="0" presId="urn:microsoft.com/office/officeart/2005/8/layout/StepDownProcess"/>
    <dgm:cxn modelId="{849FFFFB-8B08-4B91-99FB-4D8C81C71B49}" type="presParOf" srcId="{3428FFD2-323E-439D-844B-7458471DD402}" destId="{7635E8BA-18F6-43C7-9C4E-B8654D8CE255}" srcOrd="0" destOrd="0" presId="urn:microsoft.com/office/officeart/2005/8/layout/StepDownProcess"/>
    <dgm:cxn modelId="{F134028E-30EF-4DE0-A00C-406CAE6BBFE5}" type="presParOf" srcId="{3428FFD2-323E-439D-844B-7458471DD402}" destId="{C8304378-6238-4105-93B2-27EF785E6B89}" srcOrd="1" destOrd="0" presId="urn:microsoft.com/office/officeart/2005/8/layout/StepDownProcess"/>
    <dgm:cxn modelId="{0B1D0D47-DC6E-4725-830B-C2CF41A63880}" type="presParOf" srcId="{3428FFD2-323E-439D-844B-7458471DD402}" destId="{9EDB0CF6-AAFE-47F4-B6DE-AE5C93F59686}" srcOrd="2" destOrd="0" presId="urn:microsoft.com/office/officeart/2005/8/layout/StepDownProcess"/>
    <dgm:cxn modelId="{5AF1042E-3697-4588-923B-30A2129CEBCF}" type="presParOf" srcId="{A566CF37-D669-4894-B95E-455D3BCE0D79}" destId="{C3851F33-5BC2-44F5-9220-2A8E1270D36C}" srcOrd="1" destOrd="0" presId="urn:microsoft.com/office/officeart/2005/8/layout/StepDownProcess"/>
    <dgm:cxn modelId="{9D2F1EE4-BF98-46C2-AF60-B2D2341D9D64}" type="presParOf" srcId="{A566CF37-D669-4894-B95E-455D3BCE0D79}" destId="{D61830BD-EEB3-4B69-91D3-50E86F24C20B}" srcOrd="2" destOrd="0" presId="urn:microsoft.com/office/officeart/2005/8/layout/StepDownProcess"/>
    <dgm:cxn modelId="{8714257C-1C34-4D76-915B-91143CA5F688}" type="presParOf" srcId="{D61830BD-EEB3-4B69-91D3-50E86F24C20B}" destId="{ECADC4BE-3A52-4124-B5F2-DAC27B4C5CCA}" srcOrd="0" destOrd="0" presId="urn:microsoft.com/office/officeart/2005/8/layout/StepDownProcess"/>
    <dgm:cxn modelId="{C5C4B206-5791-4148-BF3A-6E4D38D1AC3B}" type="presParOf" srcId="{D61830BD-EEB3-4B69-91D3-50E86F24C20B}" destId="{21A32E89-2EEC-4E21-802C-58B9F8547BBB}" srcOrd="1" destOrd="0" presId="urn:microsoft.com/office/officeart/2005/8/layout/StepDownProcess"/>
    <dgm:cxn modelId="{5DF4A9D7-2D9F-4094-8826-19406B9702C0}" type="presParOf" srcId="{D61830BD-EEB3-4B69-91D3-50E86F24C20B}" destId="{21F9853A-5AA7-4305-95EC-609BD8CF705A}" srcOrd="2" destOrd="0" presId="urn:microsoft.com/office/officeart/2005/8/layout/StepDownProcess"/>
    <dgm:cxn modelId="{E9603E70-AF3B-4FFA-B2C7-222D1F1FB3E1}" type="presParOf" srcId="{A566CF37-D669-4894-B95E-455D3BCE0D79}" destId="{D2A96E4D-2F3E-4667-98F9-EA092A8407D9}" srcOrd="3" destOrd="0" presId="urn:microsoft.com/office/officeart/2005/8/layout/StepDownProcess"/>
    <dgm:cxn modelId="{ADCD2E6F-6D2C-4CB2-A6E7-ECB83A333E8E}" type="presParOf" srcId="{A566CF37-D669-4894-B95E-455D3BCE0D79}" destId="{3907C96C-F82E-4BCA-A94F-0FA56A117FD7}" srcOrd="4" destOrd="0" presId="urn:microsoft.com/office/officeart/2005/8/layout/StepDownProcess"/>
    <dgm:cxn modelId="{C7599185-E67E-41E7-870C-5E8E072C8BF1}" type="presParOf" srcId="{3907C96C-F82E-4BCA-A94F-0FA56A117FD7}" destId="{299326B4-23E8-40C3-985C-B6B52857157B}" srcOrd="0" destOrd="0" presId="urn:microsoft.com/office/officeart/2005/8/layout/StepDownProcess"/>
    <dgm:cxn modelId="{04DDF2EA-24C5-42A8-B4D2-791FAE88C814}" type="presParOf" srcId="{3907C96C-F82E-4BCA-A94F-0FA56A117FD7}" destId="{CACF6FFF-93B0-43C8-A6EB-46CED4B7B0A7}" srcOrd="1" destOrd="0" presId="urn:microsoft.com/office/officeart/2005/8/layout/StepDownProces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C7FA98CA-0A4C-4D0C-84F6-0F71B4F89598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it-IT"/>
        </a:p>
      </dgm:t>
    </dgm:pt>
    <dgm:pt modelId="{4E923FB9-788B-486F-9FF4-22A70E2EBCB8}">
      <dgm:prSet phldrT="[Testo]"/>
      <dgm:spPr/>
      <dgm:t>
        <a:bodyPr/>
        <a:lstStyle/>
        <a:p>
          <a:r>
            <a:rPr lang="it-IT" dirty="0" smtClean="0"/>
            <a:t>Recettore / Obiettivi di qualità / piani di tutela </a:t>
          </a:r>
          <a:endParaRPr lang="it-IT" dirty="0"/>
        </a:p>
      </dgm:t>
    </dgm:pt>
    <dgm:pt modelId="{ECDD65C8-F680-46A6-B899-D84692C32C33}" type="parTrans" cxnId="{13E5314D-7CE3-46C5-964F-E520A0768BBF}">
      <dgm:prSet/>
      <dgm:spPr/>
      <dgm:t>
        <a:bodyPr/>
        <a:lstStyle/>
        <a:p>
          <a:endParaRPr lang="it-IT"/>
        </a:p>
      </dgm:t>
    </dgm:pt>
    <dgm:pt modelId="{A980154A-862E-46F7-8688-45C7D769F166}" type="sibTrans" cxnId="{13E5314D-7CE3-46C5-964F-E520A0768BBF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it-IT"/>
        </a:p>
      </dgm:t>
    </dgm:pt>
    <dgm:pt modelId="{EEBF4B8B-4BA5-45D7-99E8-81D1739DE6FF}">
      <dgm:prSet phldrT="[Testo]"/>
      <dgm:spPr/>
      <dgm:t>
        <a:bodyPr/>
        <a:lstStyle/>
        <a:p>
          <a:r>
            <a:rPr lang="it-IT" dirty="0" smtClean="0"/>
            <a:t>Sostanze pertinenti / BAT di settore</a:t>
          </a:r>
          <a:endParaRPr lang="it-IT" dirty="0"/>
        </a:p>
      </dgm:t>
    </dgm:pt>
    <dgm:pt modelId="{987B299D-ED1E-4FF5-8D96-84A851AF92F1}" type="parTrans" cxnId="{F537BA07-05B7-4E74-88C7-2EC0B75E4353}">
      <dgm:prSet/>
      <dgm:spPr/>
      <dgm:t>
        <a:bodyPr/>
        <a:lstStyle/>
        <a:p>
          <a:endParaRPr lang="it-IT"/>
        </a:p>
      </dgm:t>
    </dgm:pt>
    <dgm:pt modelId="{7A73E20F-C934-485D-9941-8C2A0CC12237}" type="sibTrans" cxnId="{F537BA07-05B7-4E74-88C7-2EC0B75E4353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it-IT"/>
        </a:p>
      </dgm:t>
    </dgm:pt>
    <dgm:pt modelId="{5DC67C31-D0C8-4156-9006-373A72538BCD}">
      <dgm:prSet phldrT="[Testo]"/>
      <dgm:spPr/>
      <dgm:t>
        <a:bodyPr/>
        <a:lstStyle/>
        <a:p>
          <a:r>
            <a:rPr lang="it-IT" dirty="0" smtClean="0"/>
            <a:t>Limiti emissivi applicati</a:t>
          </a:r>
          <a:endParaRPr lang="it-IT" dirty="0"/>
        </a:p>
      </dgm:t>
    </dgm:pt>
    <dgm:pt modelId="{FCC46DA4-43EB-4607-8F9D-9A15B61D7DC0}" type="parTrans" cxnId="{4A974A69-280E-4968-9DA6-C07D165FB446}">
      <dgm:prSet/>
      <dgm:spPr/>
      <dgm:t>
        <a:bodyPr/>
        <a:lstStyle/>
        <a:p>
          <a:endParaRPr lang="it-IT"/>
        </a:p>
      </dgm:t>
    </dgm:pt>
    <dgm:pt modelId="{8EE02745-8CAC-4C1A-8B91-D495653EF963}" type="sibTrans" cxnId="{4A974A69-280E-4968-9DA6-C07D165FB446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it-IT"/>
        </a:p>
      </dgm:t>
    </dgm:pt>
    <dgm:pt modelId="{CEF49E23-8666-4B7F-BDFA-2DD7D4D7BAA0}">
      <dgm:prSet/>
      <dgm:spPr/>
      <dgm:t>
        <a:bodyPr/>
        <a:lstStyle/>
        <a:p>
          <a:r>
            <a:rPr lang="it-IT" smtClean="0"/>
            <a:t>Sistemi di trattamento da adottare</a:t>
          </a:r>
          <a:endParaRPr lang="it-IT" dirty="0"/>
        </a:p>
      </dgm:t>
    </dgm:pt>
    <dgm:pt modelId="{64D04387-0780-4FF1-AC4D-335B352F7806}" type="parTrans" cxnId="{EE9532EA-6518-4313-9E9B-48CF01ACE305}">
      <dgm:prSet/>
      <dgm:spPr/>
      <dgm:t>
        <a:bodyPr/>
        <a:lstStyle/>
        <a:p>
          <a:endParaRPr lang="it-IT"/>
        </a:p>
      </dgm:t>
    </dgm:pt>
    <dgm:pt modelId="{A35F8368-086F-4CB3-A85D-6CCEA04260E6}" type="sibTrans" cxnId="{EE9532EA-6518-4313-9E9B-48CF01ACE305}">
      <dgm:prSet/>
      <dgm:spPr>
        <a:ln>
          <a:solidFill>
            <a:schemeClr val="tx1">
              <a:alpha val="90000"/>
            </a:schemeClr>
          </a:solidFill>
        </a:ln>
      </dgm:spPr>
      <dgm:t>
        <a:bodyPr/>
        <a:lstStyle/>
        <a:p>
          <a:endParaRPr lang="it-IT"/>
        </a:p>
      </dgm:t>
    </dgm:pt>
    <dgm:pt modelId="{4A713952-4C2E-4FB2-9BFA-CFC904A5D716}">
      <dgm:prSet/>
      <dgm:spPr/>
      <dgm:t>
        <a:bodyPr/>
        <a:lstStyle/>
        <a:p>
          <a:r>
            <a:rPr lang="it-IT" dirty="0" smtClean="0"/>
            <a:t>Modifiche al ciclo produttivo</a:t>
          </a:r>
          <a:endParaRPr lang="it-IT" dirty="0"/>
        </a:p>
      </dgm:t>
    </dgm:pt>
    <dgm:pt modelId="{48BDE36C-3582-4615-88BE-BAF07520939B}" type="parTrans" cxnId="{9AEA5C5C-D68A-4838-8845-814C45DD7929}">
      <dgm:prSet/>
      <dgm:spPr/>
      <dgm:t>
        <a:bodyPr/>
        <a:lstStyle/>
        <a:p>
          <a:endParaRPr lang="it-IT"/>
        </a:p>
      </dgm:t>
    </dgm:pt>
    <dgm:pt modelId="{C3B2B309-71F8-4D9E-9807-3AA0DF734AAE}" type="sibTrans" cxnId="{9AEA5C5C-D68A-4838-8845-814C45DD7929}">
      <dgm:prSet/>
      <dgm:spPr/>
      <dgm:t>
        <a:bodyPr/>
        <a:lstStyle/>
        <a:p>
          <a:endParaRPr lang="it-IT"/>
        </a:p>
      </dgm:t>
    </dgm:pt>
    <dgm:pt modelId="{748A052A-59AF-435A-8C01-39B2C0F7C857}" type="pres">
      <dgm:prSet presAssocID="{C7FA98CA-0A4C-4D0C-84F6-0F71B4F89598}" presName="outerComposite" presStyleCnt="0">
        <dgm:presLayoutVars>
          <dgm:chMax val="5"/>
          <dgm:dir/>
          <dgm:resizeHandles val="exact"/>
        </dgm:presLayoutVars>
      </dgm:prSet>
      <dgm:spPr/>
    </dgm:pt>
    <dgm:pt modelId="{6C759F1F-1887-48EB-8AB7-25BA5DF065F1}" type="pres">
      <dgm:prSet presAssocID="{C7FA98CA-0A4C-4D0C-84F6-0F71B4F89598}" presName="dummyMaxCanvas" presStyleCnt="0">
        <dgm:presLayoutVars/>
      </dgm:prSet>
      <dgm:spPr/>
    </dgm:pt>
    <dgm:pt modelId="{3700BF29-29F6-4C21-B6C3-3C542606F9C3}" type="pres">
      <dgm:prSet presAssocID="{C7FA98CA-0A4C-4D0C-84F6-0F71B4F89598}" presName="FiveNodes_1" presStyleLbl="node1" presStyleIdx="0" presStyleCnt="5">
        <dgm:presLayoutVars>
          <dgm:bulletEnabled val="1"/>
        </dgm:presLayoutVars>
      </dgm:prSet>
      <dgm:spPr/>
    </dgm:pt>
    <dgm:pt modelId="{BB99124E-A8F9-40BE-B653-380C0C228AD9}" type="pres">
      <dgm:prSet presAssocID="{C7FA98CA-0A4C-4D0C-84F6-0F71B4F89598}" presName="FiveNodes_2" presStyleLbl="node1" presStyleIdx="1" presStyleCnt="5">
        <dgm:presLayoutVars>
          <dgm:bulletEnabled val="1"/>
        </dgm:presLayoutVars>
      </dgm:prSet>
      <dgm:spPr/>
    </dgm:pt>
    <dgm:pt modelId="{A62571F8-2B3A-4A92-A205-B5E65F700858}" type="pres">
      <dgm:prSet presAssocID="{C7FA98CA-0A4C-4D0C-84F6-0F71B4F89598}" presName="FiveNodes_3" presStyleLbl="node1" presStyleIdx="2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80761105-F0DC-4537-A0FB-BBEE9DAC3807}" type="pres">
      <dgm:prSet presAssocID="{C7FA98CA-0A4C-4D0C-84F6-0F71B4F89598}" presName="FiveNodes_4" presStyleLbl="node1" presStyleIdx="3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4896883B-8659-45AF-AE5B-94AF569AA83D}" type="pres">
      <dgm:prSet presAssocID="{C7FA98CA-0A4C-4D0C-84F6-0F71B4F89598}" presName="FiveNodes_5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B9C9F5D7-8178-47BF-A09F-7E0DAC76F944}" type="pres">
      <dgm:prSet presAssocID="{C7FA98CA-0A4C-4D0C-84F6-0F71B4F89598}" presName="FiveConn_1-2" presStyleLbl="fgAccFollowNode1" presStyleIdx="0" presStyleCnt="4">
        <dgm:presLayoutVars>
          <dgm:bulletEnabled val="1"/>
        </dgm:presLayoutVars>
      </dgm:prSet>
      <dgm:spPr/>
    </dgm:pt>
    <dgm:pt modelId="{EE2B3F13-C344-42A5-9309-B3C201AE2239}" type="pres">
      <dgm:prSet presAssocID="{C7FA98CA-0A4C-4D0C-84F6-0F71B4F89598}" presName="FiveConn_2-3" presStyleLbl="fgAccFollowNode1" presStyleIdx="1" presStyleCnt="4">
        <dgm:presLayoutVars>
          <dgm:bulletEnabled val="1"/>
        </dgm:presLayoutVars>
      </dgm:prSet>
      <dgm:spPr/>
    </dgm:pt>
    <dgm:pt modelId="{6B3EC495-78C2-444D-B977-4BEA990FCA3B}" type="pres">
      <dgm:prSet presAssocID="{C7FA98CA-0A4C-4D0C-84F6-0F71B4F89598}" presName="FiveConn_3-4" presStyleLbl="fgAccFollowNode1" presStyleIdx="2" presStyleCnt="4">
        <dgm:presLayoutVars>
          <dgm:bulletEnabled val="1"/>
        </dgm:presLayoutVars>
      </dgm:prSet>
      <dgm:spPr/>
    </dgm:pt>
    <dgm:pt modelId="{03D29607-EC8B-4A19-89EF-AFB36B5DA0EF}" type="pres">
      <dgm:prSet presAssocID="{C7FA98CA-0A4C-4D0C-84F6-0F71B4F89598}" presName="FiveConn_4-5" presStyleLbl="fgAccFollowNode1" presStyleIdx="3" presStyleCnt="4">
        <dgm:presLayoutVars>
          <dgm:bulletEnabled val="1"/>
        </dgm:presLayoutVars>
      </dgm:prSet>
      <dgm:spPr/>
    </dgm:pt>
    <dgm:pt modelId="{4D9DC180-8608-47D3-B154-EA8BE9005188}" type="pres">
      <dgm:prSet presAssocID="{C7FA98CA-0A4C-4D0C-84F6-0F71B4F89598}" presName="FiveNodes_1_text" presStyleLbl="node1" presStyleIdx="4" presStyleCnt="5">
        <dgm:presLayoutVars>
          <dgm:bulletEnabled val="1"/>
        </dgm:presLayoutVars>
      </dgm:prSet>
      <dgm:spPr/>
    </dgm:pt>
    <dgm:pt modelId="{33F584EF-3AB2-49F0-A407-D95A73E2CE76}" type="pres">
      <dgm:prSet presAssocID="{C7FA98CA-0A4C-4D0C-84F6-0F71B4F89598}" presName="FiveNodes_2_text" presStyleLbl="node1" presStyleIdx="4" presStyleCnt="5">
        <dgm:presLayoutVars>
          <dgm:bulletEnabled val="1"/>
        </dgm:presLayoutVars>
      </dgm:prSet>
      <dgm:spPr/>
    </dgm:pt>
    <dgm:pt modelId="{BBC45147-B07A-42BA-B3CB-17B54F7C72A6}" type="pres">
      <dgm:prSet presAssocID="{C7FA98CA-0A4C-4D0C-84F6-0F71B4F89598}" presName="FiveNodes_3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  <dgm:pt modelId="{94B5F463-165B-44E7-95DB-1B1647EB7EDA}" type="pres">
      <dgm:prSet presAssocID="{C7FA98CA-0A4C-4D0C-84F6-0F71B4F89598}" presName="FiveNodes_4_text" presStyleLbl="node1" presStyleIdx="4" presStyleCnt="5">
        <dgm:presLayoutVars>
          <dgm:bulletEnabled val="1"/>
        </dgm:presLayoutVars>
      </dgm:prSet>
      <dgm:spPr/>
    </dgm:pt>
    <dgm:pt modelId="{4607D4F9-6FB6-428F-A5D5-16BEA1CCA84C}" type="pres">
      <dgm:prSet presAssocID="{C7FA98CA-0A4C-4D0C-84F6-0F71B4F89598}" presName="FiveNodes_5_text" presStyleLbl="node1" presStyleIdx="4" presStyleCnt="5">
        <dgm:presLayoutVars>
          <dgm:bulletEnabled val="1"/>
        </dgm:presLayoutVars>
      </dgm:prSet>
      <dgm:spPr/>
      <dgm:t>
        <a:bodyPr/>
        <a:lstStyle/>
        <a:p>
          <a:endParaRPr lang="it-IT"/>
        </a:p>
      </dgm:t>
    </dgm:pt>
  </dgm:ptLst>
  <dgm:cxnLst>
    <dgm:cxn modelId="{D202DD37-2D56-4B85-8EC1-53C0B7679340}" type="presOf" srcId="{4E923FB9-788B-486F-9FF4-22A70E2EBCB8}" destId="{4D9DC180-8608-47D3-B154-EA8BE9005188}" srcOrd="1" destOrd="0" presId="urn:microsoft.com/office/officeart/2005/8/layout/vProcess5"/>
    <dgm:cxn modelId="{937DD14D-0074-4320-A207-F4091FEAC966}" type="presOf" srcId="{C7FA98CA-0A4C-4D0C-84F6-0F71B4F89598}" destId="{748A052A-59AF-435A-8C01-39B2C0F7C857}" srcOrd="0" destOrd="0" presId="urn:microsoft.com/office/officeart/2005/8/layout/vProcess5"/>
    <dgm:cxn modelId="{FBA08B00-D599-4E7C-835B-FE6B4BE3FBD2}" type="presOf" srcId="{4E923FB9-788B-486F-9FF4-22A70E2EBCB8}" destId="{3700BF29-29F6-4C21-B6C3-3C542606F9C3}" srcOrd="0" destOrd="0" presId="urn:microsoft.com/office/officeart/2005/8/layout/vProcess5"/>
    <dgm:cxn modelId="{8B6BB734-8F81-4BBF-86A4-D60C4C420683}" type="presOf" srcId="{5DC67C31-D0C8-4156-9006-373A72538BCD}" destId="{A62571F8-2B3A-4A92-A205-B5E65F700858}" srcOrd="0" destOrd="0" presId="urn:microsoft.com/office/officeart/2005/8/layout/vProcess5"/>
    <dgm:cxn modelId="{5F8236EF-48FE-4055-9BAC-D04D18DE81EA}" type="presOf" srcId="{A35F8368-086F-4CB3-A85D-6CCEA04260E6}" destId="{03D29607-EC8B-4A19-89EF-AFB36B5DA0EF}" srcOrd="0" destOrd="0" presId="urn:microsoft.com/office/officeart/2005/8/layout/vProcess5"/>
    <dgm:cxn modelId="{EE9532EA-6518-4313-9E9B-48CF01ACE305}" srcId="{C7FA98CA-0A4C-4D0C-84F6-0F71B4F89598}" destId="{CEF49E23-8666-4B7F-BDFA-2DD7D4D7BAA0}" srcOrd="3" destOrd="0" parTransId="{64D04387-0780-4FF1-AC4D-335B352F7806}" sibTransId="{A35F8368-086F-4CB3-A85D-6CCEA04260E6}"/>
    <dgm:cxn modelId="{770615CE-2335-40C3-A25A-1C0C6DAF685E}" type="presOf" srcId="{8EE02745-8CAC-4C1A-8B91-D495653EF963}" destId="{6B3EC495-78C2-444D-B977-4BEA990FCA3B}" srcOrd="0" destOrd="0" presId="urn:microsoft.com/office/officeart/2005/8/layout/vProcess5"/>
    <dgm:cxn modelId="{9F024B7E-0FB8-4D06-BC97-CB94430B8F16}" type="presOf" srcId="{7A73E20F-C934-485D-9941-8C2A0CC12237}" destId="{EE2B3F13-C344-42A5-9309-B3C201AE2239}" srcOrd="0" destOrd="0" presId="urn:microsoft.com/office/officeart/2005/8/layout/vProcess5"/>
    <dgm:cxn modelId="{F537BA07-05B7-4E74-88C7-2EC0B75E4353}" srcId="{C7FA98CA-0A4C-4D0C-84F6-0F71B4F89598}" destId="{EEBF4B8B-4BA5-45D7-99E8-81D1739DE6FF}" srcOrd="1" destOrd="0" parTransId="{987B299D-ED1E-4FF5-8D96-84A851AF92F1}" sibTransId="{7A73E20F-C934-485D-9941-8C2A0CC12237}"/>
    <dgm:cxn modelId="{9AEA5C5C-D68A-4838-8845-814C45DD7929}" srcId="{C7FA98CA-0A4C-4D0C-84F6-0F71B4F89598}" destId="{4A713952-4C2E-4FB2-9BFA-CFC904A5D716}" srcOrd="4" destOrd="0" parTransId="{48BDE36C-3582-4615-88BE-BAF07520939B}" sibTransId="{C3B2B309-71F8-4D9E-9807-3AA0DF734AAE}"/>
    <dgm:cxn modelId="{4F0C7C5B-D6C8-4B10-832D-65690B5523F6}" type="presOf" srcId="{5DC67C31-D0C8-4156-9006-373A72538BCD}" destId="{BBC45147-B07A-42BA-B3CB-17B54F7C72A6}" srcOrd="1" destOrd="0" presId="urn:microsoft.com/office/officeart/2005/8/layout/vProcess5"/>
    <dgm:cxn modelId="{EFF76CE2-9D26-46F7-B335-6E0CEAC00661}" type="presOf" srcId="{EEBF4B8B-4BA5-45D7-99E8-81D1739DE6FF}" destId="{33F584EF-3AB2-49F0-A407-D95A73E2CE76}" srcOrd="1" destOrd="0" presId="urn:microsoft.com/office/officeart/2005/8/layout/vProcess5"/>
    <dgm:cxn modelId="{038BEA87-B063-4181-86DE-DA17ACBE9BD2}" type="presOf" srcId="{4A713952-4C2E-4FB2-9BFA-CFC904A5D716}" destId="{4607D4F9-6FB6-428F-A5D5-16BEA1CCA84C}" srcOrd="1" destOrd="0" presId="urn:microsoft.com/office/officeart/2005/8/layout/vProcess5"/>
    <dgm:cxn modelId="{DDF72C84-FB80-4109-9E90-348EAB0EE11D}" type="presOf" srcId="{EEBF4B8B-4BA5-45D7-99E8-81D1739DE6FF}" destId="{BB99124E-A8F9-40BE-B653-380C0C228AD9}" srcOrd="0" destOrd="0" presId="urn:microsoft.com/office/officeart/2005/8/layout/vProcess5"/>
    <dgm:cxn modelId="{8668895E-DD3B-4465-B942-7572A227FEA3}" type="presOf" srcId="{4A713952-4C2E-4FB2-9BFA-CFC904A5D716}" destId="{4896883B-8659-45AF-AE5B-94AF569AA83D}" srcOrd="0" destOrd="0" presId="urn:microsoft.com/office/officeart/2005/8/layout/vProcess5"/>
    <dgm:cxn modelId="{13E5314D-7CE3-46C5-964F-E520A0768BBF}" srcId="{C7FA98CA-0A4C-4D0C-84F6-0F71B4F89598}" destId="{4E923FB9-788B-486F-9FF4-22A70E2EBCB8}" srcOrd="0" destOrd="0" parTransId="{ECDD65C8-F680-46A6-B899-D84692C32C33}" sibTransId="{A980154A-862E-46F7-8688-45C7D769F166}"/>
    <dgm:cxn modelId="{4A974A69-280E-4968-9DA6-C07D165FB446}" srcId="{C7FA98CA-0A4C-4D0C-84F6-0F71B4F89598}" destId="{5DC67C31-D0C8-4156-9006-373A72538BCD}" srcOrd="2" destOrd="0" parTransId="{FCC46DA4-43EB-4607-8F9D-9A15B61D7DC0}" sibTransId="{8EE02745-8CAC-4C1A-8B91-D495653EF963}"/>
    <dgm:cxn modelId="{F1E33BC0-D3C1-429A-9477-010D9D1A4FDC}" type="presOf" srcId="{A980154A-862E-46F7-8688-45C7D769F166}" destId="{B9C9F5D7-8178-47BF-A09F-7E0DAC76F944}" srcOrd="0" destOrd="0" presId="urn:microsoft.com/office/officeart/2005/8/layout/vProcess5"/>
    <dgm:cxn modelId="{4E7F5AE8-569B-4B0F-B55D-804DCC2197EE}" type="presOf" srcId="{CEF49E23-8666-4B7F-BDFA-2DD7D4D7BAA0}" destId="{80761105-F0DC-4537-A0FB-BBEE9DAC3807}" srcOrd="0" destOrd="0" presId="urn:microsoft.com/office/officeart/2005/8/layout/vProcess5"/>
    <dgm:cxn modelId="{D04B2880-3FD5-49D2-BFC6-44F5BBFBC433}" type="presOf" srcId="{CEF49E23-8666-4B7F-BDFA-2DD7D4D7BAA0}" destId="{94B5F463-165B-44E7-95DB-1B1647EB7EDA}" srcOrd="1" destOrd="0" presId="urn:microsoft.com/office/officeart/2005/8/layout/vProcess5"/>
    <dgm:cxn modelId="{3FA03F1D-B34F-4740-8A1F-A98299781089}" type="presParOf" srcId="{748A052A-59AF-435A-8C01-39B2C0F7C857}" destId="{6C759F1F-1887-48EB-8AB7-25BA5DF065F1}" srcOrd="0" destOrd="0" presId="urn:microsoft.com/office/officeart/2005/8/layout/vProcess5"/>
    <dgm:cxn modelId="{E2B01D95-C63C-438C-9FB5-2BD855E91690}" type="presParOf" srcId="{748A052A-59AF-435A-8C01-39B2C0F7C857}" destId="{3700BF29-29F6-4C21-B6C3-3C542606F9C3}" srcOrd="1" destOrd="0" presId="urn:microsoft.com/office/officeart/2005/8/layout/vProcess5"/>
    <dgm:cxn modelId="{7DE16AC9-824D-4361-B5B3-4EB73E71449F}" type="presParOf" srcId="{748A052A-59AF-435A-8C01-39B2C0F7C857}" destId="{BB99124E-A8F9-40BE-B653-380C0C228AD9}" srcOrd="2" destOrd="0" presId="urn:microsoft.com/office/officeart/2005/8/layout/vProcess5"/>
    <dgm:cxn modelId="{ABB37A29-24E8-470F-AFE6-3307D0356C9C}" type="presParOf" srcId="{748A052A-59AF-435A-8C01-39B2C0F7C857}" destId="{A62571F8-2B3A-4A92-A205-B5E65F700858}" srcOrd="3" destOrd="0" presId="urn:microsoft.com/office/officeart/2005/8/layout/vProcess5"/>
    <dgm:cxn modelId="{11B5D6D3-B1DA-4172-9870-F8C9E8A4146C}" type="presParOf" srcId="{748A052A-59AF-435A-8C01-39B2C0F7C857}" destId="{80761105-F0DC-4537-A0FB-BBEE9DAC3807}" srcOrd="4" destOrd="0" presId="urn:microsoft.com/office/officeart/2005/8/layout/vProcess5"/>
    <dgm:cxn modelId="{B33E824C-9431-4B76-88E9-74F61B1B32FF}" type="presParOf" srcId="{748A052A-59AF-435A-8C01-39B2C0F7C857}" destId="{4896883B-8659-45AF-AE5B-94AF569AA83D}" srcOrd="5" destOrd="0" presId="urn:microsoft.com/office/officeart/2005/8/layout/vProcess5"/>
    <dgm:cxn modelId="{4DA36CAC-AE3A-4E99-BF13-65C084852AEE}" type="presParOf" srcId="{748A052A-59AF-435A-8C01-39B2C0F7C857}" destId="{B9C9F5D7-8178-47BF-A09F-7E0DAC76F944}" srcOrd="6" destOrd="0" presId="urn:microsoft.com/office/officeart/2005/8/layout/vProcess5"/>
    <dgm:cxn modelId="{5BC0D1B0-730E-447E-862F-518172A0F00E}" type="presParOf" srcId="{748A052A-59AF-435A-8C01-39B2C0F7C857}" destId="{EE2B3F13-C344-42A5-9309-B3C201AE2239}" srcOrd="7" destOrd="0" presId="urn:microsoft.com/office/officeart/2005/8/layout/vProcess5"/>
    <dgm:cxn modelId="{F272E5E8-53D1-4FF6-9A97-3AB5E3BC0369}" type="presParOf" srcId="{748A052A-59AF-435A-8C01-39B2C0F7C857}" destId="{6B3EC495-78C2-444D-B977-4BEA990FCA3B}" srcOrd="8" destOrd="0" presId="urn:microsoft.com/office/officeart/2005/8/layout/vProcess5"/>
    <dgm:cxn modelId="{A5EC5EE3-76EB-438E-9012-EA9AF64D6303}" type="presParOf" srcId="{748A052A-59AF-435A-8C01-39B2C0F7C857}" destId="{03D29607-EC8B-4A19-89EF-AFB36B5DA0EF}" srcOrd="9" destOrd="0" presId="urn:microsoft.com/office/officeart/2005/8/layout/vProcess5"/>
    <dgm:cxn modelId="{8D3715E2-50BB-47A1-8016-EA6E30006A95}" type="presParOf" srcId="{748A052A-59AF-435A-8C01-39B2C0F7C857}" destId="{4D9DC180-8608-47D3-B154-EA8BE9005188}" srcOrd="10" destOrd="0" presId="urn:microsoft.com/office/officeart/2005/8/layout/vProcess5"/>
    <dgm:cxn modelId="{0F8DCE6E-1C33-401D-B8FD-1F9056ED2B5E}" type="presParOf" srcId="{748A052A-59AF-435A-8C01-39B2C0F7C857}" destId="{33F584EF-3AB2-49F0-A407-D95A73E2CE76}" srcOrd="11" destOrd="0" presId="urn:microsoft.com/office/officeart/2005/8/layout/vProcess5"/>
    <dgm:cxn modelId="{151522DC-6F31-4FD1-8E2A-A3712E843CA2}" type="presParOf" srcId="{748A052A-59AF-435A-8C01-39B2C0F7C857}" destId="{BBC45147-B07A-42BA-B3CB-17B54F7C72A6}" srcOrd="12" destOrd="0" presId="urn:microsoft.com/office/officeart/2005/8/layout/vProcess5"/>
    <dgm:cxn modelId="{1BB1A79A-C0CF-4F1E-BCE1-84873C4346ED}" type="presParOf" srcId="{748A052A-59AF-435A-8C01-39B2C0F7C857}" destId="{94B5F463-165B-44E7-95DB-1B1647EB7EDA}" srcOrd="13" destOrd="0" presId="urn:microsoft.com/office/officeart/2005/8/layout/vProcess5"/>
    <dgm:cxn modelId="{5003FCE8-9E72-4878-BB71-A270532F8738}" type="presParOf" srcId="{748A052A-59AF-435A-8C01-39B2C0F7C857}" destId="{4607D4F9-6FB6-428F-A5D5-16BEA1CCA84C}" srcOrd="14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622B33B-0ED6-427C-AA4A-0FBEF343CE36}">
      <dsp:nvSpPr>
        <dsp:cNvPr id="0" name=""/>
        <dsp:cNvSpPr/>
      </dsp:nvSpPr>
      <dsp:spPr>
        <a:xfrm>
          <a:off x="2419296" y="2823247"/>
          <a:ext cx="703779" cy="134104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351889" y="0"/>
              </a:lnTo>
              <a:lnTo>
                <a:pt x="351889" y="1341042"/>
              </a:lnTo>
              <a:lnTo>
                <a:pt x="703779" y="1341042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33323" y="3455905"/>
        <a:ext cx="75724" cy="75724"/>
      </dsp:txXfrm>
    </dsp:sp>
    <dsp:sp modelId="{2B59ED32-EA0E-4C54-96D3-992D37396D8B}">
      <dsp:nvSpPr>
        <dsp:cNvPr id="0" name=""/>
        <dsp:cNvSpPr/>
      </dsp:nvSpPr>
      <dsp:spPr>
        <a:xfrm>
          <a:off x="2419296" y="2777527"/>
          <a:ext cx="703779" cy="91440"/>
        </a:xfrm>
        <a:custGeom>
          <a:avLst/>
          <a:gdLst/>
          <a:ahLst/>
          <a:cxnLst/>
          <a:rect l="0" t="0" r="0" b="0"/>
          <a:pathLst>
            <a:path>
              <a:moveTo>
                <a:pt x="0" y="45720"/>
              </a:moveTo>
              <a:lnTo>
                <a:pt x="703779" y="4572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53591" y="2805652"/>
        <a:ext cx="35188" cy="35188"/>
      </dsp:txXfrm>
    </dsp:sp>
    <dsp:sp modelId="{75AB5AA7-46CF-4BF6-9113-01F992928561}">
      <dsp:nvSpPr>
        <dsp:cNvPr id="0" name=""/>
        <dsp:cNvSpPr/>
      </dsp:nvSpPr>
      <dsp:spPr>
        <a:xfrm>
          <a:off x="2419296" y="1482204"/>
          <a:ext cx="703779" cy="1341042"/>
        </a:xfrm>
        <a:custGeom>
          <a:avLst/>
          <a:gdLst/>
          <a:ahLst/>
          <a:cxnLst/>
          <a:rect l="0" t="0" r="0" b="0"/>
          <a:pathLst>
            <a:path>
              <a:moveTo>
                <a:pt x="0" y="1341042"/>
              </a:moveTo>
              <a:lnTo>
                <a:pt x="351889" y="1341042"/>
              </a:lnTo>
              <a:lnTo>
                <a:pt x="351889" y="0"/>
              </a:lnTo>
              <a:lnTo>
                <a:pt x="703779" y="0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lvl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500" kern="1200"/>
        </a:p>
      </dsp:txBody>
      <dsp:txXfrm>
        <a:off x="2733323" y="2114863"/>
        <a:ext cx="75724" cy="75724"/>
      </dsp:txXfrm>
    </dsp:sp>
    <dsp:sp modelId="{D11627BF-5F28-43B8-8670-3142BB411566}">
      <dsp:nvSpPr>
        <dsp:cNvPr id="0" name=""/>
        <dsp:cNvSpPr/>
      </dsp:nvSpPr>
      <dsp:spPr>
        <a:xfrm rot="16200000">
          <a:off x="-940367" y="2286830"/>
          <a:ext cx="5646494" cy="1072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7305" tIns="27305" rIns="27305" bIns="27305" numCol="1" spcCol="1270" anchor="ctr" anchorCtr="0">
          <a:noAutofit/>
        </a:bodyPr>
        <a:lstStyle/>
        <a:p>
          <a:pPr lvl="0" algn="ctr" defTabSz="19113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4300" kern="1200" dirty="0" smtClean="0"/>
            <a:t>ATTIVITÀ PRODUTTIVA</a:t>
          </a:r>
          <a:endParaRPr lang="it-IT" sz="4300" kern="1200" dirty="0"/>
        </a:p>
      </dsp:txBody>
      <dsp:txXfrm>
        <a:off x="-940367" y="2286830"/>
        <a:ext cx="5646494" cy="1072833"/>
      </dsp:txXfrm>
    </dsp:sp>
    <dsp:sp modelId="{DAE4AC70-E17D-40ED-BC12-63A478F6706E}">
      <dsp:nvSpPr>
        <dsp:cNvPr id="0" name=""/>
        <dsp:cNvSpPr/>
      </dsp:nvSpPr>
      <dsp:spPr>
        <a:xfrm>
          <a:off x="3123075" y="945787"/>
          <a:ext cx="3518895" cy="1072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800" kern="1200" dirty="0" smtClean="0"/>
            <a:t>ACQUE ASSIMILABILI ALLE DOMESTICHE</a:t>
          </a:r>
          <a:endParaRPr lang="it-IT" sz="2800" kern="1200" dirty="0"/>
        </a:p>
      </dsp:txBody>
      <dsp:txXfrm>
        <a:off x="3123075" y="945787"/>
        <a:ext cx="3518895" cy="1072833"/>
      </dsp:txXfrm>
    </dsp:sp>
    <dsp:sp modelId="{804EEB15-0652-4D16-9DB7-CDA38D8C583F}">
      <dsp:nvSpPr>
        <dsp:cNvPr id="0" name=""/>
        <dsp:cNvSpPr/>
      </dsp:nvSpPr>
      <dsp:spPr>
        <a:xfrm>
          <a:off x="3123075" y="2286830"/>
          <a:ext cx="3518895" cy="1072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800" kern="1200" dirty="0" smtClean="0"/>
            <a:t>ACQUE INDUSTRIALI</a:t>
          </a:r>
          <a:endParaRPr lang="it-IT" sz="2800" kern="1200" dirty="0"/>
        </a:p>
      </dsp:txBody>
      <dsp:txXfrm>
        <a:off x="3123075" y="2286830"/>
        <a:ext cx="3518895" cy="1072833"/>
      </dsp:txXfrm>
    </dsp:sp>
    <dsp:sp modelId="{ACCFBA09-13A9-4F76-85CA-9DFDFB651268}">
      <dsp:nvSpPr>
        <dsp:cNvPr id="0" name=""/>
        <dsp:cNvSpPr/>
      </dsp:nvSpPr>
      <dsp:spPr>
        <a:xfrm>
          <a:off x="3123075" y="3627872"/>
          <a:ext cx="3518895" cy="1072833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7780" tIns="17780" rIns="17780" bIns="17780" numCol="1" spcCol="1270" anchor="ctr" anchorCtr="0">
          <a:noAutofit/>
        </a:bodyPr>
        <a:lstStyle/>
        <a:p>
          <a:pPr lvl="0" algn="ctr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800" kern="1200" dirty="0" smtClean="0"/>
            <a:t>ACQUE METEORICHE </a:t>
          </a:r>
          <a:endParaRPr lang="it-IT" sz="2800" kern="1200" dirty="0"/>
        </a:p>
      </dsp:txBody>
      <dsp:txXfrm>
        <a:off x="3123075" y="3627872"/>
        <a:ext cx="3518895" cy="1072833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23BC184-6274-4DF0-8B6A-212A5CECAAA1}">
      <dsp:nvSpPr>
        <dsp:cNvPr id="0" name=""/>
        <dsp:cNvSpPr/>
      </dsp:nvSpPr>
      <dsp:spPr>
        <a:xfrm>
          <a:off x="457786" y="455"/>
          <a:ext cx="3047479" cy="15237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4500" kern="1200" dirty="0" smtClean="0"/>
            <a:t>In fognatura</a:t>
          </a:r>
          <a:endParaRPr lang="it-IT" sz="4500" kern="1200" dirty="0"/>
        </a:p>
      </dsp:txBody>
      <dsp:txXfrm>
        <a:off x="502415" y="45084"/>
        <a:ext cx="2958221" cy="1434481"/>
      </dsp:txXfrm>
    </dsp:sp>
    <dsp:sp modelId="{77B5B7EC-A40B-43B1-8C81-02BDD3E98566}">
      <dsp:nvSpPr>
        <dsp:cNvPr id="0" name=""/>
        <dsp:cNvSpPr/>
      </dsp:nvSpPr>
      <dsp:spPr>
        <a:xfrm>
          <a:off x="762533" y="1524195"/>
          <a:ext cx="304747" cy="11428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2804"/>
              </a:lnTo>
              <a:lnTo>
                <a:pt x="304747" y="11428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C936B8A-BBD1-4778-B34D-B269E2D720D2}">
      <dsp:nvSpPr>
        <dsp:cNvPr id="0" name=""/>
        <dsp:cNvSpPr/>
      </dsp:nvSpPr>
      <dsp:spPr>
        <a:xfrm>
          <a:off x="1067281" y="1905130"/>
          <a:ext cx="2437983" cy="1523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0" kern="1200" dirty="0" smtClean="0"/>
            <a:t>Sempre ammesse</a:t>
          </a:r>
        </a:p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b="0" kern="1200" dirty="0" smtClean="0"/>
            <a:t>Previa autorizzazione GCII</a:t>
          </a:r>
          <a:endParaRPr lang="it-IT" sz="2000" b="0" kern="1200" dirty="0"/>
        </a:p>
      </dsp:txBody>
      <dsp:txXfrm>
        <a:off x="1111910" y="1949759"/>
        <a:ext cx="2348725" cy="1434481"/>
      </dsp:txXfrm>
    </dsp:sp>
    <dsp:sp modelId="{21286BCB-A17A-4F64-9481-6F849CD694CB}">
      <dsp:nvSpPr>
        <dsp:cNvPr id="0" name=""/>
        <dsp:cNvSpPr/>
      </dsp:nvSpPr>
      <dsp:spPr>
        <a:xfrm>
          <a:off x="762533" y="1524195"/>
          <a:ext cx="304747" cy="30474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7479"/>
              </a:lnTo>
              <a:lnTo>
                <a:pt x="304747" y="304747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BBFCD63-2FF3-493F-B876-F9CF32624D82}">
      <dsp:nvSpPr>
        <dsp:cNvPr id="0" name=""/>
        <dsp:cNvSpPr/>
      </dsp:nvSpPr>
      <dsp:spPr>
        <a:xfrm>
          <a:off x="1067281" y="3809804"/>
          <a:ext cx="2437983" cy="1523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kern="1200" dirty="0" smtClean="0"/>
            <a:t>Rispetto del Regolamento del Gestore CII</a:t>
          </a:r>
          <a:endParaRPr lang="it-IT" sz="2000" kern="1200" dirty="0"/>
        </a:p>
      </dsp:txBody>
      <dsp:txXfrm>
        <a:off x="1111910" y="3854433"/>
        <a:ext cx="2348725" cy="1434481"/>
      </dsp:txXfrm>
    </dsp:sp>
    <dsp:sp modelId="{A83B831C-6135-4300-AC5A-3157CDDE830D}">
      <dsp:nvSpPr>
        <dsp:cNvPr id="0" name=""/>
        <dsp:cNvSpPr/>
      </dsp:nvSpPr>
      <dsp:spPr>
        <a:xfrm>
          <a:off x="4267134" y="455"/>
          <a:ext cx="3047479" cy="1523739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5725" tIns="57150" rIns="85725" bIns="57150" numCol="1" spcCol="1270" anchor="ctr" anchorCtr="0">
          <a:noAutofit/>
        </a:bodyPr>
        <a:lstStyle/>
        <a:p>
          <a:pPr lvl="0" algn="ctr" defTabSz="2000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4500" kern="1200" dirty="0" smtClean="0"/>
            <a:t>Su suolo</a:t>
          </a:r>
          <a:endParaRPr lang="it-IT" sz="4500" kern="1200" dirty="0"/>
        </a:p>
      </dsp:txBody>
      <dsp:txXfrm>
        <a:off x="4311763" y="45084"/>
        <a:ext cx="2958221" cy="1434481"/>
      </dsp:txXfrm>
    </dsp:sp>
    <dsp:sp modelId="{E1A30B32-6466-4295-B3C0-80C4ABC6A995}">
      <dsp:nvSpPr>
        <dsp:cNvPr id="0" name=""/>
        <dsp:cNvSpPr/>
      </dsp:nvSpPr>
      <dsp:spPr>
        <a:xfrm>
          <a:off x="4571882" y="1524195"/>
          <a:ext cx="304747" cy="1142804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142804"/>
              </a:lnTo>
              <a:lnTo>
                <a:pt x="304747" y="1142804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C407316-C94F-433E-BBB0-6A04B15FEF2D}">
      <dsp:nvSpPr>
        <dsp:cNvPr id="0" name=""/>
        <dsp:cNvSpPr/>
      </dsp:nvSpPr>
      <dsp:spPr>
        <a:xfrm>
          <a:off x="4876630" y="1905130"/>
          <a:ext cx="2437983" cy="1523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kern="1200" dirty="0" smtClean="0"/>
            <a:t>Previa autorizzazione (AUA, AIA)</a:t>
          </a:r>
          <a:endParaRPr lang="it-IT" sz="2000" kern="1200" dirty="0"/>
        </a:p>
      </dsp:txBody>
      <dsp:txXfrm>
        <a:off x="4921259" y="1949759"/>
        <a:ext cx="2348725" cy="1434481"/>
      </dsp:txXfrm>
    </dsp:sp>
    <dsp:sp modelId="{6D7FAE6B-3CFD-4A41-9D54-64ACDA0B90A5}">
      <dsp:nvSpPr>
        <dsp:cNvPr id="0" name=""/>
        <dsp:cNvSpPr/>
      </dsp:nvSpPr>
      <dsp:spPr>
        <a:xfrm>
          <a:off x="4571882" y="1524195"/>
          <a:ext cx="304747" cy="30474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047479"/>
              </a:lnTo>
              <a:lnTo>
                <a:pt x="304747" y="3047479"/>
              </a:lnTo>
            </a:path>
          </a:pathLst>
        </a:cu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FAC757-E43F-4BA1-AF0F-EF42625AC8F1}">
      <dsp:nvSpPr>
        <dsp:cNvPr id="0" name=""/>
        <dsp:cNvSpPr/>
      </dsp:nvSpPr>
      <dsp:spPr>
        <a:xfrm>
          <a:off x="4876630" y="3809804"/>
          <a:ext cx="2437983" cy="1523739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8100" tIns="25400" rIns="38100" bIns="25400" numCol="1" spcCol="1270" anchor="ctr" anchorCtr="0">
          <a:noAutofit/>
        </a:bodyPr>
        <a:lstStyle/>
        <a:p>
          <a:pPr lvl="0" algn="ctr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000" kern="1200" dirty="0" smtClean="0"/>
            <a:t>Progetto per il trattamento</a:t>
          </a:r>
          <a:endParaRPr lang="it-IT" sz="2000" kern="1200" dirty="0"/>
        </a:p>
      </dsp:txBody>
      <dsp:txXfrm>
        <a:off x="4921259" y="3854433"/>
        <a:ext cx="2348725" cy="1434481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635E8BA-18F6-43C7-9C4E-B8654D8CE255}">
      <dsp:nvSpPr>
        <dsp:cNvPr id="0" name=""/>
        <dsp:cNvSpPr/>
      </dsp:nvSpPr>
      <dsp:spPr>
        <a:xfrm rot="5400000">
          <a:off x="363339" y="1570747"/>
          <a:ext cx="1362982" cy="155170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8304378-6238-4105-93B2-27EF785E6B89}">
      <dsp:nvSpPr>
        <dsp:cNvPr id="0" name=""/>
        <dsp:cNvSpPr/>
      </dsp:nvSpPr>
      <dsp:spPr>
        <a:xfrm>
          <a:off x="2231" y="59853"/>
          <a:ext cx="2294460" cy="160604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900" kern="1200" dirty="0" smtClean="0"/>
            <a:t>Fognatura</a:t>
          </a:r>
          <a:endParaRPr lang="it-IT" sz="2900" kern="1200" dirty="0"/>
        </a:p>
      </dsp:txBody>
      <dsp:txXfrm>
        <a:off x="80646" y="138268"/>
        <a:ext cx="2137630" cy="1449218"/>
      </dsp:txXfrm>
    </dsp:sp>
    <dsp:sp modelId="{9EDB0CF6-AAFE-47F4-B6DE-AE5C93F59686}">
      <dsp:nvSpPr>
        <dsp:cNvPr id="0" name=""/>
        <dsp:cNvSpPr/>
      </dsp:nvSpPr>
      <dsp:spPr>
        <a:xfrm>
          <a:off x="2296692" y="213027"/>
          <a:ext cx="1668772" cy="12980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Alle condizioni del Regolamento del GCII</a:t>
          </a:r>
          <a:endParaRPr lang="it-IT" sz="1500" kern="1200" dirty="0"/>
        </a:p>
      </dsp:txBody>
      <dsp:txXfrm>
        <a:off x="2296692" y="213027"/>
        <a:ext cx="1668772" cy="1298078"/>
      </dsp:txXfrm>
    </dsp:sp>
    <dsp:sp modelId="{ECADC4BE-3A52-4124-B5F2-DAC27B4C5CCA}">
      <dsp:nvSpPr>
        <dsp:cNvPr id="0" name=""/>
        <dsp:cNvSpPr/>
      </dsp:nvSpPr>
      <dsp:spPr>
        <a:xfrm rot="5400000">
          <a:off x="2265691" y="3374869"/>
          <a:ext cx="1362982" cy="1551707"/>
        </a:xfrm>
        <a:prstGeom prst="bentUpArrow">
          <a:avLst>
            <a:gd name="adj1" fmla="val 32840"/>
            <a:gd name="adj2" fmla="val 25000"/>
            <a:gd name="adj3" fmla="val 35780"/>
          </a:avLst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1A32E89-2EEC-4E21-802C-58B9F8547BBB}">
      <dsp:nvSpPr>
        <dsp:cNvPr id="0" name=""/>
        <dsp:cNvSpPr/>
      </dsp:nvSpPr>
      <dsp:spPr>
        <a:xfrm>
          <a:off x="1904583" y="1863975"/>
          <a:ext cx="2294460" cy="160604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900" kern="1200" dirty="0" smtClean="0"/>
            <a:t>Corpo idrico</a:t>
          </a:r>
          <a:endParaRPr lang="it-IT" sz="2900" kern="1200" dirty="0"/>
        </a:p>
      </dsp:txBody>
      <dsp:txXfrm>
        <a:off x="1982998" y="1942390"/>
        <a:ext cx="2137630" cy="1449218"/>
      </dsp:txXfrm>
    </dsp:sp>
    <dsp:sp modelId="{21F9853A-5AA7-4305-95EC-609BD8CF705A}">
      <dsp:nvSpPr>
        <dsp:cNvPr id="0" name=""/>
        <dsp:cNvSpPr/>
      </dsp:nvSpPr>
      <dsp:spPr>
        <a:xfrm>
          <a:off x="4199044" y="2017149"/>
          <a:ext cx="1668772" cy="12980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72390" tIns="72390" rIns="72390" bIns="72390" numCol="1" spcCol="1270" anchor="ctr" anchorCtr="0">
          <a:noAutofit/>
        </a:bodyPr>
        <a:lstStyle/>
        <a:p>
          <a:pPr marL="114300" lvl="1" indent="-114300" algn="l" defTabSz="66675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500" kern="1200" dirty="0" smtClean="0"/>
            <a:t>Per accertate impossibilità di recapito in </a:t>
          </a:r>
          <a:r>
            <a:rPr lang="it-IT" sz="1500" kern="1200" dirty="0" err="1" smtClean="0"/>
            <a:t>fongatura</a:t>
          </a:r>
          <a:endParaRPr lang="it-IT" sz="1500" kern="1200" dirty="0"/>
        </a:p>
      </dsp:txBody>
      <dsp:txXfrm>
        <a:off x="4199044" y="2017149"/>
        <a:ext cx="1668772" cy="1298078"/>
      </dsp:txXfrm>
    </dsp:sp>
    <dsp:sp modelId="{299326B4-23E8-40C3-985C-B6B52857157B}">
      <dsp:nvSpPr>
        <dsp:cNvPr id="0" name=""/>
        <dsp:cNvSpPr/>
      </dsp:nvSpPr>
      <dsp:spPr>
        <a:xfrm>
          <a:off x="3806935" y="3668097"/>
          <a:ext cx="2294460" cy="1606048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10490" tIns="110490" rIns="110490" bIns="110490" numCol="1" spcCol="1270" anchor="ctr" anchorCtr="0">
          <a:noAutofit/>
        </a:bodyPr>
        <a:lstStyle/>
        <a:p>
          <a:pPr lvl="0" algn="ctr" defTabSz="12890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900" kern="1200" dirty="0" smtClean="0"/>
            <a:t>Suolo</a:t>
          </a:r>
          <a:endParaRPr lang="it-IT" sz="2900" kern="1200" dirty="0"/>
        </a:p>
      </dsp:txBody>
      <dsp:txXfrm>
        <a:off x="3885350" y="3746512"/>
        <a:ext cx="2137630" cy="1449218"/>
      </dsp:txXfrm>
    </dsp:sp>
    <dsp:sp modelId="{CACF6FFF-93B0-43C8-A6EB-46CED4B7B0A7}">
      <dsp:nvSpPr>
        <dsp:cNvPr id="0" name=""/>
        <dsp:cNvSpPr/>
      </dsp:nvSpPr>
      <dsp:spPr>
        <a:xfrm>
          <a:off x="6101396" y="3821271"/>
          <a:ext cx="1668772" cy="1298078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0010" tIns="80010" rIns="80010" bIns="80010" numCol="1" spcCol="1270" anchor="ctr" anchorCtr="0">
          <a:noAutofit/>
        </a:bodyPr>
        <a:lstStyle/>
        <a:p>
          <a:pPr marL="171450" lvl="1" indent="-171450" algn="l" defTabSz="711200">
            <a:lnSpc>
              <a:spcPct val="90000"/>
            </a:lnSpc>
            <a:spcBef>
              <a:spcPct val="0"/>
            </a:spcBef>
            <a:spcAft>
              <a:spcPct val="15000"/>
            </a:spcAft>
            <a:buChar char="••"/>
          </a:pPr>
          <a:r>
            <a:rPr lang="it-IT" sz="1600" kern="1200" dirty="0" smtClean="0"/>
            <a:t>Per accertate impossibilità di recapito in corpo idrico</a:t>
          </a:r>
          <a:endParaRPr lang="it-IT" sz="1600" kern="1200" dirty="0"/>
        </a:p>
      </dsp:txBody>
      <dsp:txXfrm>
        <a:off x="6101396" y="3821271"/>
        <a:ext cx="1668772" cy="1298078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3700BF29-29F6-4C21-B6C3-3C542606F9C3}">
      <dsp:nvSpPr>
        <dsp:cNvPr id="0" name=""/>
        <dsp:cNvSpPr/>
      </dsp:nvSpPr>
      <dsp:spPr>
        <a:xfrm>
          <a:off x="0" y="0"/>
          <a:ext cx="6177018" cy="10601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700" kern="1200" dirty="0" smtClean="0"/>
            <a:t>Recettore / Obiettivi di qualità / piani di tutela </a:t>
          </a:r>
          <a:endParaRPr lang="it-IT" sz="2700" kern="1200" dirty="0"/>
        </a:p>
      </dsp:txBody>
      <dsp:txXfrm>
        <a:off x="31050" y="31050"/>
        <a:ext cx="4909007" cy="998041"/>
      </dsp:txXfrm>
    </dsp:sp>
    <dsp:sp modelId="{BB99124E-A8F9-40BE-B653-380C0C228AD9}">
      <dsp:nvSpPr>
        <dsp:cNvPr id="0" name=""/>
        <dsp:cNvSpPr/>
      </dsp:nvSpPr>
      <dsp:spPr>
        <a:xfrm>
          <a:off x="461270" y="1207383"/>
          <a:ext cx="6177018" cy="10601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700" kern="1200" dirty="0" smtClean="0"/>
            <a:t>Sostanze pertinenti / BAT di settore</a:t>
          </a:r>
          <a:endParaRPr lang="it-IT" sz="2700" kern="1200" dirty="0"/>
        </a:p>
      </dsp:txBody>
      <dsp:txXfrm>
        <a:off x="492320" y="1238433"/>
        <a:ext cx="4964555" cy="998041"/>
      </dsp:txXfrm>
    </dsp:sp>
    <dsp:sp modelId="{A62571F8-2B3A-4A92-A205-B5E65F700858}">
      <dsp:nvSpPr>
        <dsp:cNvPr id="0" name=""/>
        <dsp:cNvSpPr/>
      </dsp:nvSpPr>
      <dsp:spPr>
        <a:xfrm>
          <a:off x="922541" y="2414766"/>
          <a:ext cx="6177018" cy="10601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700" kern="1200" dirty="0" smtClean="0"/>
            <a:t>Limiti emissivi applicati</a:t>
          </a:r>
          <a:endParaRPr lang="it-IT" sz="2700" kern="1200" dirty="0"/>
        </a:p>
      </dsp:txBody>
      <dsp:txXfrm>
        <a:off x="953591" y="2445816"/>
        <a:ext cx="4964555" cy="998041"/>
      </dsp:txXfrm>
    </dsp:sp>
    <dsp:sp modelId="{80761105-F0DC-4537-A0FB-BBEE9DAC3807}">
      <dsp:nvSpPr>
        <dsp:cNvPr id="0" name=""/>
        <dsp:cNvSpPr/>
      </dsp:nvSpPr>
      <dsp:spPr>
        <a:xfrm>
          <a:off x="1383812" y="3622149"/>
          <a:ext cx="6177018" cy="10601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700" kern="1200" smtClean="0"/>
            <a:t>Sistemi di trattamento da adottare</a:t>
          </a:r>
          <a:endParaRPr lang="it-IT" sz="2700" kern="1200" dirty="0"/>
        </a:p>
      </dsp:txBody>
      <dsp:txXfrm>
        <a:off x="1414862" y="3653199"/>
        <a:ext cx="4964555" cy="998041"/>
      </dsp:txXfrm>
    </dsp:sp>
    <dsp:sp modelId="{4896883B-8659-45AF-AE5B-94AF569AA83D}">
      <dsp:nvSpPr>
        <dsp:cNvPr id="0" name=""/>
        <dsp:cNvSpPr/>
      </dsp:nvSpPr>
      <dsp:spPr>
        <a:xfrm>
          <a:off x="1845083" y="4829532"/>
          <a:ext cx="6177018" cy="1060141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2870" tIns="102870" rIns="102870" bIns="10287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it-IT" sz="2700" kern="1200" dirty="0" smtClean="0"/>
            <a:t>Modifiche al ciclo produttivo</a:t>
          </a:r>
          <a:endParaRPr lang="it-IT" sz="2700" kern="1200" dirty="0"/>
        </a:p>
      </dsp:txBody>
      <dsp:txXfrm>
        <a:off x="1876133" y="4860582"/>
        <a:ext cx="4964555" cy="998041"/>
      </dsp:txXfrm>
    </dsp:sp>
    <dsp:sp modelId="{B9C9F5D7-8178-47BF-A09F-7E0DAC76F944}">
      <dsp:nvSpPr>
        <dsp:cNvPr id="0" name=""/>
        <dsp:cNvSpPr/>
      </dsp:nvSpPr>
      <dsp:spPr>
        <a:xfrm>
          <a:off x="5487926" y="774492"/>
          <a:ext cx="689091" cy="6890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100" kern="1200"/>
        </a:p>
      </dsp:txBody>
      <dsp:txXfrm>
        <a:off x="5642971" y="774492"/>
        <a:ext cx="379001" cy="518541"/>
      </dsp:txXfrm>
    </dsp:sp>
    <dsp:sp modelId="{EE2B3F13-C344-42A5-9309-B3C201AE2239}">
      <dsp:nvSpPr>
        <dsp:cNvPr id="0" name=""/>
        <dsp:cNvSpPr/>
      </dsp:nvSpPr>
      <dsp:spPr>
        <a:xfrm>
          <a:off x="5949197" y="1981875"/>
          <a:ext cx="689091" cy="6890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100" kern="1200"/>
        </a:p>
      </dsp:txBody>
      <dsp:txXfrm>
        <a:off x="6104242" y="1981875"/>
        <a:ext cx="379001" cy="518541"/>
      </dsp:txXfrm>
    </dsp:sp>
    <dsp:sp modelId="{6B3EC495-78C2-444D-B977-4BEA990FCA3B}">
      <dsp:nvSpPr>
        <dsp:cNvPr id="0" name=""/>
        <dsp:cNvSpPr/>
      </dsp:nvSpPr>
      <dsp:spPr>
        <a:xfrm>
          <a:off x="6410468" y="3171589"/>
          <a:ext cx="689091" cy="6890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100" kern="1200"/>
        </a:p>
      </dsp:txBody>
      <dsp:txXfrm>
        <a:off x="6565513" y="3171589"/>
        <a:ext cx="379001" cy="518541"/>
      </dsp:txXfrm>
    </dsp:sp>
    <dsp:sp modelId="{03D29607-EC8B-4A19-89EF-AFB36B5DA0EF}">
      <dsp:nvSpPr>
        <dsp:cNvPr id="0" name=""/>
        <dsp:cNvSpPr/>
      </dsp:nvSpPr>
      <dsp:spPr>
        <a:xfrm>
          <a:off x="6871739" y="4390751"/>
          <a:ext cx="689091" cy="689091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tx1">
              <a:alpha val="9000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9370" tIns="39370" rIns="39370" bIns="39370" numCol="1" spcCol="1270" anchor="ctr" anchorCtr="0">
          <a:noAutofit/>
        </a:bodyPr>
        <a:lstStyle/>
        <a:p>
          <a:pPr lvl="0" algn="ctr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endParaRPr lang="it-IT" sz="3100" kern="1200"/>
        </a:p>
      </dsp:txBody>
      <dsp:txXfrm>
        <a:off x="7026784" y="4390751"/>
        <a:ext cx="379001" cy="518541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StepDownProcess">
  <dgm:title val=""/>
  <dgm:desc val=""/>
  <dgm:catLst>
    <dgm:cat type="process" pri="1600"/>
  </dgm:catLst>
  <dgm:sampData>
    <dgm:dataModel>
      <dgm:ptLst>
        <dgm:pt modelId="0" type="doc"/>
        <dgm:pt modelId="10">
          <dgm:prSet phldr="1"/>
        </dgm:pt>
        <dgm:pt modelId="11">
          <dgm:prSet phldr="1"/>
        </dgm:pt>
        <dgm:pt modelId="20">
          <dgm:prSet phldr="1"/>
        </dgm:pt>
        <dgm:pt modelId="21">
          <dgm:prSet phldr="1"/>
        </dgm:pt>
        <dgm:pt modelId="30">
          <dgm:prSet phldr="1"/>
        </dgm:pt>
        <dgm:pt modelId="31">
          <dgm:prSet phldr="1"/>
        </dgm:pt>
      </dgm:ptLst>
      <dgm:cxnLst>
        <dgm:cxn modelId="60" srcId="0" destId="10" srcOrd="0" destOrd="0"/>
        <dgm:cxn modelId="12" srcId="10" destId="11" srcOrd="0" destOrd="0"/>
        <dgm:cxn modelId="70" srcId="0" destId="20" srcOrd="1" destOrd="0"/>
        <dgm:cxn modelId="22" srcId="20" destId="21" srcOrd="0" destOrd="0"/>
        <dgm:cxn modelId="80" srcId="0" destId="30" srcOrd="2" destOrd="0"/>
        <dgm:cxn modelId="32" srcId="30" destId="31" srcOrd="0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rootnode">
    <dgm:varLst>
      <dgm:chMax/>
      <dgm:chPref/>
      <dgm:dir/>
      <dgm:animLvl val="lvl"/>
    </dgm:varLst>
    <dgm:choose name="Name0">
      <dgm:if name="Name1" func="var" arg="dir" op="equ" val="norm">
        <dgm:alg type="snake">
          <dgm:param type="grDir" val="tL"/>
          <dgm:param type="flowDir" val="row"/>
          <dgm:param type="off" val="off"/>
          <dgm:param type="bkpt" val="fixed"/>
          <dgm:param type="bkPtFixedVal" val="1"/>
        </dgm:alg>
      </dgm:if>
      <dgm:else name="Name2">
        <dgm:alg type="snake">
          <dgm:param type="grDir" val="tR"/>
          <dgm:param type="flowDir" val="row"/>
          <dgm:param type="off" val="off"/>
          <dgm:param type="bkpt" val="fixed"/>
          <dgm:param type="bkPtFixedVal" val="1"/>
        </dgm:alg>
      </dgm:else>
    </dgm:choose>
    <dgm:shape xmlns:r="http://schemas.openxmlformats.org/officeDocument/2006/relationships" r:blip="">
      <dgm:adjLst/>
    </dgm:shape>
    <dgm:choose name="Name3">
      <dgm:if name="Name4" func="var" arg="dir" op="equ" val="norm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if>
      <dgm:else name="Name5">
        <dgm:constrLst>
          <dgm:constr type="alignOff" forName="rootnode" val="0.48"/>
          <dgm:constr type="primFontSz" for="des" forName="ParentText" val="65"/>
          <dgm:constr type="primFontSz" for="des" forName="ChildText" refType="primFontSz" refFor="des" refForName="ParentText" op="lte"/>
          <dgm:constr type="w" for="ch" forName="composite" refType="w"/>
          <dgm:constr type="h" for="ch" forName="composite" refType="h"/>
          <dgm:constr type="sp" refType="h" refFor="ch" refForName="composite" op="equ" fact="-0.38"/>
        </dgm:constrLst>
      </dgm:else>
    </dgm:choose>
    <dgm:forEach name="nodesForEach" axis="ch" ptType="node">
      <dgm:layoutNode name="composite">
        <dgm:alg type="composite">
          <dgm:param type="ar" val="1.2439"/>
        </dgm:alg>
        <dgm:shape xmlns:r="http://schemas.openxmlformats.org/officeDocument/2006/relationships" r:blip="">
          <dgm:adjLst/>
        </dgm:shape>
        <dgm:choose name="Name6">
          <dgm:if name="Name7" func="var" arg="dir" op="equ" val="norm">
            <dgm:constrLst>
              <dgm:constr type="l" for="ch" forName="bentUpArrow1" refType="w" fact="0.0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refFor="ch" refForName="ParentText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refFor="ch" refForName="ParentText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if>
          <dgm:else name="Name8">
            <dgm:constrLst>
              <dgm:constr type="r" for="ch" forName="bentUpArrow1" refType="w" fact="0.97"/>
              <dgm:constr type="t" for="ch" forName="bentUpArrow1" refType="h" fact="0.524"/>
              <dgm:constr type="w" for="ch" forName="bentUpArrow1" refType="w" fact="0.3844"/>
              <dgm:constr type="h" for="ch" forName="bentUpArrow1" refType="h" fact="0.42"/>
              <dgm:constr type="l" for="ch" forName="ParentText" refType="w" fact="0.4316"/>
              <dgm:constr type="t" for="ch" forName="ParentText" refType="h" fact="0"/>
              <dgm:constr type="w" for="ch" forName="ParentText" refType="w" fact="0.5684"/>
              <dgm:constr type="h" for="ch" forName="ParentText" refType="h" fact="0.4949"/>
              <dgm:constr type="l" for="ch" forName="ChildText" refType="w" fact="0"/>
              <dgm:constr type="t" for="ch" forName="ChildText" refType="h" fact="0.05"/>
              <dgm:constr type="w" for="ch" forName="ChildText" refType="w" fact="0.4134"/>
              <dgm:constr type="h" for="ch" forName="ChildText" refType="h" fact="0.4"/>
              <dgm:constr type="l" for="ch" forName="FinalChildText" refType="w" fact="0"/>
              <dgm:constr type="t" for="ch" forName="FinalChildText" refType="h" fact="0.05"/>
              <dgm:constr type="w" for="ch" forName="FinalChildText" refType="w" fact="0.4134"/>
              <dgm:constr type="h" for="ch" forName="FinalChildText" refType="h" fact="0.4"/>
            </dgm:constrLst>
          </dgm:else>
        </dgm:choose>
        <dgm:choose name="Name9">
          <dgm:if name="Name10" axis="followSib" ptType="node" func="cnt" op="gte" val="1">
            <dgm:layoutNode name="bentUpArrow1" styleLbl="alignImgPlace1">
              <dgm:alg type="sp"/>
              <dgm:choose name="Name11">
                <dgm:if name="Name12" func="var" arg="dir" op="equ" val="norm">
                  <dgm:shape xmlns:r="http://schemas.openxmlformats.org/officeDocument/2006/relationships" rot="90" type="bentUpArrow" r:blip="">
                    <dgm:adjLst>
                      <dgm:adj idx="1" val="0.3284"/>
                      <dgm:adj idx="2" val="0.25"/>
                      <dgm:adj idx="3" val="0.3578"/>
                    </dgm:adjLst>
                  </dgm:shape>
                </dgm:if>
                <dgm:else name="Name13">
                  <dgm:shape xmlns:r="http://schemas.openxmlformats.org/officeDocument/2006/relationships" rot="180" type="bentArrow" r:blip="">
                    <dgm:adjLst>
                      <dgm:adj idx="1" val="0.3284"/>
                      <dgm:adj idx="2" val="0.25"/>
                      <dgm:adj idx="3" val="0.3578"/>
                      <dgm:adj idx="4" val="0"/>
                    </dgm:adjLst>
                  </dgm:shape>
                </dgm:else>
              </dgm:choose>
              <dgm:presOf/>
            </dgm:layoutNode>
          </dgm:if>
          <dgm:else name="Name14"/>
        </dgm:choose>
        <dgm:layoutNode name="ParentText" styleLbl="node1">
          <dgm:varLst>
            <dgm:chMax val="1"/>
            <dgm:chPref val="1"/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667"/>
            </dgm:adjLst>
          </dgm:shape>
          <dgm:presOf axis="self" ptType="node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  <dgm:choose name="Name15">
          <dgm:if name="Name16" axis="followSib" ptType="node" func="cnt" op="equ" val="0">
            <dgm:choose name="Name17">
              <dgm:if name="Name18" axis="ch" ptType="node" func="cnt" op="gte" val="1">
                <dgm:layoutNode name="FinalChildText" styleLbl="revTx">
                  <dgm:varLst>
                    <dgm:chMax val="0"/>
                    <dgm:chPref val="0"/>
                    <dgm:bulletEnabled val="1"/>
                  </dgm:varLst>
                  <dgm:alg type="tx">
                    <dgm:param type="stBulletLvl" val="1"/>
                    <dgm:param type="txAnchorVertCh" val="mid"/>
                    <dgm:param type="parTxLTRAlign" val="l"/>
                  </dgm:alg>
                  <dgm:shape xmlns:r="http://schemas.openxmlformats.org/officeDocument/2006/relationships" type="rect" r:blip="">
                    <dgm:adjLst/>
                  </dgm:shape>
                  <dgm:presOf axis="des" ptType="node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9"/>
            </dgm:choose>
          </dgm:if>
          <dgm:else name="Name20">
            <dgm:layoutNode name="ChildText" styleLbl="revTx">
              <dgm:varLst>
                <dgm:chMax val="0"/>
                <dgm:chPref val="0"/>
                <dgm:bulletEnabled val="1"/>
              </dgm:varLst>
              <dgm:alg type="tx">
                <dgm:param type="stBulletLvl" val="1"/>
                <dgm:param type="txAnchorVertCh" val="mid"/>
                <dgm:param type="parTxLTRAlign" val="l"/>
              </dgm:alg>
              <dgm:shape xmlns:r="http://schemas.openxmlformats.org/officeDocument/2006/relationships" type="rect" r:blip="">
                <dgm:adjLst/>
              </dgm:shape>
              <dgm:presOf axis="des" ptType="node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else>
        </dgm:choos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titolo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1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0" name="Rectangle 9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11" name="Rectangle 10"/>
          <p:cNvSpPr/>
          <p:nvPr/>
        </p:nvSpPr>
        <p:spPr>
          <a:xfrm>
            <a:off x="1447801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15" name="Rectangle 14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4" name="Group 3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17" name="Straight Connector 16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8" name="Straight Connector 17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9" name="Straight Connector 18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61708" y="2091263"/>
            <a:ext cx="9068586" cy="2590800"/>
          </a:xfrm>
        </p:spPr>
        <p:txBody>
          <a:bodyPr tIns="45720" bIns="45720" anchor="ctr">
            <a:noAutofit/>
          </a:bodyPr>
          <a:lstStyle>
            <a:lvl1pPr algn="ctr">
              <a:lnSpc>
                <a:spcPct val="83000"/>
              </a:lnSpc>
              <a:defRPr lang="en-US" sz="7200" b="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62100" y="4682062"/>
            <a:ext cx="9070848" cy="457201"/>
          </a:xfrm>
        </p:spPr>
        <p:txBody>
          <a:bodyPr>
            <a:normAutofit/>
          </a:bodyPr>
          <a:lstStyle>
            <a:lvl1pPr marL="0" indent="0" algn="ctr">
              <a:spcBef>
                <a:spcPts val="0"/>
              </a:spcBef>
              <a:buNone/>
              <a:defRPr sz="1600" spc="80" baseline="0">
                <a:solidFill>
                  <a:schemeClr val="tx1"/>
                </a:solidFill>
              </a:defRPr>
            </a:lvl1pPr>
            <a:lvl2pPr marL="457200" indent="0" algn="ctr">
              <a:buNone/>
              <a:defRPr sz="1600"/>
            </a:lvl2pPr>
            <a:lvl3pPr marL="914400" indent="0" algn="ctr">
              <a:buNone/>
              <a:defRPr sz="16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it-IT" smtClean="0"/>
              <a:t>Fare clic per modificare lo stile del sottotitolo dello schema</a:t>
            </a:r>
            <a:endParaRPr lang="en-US" dirty="0"/>
          </a:p>
        </p:txBody>
      </p:sp>
      <p:sp>
        <p:nvSpPr>
          <p:cNvPr id="20" name="Date Placeholder 19"/>
          <p:cNvSpPr>
            <a:spLocks noGrp="1"/>
          </p:cNvSpPr>
          <p:nvPr>
            <p:ph type="dt" sz="half" idx="10"/>
          </p:nvPr>
        </p:nvSpPr>
        <p:spPr>
          <a:xfrm>
            <a:off x="5318760" y="1341255"/>
            <a:ext cx="1554480" cy="527213"/>
          </a:xfrm>
        </p:spPr>
        <p:txBody>
          <a:bodyPr/>
          <a:lstStyle>
            <a:lvl1pPr algn="ctr">
              <a:defRPr sz="1300" spc="0" baseline="0">
                <a:solidFill>
                  <a:schemeClr val="tx1"/>
                </a:solidFill>
                <a:latin typeface="+mn-lt"/>
              </a:defRPr>
            </a:lvl1pPr>
          </a:lstStyle>
          <a:p>
            <a:fld id="{DDA51639-B2D6-4652-B8C3-1B4C224A7BAF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21" name="Footer Placeholder 20"/>
          <p:cNvSpPr>
            <a:spLocks noGrp="1"/>
          </p:cNvSpPr>
          <p:nvPr>
            <p:ph type="ftr" sz="quarter" idx="11"/>
          </p:nvPr>
        </p:nvSpPr>
        <p:spPr>
          <a:xfrm>
            <a:off x="1453896" y="5211060"/>
            <a:ext cx="5905500" cy="228600"/>
          </a:xfrm>
        </p:spPr>
        <p:txBody>
          <a:bodyPr/>
          <a:lstStyle>
            <a:lvl1pPr algn="l"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22" name="Slide Number Placeholder 21"/>
          <p:cNvSpPr>
            <a:spLocks noGrp="1"/>
          </p:cNvSpPr>
          <p:nvPr>
            <p:ph type="sldNum" sz="quarter" idx="12"/>
          </p:nvPr>
        </p:nvSpPr>
        <p:spPr>
          <a:xfrm>
            <a:off x="8606919" y="5212080"/>
            <a:ext cx="2111881" cy="228600"/>
          </a:xfrm>
        </p:spPr>
        <p:txBody>
          <a:bodyPr/>
          <a:lstStyle>
            <a:lvl1pPr>
              <a:defRPr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olo e contenu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2FF5DD9-2C52-442D-92E2-8072C0C3D7CD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Intestazione sezion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Rectangle 21"/>
          <p:cNvSpPr/>
          <p:nvPr/>
        </p:nvSpPr>
        <p:spPr>
          <a:xfrm>
            <a:off x="0" y="0"/>
            <a:ext cx="12192000" cy="6858000"/>
          </a:xfrm>
          <a:prstGeom prst="rect">
            <a:avLst/>
          </a:prstGeom>
          <a:blipFill dpi="0" rotWithShape="1">
            <a:blip r:embed="rId2">
              <a:alphaModFix amt="45000"/>
              <a:duotone>
                <a:schemeClr val="accent2">
                  <a:shade val="45000"/>
                  <a:satMod val="135000"/>
                </a:schemeClr>
                <a:prstClr val="white"/>
              </a:duotone>
            </a:blip>
            <a:srcRect/>
            <a:tile tx="-44450" ty="38100" sx="85000" sy="85000" flip="none" algn="tl"/>
          </a:blip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3" name="Rectangle 22"/>
          <p:cNvSpPr/>
          <p:nvPr/>
        </p:nvSpPr>
        <p:spPr>
          <a:xfrm>
            <a:off x="1307870" y="1267730"/>
            <a:ext cx="9576262" cy="4307950"/>
          </a:xfrm>
          <a:prstGeom prst="rect">
            <a:avLst/>
          </a:prstGeom>
          <a:solidFill>
            <a:schemeClr val="bg1"/>
          </a:solidFill>
          <a:ln w="6350" cap="flat" cmpd="sng" algn="ctr">
            <a:noFill/>
            <a:prstDash val="solid"/>
          </a:ln>
          <a:effectLst>
            <a:outerShdw blurRad="50800" algn="ctr" rotWithShape="0">
              <a:prstClr val="black">
                <a:alpha val="66000"/>
              </a:prstClr>
            </a:outerShdw>
            <a:softEdge rad="0"/>
          </a:effectLst>
        </p:spPr>
      </p:sp>
      <p:sp>
        <p:nvSpPr>
          <p:cNvPr id="24" name="Rectangle 23"/>
          <p:cNvSpPr/>
          <p:nvPr/>
        </p:nvSpPr>
        <p:spPr>
          <a:xfrm>
            <a:off x="1447800" y="1411615"/>
            <a:ext cx="9296400" cy="4034770"/>
          </a:xfrm>
          <a:prstGeom prst="rect">
            <a:avLst/>
          </a:prstGeom>
          <a:noFill/>
          <a:ln w="6350" cap="sq" cmpd="sng" algn="ctr">
            <a:solidFill>
              <a:schemeClr val="tx1">
                <a:lumMod val="75000"/>
                <a:lumOff val="25000"/>
              </a:schemeClr>
            </a:solidFill>
            <a:prstDash val="solid"/>
            <a:miter lim="800000"/>
          </a:ln>
          <a:effectLst/>
        </p:spPr>
      </p:sp>
      <p:sp>
        <p:nvSpPr>
          <p:cNvPr id="30" name="Rectangle 29"/>
          <p:cNvSpPr/>
          <p:nvPr/>
        </p:nvSpPr>
        <p:spPr>
          <a:xfrm>
            <a:off x="5135880" y="1267730"/>
            <a:ext cx="1920240" cy="73152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grpSp>
        <p:nvGrpSpPr>
          <p:cNvPr id="31" name="Group 30"/>
          <p:cNvGrpSpPr/>
          <p:nvPr/>
        </p:nvGrpSpPr>
        <p:grpSpPr>
          <a:xfrm>
            <a:off x="5250180" y="1267730"/>
            <a:ext cx="1691640" cy="645295"/>
            <a:chOff x="5318306" y="1386268"/>
            <a:chExt cx="1567331" cy="645295"/>
          </a:xfrm>
        </p:grpSpPr>
        <p:cxnSp>
          <p:nvCxnSpPr>
            <p:cNvPr id="32" name="Straight Connector 31"/>
            <p:cNvCxnSpPr/>
            <p:nvPr/>
          </p:nvCxnSpPr>
          <p:spPr>
            <a:xfrm>
              <a:off x="5318306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3" name="Straight Connector 32"/>
            <p:cNvCxnSpPr/>
            <p:nvPr/>
          </p:nvCxnSpPr>
          <p:spPr>
            <a:xfrm>
              <a:off x="6885637" y="1386268"/>
              <a:ext cx="0" cy="64008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34" name="Straight Connector 33"/>
            <p:cNvCxnSpPr/>
            <p:nvPr/>
          </p:nvCxnSpPr>
          <p:spPr>
            <a:xfrm>
              <a:off x="5318306" y="2031563"/>
              <a:ext cx="1567331" cy="0"/>
            </a:xfrm>
            <a:prstGeom prst="line">
              <a:avLst/>
            </a:prstGeom>
            <a:solidFill>
              <a:schemeClr val="tx1">
                <a:lumMod val="85000"/>
                <a:lumOff val="15000"/>
              </a:schemeClr>
            </a:solidFill>
            <a:ln>
              <a:solidFill>
                <a:schemeClr val="tx1"/>
              </a:solidFill>
              <a:miter lim="800000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563623" y="2094309"/>
            <a:ext cx="9070848" cy="2587752"/>
          </a:xfrm>
        </p:spPr>
        <p:txBody>
          <a:bodyPr anchor="ctr">
            <a:noAutofit/>
          </a:bodyPr>
          <a:lstStyle>
            <a:lvl1pPr algn="ctr">
              <a:lnSpc>
                <a:spcPct val="83000"/>
              </a:lnSpc>
              <a:defRPr lang="en-US" sz="7200" kern="1200" cap="all" spc="-100" baseline="0" dirty="0">
                <a:solidFill>
                  <a:schemeClr val="tx1">
                    <a:lumMod val="85000"/>
                    <a:lumOff val="15000"/>
                  </a:schemeClr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563624" y="4682062"/>
            <a:ext cx="9070848" cy="45720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>
                <a:solidFill>
                  <a:schemeClr val="tx1"/>
                </a:solidFill>
                <a:effectLst/>
              </a:defRPr>
            </a:lvl1pPr>
            <a:lvl2pPr marL="457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321808" y="1344502"/>
            <a:ext cx="1554480" cy="530352"/>
          </a:xfrm>
        </p:spPr>
        <p:txBody>
          <a:bodyPr/>
          <a:lstStyle>
            <a:lvl1pPr algn="ctr">
              <a:defRPr lang="en-US" sz="1300" kern="1200" spc="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</a:lstStyle>
          <a:p>
            <a:fld id="{C44961B7-6B89-48AB-966F-622E2788EECC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1453553" y="5211060"/>
            <a:ext cx="5907024" cy="228600"/>
          </a:xfrm>
        </p:spPr>
        <p:txBody>
          <a:bodyPr/>
          <a:lstStyle>
            <a:lvl1pPr algn="l">
              <a:defRPr/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8604504" y="5211060"/>
            <a:ext cx="2112264" cy="228600"/>
          </a:xfrm>
        </p:spPr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e contenu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106680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370320" y="2103120"/>
            <a:ext cx="4754880" cy="374904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BD3D6FB-79CC-4683-A046-BBE785BA1BED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nfron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984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  <a:latin typeface="+mn-lt"/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69848" y="2755898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373368" y="2074334"/>
            <a:ext cx="4754880" cy="640080"/>
          </a:xfrm>
        </p:spPr>
        <p:txBody>
          <a:bodyPr anchor="ctr">
            <a:normAutofit/>
          </a:bodyPr>
          <a:lstStyle>
            <a:lvl1pPr marL="0" indent="0" algn="ctr">
              <a:spcBef>
                <a:spcPts val="0"/>
              </a:spcBef>
              <a:buNone/>
              <a:defRPr sz="1900" b="0">
                <a:solidFill>
                  <a:schemeClr val="tx2"/>
                </a:solidFill>
              </a:defRPr>
            </a:lvl1pPr>
            <a:lvl2pPr marL="457200" indent="0">
              <a:buNone/>
              <a:defRPr sz="19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373368" y="2756581"/>
            <a:ext cx="4754880" cy="32004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12B3E8-48F1-4B23-8498-D8A04A81EC9C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tito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0B90D90-AA62-404D-A741-635B4370F9CB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uot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7002E4-6836-46D1-9DBB-3C27C0DD3A89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uto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Rectangle 15"/>
          <p:cNvSpPr/>
          <p:nvPr/>
        </p:nvSpPr>
        <p:spPr>
          <a:xfrm>
            <a:off x="245529" y="237744"/>
            <a:ext cx="8531352" cy="6382512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15" name="Rectangle 14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7392"/>
            <a:ext cx="2430780" cy="1645920"/>
          </a:xfrm>
        </p:spPr>
        <p:txBody>
          <a:bodyPr anchor="b">
            <a:normAutofit/>
          </a:bodyPr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US" sz="2800" b="0" kern="1200" cap="none" spc="0" baseline="0" dirty="0">
                <a:solidFill>
                  <a:srgbClr val="FFFFFF"/>
                </a:solidFill>
                <a:effectLst/>
                <a:latin typeface="+mj-lt"/>
                <a:ea typeface="+mn-ea"/>
                <a:cs typeface="+mn-cs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85800" y="609600"/>
            <a:ext cx="7772400" cy="53340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400"/>
            </a:lvl6pPr>
            <a:lvl7pPr>
              <a:defRPr sz="1400"/>
            </a:lvl7pPr>
            <a:lvl8pPr>
              <a:defRPr sz="1400"/>
            </a:lvl8pPr>
            <a:lvl9pPr>
              <a:defRPr sz="14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0780" cy="3505200"/>
          </a:xfrm>
        </p:spPr>
        <p:txBody>
          <a:bodyPr>
            <a:normAutofit/>
          </a:bodyPr>
          <a:lstStyle>
            <a:lvl1pPr marL="0" indent="0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8" name="Date Placeholder 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CF131DD-A141-4471-BCF9-C6073EDD7E20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9" name="Footer Placeholder 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algn="r">
              <a:defRPr/>
            </a:lvl1pPr>
          </a:lstStyle>
          <a:p>
            <a:endParaRPr lang="en-US" dirty="0"/>
          </a:p>
        </p:txBody>
      </p:sp>
      <p:sp>
        <p:nvSpPr>
          <p:cNvPr id="11" name="Slide Number Placeholder 10"/>
          <p:cNvSpPr>
            <a:spLocks noGrp="1"/>
          </p:cNvSpPr>
          <p:nvPr>
            <p:ph type="sldNum" sz="quarter" idx="12"/>
          </p:nvPr>
        </p:nvSpPr>
        <p:spPr>
          <a:xfrm>
            <a:off x="10393677" y="6223002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12" name="Rectangle 11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Immagine con didascali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Rectangle 13"/>
          <p:cNvSpPr/>
          <p:nvPr/>
        </p:nvSpPr>
        <p:spPr>
          <a:xfrm>
            <a:off x="9020386" y="237744"/>
            <a:ext cx="2926080" cy="6382512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296400" y="603504"/>
            <a:ext cx="2432304" cy="1645920"/>
          </a:xfrm>
        </p:spPr>
        <p:txBody>
          <a:bodyPr anchor="b">
            <a:noAutofit/>
          </a:bodyPr>
          <a:lstStyle>
            <a:lvl1pPr algn="l">
              <a:defRPr sz="2800" b="0">
                <a:solidFill>
                  <a:srgbClr val="FFFFFF"/>
                </a:solidFill>
                <a:latin typeface="+mj-lt"/>
              </a:defRPr>
            </a:lvl1pPr>
          </a:lstStyle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28599" y="237744"/>
            <a:ext cx="8531352" cy="6382512"/>
          </a:xfrm>
          <a:solidFill>
            <a:schemeClr val="accent1">
              <a:lumMod val="60000"/>
              <a:lumOff val="40000"/>
            </a:schemeClr>
          </a:solidFill>
          <a:ln>
            <a:noFill/>
          </a:ln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it-IT" smtClean="0"/>
              <a:t>Fare clic sull'icona per inserire un'immagine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9296400" y="2286000"/>
            <a:ext cx="2432304" cy="3502152"/>
          </a:xfrm>
        </p:spPr>
        <p:txBody>
          <a:bodyPr>
            <a:normAutofit/>
          </a:bodyPr>
          <a:lstStyle>
            <a:lvl1pPr marL="0" indent="0" algn="l">
              <a:lnSpc>
                <a:spcPct val="110000"/>
              </a:lnSpc>
              <a:spcBef>
                <a:spcPts val="800"/>
              </a:spcBef>
              <a:buNone/>
              <a:defRPr sz="1400">
                <a:solidFill>
                  <a:srgbClr val="FFFFFF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it-IT" smtClean="0"/>
              <a:t>Fare clic per modificare stili del testo dello schema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</a:defRPr>
            </a:lvl1pPr>
          </a:lstStyle>
          <a:p>
            <a:fld id="{AB334A90-EB03-42F3-8859-2C2B2724C058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 marL="0" algn="r" defTabSz="914400" rtl="0" eaLnBrk="1" latinLnBrk="0" hangingPunct="1">
              <a:defRPr lang="en-US" sz="1000" kern="1200" dirty="0">
                <a:solidFill>
                  <a:srgbClr val="FFFFFF"/>
                </a:solidFill>
                <a:effectLst>
                  <a:outerShdw blurRad="12700" dist="6350" dir="2700000" algn="tl" rotWithShape="0">
                    <a:prstClr val="black">
                      <a:alpha val="40000"/>
                    </a:prstClr>
                  </a:outerShdw>
                </a:effectLst>
                <a:latin typeface="+mn-lt"/>
                <a:ea typeface="+mn-ea"/>
                <a:cs typeface="+mn-cs"/>
              </a:defRPr>
            </a:lvl1pPr>
          </a:lstStyle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10396728" y="6227064"/>
            <a:ext cx="1463040" cy="274320"/>
          </a:xfrm>
        </p:spPr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9157546" y="374904"/>
            <a:ext cx="2651760" cy="6108192"/>
          </a:xfrm>
          <a:prstGeom prst="rect">
            <a:avLst/>
          </a:prstGeom>
          <a:noFill/>
          <a:ln w="6350" cap="sq">
            <a:solidFill>
              <a:srgbClr val="FFFFFF"/>
            </a:solidFill>
            <a:miter lim="800000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11A6AA8-A04B-4104-9AE2-BD48D340E27F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olo e testo verti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991600" y="762000"/>
            <a:ext cx="2362200" cy="5257800"/>
          </a:xfrm>
        </p:spPr>
        <p:txBody>
          <a:bodyPr vert="eaVert"/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762000"/>
            <a:ext cx="8077200" cy="5257800"/>
          </a:xfrm>
        </p:spPr>
        <p:txBody>
          <a:bodyPr vert="eaVert"/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E0BF79-FAC6-4A96-8DE1-F7B82E2E1652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FAB73BC-B049-4115-A692-8D63A059BFB8}" type="slidenum">
              <a:rPr lang="en-US" dirty="0"/>
              <a:t>‹N›</a:t>
            </a:fld>
            <a:endParaRPr lang="en-U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234696" y="237744"/>
            <a:ext cx="11722608" cy="6382512"/>
          </a:xfrm>
          <a:prstGeom prst="rect">
            <a:avLst/>
          </a:prstGeom>
          <a:solidFill>
            <a:schemeClr val="bg2"/>
          </a:solidFill>
          <a:ln w="6350" cap="flat" cmpd="sng" algn="ctr">
            <a:noFill/>
            <a:prstDash val="solid"/>
          </a:ln>
          <a:effectLst>
            <a:softEdge rad="0"/>
          </a:effectLst>
        </p:spPr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66800" y="642594"/>
            <a:ext cx="10058400" cy="13716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it-IT" smtClean="0"/>
              <a:t>Fare clic per modificare lo stile del titolo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66800" y="2103120"/>
            <a:ext cx="10058400" cy="39319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it-IT" smtClean="0"/>
              <a:t>Fare clic per modificare stili del testo dello schema</a:t>
            </a:r>
          </a:p>
          <a:p>
            <a:pPr lvl="1"/>
            <a:r>
              <a:rPr lang="it-IT" smtClean="0"/>
              <a:t>Secondo livello</a:t>
            </a:r>
          </a:p>
          <a:p>
            <a:pPr lvl="2"/>
            <a:r>
              <a:rPr lang="it-IT" smtClean="0"/>
              <a:t>Terzo livello</a:t>
            </a:r>
          </a:p>
          <a:p>
            <a:pPr lvl="3"/>
            <a:r>
              <a:rPr lang="it-IT" smtClean="0"/>
              <a:t>Quarto livello</a:t>
            </a:r>
          </a:p>
          <a:p>
            <a:pPr lvl="4"/>
            <a:r>
              <a:rPr lang="it-IT" smtClean="0"/>
              <a:t>Quinto livello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74320" y="6307672"/>
            <a:ext cx="274320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CBC48EC7-AF6A-48D3-8284-14BACBEBDD84}" type="datetimeFigureOut">
              <a:rPr lang="en-US" dirty="0"/>
              <a:t>10/20/2019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489960" y="6307672"/>
            <a:ext cx="521208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ct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69880" y="6307672"/>
            <a:ext cx="1463040" cy="27432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000">
                <a:solidFill>
                  <a:schemeClr val="tx1">
                    <a:lumMod val="75000"/>
                    <a:lumOff val="25000"/>
                  </a:schemeClr>
                </a:solidFill>
              </a:defRPr>
            </a:lvl1pPr>
          </a:lstStyle>
          <a:p>
            <a:fld id="{4FAB73BC-B049-4115-A692-8D63A059BFB8}" type="slidenum">
              <a:rPr lang="en-US" dirty="0"/>
              <a:pPr/>
              <a:t>‹N›</a:t>
            </a:fld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69" r:id="rId1"/>
    <p:sldLayoutId id="2147483770" r:id="rId2"/>
    <p:sldLayoutId id="2147483771" r:id="rId3"/>
    <p:sldLayoutId id="2147483772" r:id="rId4"/>
    <p:sldLayoutId id="2147483773" r:id="rId5"/>
    <p:sldLayoutId id="2147483774" r:id="rId6"/>
    <p:sldLayoutId id="2147483775" r:id="rId7"/>
    <p:sldLayoutId id="2147483776" r:id="rId8"/>
    <p:sldLayoutId id="2147483777" r:id="rId9"/>
    <p:sldLayoutId id="2147483778" r:id="rId10"/>
    <p:sldLayoutId id="2147483779" r:id="rId11"/>
  </p:sldLayoutIdLst>
  <p:hf sldNum="0" hdr="0" ft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lang="en-US" sz="4800" kern="1200" cap="none" spc="0" baseline="0" dirty="0">
          <a:solidFill>
            <a:schemeClr val="tx1">
              <a:lumMod val="85000"/>
              <a:lumOff val="15000"/>
            </a:schemeClr>
          </a:solidFill>
          <a:effectLst/>
          <a:latin typeface="+mj-lt"/>
          <a:ea typeface="+mn-ea"/>
          <a:cs typeface="+mn-cs"/>
        </a:defRPr>
      </a:lvl1pPr>
    </p:titleStyle>
    <p:bodyStyle>
      <a:lvl1pPr marL="182880" indent="-182880" algn="l" defTabSz="914400" rtl="0" eaLnBrk="1" latinLnBrk="0" hangingPunct="1">
        <a:lnSpc>
          <a:spcPct val="100000"/>
        </a:lnSpc>
        <a:spcBef>
          <a:spcPts val="900"/>
        </a:spcBef>
        <a:spcAft>
          <a:spcPts val="0"/>
        </a:spcAft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600" kern="1200">
          <a:solidFill>
            <a:schemeClr val="tx1"/>
          </a:solidFill>
          <a:latin typeface="+mn-lt"/>
          <a:ea typeface="+mn-ea"/>
          <a:cs typeface="+mn-cs"/>
        </a:defRPr>
      </a:lvl2pPr>
      <a:lvl3pPr marL="73152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3pPr>
      <a:lvl4pPr marL="100584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5pPr>
      <a:lvl6pPr marL="16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6pPr>
      <a:lvl7pPr marL="19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7pPr>
      <a:lvl8pPr marL="22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8pPr>
      <a:lvl9pPr marL="2500000" indent="-228600" algn="l" defTabSz="914400" rtl="0" eaLnBrk="1" latinLnBrk="0" hangingPunct="1">
        <a:lnSpc>
          <a:spcPct val="100000"/>
        </a:lnSpc>
        <a:spcBef>
          <a:spcPts val="500"/>
        </a:spcBef>
        <a:buClr>
          <a:schemeClr val="tx1">
            <a:lumMod val="85000"/>
            <a:lumOff val="15000"/>
          </a:schemeClr>
        </a:buClr>
        <a:buFont typeface="Garamond" pitchFamily="18" charset="0"/>
        <a:buChar char="◦"/>
        <a:defRPr sz="14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4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emf"/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emf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emf"/><Relationship Id="rId2" Type="http://schemas.openxmlformats.org/officeDocument/2006/relationships/image" Target="../media/image8.emf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emf"/><Relationship Id="rId1" Type="http://schemas.openxmlformats.org/officeDocument/2006/relationships/slideLayout" Target="../slideLayouts/slideLayout8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8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8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emf"/><Relationship Id="rId1" Type="http://schemas.openxmlformats.org/officeDocument/2006/relationships/slideLayout" Target="../slideLayouts/slideLayout8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8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8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8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8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8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it-IT" sz="6000" dirty="0" smtClean="0"/>
              <a:t>Gestione dei flussi idrici da un impianto industriale</a:t>
            </a:r>
            <a:endParaRPr lang="it-IT" sz="6000" dirty="0"/>
          </a:p>
        </p:txBody>
      </p:sp>
      <p:sp>
        <p:nvSpPr>
          <p:cNvPr id="3" name="Sottotito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it-IT" dirty="0" smtClean="0"/>
              <a:t>ALESSANDRA TONELLI – OTTOBRE 2019</a:t>
            </a:r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87268732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magine 1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29555" y="2014193"/>
            <a:ext cx="3709199" cy="4103271"/>
          </a:xfrm>
          <a:prstGeom prst="rect">
            <a:avLst/>
          </a:prstGeom>
        </p:spPr>
      </p:pic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graphicFrame>
        <p:nvGraphicFramePr>
          <p:cNvPr id="7" name="Segnaposto contenuto 6"/>
          <p:cNvGraphicFramePr>
            <a:graphicFrameLocks noGrp="1"/>
          </p:cNvGraphicFramePr>
          <p:nvPr>
            <p:ph sz="half" idx="1"/>
            <p:extLst>
              <p:ext uri="{D42A27DB-BD31-4B8C-83A1-F6EECF244321}">
                <p14:modId xmlns:p14="http://schemas.microsoft.com/office/powerpoint/2010/main" val="3168471091"/>
              </p:ext>
            </p:extLst>
          </p:nvPr>
        </p:nvGraphicFramePr>
        <p:xfrm>
          <a:off x="3926901" y="966152"/>
          <a:ext cx="7988434" cy="564649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  <p:extLst>
      <p:ext uri="{BB962C8B-B14F-4D97-AF65-F5344CB8AC3E}">
        <p14:creationId xmlns:p14="http://schemas.microsoft.com/office/powerpoint/2010/main" val="103214650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ACQUE ASSIMILABILI ALLE DOMESTICHE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Derivano </a:t>
            </a:r>
            <a:r>
              <a:rPr lang="it-IT" sz="3200" i="1" dirty="0" smtClean="0"/>
              <a:t>«prevalentemente da metabolismo umano ed attività domestiche»</a:t>
            </a:r>
          </a:p>
          <a:p>
            <a:endParaRPr lang="it-IT" sz="3200" i="1" dirty="0" smtClean="0"/>
          </a:p>
          <a:p>
            <a:r>
              <a:rPr lang="it-IT" sz="3200" dirty="0" smtClean="0"/>
              <a:t>Servizi igienici, docce, mense,…</a:t>
            </a:r>
          </a:p>
          <a:p>
            <a:pPr marL="0" indent="0">
              <a:buNone/>
            </a:pPr>
            <a:endParaRPr lang="it-IT" sz="3200" dirty="0" smtClean="0"/>
          </a:p>
          <a:p>
            <a:r>
              <a:rPr lang="it-IT" sz="3200" dirty="0" smtClean="0"/>
              <a:t>Sempre presenti (igiene del lavoro)</a:t>
            </a:r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643000601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Recapiti possibili  delle assimilabili</a:t>
            </a:r>
            <a:endParaRPr lang="it-IT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501604793"/>
              </p:ext>
            </p:extLst>
          </p:nvPr>
        </p:nvGraphicFramePr>
        <p:xfrm>
          <a:off x="685800" y="609600"/>
          <a:ext cx="77724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99909294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ACQUE ASSIMILABILI ALLE DOMESTICHE - fognatura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Obbligo di allacciamento</a:t>
            </a:r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091103" y="1293255"/>
            <a:ext cx="3662618" cy="5301656"/>
          </a:xfrm>
          <a:prstGeom prst="rect">
            <a:avLst/>
          </a:prstGeom>
          <a:ln w="63500">
            <a:solidFill>
              <a:schemeClr val="accent2"/>
            </a:solidFill>
          </a:ln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357051" y="2828961"/>
            <a:ext cx="6007057" cy="3765950"/>
          </a:xfrm>
          <a:prstGeom prst="rect">
            <a:avLst/>
          </a:prstGeom>
          <a:ln w="6350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315857309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ACQUE ASSIMILABILI ALLE DOMESTICHE - fognatura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Obbligo di allacciamento alla rete fognaria</a:t>
            </a:r>
          </a:p>
          <a:p>
            <a:endParaRPr lang="it-IT" sz="3200" dirty="0" smtClean="0"/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45918" y="2756079"/>
            <a:ext cx="8229639" cy="3838832"/>
          </a:xfrm>
          <a:prstGeom prst="rect">
            <a:avLst/>
          </a:prstGeom>
          <a:ln w="63500">
            <a:solidFill>
              <a:schemeClr val="accent2"/>
            </a:solidFill>
          </a:ln>
          <a:effectLst>
            <a:softEdge rad="63500"/>
          </a:effectLst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296439" y="2869809"/>
            <a:ext cx="2610004" cy="3680055"/>
          </a:xfrm>
          <a:prstGeom prst="rect">
            <a:avLst/>
          </a:prstGeom>
          <a:ln w="88900">
            <a:solidFill>
              <a:schemeClr val="accent2"/>
            </a:solidFill>
          </a:ln>
        </p:spPr>
      </p:pic>
    </p:spTree>
    <p:extLst>
      <p:ext uri="{BB962C8B-B14F-4D97-AF65-F5344CB8AC3E}">
        <p14:creationId xmlns:p14="http://schemas.microsoft.com/office/powerpoint/2010/main" val="329659900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ACQUE ASSIMILABILI ALLE DOMESTICHE - fognatura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Condizioni di deroga all’obbligo di allacciamento</a:t>
            </a:r>
          </a:p>
          <a:p>
            <a:endParaRPr lang="it-IT" sz="3200" dirty="0"/>
          </a:p>
          <a:p>
            <a:r>
              <a:rPr lang="it-IT" sz="3200" i="1" u="sng" dirty="0" smtClean="0"/>
              <a:t>Obbligo può intervenire nel tempo</a:t>
            </a:r>
          </a:p>
          <a:p>
            <a:endParaRPr lang="it-IT" sz="3200" dirty="0" smtClean="0"/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169349441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ACQUE ASSIMILABILI ALLE DOMESTICHE – </a:t>
            </a:r>
            <a:r>
              <a:rPr lang="it-IT" b="1" u="sng" dirty="0" smtClean="0"/>
              <a:t>suolo / corpo idrico</a:t>
            </a:r>
            <a:endParaRPr lang="it-IT" b="1" u="sng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b="1" dirty="0" smtClean="0"/>
              <a:t>NB</a:t>
            </a:r>
            <a:r>
              <a:rPr lang="it-IT" sz="3200" dirty="0" smtClean="0"/>
              <a:t>: richiesta di autorizzazione (AUA o AIA)</a:t>
            </a:r>
          </a:p>
          <a:p>
            <a:endParaRPr lang="it-IT" sz="3200" dirty="0" smtClean="0"/>
          </a:p>
          <a:p>
            <a:r>
              <a:rPr lang="it-IT" sz="3200" dirty="0" smtClean="0"/>
              <a:t>Dimostrazione impossibilità di collettamento in fognatura</a:t>
            </a:r>
          </a:p>
          <a:p>
            <a:endParaRPr lang="it-IT" sz="3200" dirty="0"/>
          </a:p>
          <a:p>
            <a:r>
              <a:rPr lang="it-IT" sz="3200" i="1" dirty="0" smtClean="0"/>
              <a:t>Situazione molto diffusa</a:t>
            </a:r>
          </a:p>
          <a:p>
            <a:endParaRPr lang="it-IT" sz="3200" dirty="0" smtClean="0"/>
          </a:p>
          <a:p>
            <a:endParaRPr lang="it-IT" sz="3200" dirty="0" smtClean="0"/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80069622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it-IT" dirty="0" smtClean="0"/>
              <a:t>ACQUE ASSIMILABILI ALLE DOMESTICHE – </a:t>
            </a:r>
            <a:r>
              <a:rPr lang="it-IT" b="1" u="sng" dirty="0" smtClean="0"/>
              <a:t>suolo / corpo idrico</a:t>
            </a:r>
            <a:endParaRPr lang="it-IT" b="1" u="sng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b="1" dirty="0" smtClean="0"/>
              <a:t>NB</a:t>
            </a:r>
            <a:r>
              <a:rPr lang="it-IT" sz="3200" dirty="0" smtClean="0"/>
              <a:t>: impianti di abbattimento</a:t>
            </a:r>
            <a:endParaRPr lang="it-IT" sz="3200" dirty="0"/>
          </a:p>
          <a:p>
            <a:endParaRPr lang="it-IT" sz="3200" dirty="0" smtClean="0"/>
          </a:p>
          <a:p>
            <a:endParaRPr lang="it-IT" sz="3200" dirty="0" smtClean="0"/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  <p:pic>
        <p:nvPicPr>
          <p:cNvPr id="2" name="Immagin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8288051" y="1798707"/>
            <a:ext cx="3662618" cy="4892438"/>
          </a:xfrm>
          <a:prstGeom prst="rect">
            <a:avLst/>
          </a:prstGeom>
          <a:ln w="63500">
            <a:solidFill>
              <a:schemeClr val="accent1">
                <a:hueOff val="0"/>
                <a:satOff val="0"/>
                <a:lumOff val="0"/>
              </a:schemeClr>
            </a:solidFill>
          </a:ln>
        </p:spPr>
      </p:pic>
      <p:pic>
        <p:nvPicPr>
          <p:cNvPr id="3" name="Immagine 2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190114" y="2726235"/>
            <a:ext cx="6575251" cy="3636858"/>
          </a:xfrm>
          <a:prstGeom prst="rect">
            <a:avLst/>
          </a:prstGeom>
          <a:ln w="63500">
            <a:solidFill>
              <a:schemeClr val="accent1">
                <a:hueOff val="0"/>
                <a:satOff val="0"/>
                <a:lumOff val="0"/>
              </a:schemeClr>
            </a:solidFill>
          </a:ln>
        </p:spPr>
      </p:pic>
    </p:spTree>
    <p:extLst>
      <p:ext uri="{BB962C8B-B14F-4D97-AF65-F5344CB8AC3E}">
        <p14:creationId xmlns:p14="http://schemas.microsoft.com/office/powerpoint/2010/main" val="280639971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SEQUENZA DEPURATIVA</a:t>
            </a:r>
            <a:endParaRPr lang="it-IT" dirty="0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38856" y="1505242"/>
            <a:ext cx="8265942" cy="4572001"/>
          </a:xfrm>
          <a:prstGeom prst="rect">
            <a:avLst/>
          </a:prstGeo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Rettangolo 5"/>
          <p:cNvSpPr/>
          <p:nvPr/>
        </p:nvSpPr>
        <p:spPr>
          <a:xfrm>
            <a:off x="239151" y="4023360"/>
            <a:ext cx="8060787" cy="1406769"/>
          </a:xfrm>
          <a:prstGeom prst="rect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932350262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ACQUE REFLUE INDUSTRIALI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i="1" dirty="0" smtClean="0"/>
              <a:t>Qualsiasi tipo di acque derivanti da edifici o impianti commerciali o di produzione di beni diverse dalle acque reflue domestiche e dalle meteoriche di dilavamento</a:t>
            </a:r>
          </a:p>
          <a:p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4229137320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Gerarchia di recapito industriali</a:t>
            </a:r>
            <a:endParaRPr lang="it-IT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288644057"/>
              </p:ext>
            </p:extLst>
          </p:nvPr>
        </p:nvGraphicFramePr>
        <p:xfrm>
          <a:off x="685800" y="609600"/>
          <a:ext cx="7772400" cy="533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4046045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ACQUE REFLUE INDUSTRIALI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i="1" dirty="0" smtClean="0"/>
              <a:t>In tutti i casi soggetti ad autorizzazione allo scarico</a:t>
            </a:r>
          </a:p>
          <a:p>
            <a:pPr lvl="1"/>
            <a:r>
              <a:rPr lang="it-IT" sz="3000" i="1" dirty="0" smtClean="0"/>
              <a:t>AUA</a:t>
            </a:r>
          </a:p>
          <a:p>
            <a:pPr lvl="1"/>
            <a:r>
              <a:rPr lang="it-IT" sz="3000" i="1" dirty="0" smtClean="0"/>
              <a:t>AIA per attività IPPC</a:t>
            </a:r>
          </a:p>
          <a:p>
            <a:pPr lvl="1"/>
            <a:endParaRPr lang="it-IT" sz="3000" i="1" dirty="0" smtClean="0"/>
          </a:p>
          <a:p>
            <a:r>
              <a:rPr lang="it-IT" sz="3200" u="sng" dirty="0" smtClean="0"/>
              <a:t>Indipendentemente dal carico inquinante</a:t>
            </a:r>
            <a:endParaRPr lang="it-IT" sz="3200" u="sng" dirty="0"/>
          </a:p>
          <a:p>
            <a:endParaRPr lang="it-IT" sz="3200" dirty="0" smtClean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632492601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Reflui industriali</a:t>
            </a:r>
            <a:endParaRPr lang="it-IT" dirty="0"/>
          </a:p>
        </p:txBody>
      </p:sp>
      <p:graphicFrame>
        <p:nvGraphicFramePr>
          <p:cNvPr id="5" name="Segnaposto contenuto 4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148211736"/>
              </p:ext>
            </p:extLst>
          </p:nvPr>
        </p:nvGraphicFramePr>
        <p:xfrm>
          <a:off x="685800" y="609600"/>
          <a:ext cx="8022102" cy="58896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87716434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LIMITI EMISSIVI APPLICATI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2800" dirty="0" smtClean="0"/>
              <a:t>CONCENTRAZIONE (discontinuo o continuo)</a:t>
            </a:r>
          </a:p>
          <a:p>
            <a:r>
              <a:rPr lang="it-IT" sz="2800" dirty="0" smtClean="0"/>
              <a:t>FLUSSO DI MASSA ANNUALE</a:t>
            </a:r>
          </a:p>
          <a:p>
            <a:r>
              <a:rPr lang="it-IT" sz="2800" dirty="0" smtClean="0"/>
              <a:t>INDICE DI PERFORMANCE AMBIENTALE DEL PROCESSO</a:t>
            </a:r>
          </a:p>
          <a:p>
            <a:r>
              <a:rPr lang="it-IT" sz="2800" dirty="0" smtClean="0"/>
              <a:t>….</a:t>
            </a:r>
            <a:endParaRPr lang="it-IT" sz="2800" dirty="0"/>
          </a:p>
        </p:txBody>
      </p:sp>
    </p:spTree>
    <p:extLst>
      <p:ext uri="{BB962C8B-B14F-4D97-AF65-F5344CB8AC3E}">
        <p14:creationId xmlns:p14="http://schemas.microsoft.com/office/powerpoint/2010/main" val="119846768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BAT AEL</a:t>
            </a:r>
            <a:br>
              <a:rPr lang="it-IT" dirty="0" smtClean="0"/>
            </a:br>
            <a:r>
              <a:rPr lang="it-IT" dirty="0" smtClean="0"/>
              <a:t>SUI REFLUI INDUSTRIALI</a:t>
            </a:r>
            <a:endParaRPr lang="it-IT" dirty="0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-112542" y="1956852"/>
            <a:ext cx="9088572" cy="3938684"/>
          </a:xfrm>
          <a:prstGeom prst="rect">
            <a:avLst/>
          </a:prstGeo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it-IT" b="1" dirty="0" smtClean="0">
                <a:solidFill>
                  <a:schemeClr val="tx1"/>
                </a:solidFill>
              </a:rPr>
              <a:t>FLUSSO DI MASSA</a:t>
            </a:r>
            <a:endParaRPr lang="it-IT" b="1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8076107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917826" y="705830"/>
            <a:ext cx="7142962" cy="5785186"/>
          </a:xfrm>
          <a:prstGeom prst="rect">
            <a:avLst/>
          </a:prstGeo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r>
              <a:rPr lang="it-IT" b="1" dirty="0" smtClean="0">
                <a:solidFill>
                  <a:schemeClr val="tx1"/>
                </a:solidFill>
              </a:rPr>
              <a:t>INDICE DI PRESTAZIONE AMBIENTALE DEL PROCESSO</a:t>
            </a:r>
            <a:endParaRPr lang="it-IT" b="1" dirty="0">
              <a:solidFill>
                <a:schemeClr val="tx1"/>
              </a:solidFill>
            </a:endParaRPr>
          </a:p>
          <a:p>
            <a:endParaRPr lang="it-IT" dirty="0"/>
          </a:p>
        </p:txBody>
      </p:sp>
    </p:spTree>
    <p:extLst>
      <p:ext uri="{BB962C8B-B14F-4D97-AF65-F5344CB8AC3E}">
        <p14:creationId xmlns:p14="http://schemas.microsoft.com/office/powerpoint/2010/main" val="2353789039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itolo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it-IT" dirty="0" smtClean="0"/>
              <a:t>ACQUE METEORICHE</a:t>
            </a:r>
            <a:endParaRPr lang="it-IT" dirty="0"/>
          </a:p>
        </p:txBody>
      </p:sp>
      <p:sp>
        <p:nvSpPr>
          <p:cNvPr id="18" name="Segnaposto contenuto 17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it-IT" sz="3200" i="1" dirty="0"/>
              <a:t>L</a:t>
            </a:r>
            <a:r>
              <a:rPr lang="it-IT" sz="3200" i="1" dirty="0" smtClean="0"/>
              <a:t>a </a:t>
            </a:r>
            <a:r>
              <a:rPr lang="it-IT" sz="3200" i="1" dirty="0"/>
              <a:t>parte delle acque di una precipitazione</a:t>
            </a:r>
          </a:p>
          <a:p>
            <a:pPr marL="0" indent="0">
              <a:buNone/>
            </a:pPr>
            <a:r>
              <a:rPr lang="it-IT" sz="3200" i="1" dirty="0"/>
              <a:t>atmosferica che, non assorbita o evaporata, dilava le superfici </a:t>
            </a:r>
            <a:r>
              <a:rPr lang="it-IT" sz="3200" i="1" dirty="0" smtClean="0"/>
              <a:t>scolanti</a:t>
            </a:r>
            <a:endParaRPr lang="it-IT" sz="3200" dirty="0"/>
          </a:p>
          <a:p>
            <a:endParaRPr lang="it-IT" sz="3200" dirty="0" smtClean="0"/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386688854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6" name="Immagine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486347" y="2849830"/>
            <a:ext cx="1219306" cy="1158340"/>
          </a:xfrm>
          <a:prstGeom prst="rect">
            <a:avLst/>
          </a:prstGeo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5" name="Immagin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32165" y="337074"/>
            <a:ext cx="8245135" cy="6183852"/>
          </a:xfrm>
          <a:prstGeom prst="rect">
            <a:avLst/>
          </a:prstGeom>
        </p:spPr>
      </p:pic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5497" y="3002230"/>
            <a:ext cx="1219306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5131754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7" name="Immagine 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535497" y="3002230"/>
            <a:ext cx="1219306" cy="1158340"/>
          </a:xfrm>
          <a:prstGeom prst="rect">
            <a:avLst/>
          </a:prstGeom>
        </p:spPr>
      </p:pic>
      <p:pic>
        <p:nvPicPr>
          <p:cNvPr id="8" name="Immagine 7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2729" y="238557"/>
            <a:ext cx="8544571" cy="64084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71367646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 dirty="0"/>
          </a:p>
        </p:txBody>
      </p:sp>
      <p:pic>
        <p:nvPicPr>
          <p:cNvPr id="8" name="Segnaposto contenuto 7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570535" y="609600"/>
            <a:ext cx="4435175" cy="5909980"/>
          </a:xfrm>
          <a:prstGeom prst="rect">
            <a:avLst/>
          </a:prstGeo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 dirty="0"/>
          </a:p>
        </p:txBody>
      </p:sp>
      <p:sp>
        <p:nvSpPr>
          <p:cNvPr id="9" name="Smile 8"/>
          <p:cNvSpPr/>
          <p:nvPr/>
        </p:nvSpPr>
        <p:spPr>
          <a:xfrm>
            <a:off x="9773534" y="3187226"/>
            <a:ext cx="1182175" cy="1124979"/>
          </a:xfrm>
          <a:prstGeom prst="smileyFace">
            <a:avLst>
              <a:gd name="adj" fmla="val -2363"/>
            </a:avLst>
          </a:prstGeom>
          <a:solidFill>
            <a:srgbClr val="FFFF00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09668541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Immagine 4">
            <a:extLst>
              <a:ext uri="{FF2B5EF4-FFF2-40B4-BE49-F238E27FC236}">
                <a16:creationId xmlns:a16="http://schemas.microsoft.com/office/drawing/2014/main" xmlns="" id="{989C895D-E9F6-41FE-B2B1-1839227A4AF2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80574" y="856461"/>
            <a:ext cx="6782851" cy="5087139"/>
          </a:xfrm>
          <a:prstGeom prst="rect">
            <a:avLst/>
          </a:prstGeom>
        </p:spPr>
      </p:pic>
      <p:pic>
        <p:nvPicPr>
          <p:cNvPr id="6" name="Immagine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535497" y="3002230"/>
            <a:ext cx="1219306" cy="11583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3659591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AREE SCOPERTE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Osservazione critica</a:t>
            </a:r>
          </a:p>
          <a:p>
            <a:r>
              <a:rPr lang="it-IT" sz="3200" dirty="0" smtClean="0"/>
              <a:t>No depositi contaminanti (?)</a:t>
            </a:r>
          </a:p>
          <a:p>
            <a:r>
              <a:rPr lang="it-IT" sz="3200" dirty="0" smtClean="0"/>
              <a:t>No attività</a:t>
            </a:r>
          </a:p>
          <a:p>
            <a:r>
              <a:rPr lang="it-IT" sz="3200" dirty="0" smtClean="0"/>
              <a:t>Pulizia periodica (con spazzatrice, con registro)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753022368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it-IT" dirty="0" smtClean="0"/>
              <a:t>INVARIANZA IDRAULICA</a:t>
            </a:r>
            <a:endParaRPr lang="it-IT" dirty="0"/>
          </a:p>
        </p:txBody>
      </p:sp>
      <p:sp>
        <p:nvSpPr>
          <p:cNvPr id="3" name="Segnaposto contenuto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it-IT" sz="3200" dirty="0" smtClean="0"/>
              <a:t>Si può trasformare un’area (pavimentare, urbanizzare, edificare,…) a condizione che non si crei aggravio alla portata di piena del corpo idrico o della rete drenante (fonatura, canali artificiali).</a:t>
            </a:r>
          </a:p>
          <a:p>
            <a:endParaRPr lang="it-IT" sz="3200" dirty="0"/>
          </a:p>
        </p:txBody>
      </p:sp>
    </p:spTree>
    <p:extLst>
      <p:ext uri="{BB962C8B-B14F-4D97-AF65-F5344CB8AC3E}">
        <p14:creationId xmlns:p14="http://schemas.microsoft.com/office/powerpoint/2010/main" val="2477316729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6438" y="942535"/>
            <a:ext cx="8212344" cy="4171349"/>
          </a:xfr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193410853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2708" y="375453"/>
            <a:ext cx="7906044" cy="6290247"/>
          </a:xfr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1018957324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o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it-IT"/>
          </a:p>
        </p:txBody>
      </p:sp>
      <p:pic>
        <p:nvPicPr>
          <p:cNvPr id="5" name="Segnaposto contenuto 4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8105" y="609599"/>
            <a:ext cx="7914145" cy="6128825"/>
          </a:xfrm>
        </p:spPr>
      </p:pic>
      <p:sp>
        <p:nvSpPr>
          <p:cNvPr id="4" name="Segnaposto testo 3"/>
          <p:cNvSpPr>
            <a:spLocks noGrp="1"/>
          </p:cNvSpPr>
          <p:nvPr>
            <p:ph type="body" sz="half" idx="2"/>
          </p:nvPr>
        </p:nvSpPr>
        <p:spPr/>
        <p:txBody>
          <a:bodyPr/>
          <a:lstStyle/>
          <a:p>
            <a:endParaRPr lang="it-IT"/>
          </a:p>
        </p:txBody>
      </p:sp>
      <p:sp>
        <p:nvSpPr>
          <p:cNvPr id="6" name="Ovale 5"/>
          <p:cNvSpPr/>
          <p:nvPr/>
        </p:nvSpPr>
        <p:spPr>
          <a:xfrm>
            <a:off x="801858" y="942535"/>
            <a:ext cx="3896751" cy="1941342"/>
          </a:xfrm>
          <a:prstGeom prst="ellipse">
            <a:avLst/>
          </a:prstGeom>
          <a:noFill/>
          <a:ln w="38100"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  <p:sp>
        <p:nvSpPr>
          <p:cNvPr id="7" name="Ovale 6"/>
          <p:cNvSpPr/>
          <p:nvPr/>
        </p:nvSpPr>
        <p:spPr>
          <a:xfrm>
            <a:off x="4600135" y="607392"/>
            <a:ext cx="4696265" cy="2670380"/>
          </a:xfrm>
          <a:prstGeom prst="ellipse">
            <a:avLst/>
          </a:prstGeom>
          <a:noFill/>
          <a:ln w="38100">
            <a:solidFill>
              <a:srgbClr val="00B05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it-IT"/>
          </a:p>
        </p:txBody>
      </p:sp>
    </p:spTree>
    <p:extLst>
      <p:ext uri="{BB962C8B-B14F-4D97-AF65-F5344CB8AC3E}">
        <p14:creationId xmlns:p14="http://schemas.microsoft.com/office/powerpoint/2010/main" val="2561993032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apone">
  <a:themeElements>
    <a:clrScheme name="Savon">
      <a:dk1>
        <a:sysClr val="windowText" lastClr="000000"/>
      </a:dk1>
      <a:lt1>
        <a:sysClr val="window" lastClr="FFFFFF"/>
      </a:lt1>
      <a:dk2>
        <a:srgbClr val="1485A4"/>
      </a:dk2>
      <a:lt2>
        <a:srgbClr val="E3DED1"/>
      </a:lt2>
      <a:accent1>
        <a:srgbClr val="1CADE4"/>
      </a:accent1>
      <a:accent2>
        <a:srgbClr val="2683C6"/>
      </a:accent2>
      <a:accent3>
        <a:srgbClr val="27CED7"/>
      </a:accent3>
      <a:accent4>
        <a:srgbClr val="42BA97"/>
      </a:accent4>
      <a:accent5>
        <a:srgbClr val="3E8853"/>
      </a:accent5>
      <a:accent6>
        <a:srgbClr val="62A39F"/>
      </a:accent6>
      <a:hlink>
        <a:srgbClr val="F49100"/>
      </a:hlink>
      <a:folHlink>
        <a:srgbClr val="739D9B"/>
      </a:folHlink>
    </a:clrScheme>
    <a:fontScheme name="Savon">
      <a:maj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 panose="020B0502020202020204"/>
        <a:ea typeface=""/>
        <a:cs typeface=""/>
        <a:font script="Jpan" typeface="ＭＳ ゴシック"/>
        <a:font script="Hang" typeface="맑은 고딕"/>
        <a:font script="Hans" typeface="宋体"/>
        <a:font script="Hant" typeface="新細明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Savon">
      <a: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105000"/>
                <a:lumMod val="105000"/>
              </a:schemeClr>
            </a:gs>
            <a:gs pos="100000">
              <a:schemeClr val="phClr">
                <a:tint val="65000"/>
                <a:satMod val="100000"/>
                <a:lumMod val="100000"/>
              </a:schemeClr>
            </a:gs>
            <a:gs pos="100000">
              <a:schemeClr val="phClr">
                <a:tint val="70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0000"/>
                <a:lumMod val="100000"/>
              </a:schemeClr>
            </a:gs>
            <a:gs pos="50000">
              <a:schemeClr val="phClr">
                <a:shade val="99000"/>
                <a:satMod val="105000"/>
                <a:lumMod val="100000"/>
              </a:schemeClr>
            </a:gs>
            <a:gs pos="100000">
              <a:schemeClr val="phClr">
                <a:shade val="98000"/>
                <a:satMod val="105000"/>
                <a:lumMod val="100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12700" dir="5400000" algn="ctr" rotWithShape="0">
              <a:srgbClr val="000000">
                <a:alpha val="63000"/>
              </a:srgbClr>
            </a:outerShdw>
          </a:effectLst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  <a:scene3d>
            <a:camera prst="orthographicFront">
              <a:rot lat="0" lon="0" rev="0"/>
            </a:camera>
            <a:lightRig rig="flat" dir="tl">
              <a:rot lat="0" lon="0" rev="4200000"/>
            </a:lightRig>
          </a:scene3d>
          <a:sp3d prstMaterial="flat">
            <a:bevelT w="50800" h="63500" prst="riblet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shade val="92000"/>
                <a:satMod val="160000"/>
              </a:schemeClr>
            </a:gs>
            <a:gs pos="77000">
              <a:schemeClr val="phClr">
                <a:tint val="100000"/>
                <a:shade val="73000"/>
                <a:satMod val="155000"/>
              </a:schemeClr>
            </a:gs>
            <a:gs pos="100000">
              <a:schemeClr val="phClr">
                <a:tint val="100000"/>
                <a:shade val="67000"/>
                <a:satMod val="145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95000"/>
              </a:schemeClr>
              <a:schemeClr val="phClr">
                <a:shade val="92000"/>
                <a:satMod val="115000"/>
              </a:schemeClr>
            </a:duotone>
          </a:blip>
          <a:tile tx="0" ty="0" sx="60000" sy="60000" flip="none" algn="tl"/>
        </a:blip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Savon" id="{1306E473-ED32-493B-A2D0-240A757EDD34}" vid="{C20BADFE-D095-436F-9677-9264042809F0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Sapone</Template>
  <TotalTime>122</TotalTime>
  <Words>378</Words>
  <Application>Microsoft Office PowerPoint</Application>
  <PresentationFormat>Widescreen</PresentationFormat>
  <Paragraphs>89</Paragraphs>
  <Slides>27</Slides>
  <Notes>0</Notes>
  <HiddenSlides>0</HiddenSlides>
  <MMClips>0</MMClips>
  <ScaleCrop>false</ScaleCrop>
  <HeadingPairs>
    <vt:vector size="6" baseType="variant">
      <vt:variant>
        <vt:lpstr>Caratteri utilizzati</vt:lpstr>
      </vt:variant>
      <vt:variant>
        <vt:i4>2</vt:i4>
      </vt:variant>
      <vt:variant>
        <vt:lpstr>Tema</vt:lpstr>
      </vt:variant>
      <vt:variant>
        <vt:i4>1</vt:i4>
      </vt:variant>
      <vt:variant>
        <vt:lpstr>Titoli diapositive</vt:lpstr>
      </vt:variant>
      <vt:variant>
        <vt:i4>27</vt:i4>
      </vt:variant>
    </vt:vector>
  </HeadingPairs>
  <TitlesOfParts>
    <vt:vector size="30" baseType="lpstr">
      <vt:lpstr>Century Gothic</vt:lpstr>
      <vt:lpstr>Garamond</vt:lpstr>
      <vt:lpstr>Sapone</vt:lpstr>
      <vt:lpstr>Gestione dei flussi idrici da un impianto industriale</vt:lpstr>
      <vt:lpstr>Presentazione standard di PowerPoint</vt:lpstr>
      <vt:lpstr>ACQUE ASSIMILABILI ALLE DOMESTICHE</vt:lpstr>
      <vt:lpstr>Recapiti possibili  delle assimilabili</vt:lpstr>
      <vt:lpstr>ACQUE ASSIMILABILI ALLE DOMESTICHE - fognatura</vt:lpstr>
      <vt:lpstr>ACQUE ASSIMILABILI ALLE DOMESTICHE - fognatura</vt:lpstr>
      <vt:lpstr>ACQUE ASSIMILABILI ALLE DOMESTICHE - fognatura</vt:lpstr>
      <vt:lpstr>ACQUE ASSIMILABILI ALLE DOMESTICHE – suolo / corpo idrico</vt:lpstr>
      <vt:lpstr>ACQUE ASSIMILABILI ALLE DOMESTICHE – suolo / corpo idrico</vt:lpstr>
      <vt:lpstr>SEQUENZA DEPURATIVA</vt:lpstr>
      <vt:lpstr>ACQUE REFLUE INDUSTRIALI</vt:lpstr>
      <vt:lpstr>Gerarchia di recapito industriali</vt:lpstr>
      <vt:lpstr>ACQUE REFLUE INDUSTRIALI</vt:lpstr>
      <vt:lpstr>Reflui industriali</vt:lpstr>
      <vt:lpstr>LIMITI EMISSIVI APPLICATI</vt:lpstr>
      <vt:lpstr>BAT AEL SUI REFLUI INDUSTRIALI</vt:lpstr>
      <vt:lpstr>Presentazione standard di PowerPoint</vt:lpstr>
      <vt:lpstr>ACQUE METEORICHE</vt:lpstr>
      <vt:lpstr>Presentazione standard di PowerPoint</vt:lpstr>
      <vt:lpstr>Presentazione standard di PowerPoint</vt:lpstr>
      <vt:lpstr>Presentazione standard di PowerPoint</vt:lpstr>
      <vt:lpstr>Presentazione standard di PowerPoint</vt:lpstr>
      <vt:lpstr>AREE SCOPERTE</vt:lpstr>
      <vt:lpstr>INVARIANZA IDRAULICA</vt:lpstr>
      <vt:lpstr>Presentazione standard di PowerPoint</vt:lpstr>
      <vt:lpstr>Presentazione standard di PowerPoint</vt:lpstr>
      <vt:lpstr>Presentazione standard di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Gestione dei flussi idrici in un impianto industriale</dc:title>
  <dc:creator>Maria Cristina Pituello</dc:creator>
  <cp:lastModifiedBy>Maria Cristina Pituello</cp:lastModifiedBy>
  <cp:revision>31</cp:revision>
  <dcterms:created xsi:type="dcterms:W3CDTF">2019-10-20T04:48:53Z</dcterms:created>
  <dcterms:modified xsi:type="dcterms:W3CDTF">2019-10-20T06:50:59Z</dcterms:modified>
</cp:coreProperties>
</file>