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2" r:id="rId2"/>
    <p:sldId id="297" r:id="rId3"/>
    <p:sldId id="298" r:id="rId4"/>
    <p:sldId id="294" r:id="rId5"/>
    <p:sldId id="301" r:id="rId6"/>
    <p:sldId id="300" r:id="rId7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05394"/>
    <a:srgbClr val="262626"/>
    <a:srgbClr val="FFFFFF"/>
    <a:srgbClr val="E6E6E6"/>
    <a:srgbClr val="34557B"/>
    <a:srgbClr val="09386F"/>
    <a:srgbClr val="205493"/>
    <a:srgbClr val="FF3617"/>
    <a:srgbClr val="002C52"/>
    <a:srgbClr val="E9522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81" autoAdjust="0"/>
    <p:restoredTop sz="94249" autoAdjust="0"/>
  </p:normalViewPr>
  <p:slideViewPr>
    <p:cSldViewPr snapToGrid="0">
      <p:cViewPr varScale="1">
        <p:scale>
          <a:sx n="68" d="100"/>
          <a:sy n="68" d="100"/>
        </p:scale>
        <p:origin x="73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9551776-1311-4C7F-AA7F-E39F7BA2E43E}" type="doc">
      <dgm:prSet loTypeId="urn:microsoft.com/office/officeart/2009/layout/CircleArrowProcess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t-IT"/>
        </a:p>
      </dgm:t>
    </dgm:pt>
    <dgm:pt modelId="{EC2B0988-8523-44CE-B4AE-303F64564B96}">
      <dgm:prSet custT="1"/>
      <dgm:spPr/>
      <dgm:t>
        <a:bodyPr/>
        <a:lstStyle/>
        <a:p>
          <a:r>
            <a:rPr lang="it-IT" sz="2300" b="0" dirty="0">
              <a:solidFill>
                <a:srgbClr val="262626"/>
              </a:solidFill>
            </a:rPr>
            <a:t>.</a:t>
          </a:r>
        </a:p>
      </dgm:t>
    </dgm:pt>
    <dgm:pt modelId="{F12C585D-FBE8-4FE0-9C68-8DDBB38B1365}" type="parTrans" cxnId="{A4D83D42-4832-4F11-8DAC-ADDAE62FF1D2}">
      <dgm:prSet/>
      <dgm:spPr/>
      <dgm:t>
        <a:bodyPr/>
        <a:lstStyle/>
        <a:p>
          <a:endParaRPr lang="it-IT"/>
        </a:p>
      </dgm:t>
    </dgm:pt>
    <dgm:pt modelId="{817B9165-03CD-43FD-B81E-F3B57A6110ED}" type="sibTrans" cxnId="{A4D83D42-4832-4F11-8DAC-ADDAE62FF1D2}">
      <dgm:prSet/>
      <dgm:spPr/>
      <dgm:t>
        <a:bodyPr/>
        <a:lstStyle/>
        <a:p>
          <a:endParaRPr lang="it-IT"/>
        </a:p>
      </dgm:t>
    </dgm:pt>
    <dgm:pt modelId="{EE8CE2F0-BCF8-451F-BA14-896FB25A678C}">
      <dgm:prSet custT="1"/>
      <dgm:spPr/>
      <dgm:t>
        <a:bodyPr/>
        <a:lstStyle/>
        <a:p>
          <a:r>
            <a:rPr lang="it-IT" sz="2400" b="0" spc="-100" baseline="0" dirty="0"/>
            <a:t>Rivoluzione geopolitica</a:t>
          </a:r>
        </a:p>
      </dgm:t>
    </dgm:pt>
    <dgm:pt modelId="{34E58069-1FCC-42DC-B984-1A6F7B272BCA}" type="parTrans" cxnId="{1311A136-F7EA-48ED-AAA9-C3FEBC157E6F}">
      <dgm:prSet/>
      <dgm:spPr/>
      <dgm:t>
        <a:bodyPr/>
        <a:lstStyle/>
        <a:p>
          <a:endParaRPr lang="it-IT"/>
        </a:p>
      </dgm:t>
    </dgm:pt>
    <dgm:pt modelId="{2CA72F13-5B13-4FA7-B463-192CA8AD628F}" type="sibTrans" cxnId="{1311A136-F7EA-48ED-AAA9-C3FEBC157E6F}">
      <dgm:prSet/>
      <dgm:spPr/>
      <dgm:t>
        <a:bodyPr/>
        <a:lstStyle/>
        <a:p>
          <a:endParaRPr lang="it-IT"/>
        </a:p>
      </dgm:t>
    </dgm:pt>
    <dgm:pt modelId="{C1911AD2-1BBA-4337-981C-8A48771DE267}">
      <dgm:prSet custT="1"/>
      <dgm:spPr/>
      <dgm:t>
        <a:bodyPr/>
        <a:lstStyle/>
        <a:p>
          <a:r>
            <a:rPr lang="it-IT" sz="2300" b="0" dirty="0">
              <a:solidFill>
                <a:srgbClr val="262626"/>
              </a:solidFill>
            </a:rPr>
            <a:t>.</a:t>
          </a:r>
        </a:p>
      </dgm:t>
    </dgm:pt>
    <dgm:pt modelId="{B4089569-44CF-4FA3-9029-E5D0F9F43F42}" type="sibTrans" cxnId="{33F2E3AA-0D0F-410F-864B-7BB1E5180929}">
      <dgm:prSet/>
      <dgm:spPr/>
      <dgm:t>
        <a:bodyPr/>
        <a:lstStyle/>
        <a:p>
          <a:endParaRPr lang="it-IT"/>
        </a:p>
      </dgm:t>
    </dgm:pt>
    <dgm:pt modelId="{26065DF3-5CA2-4012-9656-FD1FB66F2656}" type="parTrans" cxnId="{33F2E3AA-0D0F-410F-864B-7BB1E5180929}">
      <dgm:prSet/>
      <dgm:spPr/>
      <dgm:t>
        <a:bodyPr/>
        <a:lstStyle/>
        <a:p>
          <a:endParaRPr lang="it-IT"/>
        </a:p>
      </dgm:t>
    </dgm:pt>
    <dgm:pt modelId="{BBB5CA74-5B3F-4AC6-9678-F326ECE0F96A}" type="pres">
      <dgm:prSet presAssocID="{D9551776-1311-4C7F-AA7F-E39F7BA2E43E}" presName="Name0" presStyleCnt="0">
        <dgm:presLayoutVars>
          <dgm:chMax val="7"/>
          <dgm:chPref val="7"/>
          <dgm:dir/>
          <dgm:animLvl val="lvl"/>
        </dgm:presLayoutVars>
      </dgm:prSet>
      <dgm:spPr/>
    </dgm:pt>
    <dgm:pt modelId="{F9C8AC6F-DF80-43D2-8C41-C9FBC754970A}" type="pres">
      <dgm:prSet presAssocID="{EC2B0988-8523-44CE-B4AE-303F64564B96}" presName="Accent1" presStyleCnt="0"/>
      <dgm:spPr/>
    </dgm:pt>
    <dgm:pt modelId="{F98DAFDF-6A78-44F5-A681-2CD988B4ADB3}" type="pres">
      <dgm:prSet presAssocID="{EC2B0988-8523-44CE-B4AE-303F64564B96}" presName="Accent" presStyleLbl="node1" presStyleIdx="0" presStyleCnt="3"/>
      <dgm:spPr>
        <a:solidFill>
          <a:srgbClr val="205394"/>
        </a:solidFill>
        <a:ln w="3175">
          <a:solidFill>
            <a:srgbClr val="E6E6E6"/>
          </a:solidFill>
        </a:ln>
      </dgm:spPr>
    </dgm:pt>
    <dgm:pt modelId="{BF5C4058-1EC9-4B8D-9E0A-AF98399D3E94}" type="pres">
      <dgm:prSet presAssocID="{EC2B0988-8523-44CE-B4AE-303F64564B96}" presName="Parent1" presStyleLbl="revTx" presStyleIdx="0" presStyleCnt="3" custScaleX="113060" custScaleY="142530" custLinFactX="71394" custLinFactNeighborX="100000" custLinFactNeighborY="74091">
        <dgm:presLayoutVars>
          <dgm:chMax val="1"/>
          <dgm:chPref val="1"/>
          <dgm:bulletEnabled val="1"/>
        </dgm:presLayoutVars>
      </dgm:prSet>
      <dgm:spPr/>
    </dgm:pt>
    <dgm:pt modelId="{CB728967-8865-4850-AED5-C66A8857F875}" type="pres">
      <dgm:prSet presAssocID="{C1911AD2-1BBA-4337-981C-8A48771DE267}" presName="Accent2" presStyleCnt="0"/>
      <dgm:spPr/>
    </dgm:pt>
    <dgm:pt modelId="{445CAAA1-5825-4BA6-8A8F-ADF392B701AA}" type="pres">
      <dgm:prSet presAssocID="{C1911AD2-1BBA-4337-981C-8A48771DE267}" presName="Accent" presStyleLbl="node1" presStyleIdx="1" presStyleCnt="3"/>
      <dgm:spPr>
        <a:solidFill>
          <a:srgbClr val="205394"/>
        </a:solidFill>
        <a:ln w="3175">
          <a:solidFill>
            <a:schemeClr val="tx1"/>
          </a:solidFill>
        </a:ln>
      </dgm:spPr>
    </dgm:pt>
    <dgm:pt modelId="{318204C3-1A64-4870-83C7-B4E2DAB36DD9}" type="pres">
      <dgm:prSet presAssocID="{C1911AD2-1BBA-4337-981C-8A48771DE267}" presName="Parent2" presStyleLbl="revTx" presStyleIdx="1" presStyleCnt="3" custScaleX="105856" custScaleY="159064" custLinFactX="72648" custLinFactNeighborX="100000" custLinFactNeighborY="36852">
        <dgm:presLayoutVars>
          <dgm:chMax val="1"/>
          <dgm:chPref val="1"/>
          <dgm:bulletEnabled val="1"/>
        </dgm:presLayoutVars>
      </dgm:prSet>
      <dgm:spPr/>
    </dgm:pt>
    <dgm:pt modelId="{E29F8266-E40B-45CE-8C6F-BD90DBA1A900}" type="pres">
      <dgm:prSet presAssocID="{EE8CE2F0-BCF8-451F-BA14-896FB25A678C}" presName="Accent3" presStyleCnt="0"/>
      <dgm:spPr/>
    </dgm:pt>
    <dgm:pt modelId="{BC9EF369-9A7B-4723-947F-B20C8E6AB2EB}" type="pres">
      <dgm:prSet presAssocID="{EE8CE2F0-BCF8-451F-BA14-896FB25A678C}" presName="Accent" presStyleLbl="node1" presStyleIdx="2" presStyleCnt="3"/>
      <dgm:spPr>
        <a:solidFill>
          <a:srgbClr val="205394"/>
        </a:solidFill>
        <a:ln w="3175">
          <a:solidFill>
            <a:schemeClr val="tx1"/>
          </a:solidFill>
        </a:ln>
      </dgm:spPr>
    </dgm:pt>
    <dgm:pt modelId="{8F4222B1-D545-480B-8236-854F4701BF29}" type="pres">
      <dgm:prSet presAssocID="{EE8CE2F0-BCF8-451F-BA14-896FB25A678C}" presName="Parent3" presStyleLbl="revTx" presStyleIdx="2" presStyleCnt="3">
        <dgm:presLayoutVars>
          <dgm:chMax val="1"/>
          <dgm:chPref val="1"/>
          <dgm:bulletEnabled val="1"/>
        </dgm:presLayoutVars>
      </dgm:prSet>
      <dgm:spPr/>
    </dgm:pt>
  </dgm:ptLst>
  <dgm:cxnLst>
    <dgm:cxn modelId="{2FA12C30-226C-42E9-AC08-D2CED6E2D666}" type="presOf" srcId="{EC2B0988-8523-44CE-B4AE-303F64564B96}" destId="{BF5C4058-1EC9-4B8D-9E0A-AF98399D3E94}" srcOrd="0" destOrd="0" presId="urn:microsoft.com/office/officeart/2009/layout/CircleArrowProcess"/>
    <dgm:cxn modelId="{1311A136-F7EA-48ED-AAA9-C3FEBC157E6F}" srcId="{D9551776-1311-4C7F-AA7F-E39F7BA2E43E}" destId="{EE8CE2F0-BCF8-451F-BA14-896FB25A678C}" srcOrd="2" destOrd="0" parTransId="{34E58069-1FCC-42DC-B984-1A6F7B272BCA}" sibTransId="{2CA72F13-5B13-4FA7-B463-192CA8AD628F}"/>
    <dgm:cxn modelId="{A4D83D42-4832-4F11-8DAC-ADDAE62FF1D2}" srcId="{D9551776-1311-4C7F-AA7F-E39F7BA2E43E}" destId="{EC2B0988-8523-44CE-B4AE-303F64564B96}" srcOrd="0" destOrd="0" parTransId="{F12C585D-FBE8-4FE0-9C68-8DDBB38B1365}" sibTransId="{817B9165-03CD-43FD-B81E-F3B57A6110ED}"/>
    <dgm:cxn modelId="{EFAEAE7C-FEBD-441B-82DD-D77D081A6EA8}" type="presOf" srcId="{EE8CE2F0-BCF8-451F-BA14-896FB25A678C}" destId="{8F4222B1-D545-480B-8236-854F4701BF29}" srcOrd="0" destOrd="0" presId="urn:microsoft.com/office/officeart/2009/layout/CircleArrowProcess"/>
    <dgm:cxn modelId="{1A77EB7D-7186-4B8E-8F2A-F6F96FD6E127}" type="presOf" srcId="{C1911AD2-1BBA-4337-981C-8A48771DE267}" destId="{318204C3-1A64-4870-83C7-B4E2DAB36DD9}" srcOrd="0" destOrd="0" presId="urn:microsoft.com/office/officeart/2009/layout/CircleArrowProcess"/>
    <dgm:cxn modelId="{33F2E3AA-0D0F-410F-864B-7BB1E5180929}" srcId="{D9551776-1311-4C7F-AA7F-E39F7BA2E43E}" destId="{C1911AD2-1BBA-4337-981C-8A48771DE267}" srcOrd="1" destOrd="0" parTransId="{26065DF3-5CA2-4012-9656-FD1FB66F2656}" sibTransId="{B4089569-44CF-4FA3-9029-E5D0F9F43F42}"/>
    <dgm:cxn modelId="{0B0E68C7-F352-454D-8099-29910518A005}" type="presOf" srcId="{D9551776-1311-4C7F-AA7F-E39F7BA2E43E}" destId="{BBB5CA74-5B3F-4AC6-9678-F326ECE0F96A}" srcOrd="0" destOrd="0" presId="urn:microsoft.com/office/officeart/2009/layout/CircleArrowProcess"/>
    <dgm:cxn modelId="{2E451BA7-341C-4B8A-84D4-F0320D7B8B6F}" type="presParOf" srcId="{BBB5CA74-5B3F-4AC6-9678-F326ECE0F96A}" destId="{F9C8AC6F-DF80-43D2-8C41-C9FBC754970A}" srcOrd="0" destOrd="0" presId="urn:microsoft.com/office/officeart/2009/layout/CircleArrowProcess"/>
    <dgm:cxn modelId="{7F55B7B1-E2E7-4E10-9C97-431F6765CB90}" type="presParOf" srcId="{F9C8AC6F-DF80-43D2-8C41-C9FBC754970A}" destId="{F98DAFDF-6A78-44F5-A681-2CD988B4ADB3}" srcOrd="0" destOrd="0" presId="urn:microsoft.com/office/officeart/2009/layout/CircleArrowProcess"/>
    <dgm:cxn modelId="{687F0383-244A-4791-BC35-9FFCADB9EE7C}" type="presParOf" srcId="{BBB5CA74-5B3F-4AC6-9678-F326ECE0F96A}" destId="{BF5C4058-1EC9-4B8D-9E0A-AF98399D3E94}" srcOrd="1" destOrd="0" presId="urn:microsoft.com/office/officeart/2009/layout/CircleArrowProcess"/>
    <dgm:cxn modelId="{64BA50D0-1FBB-441E-B229-148E85680ADD}" type="presParOf" srcId="{BBB5CA74-5B3F-4AC6-9678-F326ECE0F96A}" destId="{CB728967-8865-4850-AED5-C66A8857F875}" srcOrd="2" destOrd="0" presId="urn:microsoft.com/office/officeart/2009/layout/CircleArrowProcess"/>
    <dgm:cxn modelId="{18943EBE-2A95-41E3-8D7F-C58CD2EF8C9C}" type="presParOf" srcId="{CB728967-8865-4850-AED5-C66A8857F875}" destId="{445CAAA1-5825-4BA6-8A8F-ADF392B701AA}" srcOrd="0" destOrd="0" presId="urn:microsoft.com/office/officeart/2009/layout/CircleArrowProcess"/>
    <dgm:cxn modelId="{BD6EB1E9-B812-4DB7-9E99-5FDFA0198E12}" type="presParOf" srcId="{BBB5CA74-5B3F-4AC6-9678-F326ECE0F96A}" destId="{318204C3-1A64-4870-83C7-B4E2DAB36DD9}" srcOrd="3" destOrd="0" presId="urn:microsoft.com/office/officeart/2009/layout/CircleArrowProcess"/>
    <dgm:cxn modelId="{8C0755A4-6C0F-42F2-AFAC-348314E3CCC4}" type="presParOf" srcId="{BBB5CA74-5B3F-4AC6-9678-F326ECE0F96A}" destId="{E29F8266-E40B-45CE-8C6F-BD90DBA1A900}" srcOrd="4" destOrd="0" presId="urn:microsoft.com/office/officeart/2009/layout/CircleArrowProcess"/>
    <dgm:cxn modelId="{308D9183-119D-4E48-B1C7-7DFEF0F71B7D}" type="presParOf" srcId="{E29F8266-E40B-45CE-8C6F-BD90DBA1A900}" destId="{BC9EF369-9A7B-4723-947F-B20C8E6AB2EB}" srcOrd="0" destOrd="0" presId="urn:microsoft.com/office/officeart/2009/layout/CircleArrowProcess"/>
    <dgm:cxn modelId="{3676ACF0-7046-4A1F-8785-9C029078A93E}" type="presParOf" srcId="{BBB5CA74-5B3F-4AC6-9678-F326ECE0F96A}" destId="{8F4222B1-D545-480B-8236-854F4701BF29}" srcOrd="5" destOrd="0" presId="urn:microsoft.com/office/officeart/2009/layout/CircleArrowProcess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60F12F5-931E-4FCA-99B3-33ABDD034A0E}" type="doc">
      <dgm:prSet loTypeId="urn:microsoft.com/office/officeart/2005/8/layout/chart3" loCatId="cycle" qsTypeId="urn:microsoft.com/office/officeart/2005/8/quickstyle/simple1" qsCatId="simple" csTypeId="urn:microsoft.com/office/officeart/2005/8/colors/accent1_2" csCatId="accent1" phldr="1"/>
      <dgm:spPr/>
    </dgm:pt>
    <dgm:pt modelId="{873154C0-0CF6-477D-B9CE-9D60DAFF89A8}">
      <dgm:prSet phldrT="[Testo]"/>
      <dgm:spPr>
        <a:solidFill>
          <a:srgbClr val="205394">
            <a:alpha val="40000"/>
          </a:srgbClr>
        </a:solidFill>
      </dgm:spPr>
      <dgm:t>
        <a:bodyPr/>
        <a:lstStyle/>
        <a:p>
          <a:endParaRPr lang="it-IT" dirty="0">
            <a:solidFill>
              <a:srgbClr val="205394"/>
            </a:solidFill>
          </a:endParaRPr>
        </a:p>
      </dgm:t>
    </dgm:pt>
    <dgm:pt modelId="{D3B51ED3-6202-45C0-957D-596A30DD01A7}" type="parTrans" cxnId="{72B37532-DABE-41B3-BF55-F886BB75432F}">
      <dgm:prSet/>
      <dgm:spPr/>
      <dgm:t>
        <a:bodyPr/>
        <a:lstStyle/>
        <a:p>
          <a:endParaRPr lang="it-IT"/>
        </a:p>
      </dgm:t>
    </dgm:pt>
    <dgm:pt modelId="{4AA37BAA-7003-4869-BD93-618DD069ED77}" type="sibTrans" cxnId="{72B37532-DABE-41B3-BF55-F886BB75432F}">
      <dgm:prSet/>
      <dgm:spPr/>
      <dgm:t>
        <a:bodyPr/>
        <a:lstStyle/>
        <a:p>
          <a:endParaRPr lang="it-IT"/>
        </a:p>
      </dgm:t>
    </dgm:pt>
    <dgm:pt modelId="{C233F3A3-EB80-48C6-B046-FCE9D22E12FA}">
      <dgm:prSet phldrT="[Testo]"/>
      <dgm:spPr>
        <a:solidFill>
          <a:srgbClr val="205394">
            <a:alpha val="40000"/>
          </a:srgbClr>
        </a:solidFill>
      </dgm:spPr>
      <dgm:t>
        <a:bodyPr/>
        <a:lstStyle/>
        <a:p>
          <a:endParaRPr lang="it-IT" dirty="0">
            <a:solidFill>
              <a:srgbClr val="205394"/>
            </a:solidFill>
          </a:endParaRPr>
        </a:p>
      </dgm:t>
    </dgm:pt>
    <dgm:pt modelId="{6B88061F-C0EA-452C-AB4F-606CB4A1AD97}" type="parTrans" cxnId="{4C0BF572-B432-4414-9B73-4F3CC483863A}">
      <dgm:prSet/>
      <dgm:spPr/>
      <dgm:t>
        <a:bodyPr/>
        <a:lstStyle/>
        <a:p>
          <a:endParaRPr lang="it-IT"/>
        </a:p>
      </dgm:t>
    </dgm:pt>
    <dgm:pt modelId="{429067E1-41FE-4B9A-BC20-ECA3CCF53067}" type="sibTrans" cxnId="{4C0BF572-B432-4414-9B73-4F3CC483863A}">
      <dgm:prSet/>
      <dgm:spPr/>
      <dgm:t>
        <a:bodyPr/>
        <a:lstStyle/>
        <a:p>
          <a:endParaRPr lang="it-IT"/>
        </a:p>
      </dgm:t>
    </dgm:pt>
    <dgm:pt modelId="{6C1315B7-59C3-499D-A381-FF4DBB57A988}">
      <dgm:prSet phldrT="[Testo]"/>
      <dgm:spPr>
        <a:solidFill>
          <a:srgbClr val="205394">
            <a:alpha val="40000"/>
          </a:srgbClr>
        </a:solidFill>
      </dgm:spPr>
      <dgm:t>
        <a:bodyPr/>
        <a:lstStyle/>
        <a:p>
          <a:endParaRPr lang="it-IT" dirty="0">
            <a:solidFill>
              <a:srgbClr val="205394"/>
            </a:solidFill>
          </a:endParaRPr>
        </a:p>
      </dgm:t>
    </dgm:pt>
    <dgm:pt modelId="{897D45A9-F303-48B5-AE45-4431C1C93B4F}" type="parTrans" cxnId="{F294866B-7C4E-4F5A-8B6C-3BD3070424ED}">
      <dgm:prSet/>
      <dgm:spPr/>
      <dgm:t>
        <a:bodyPr/>
        <a:lstStyle/>
        <a:p>
          <a:endParaRPr lang="it-IT"/>
        </a:p>
      </dgm:t>
    </dgm:pt>
    <dgm:pt modelId="{9812B3ED-E67B-4B8A-AC89-AB9C4F2ADB74}" type="sibTrans" cxnId="{F294866B-7C4E-4F5A-8B6C-3BD3070424ED}">
      <dgm:prSet/>
      <dgm:spPr/>
      <dgm:t>
        <a:bodyPr/>
        <a:lstStyle/>
        <a:p>
          <a:endParaRPr lang="it-IT"/>
        </a:p>
      </dgm:t>
    </dgm:pt>
    <dgm:pt modelId="{5FB6DAB4-5991-4966-8FC6-23C233F6ECE7}" type="pres">
      <dgm:prSet presAssocID="{960F12F5-931E-4FCA-99B3-33ABDD034A0E}" presName="compositeShape" presStyleCnt="0">
        <dgm:presLayoutVars>
          <dgm:chMax val="7"/>
          <dgm:dir/>
          <dgm:resizeHandles val="exact"/>
        </dgm:presLayoutVars>
      </dgm:prSet>
      <dgm:spPr/>
    </dgm:pt>
    <dgm:pt modelId="{D6513C3C-E310-40D3-8217-FAB2D4E26244}" type="pres">
      <dgm:prSet presAssocID="{960F12F5-931E-4FCA-99B3-33ABDD034A0E}" presName="wedge1" presStyleLbl="node1" presStyleIdx="0" presStyleCnt="3" custLinFactNeighborX="-773" custLinFactNeighborY="626"/>
      <dgm:spPr/>
    </dgm:pt>
    <dgm:pt modelId="{F9F2B9EA-F532-442E-BC36-F31697FCA213}" type="pres">
      <dgm:prSet presAssocID="{960F12F5-931E-4FCA-99B3-33ABDD034A0E}" presName="wedge1Tx" presStyleLbl="node1" presStyleIdx="0" presStyleCnt="3">
        <dgm:presLayoutVars>
          <dgm:chMax val="0"/>
          <dgm:chPref val="0"/>
          <dgm:bulletEnabled val="1"/>
        </dgm:presLayoutVars>
      </dgm:prSet>
      <dgm:spPr/>
    </dgm:pt>
    <dgm:pt modelId="{21944B53-508E-42A4-A56A-2CB7DFD545CD}" type="pres">
      <dgm:prSet presAssocID="{960F12F5-931E-4FCA-99B3-33ABDD034A0E}" presName="wedge2" presStyleLbl="node1" presStyleIdx="1" presStyleCnt="3" custLinFactNeighborX="2164" custLinFactNeighborY="369"/>
      <dgm:spPr/>
    </dgm:pt>
    <dgm:pt modelId="{2D59703B-D2CE-4476-ABE8-B0DEF9D5F424}" type="pres">
      <dgm:prSet presAssocID="{960F12F5-931E-4FCA-99B3-33ABDD034A0E}" presName="wedge2Tx" presStyleLbl="node1" presStyleIdx="1" presStyleCnt="3">
        <dgm:presLayoutVars>
          <dgm:chMax val="0"/>
          <dgm:chPref val="0"/>
          <dgm:bulletEnabled val="1"/>
        </dgm:presLayoutVars>
      </dgm:prSet>
      <dgm:spPr/>
    </dgm:pt>
    <dgm:pt modelId="{8610ACF9-02EE-41C2-A83D-105BB2CF1F91}" type="pres">
      <dgm:prSet presAssocID="{960F12F5-931E-4FCA-99B3-33ABDD034A0E}" presName="wedge3" presStyleLbl="node1" presStyleIdx="2" presStyleCnt="3" custLinFactNeighborX="-204" custLinFactNeighborY="-2351"/>
      <dgm:spPr/>
    </dgm:pt>
    <dgm:pt modelId="{3A4C6C50-54D2-4D52-92DC-51D3A1BA0902}" type="pres">
      <dgm:prSet presAssocID="{960F12F5-931E-4FCA-99B3-33ABDD034A0E}" presName="wedge3Tx" presStyleLbl="node1" presStyleIdx="2" presStyleCnt="3">
        <dgm:presLayoutVars>
          <dgm:chMax val="0"/>
          <dgm:chPref val="0"/>
          <dgm:bulletEnabled val="1"/>
        </dgm:presLayoutVars>
      </dgm:prSet>
      <dgm:spPr/>
    </dgm:pt>
  </dgm:ptLst>
  <dgm:cxnLst>
    <dgm:cxn modelId="{E406C306-ED30-465E-BC29-51017270B186}" type="presOf" srcId="{6C1315B7-59C3-499D-A381-FF4DBB57A988}" destId="{3A4C6C50-54D2-4D52-92DC-51D3A1BA0902}" srcOrd="1" destOrd="0" presId="urn:microsoft.com/office/officeart/2005/8/layout/chart3"/>
    <dgm:cxn modelId="{9A2EEA2F-C300-4B16-87B1-7F4BCFCC83CF}" type="presOf" srcId="{C233F3A3-EB80-48C6-B046-FCE9D22E12FA}" destId="{2D59703B-D2CE-4476-ABE8-B0DEF9D5F424}" srcOrd="1" destOrd="0" presId="urn:microsoft.com/office/officeart/2005/8/layout/chart3"/>
    <dgm:cxn modelId="{72B37532-DABE-41B3-BF55-F886BB75432F}" srcId="{960F12F5-931E-4FCA-99B3-33ABDD034A0E}" destId="{873154C0-0CF6-477D-B9CE-9D60DAFF89A8}" srcOrd="0" destOrd="0" parTransId="{D3B51ED3-6202-45C0-957D-596A30DD01A7}" sibTransId="{4AA37BAA-7003-4869-BD93-618DD069ED77}"/>
    <dgm:cxn modelId="{1B5FD35C-B084-4E1A-8A80-8F5F02414473}" type="presOf" srcId="{C233F3A3-EB80-48C6-B046-FCE9D22E12FA}" destId="{21944B53-508E-42A4-A56A-2CB7DFD545CD}" srcOrd="0" destOrd="0" presId="urn:microsoft.com/office/officeart/2005/8/layout/chart3"/>
    <dgm:cxn modelId="{F294866B-7C4E-4F5A-8B6C-3BD3070424ED}" srcId="{960F12F5-931E-4FCA-99B3-33ABDD034A0E}" destId="{6C1315B7-59C3-499D-A381-FF4DBB57A988}" srcOrd="2" destOrd="0" parTransId="{897D45A9-F303-48B5-AE45-4431C1C93B4F}" sibTransId="{9812B3ED-E67B-4B8A-AC89-AB9C4F2ADB74}"/>
    <dgm:cxn modelId="{D8857B6C-F8DC-4A53-9D7D-986C7F4D866B}" type="presOf" srcId="{6C1315B7-59C3-499D-A381-FF4DBB57A988}" destId="{8610ACF9-02EE-41C2-A83D-105BB2CF1F91}" srcOrd="0" destOrd="0" presId="urn:microsoft.com/office/officeart/2005/8/layout/chart3"/>
    <dgm:cxn modelId="{4C0BF572-B432-4414-9B73-4F3CC483863A}" srcId="{960F12F5-931E-4FCA-99B3-33ABDD034A0E}" destId="{C233F3A3-EB80-48C6-B046-FCE9D22E12FA}" srcOrd="1" destOrd="0" parTransId="{6B88061F-C0EA-452C-AB4F-606CB4A1AD97}" sibTransId="{429067E1-41FE-4B9A-BC20-ECA3CCF53067}"/>
    <dgm:cxn modelId="{A6A3CAB6-7A86-4EA1-A25B-D7CB8D1C4042}" type="presOf" srcId="{873154C0-0CF6-477D-B9CE-9D60DAFF89A8}" destId="{D6513C3C-E310-40D3-8217-FAB2D4E26244}" srcOrd="0" destOrd="0" presId="urn:microsoft.com/office/officeart/2005/8/layout/chart3"/>
    <dgm:cxn modelId="{B3C5B4C4-730E-4F7B-9A0A-A11F4DE4FE63}" type="presOf" srcId="{873154C0-0CF6-477D-B9CE-9D60DAFF89A8}" destId="{F9F2B9EA-F532-442E-BC36-F31697FCA213}" srcOrd="1" destOrd="0" presId="urn:microsoft.com/office/officeart/2005/8/layout/chart3"/>
    <dgm:cxn modelId="{55E3B9E5-1C97-4E8B-8465-89A1E66DFC2D}" type="presOf" srcId="{960F12F5-931E-4FCA-99B3-33ABDD034A0E}" destId="{5FB6DAB4-5991-4966-8FC6-23C233F6ECE7}" srcOrd="0" destOrd="0" presId="urn:microsoft.com/office/officeart/2005/8/layout/chart3"/>
    <dgm:cxn modelId="{FB8C428D-65BA-4191-AF63-2032683E46E6}" type="presParOf" srcId="{5FB6DAB4-5991-4966-8FC6-23C233F6ECE7}" destId="{D6513C3C-E310-40D3-8217-FAB2D4E26244}" srcOrd="0" destOrd="0" presId="urn:microsoft.com/office/officeart/2005/8/layout/chart3"/>
    <dgm:cxn modelId="{4AB34130-F0F6-43BE-A1E5-4E9A72F76DFB}" type="presParOf" srcId="{5FB6DAB4-5991-4966-8FC6-23C233F6ECE7}" destId="{F9F2B9EA-F532-442E-BC36-F31697FCA213}" srcOrd="1" destOrd="0" presId="urn:microsoft.com/office/officeart/2005/8/layout/chart3"/>
    <dgm:cxn modelId="{1A1252B6-2FDD-47B8-A704-B7E59B3ED96C}" type="presParOf" srcId="{5FB6DAB4-5991-4966-8FC6-23C233F6ECE7}" destId="{21944B53-508E-42A4-A56A-2CB7DFD545CD}" srcOrd="2" destOrd="0" presId="urn:microsoft.com/office/officeart/2005/8/layout/chart3"/>
    <dgm:cxn modelId="{1D1E21EC-528A-4DC6-8DA3-2F74EBDA9D87}" type="presParOf" srcId="{5FB6DAB4-5991-4966-8FC6-23C233F6ECE7}" destId="{2D59703B-D2CE-4476-ABE8-B0DEF9D5F424}" srcOrd="3" destOrd="0" presId="urn:microsoft.com/office/officeart/2005/8/layout/chart3"/>
    <dgm:cxn modelId="{581E5EBD-E920-4A1B-88A6-D9FCAC2F3605}" type="presParOf" srcId="{5FB6DAB4-5991-4966-8FC6-23C233F6ECE7}" destId="{8610ACF9-02EE-41C2-A83D-105BB2CF1F91}" srcOrd="4" destOrd="0" presId="urn:microsoft.com/office/officeart/2005/8/layout/chart3"/>
    <dgm:cxn modelId="{6B19925E-417A-42D3-8A7D-FA3E7F7D696F}" type="presParOf" srcId="{5FB6DAB4-5991-4966-8FC6-23C233F6ECE7}" destId="{3A4C6C50-54D2-4D52-92DC-51D3A1BA0902}" srcOrd="5" destOrd="0" presId="urn:microsoft.com/office/officeart/2005/8/layout/chart3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690C444-505F-4BF8-86AE-7D3968AD9E02}" type="doc">
      <dgm:prSet loTypeId="urn:microsoft.com/office/officeart/2005/8/layout/hList9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t-IT"/>
        </a:p>
      </dgm:t>
    </dgm:pt>
    <dgm:pt modelId="{EC147BDF-558D-4762-8C8E-41C6C69AECF4}">
      <dgm:prSet phldrT="[Testo]" custT="1"/>
      <dgm:spPr>
        <a:solidFill>
          <a:srgbClr val="205394"/>
        </a:solidFill>
      </dgm:spPr>
      <dgm:t>
        <a:bodyPr/>
        <a:lstStyle/>
        <a:p>
          <a:r>
            <a:rPr lang="it-IT" sz="2000" dirty="0"/>
            <a:t>47,9%</a:t>
          </a:r>
        </a:p>
      </dgm:t>
    </dgm:pt>
    <dgm:pt modelId="{5CC3090B-F08B-4732-857F-7C53CD357092}" type="parTrans" cxnId="{79489E51-AAB1-43EC-866F-C90EF007B16D}">
      <dgm:prSet/>
      <dgm:spPr/>
      <dgm:t>
        <a:bodyPr/>
        <a:lstStyle/>
        <a:p>
          <a:endParaRPr lang="it-IT"/>
        </a:p>
      </dgm:t>
    </dgm:pt>
    <dgm:pt modelId="{99E75554-3489-4A7D-BD2D-8EA6CB93F901}" type="sibTrans" cxnId="{79489E51-AAB1-43EC-866F-C90EF007B16D}">
      <dgm:prSet/>
      <dgm:spPr/>
      <dgm:t>
        <a:bodyPr/>
        <a:lstStyle/>
        <a:p>
          <a:endParaRPr lang="it-IT"/>
        </a:p>
      </dgm:t>
    </dgm:pt>
    <dgm:pt modelId="{963666C1-539B-48CE-A0AE-EC399CA3FEC1}">
      <dgm:prSet phldrT="[Testo]" custT="1"/>
      <dgm:spPr>
        <a:ln>
          <a:solidFill>
            <a:srgbClr val="205394">
              <a:alpha val="90000"/>
            </a:srgbClr>
          </a:solidFill>
        </a:ln>
      </dgm:spPr>
      <dgm:t>
        <a:bodyPr/>
        <a:lstStyle/>
        <a:p>
          <a:pPr algn="ctr"/>
          <a:r>
            <a:rPr lang="it-IT" sz="2000"/>
            <a:t>Localizzazioni</a:t>
          </a:r>
          <a:endParaRPr lang="it-IT" sz="2000" dirty="0"/>
        </a:p>
      </dgm:t>
    </dgm:pt>
    <dgm:pt modelId="{459FD617-B4C2-4D56-91C8-0E02D381A5D9}" type="parTrans" cxnId="{4314929B-9F28-4F64-AC3F-4200F1957BA9}">
      <dgm:prSet/>
      <dgm:spPr/>
      <dgm:t>
        <a:bodyPr/>
        <a:lstStyle/>
        <a:p>
          <a:endParaRPr lang="it-IT"/>
        </a:p>
      </dgm:t>
    </dgm:pt>
    <dgm:pt modelId="{06114571-237F-4C6D-A67E-EEAC94C287E2}" type="sibTrans" cxnId="{4314929B-9F28-4F64-AC3F-4200F1957BA9}">
      <dgm:prSet/>
      <dgm:spPr/>
      <dgm:t>
        <a:bodyPr/>
        <a:lstStyle/>
        <a:p>
          <a:endParaRPr lang="it-IT"/>
        </a:p>
      </dgm:t>
    </dgm:pt>
    <dgm:pt modelId="{D150F9CF-B94F-4154-AD3B-0B8C9200FE61}">
      <dgm:prSet phldrT="[Testo]" custT="1"/>
      <dgm:spPr>
        <a:solidFill>
          <a:srgbClr val="205394"/>
        </a:solidFill>
      </dgm:spPr>
      <dgm:t>
        <a:bodyPr/>
        <a:lstStyle/>
        <a:p>
          <a:r>
            <a:rPr lang="it-IT" sz="2000" dirty="0"/>
            <a:t>44,1%</a:t>
          </a:r>
          <a:endParaRPr lang="it-IT" sz="5400" dirty="0"/>
        </a:p>
      </dgm:t>
    </dgm:pt>
    <dgm:pt modelId="{A208A726-830E-4712-8BE9-EBF29D192576}" type="parTrans" cxnId="{DB7AED57-3DCF-44E9-A830-0A87A8B0D565}">
      <dgm:prSet/>
      <dgm:spPr/>
      <dgm:t>
        <a:bodyPr/>
        <a:lstStyle/>
        <a:p>
          <a:endParaRPr lang="it-IT"/>
        </a:p>
      </dgm:t>
    </dgm:pt>
    <dgm:pt modelId="{159853EB-2C08-42C3-A77F-2765F0B3D7CC}" type="sibTrans" cxnId="{DB7AED57-3DCF-44E9-A830-0A87A8B0D565}">
      <dgm:prSet/>
      <dgm:spPr/>
      <dgm:t>
        <a:bodyPr/>
        <a:lstStyle/>
        <a:p>
          <a:endParaRPr lang="it-IT"/>
        </a:p>
      </dgm:t>
    </dgm:pt>
    <dgm:pt modelId="{62969C3D-B313-4F67-82C2-78E5693069D6}">
      <dgm:prSet phldrT="[Testo]" custT="1"/>
      <dgm:spPr>
        <a:ln>
          <a:solidFill>
            <a:srgbClr val="205394"/>
          </a:solidFill>
        </a:ln>
      </dgm:spPr>
      <dgm:t>
        <a:bodyPr/>
        <a:lstStyle/>
        <a:p>
          <a:pPr algn="ctr"/>
          <a:r>
            <a:rPr lang="it-IT" sz="2000" dirty="0"/>
            <a:t>Export</a:t>
          </a:r>
        </a:p>
      </dgm:t>
    </dgm:pt>
    <dgm:pt modelId="{4D892825-3C8B-467B-B74C-0953324CA936}" type="parTrans" cxnId="{038D44B8-D189-4DEB-9041-DFB85CF98922}">
      <dgm:prSet/>
      <dgm:spPr/>
      <dgm:t>
        <a:bodyPr/>
        <a:lstStyle/>
        <a:p>
          <a:endParaRPr lang="it-IT"/>
        </a:p>
      </dgm:t>
    </dgm:pt>
    <dgm:pt modelId="{8BDE4025-B981-4F6C-89E2-1ABDB888D312}" type="sibTrans" cxnId="{038D44B8-D189-4DEB-9041-DFB85CF98922}">
      <dgm:prSet/>
      <dgm:spPr/>
      <dgm:t>
        <a:bodyPr/>
        <a:lstStyle/>
        <a:p>
          <a:endParaRPr lang="it-IT"/>
        </a:p>
      </dgm:t>
    </dgm:pt>
    <dgm:pt modelId="{A60C1B0F-EA1E-4E9F-8E46-24DC2292595A}">
      <dgm:prSet phldrT="[Testo]" custT="1"/>
      <dgm:spPr>
        <a:solidFill>
          <a:srgbClr val="205394"/>
        </a:solidFill>
      </dgm:spPr>
      <dgm:t>
        <a:bodyPr/>
        <a:lstStyle/>
        <a:p>
          <a:r>
            <a:rPr lang="it-IT" sz="2000" dirty="0"/>
            <a:t>44,6%</a:t>
          </a:r>
        </a:p>
      </dgm:t>
    </dgm:pt>
    <dgm:pt modelId="{0CE23290-4EB0-422C-9F35-36FDCB63BE06}" type="parTrans" cxnId="{51989F0A-E1F3-4970-B8B8-7C445ACC672D}">
      <dgm:prSet/>
      <dgm:spPr/>
      <dgm:t>
        <a:bodyPr/>
        <a:lstStyle/>
        <a:p>
          <a:endParaRPr lang="it-IT"/>
        </a:p>
      </dgm:t>
    </dgm:pt>
    <dgm:pt modelId="{11BEBAEC-8741-4CB3-A8FF-33D0610D628A}" type="sibTrans" cxnId="{51989F0A-E1F3-4970-B8B8-7C445ACC672D}">
      <dgm:prSet/>
      <dgm:spPr/>
      <dgm:t>
        <a:bodyPr/>
        <a:lstStyle/>
        <a:p>
          <a:endParaRPr lang="it-IT"/>
        </a:p>
      </dgm:t>
    </dgm:pt>
    <dgm:pt modelId="{4ECB8614-04EF-4FA7-B9E5-62ADB53434A7}">
      <dgm:prSet custT="1"/>
      <dgm:spPr>
        <a:ln>
          <a:solidFill>
            <a:srgbClr val="205394">
              <a:alpha val="90000"/>
            </a:srgbClr>
          </a:solidFill>
        </a:ln>
      </dgm:spPr>
      <dgm:t>
        <a:bodyPr/>
        <a:lstStyle/>
        <a:p>
          <a:pPr algn="ctr"/>
          <a:r>
            <a:rPr lang="it-IT" sz="2000" dirty="0"/>
            <a:t>Addetti</a:t>
          </a:r>
        </a:p>
      </dgm:t>
    </dgm:pt>
    <dgm:pt modelId="{8A6B98EC-8743-485D-89E2-CDCB9B471661}" type="parTrans" cxnId="{17ED4399-4A13-4800-A6FA-82625038CBDA}">
      <dgm:prSet/>
      <dgm:spPr/>
      <dgm:t>
        <a:bodyPr/>
        <a:lstStyle/>
        <a:p>
          <a:endParaRPr lang="it-IT"/>
        </a:p>
      </dgm:t>
    </dgm:pt>
    <dgm:pt modelId="{036CAB60-F6FB-4AC4-8068-C3D9E9024D07}" type="sibTrans" cxnId="{17ED4399-4A13-4800-A6FA-82625038CBDA}">
      <dgm:prSet/>
      <dgm:spPr/>
      <dgm:t>
        <a:bodyPr/>
        <a:lstStyle/>
        <a:p>
          <a:endParaRPr lang="it-IT"/>
        </a:p>
      </dgm:t>
    </dgm:pt>
    <dgm:pt modelId="{C3E1F683-5465-484F-B6EB-57D81CFF4C88}">
      <dgm:prSet phldrT="[Testo]" custT="1"/>
      <dgm:spPr>
        <a:ln>
          <a:solidFill>
            <a:srgbClr val="205394">
              <a:alpha val="90000"/>
            </a:srgbClr>
          </a:solidFill>
        </a:ln>
      </dgm:spPr>
      <dgm:t>
        <a:bodyPr/>
        <a:lstStyle/>
        <a:p>
          <a:pPr algn="l"/>
          <a:r>
            <a:rPr lang="it-IT" sz="2000" dirty="0"/>
            <a:t>Addetti manifatturiero</a:t>
          </a:r>
        </a:p>
      </dgm:t>
    </dgm:pt>
    <dgm:pt modelId="{44BAA5C2-5C0C-4C88-B0A0-D7242E385C67}" type="parTrans" cxnId="{F3FBBCBB-2949-4FA2-8A41-FDB73CB0FD75}">
      <dgm:prSet/>
      <dgm:spPr/>
      <dgm:t>
        <a:bodyPr/>
        <a:lstStyle/>
        <a:p>
          <a:endParaRPr lang="it-IT"/>
        </a:p>
      </dgm:t>
    </dgm:pt>
    <dgm:pt modelId="{17394C87-96CB-4DE4-85E6-0EBE0572E54C}" type="sibTrans" cxnId="{F3FBBCBB-2949-4FA2-8A41-FDB73CB0FD75}">
      <dgm:prSet/>
      <dgm:spPr/>
      <dgm:t>
        <a:bodyPr/>
        <a:lstStyle/>
        <a:p>
          <a:endParaRPr lang="it-IT"/>
        </a:p>
      </dgm:t>
    </dgm:pt>
    <dgm:pt modelId="{F3EF2279-FABD-439E-9003-DE083C79054B}" type="pres">
      <dgm:prSet presAssocID="{E690C444-505F-4BF8-86AE-7D3968AD9E02}" presName="list" presStyleCnt="0">
        <dgm:presLayoutVars>
          <dgm:dir/>
          <dgm:animLvl val="lvl"/>
        </dgm:presLayoutVars>
      </dgm:prSet>
      <dgm:spPr/>
    </dgm:pt>
    <dgm:pt modelId="{4E2AEFFE-E877-4DF4-8BCE-AAD1ED697B7D}" type="pres">
      <dgm:prSet presAssocID="{EC147BDF-558D-4762-8C8E-41C6C69AECF4}" presName="posSpace" presStyleCnt="0"/>
      <dgm:spPr/>
    </dgm:pt>
    <dgm:pt modelId="{C6E80251-85E9-4934-8B75-6F0A8A2353BF}" type="pres">
      <dgm:prSet presAssocID="{EC147BDF-558D-4762-8C8E-41C6C69AECF4}" presName="vertFlow" presStyleCnt="0"/>
      <dgm:spPr/>
    </dgm:pt>
    <dgm:pt modelId="{D4059CE0-74E4-4E83-AC3C-80B87E68C7E5}" type="pres">
      <dgm:prSet presAssocID="{EC147BDF-558D-4762-8C8E-41C6C69AECF4}" presName="topSpace" presStyleCnt="0"/>
      <dgm:spPr/>
    </dgm:pt>
    <dgm:pt modelId="{655B27B1-858F-46C8-BAFD-2A639B8FB0F9}" type="pres">
      <dgm:prSet presAssocID="{EC147BDF-558D-4762-8C8E-41C6C69AECF4}" presName="firstComp" presStyleCnt="0"/>
      <dgm:spPr/>
    </dgm:pt>
    <dgm:pt modelId="{128EA90F-6F10-4EE1-8FCE-7C6273D9EB55}" type="pres">
      <dgm:prSet presAssocID="{EC147BDF-558D-4762-8C8E-41C6C69AECF4}" presName="firstChild" presStyleLbl="bgAccFollowNode1" presStyleIdx="0" presStyleCnt="4" custScaleX="133760" custLinFactX="44286" custLinFactNeighborX="100000" custLinFactNeighborY="-71260"/>
      <dgm:spPr/>
    </dgm:pt>
    <dgm:pt modelId="{AAE90782-28A5-4437-8643-1C681BE902F1}" type="pres">
      <dgm:prSet presAssocID="{EC147BDF-558D-4762-8C8E-41C6C69AECF4}" presName="firstChildTx" presStyleLbl="bgAccFollowNode1" presStyleIdx="0" presStyleCnt="4">
        <dgm:presLayoutVars>
          <dgm:bulletEnabled val="1"/>
        </dgm:presLayoutVars>
      </dgm:prSet>
      <dgm:spPr/>
    </dgm:pt>
    <dgm:pt modelId="{FC23A55D-0A16-4DC9-8E7A-6E6A939931BC}" type="pres">
      <dgm:prSet presAssocID="{EC147BDF-558D-4762-8C8E-41C6C69AECF4}" presName="negSpace" presStyleCnt="0"/>
      <dgm:spPr/>
    </dgm:pt>
    <dgm:pt modelId="{A8A75FF7-C191-4FF1-8CE3-582A49E48098}" type="pres">
      <dgm:prSet presAssocID="{EC147BDF-558D-4762-8C8E-41C6C69AECF4}" presName="circle" presStyleLbl="node1" presStyleIdx="0" presStyleCnt="3" custScaleX="125115" custScaleY="129286" custLinFactX="47226" custLinFactY="-11464" custLinFactNeighborX="100000" custLinFactNeighborY="-100000"/>
      <dgm:spPr/>
    </dgm:pt>
    <dgm:pt modelId="{7D3513BC-C115-443D-BA49-8B75400FB9B6}" type="pres">
      <dgm:prSet presAssocID="{99E75554-3489-4A7D-BD2D-8EA6CB93F901}" presName="transSpace" presStyleCnt="0"/>
      <dgm:spPr/>
    </dgm:pt>
    <dgm:pt modelId="{5F8BE872-0556-4895-AD26-44241BF2CE98}" type="pres">
      <dgm:prSet presAssocID="{A60C1B0F-EA1E-4E9F-8E46-24DC2292595A}" presName="posSpace" presStyleCnt="0"/>
      <dgm:spPr/>
    </dgm:pt>
    <dgm:pt modelId="{2087B39F-7D85-40B5-9809-F6DB9266323C}" type="pres">
      <dgm:prSet presAssocID="{A60C1B0F-EA1E-4E9F-8E46-24DC2292595A}" presName="vertFlow" presStyleCnt="0"/>
      <dgm:spPr/>
    </dgm:pt>
    <dgm:pt modelId="{DF9A61DA-CDCE-4E86-9267-B8DDB6A64445}" type="pres">
      <dgm:prSet presAssocID="{A60C1B0F-EA1E-4E9F-8E46-24DC2292595A}" presName="topSpace" presStyleCnt="0"/>
      <dgm:spPr/>
    </dgm:pt>
    <dgm:pt modelId="{F4DCB9E3-5EC8-4B2E-80EA-A95E55C507AD}" type="pres">
      <dgm:prSet presAssocID="{A60C1B0F-EA1E-4E9F-8E46-24DC2292595A}" presName="firstComp" presStyleCnt="0"/>
      <dgm:spPr/>
    </dgm:pt>
    <dgm:pt modelId="{8FE9D931-89B4-4750-9852-D02E372E05EA}" type="pres">
      <dgm:prSet presAssocID="{A60C1B0F-EA1E-4E9F-8E46-24DC2292595A}" presName="firstChild" presStyleLbl="bgAccFollowNode1" presStyleIdx="1" presStyleCnt="4" custScaleX="131928" custScaleY="100695" custLinFactY="-46864" custLinFactNeighborX="99777" custLinFactNeighborY="-100000"/>
      <dgm:spPr/>
    </dgm:pt>
    <dgm:pt modelId="{36E13070-7162-4316-B902-7D0DD94E89C7}" type="pres">
      <dgm:prSet presAssocID="{A60C1B0F-EA1E-4E9F-8E46-24DC2292595A}" presName="firstChildTx" presStyleLbl="bgAccFollowNode1" presStyleIdx="1" presStyleCnt="4">
        <dgm:presLayoutVars>
          <dgm:bulletEnabled val="1"/>
        </dgm:presLayoutVars>
      </dgm:prSet>
      <dgm:spPr/>
    </dgm:pt>
    <dgm:pt modelId="{AA57CA5D-853C-4D04-8F82-1D34C65FCC5B}" type="pres">
      <dgm:prSet presAssocID="{C3E1F683-5465-484F-B6EB-57D81CFF4C88}" presName="comp" presStyleCnt="0"/>
      <dgm:spPr/>
    </dgm:pt>
    <dgm:pt modelId="{88122B69-0E89-4A3E-86CD-A29F580A6B6E}" type="pres">
      <dgm:prSet presAssocID="{C3E1F683-5465-484F-B6EB-57D81CFF4C88}" presName="child" presStyleLbl="bgAccFollowNode1" presStyleIdx="2" presStyleCnt="4" custScaleX="138448" custLinFactX="26057" custLinFactNeighborX="100000" custLinFactNeighborY="-59789"/>
      <dgm:spPr/>
    </dgm:pt>
    <dgm:pt modelId="{FC8FCE6B-F932-475F-A625-E45EB27DA9C7}" type="pres">
      <dgm:prSet presAssocID="{C3E1F683-5465-484F-B6EB-57D81CFF4C88}" presName="childTx" presStyleLbl="bgAccFollowNode1" presStyleIdx="2" presStyleCnt="4">
        <dgm:presLayoutVars>
          <dgm:bulletEnabled val="1"/>
        </dgm:presLayoutVars>
      </dgm:prSet>
      <dgm:spPr/>
    </dgm:pt>
    <dgm:pt modelId="{513148AA-A86B-441E-90E3-9640BFC1B01E}" type="pres">
      <dgm:prSet presAssocID="{A60C1B0F-EA1E-4E9F-8E46-24DC2292595A}" presName="negSpace" presStyleCnt="0"/>
      <dgm:spPr/>
    </dgm:pt>
    <dgm:pt modelId="{3657977B-2677-40BB-B404-C3E686469AED}" type="pres">
      <dgm:prSet presAssocID="{A60C1B0F-EA1E-4E9F-8E46-24DC2292595A}" presName="circle" presStyleLbl="node1" presStyleIdx="1" presStyleCnt="3" custScaleX="124685" custScaleY="128842" custLinFactY="-89607" custLinFactNeighborX="70461" custLinFactNeighborY="-100000"/>
      <dgm:spPr/>
    </dgm:pt>
    <dgm:pt modelId="{180510FD-0FA2-4AB4-8035-AAB64C105AC7}" type="pres">
      <dgm:prSet presAssocID="{11BEBAEC-8741-4CB3-A8FF-33D0610D628A}" presName="transSpace" presStyleCnt="0"/>
      <dgm:spPr/>
    </dgm:pt>
    <dgm:pt modelId="{8315BABF-EFC4-479C-96D7-EDC366EBA30B}" type="pres">
      <dgm:prSet presAssocID="{D150F9CF-B94F-4154-AD3B-0B8C9200FE61}" presName="posSpace" presStyleCnt="0"/>
      <dgm:spPr/>
    </dgm:pt>
    <dgm:pt modelId="{71D1CBC7-3E47-4154-A369-CD645ACDECEE}" type="pres">
      <dgm:prSet presAssocID="{D150F9CF-B94F-4154-AD3B-0B8C9200FE61}" presName="vertFlow" presStyleCnt="0"/>
      <dgm:spPr/>
    </dgm:pt>
    <dgm:pt modelId="{3A027BB5-6743-46EB-BA44-E7B96B3CEC4C}" type="pres">
      <dgm:prSet presAssocID="{D150F9CF-B94F-4154-AD3B-0B8C9200FE61}" presName="topSpace" presStyleCnt="0"/>
      <dgm:spPr/>
    </dgm:pt>
    <dgm:pt modelId="{A8205E84-5319-4405-AFEE-CC9E6C8B8C6F}" type="pres">
      <dgm:prSet presAssocID="{D150F9CF-B94F-4154-AD3B-0B8C9200FE61}" presName="firstComp" presStyleCnt="0"/>
      <dgm:spPr/>
    </dgm:pt>
    <dgm:pt modelId="{257C7BA7-38FE-418D-8A40-7038FEDEC2F2}" type="pres">
      <dgm:prSet presAssocID="{D150F9CF-B94F-4154-AD3B-0B8C9200FE61}" presName="firstChild" presStyleLbl="bgAccFollowNode1" presStyleIdx="3" presStyleCnt="4" custScaleX="124185" custLinFactX="-97994" custLinFactY="100000" custLinFactNeighborX="-100000" custLinFactNeighborY="101472"/>
      <dgm:spPr/>
    </dgm:pt>
    <dgm:pt modelId="{4636533D-4F56-47B6-8FB3-6DDA0985A3C5}" type="pres">
      <dgm:prSet presAssocID="{D150F9CF-B94F-4154-AD3B-0B8C9200FE61}" presName="firstChildTx" presStyleLbl="bgAccFollowNode1" presStyleIdx="3" presStyleCnt="4">
        <dgm:presLayoutVars>
          <dgm:bulletEnabled val="1"/>
        </dgm:presLayoutVars>
      </dgm:prSet>
      <dgm:spPr/>
    </dgm:pt>
    <dgm:pt modelId="{A4A0CEAF-B24E-417F-B4FA-36900D51E934}" type="pres">
      <dgm:prSet presAssocID="{D150F9CF-B94F-4154-AD3B-0B8C9200FE61}" presName="negSpace" presStyleCnt="0"/>
      <dgm:spPr/>
    </dgm:pt>
    <dgm:pt modelId="{DB8BCF25-E152-4945-9F44-8EDF150F9744}" type="pres">
      <dgm:prSet presAssocID="{D150F9CF-B94F-4154-AD3B-0B8C9200FE61}" presName="circle" presStyleLbl="node1" presStyleIdx="2" presStyleCnt="3" custScaleX="125548" custScaleY="129733" custLinFactX="-100000" custLinFactY="67075" custLinFactNeighborX="-138354" custLinFactNeighborY="100000"/>
      <dgm:spPr/>
    </dgm:pt>
  </dgm:ptLst>
  <dgm:cxnLst>
    <dgm:cxn modelId="{2D37BE09-4CF0-489D-BA6A-76F9FA41B12F}" type="presOf" srcId="{E690C444-505F-4BF8-86AE-7D3968AD9E02}" destId="{F3EF2279-FABD-439E-9003-DE083C79054B}" srcOrd="0" destOrd="0" presId="urn:microsoft.com/office/officeart/2005/8/layout/hList9"/>
    <dgm:cxn modelId="{51989F0A-E1F3-4970-B8B8-7C445ACC672D}" srcId="{E690C444-505F-4BF8-86AE-7D3968AD9E02}" destId="{A60C1B0F-EA1E-4E9F-8E46-24DC2292595A}" srcOrd="1" destOrd="0" parTransId="{0CE23290-4EB0-422C-9F35-36FDCB63BE06}" sibTransId="{11BEBAEC-8741-4CB3-A8FF-33D0610D628A}"/>
    <dgm:cxn modelId="{1E8A7C61-74A8-4C2C-9847-8E89CA924A85}" type="presOf" srcId="{963666C1-539B-48CE-A0AE-EC399CA3FEC1}" destId="{AAE90782-28A5-4437-8643-1C681BE902F1}" srcOrd="1" destOrd="0" presId="urn:microsoft.com/office/officeart/2005/8/layout/hList9"/>
    <dgm:cxn modelId="{2086564F-7987-4E4A-A924-18705555A8F1}" type="presOf" srcId="{62969C3D-B313-4F67-82C2-78E5693069D6}" destId="{4636533D-4F56-47B6-8FB3-6DDA0985A3C5}" srcOrd="1" destOrd="0" presId="urn:microsoft.com/office/officeart/2005/8/layout/hList9"/>
    <dgm:cxn modelId="{79489E51-AAB1-43EC-866F-C90EF007B16D}" srcId="{E690C444-505F-4BF8-86AE-7D3968AD9E02}" destId="{EC147BDF-558D-4762-8C8E-41C6C69AECF4}" srcOrd="0" destOrd="0" parTransId="{5CC3090B-F08B-4732-857F-7C53CD357092}" sibTransId="{99E75554-3489-4A7D-BD2D-8EA6CB93F901}"/>
    <dgm:cxn modelId="{DB7AED57-3DCF-44E9-A830-0A87A8B0D565}" srcId="{E690C444-505F-4BF8-86AE-7D3968AD9E02}" destId="{D150F9CF-B94F-4154-AD3B-0B8C9200FE61}" srcOrd="2" destOrd="0" parTransId="{A208A726-830E-4712-8BE9-EBF29D192576}" sibTransId="{159853EB-2C08-42C3-A77F-2765F0B3D7CC}"/>
    <dgm:cxn modelId="{5D08AB7B-FCDB-4F58-B50C-7E300281E420}" type="presOf" srcId="{4ECB8614-04EF-4FA7-B9E5-62ADB53434A7}" destId="{36E13070-7162-4316-B902-7D0DD94E89C7}" srcOrd="1" destOrd="0" presId="urn:microsoft.com/office/officeart/2005/8/layout/hList9"/>
    <dgm:cxn modelId="{17ED4399-4A13-4800-A6FA-82625038CBDA}" srcId="{A60C1B0F-EA1E-4E9F-8E46-24DC2292595A}" destId="{4ECB8614-04EF-4FA7-B9E5-62ADB53434A7}" srcOrd="0" destOrd="0" parTransId="{8A6B98EC-8743-485D-89E2-CDCB9B471661}" sibTransId="{036CAB60-F6FB-4AC4-8068-C3D9E9024D07}"/>
    <dgm:cxn modelId="{B961159A-3256-4958-B1BA-ABEEDEE80F7E}" type="presOf" srcId="{62969C3D-B313-4F67-82C2-78E5693069D6}" destId="{257C7BA7-38FE-418D-8A40-7038FEDEC2F2}" srcOrd="0" destOrd="0" presId="urn:microsoft.com/office/officeart/2005/8/layout/hList9"/>
    <dgm:cxn modelId="{4314929B-9F28-4F64-AC3F-4200F1957BA9}" srcId="{EC147BDF-558D-4762-8C8E-41C6C69AECF4}" destId="{963666C1-539B-48CE-A0AE-EC399CA3FEC1}" srcOrd="0" destOrd="0" parTransId="{459FD617-B4C2-4D56-91C8-0E02D381A5D9}" sibTransId="{06114571-237F-4C6D-A67E-EEAC94C287E2}"/>
    <dgm:cxn modelId="{8CA7FCAD-C2F6-4820-833A-16583750A734}" type="presOf" srcId="{C3E1F683-5465-484F-B6EB-57D81CFF4C88}" destId="{88122B69-0E89-4A3E-86CD-A29F580A6B6E}" srcOrd="0" destOrd="0" presId="urn:microsoft.com/office/officeart/2005/8/layout/hList9"/>
    <dgm:cxn modelId="{038D44B8-D189-4DEB-9041-DFB85CF98922}" srcId="{D150F9CF-B94F-4154-AD3B-0B8C9200FE61}" destId="{62969C3D-B313-4F67-82C2-78E5693069D6}" srcOrd="0" destOrd="0" parTransId="{4D892825-3C8B-467B-B74C-0953324CA936}" sibTransId="{8BDE4025-B981-4F6C-89E2-1ABDB888D312}"/>
    <dgm:cxn modelId="{B9B0FEB8-D0FD-4314-ADED-8F3F27E149C9}" type="presOf" srcId="{963666C1-539B-48CE-A0AE-EC399CA3FEC1}" destId="{128EA90F-6F10-4EE1-8FCE-7C6273D9EB55}" srcOrd="0" destOrd="0" presId="urn:microsoft.com/office/officeart/2005/8/layout/hList9"/>
    <dgm:cxn modelId="{F3FBBCBB-2949-4FA2-8A41-FDB73CB0FD75}" srcId="{A60C1B0F-EA1E-4E9F-8E46-24DC2292595A}" destId="{C3E1F683-5465-484F-B6EB-57D81CFF4C88}" srcOrd="1" destOrd="0" parTransId="{44BAA5C2-5C0C-4C88-B0A0-D7242E385C67}" sibTransId="{17394C87-96CB-4DE4-85E6-0EBE0572E54C}"/>
    <dgm:cxn modelId="{51AEC6C9-2368-4165-A121-6A9B07498971}" type="presOf" srcId="{A60C1B0F-EA1E-4E9F-8E46-24DC2292595A}" destId="{3657977B-2677-40BB-B404-C3E686469AED}" srcOrd="0" destOrd="0" presId="urn:microsoft.com/office/officeart/2005/8/layout/hList9"/>
    <dgm:cxn modelId="{019EC9D8-90EB-4FE4-9F33-5579CE1E0159}" type="presOf" srcId="{4ECB8614-04EF-4FA7-B9E5-62ADB53434A7}" destId="{8FE9D931-89B4-4750-9852-D02E372E05EA}" srcOrd="0" destOrd="0" presId="urn:microsoft.com/office/officeart/2005/8/layout/hList9"/>
    <dgm:cxn modelId="{D910DEF0-A24E-41A0-9D53-47BE02520200}" type="presOf" srcId="{C3E1F683-5465-484F-B6EB-57D81CFF4C88}" destId="{FC8FCE6B-F932-475F-A625-E45EB27DA9C7}" srcOrd="1" destOrd="0" presId="urn:microsoft.com/office/officeart/2005/8/layout/hList9"/>
    <dgm:cxn modelId="{9C269FF4-A3C2-4450-B039-CE435C67C004}" type="presOf" srcId="{D150F9CF-B94F-4154-AD3B-0B8C9200FE61}" destId="{DB8BCF25-E152-4945-9F44-8EDF150F9744}" srcOrd="0" destOrd="0" presId="urn:microsoft.com/office/officeart/2005/8/layout/hList9"/>
    <dgm:cxn modelId="{8FA9D1FB-D32F-43D1-86EF-84E9E1DFCCD1}" type="presOf" srcId="{EC147BDF-558D-4762-8C8E-41C6C69AECF4}" destId="{A8A75FF7-C191-4FF1-8CE3-582A49E48098}" srcOrd="0" destOrd="0" presId="urn:microsoft.com/office/officeart/2005/8/layout/hList9"/>
    <dgm:cxn modelId="{7F18986C-1274-45C5-BF98-DBE40C9EACEF}" type="presParOf" srcId="{F3EF2279-FABD-439E-9003-DE083C79054B}" destId="{4E2AEFFE-E877-4DF4-8BCE-AAD1ED697B7D}" srcOrd="0" destOrd="0" presId="urn:microsoft.com/office/officeart/2005/8/layout/hList9"/>
    <dgm:cxn modelId="{E082BC2D-3B29-45A1-BC7D-2115026580BA}" type="presParOf" srcId="{F3EF2279-FABD-439E-9003-DE083C79054B}" destId="{C6E80251-85E9-4934-8B75-6F0A8A2353BF}" srcOrd="1" destOrd="0" presId="urn:microsoft.com/office/officeart/2005/8/layout/hList9"/>
    <dgm:cxn modelId="{09FC0AB2-F76F-4732-8C3D-99BD37CC1880}" type="presParOf" srcId="{C6E80251-85E9-4934-8B75-6F0A8A2353BF}" destId="{D4059CE0-74E4-4E83-AC3C-80B87E68C7E5}" srcOrd="0" destOrd="0" presId="urn:microsoft.com/office/officeart/2005/8/layout/hList9"/>
    <dgm:cxn modelId="{9A03D73D-A6A8-4A1D-9763-6EB8271DF46D}" type="presParOf" srcId="{C6E80251-85E9-4934-8B75-6F0A8A2353BF}" destId="{655B27B1-858F-46C8-BAFD-2A639B8FB0F9}" srcOrd="1" destOrd="0" presId="urn:microsoft.com/office/officeart/2005/8/layout/hList9"/>
    <dgm:cxn modelId="{7D1A61F1-8551-4891-A933-997C6C320FD3}" type="presParOf" srcId="{655B27B1-858F-46C8-BAFD-2A639B8FB0F9}" destId="{128EA90F-6F10-4EE1-8FCE-7C6273D9EB55}" srcOrd="0" destOrd="0" presId="urn:microsoft.com/office/officeart/2005/8/layout/hList9"/>
    <dgm:cxn modelId="{D8ADAFA1-7CB7-4305-9DFC-8BDA3B9EA2DE}" type="presParOf" srcId="{655B27B1-858F-46C8-BAFD-2A639B8FB0F9}" destId="{AAE90782-28A5-4437-8643-1C681BE902F1}" srcOrd="1" destOrd="0" presId="urn:microsoft.com/office/officeart/2005/8/layout/hList9"/>
    <dgm:cxn modelId="{C9ABD72C-8E1F-4C9B-B9E9-E82C350E41F7}" type="presParOf" srcId="{F3EF2279-FABD-439E-9003-DE083C79054B}" destId="{FC23A55D-0A16-4DC9-8E7A-6E6A939931BC}" srcOrd="2" destOrd="0" presId="urn:microsoft.com/office/officeart/2005/8/layout/hList9"/>
    <dgm:cxn modelId="{8B205DEC-15BA-4732-87D4-6642407CE3D4}" type="presParOf" srcId="{F3EF2279-FABD-439E-9003-DE083C79054B}" destId="{A8A75FF7-C191-4FF1-8CE3-582A49E48098}" srcOrd="3" destOrd="0" presId="urn:microsoft.com/office/officeart/2005/8/layout/hList9"/>
    <dgm:cxn modelId="{9BAAF6ED-ACD7-4474-B952-33DD4265D1BD}" type="presParOf" srcId="{F3EF2279-FABD-439E-9003-DE083C79054B}" destId="{7D3513BC-C115-443D-BA49-8B75400FB9B6}" srcOrd="4" destOrd="0" presId="urn:microsoft.com/office/officeart/2005/8/layout/hList9"/>
    <dgm:cxn modelId="{70B660E4-5618-4FD1-8448-CFFBBE0164EA}" type="presParOf" srcId="{F3EF2279-FABD-439E-9003-DE083C79054B}" destId="{5F8BE872-0556-4895-AD26-44241BF2CE98}" srcOrd="5" destOrd="0" presId="urn:microsoft.com/office/officeart/2005/8/layout/hList9"/>
    <dgm:cxn modelId="{59D2AAB5-B64F-469C-996F-AE3043F05D51}" type="presParOf" srcId="{F3EF2279-FABD-439E-9003-DE083C79054B}" destId="{2087B39F-7D85-40B5-9809-F6DB9266323C}" srcOrd="6" destOrd="0" presId="urn:microsoft.com/office/officeart/2005/8/layout/hList9"/>
    <dgm:cxn modelId="{D947AF61-9096-4F68-B4E1-7E021DF9CC77}" type="presParOf" srcId="{2087B39F-7D85-40B5-9809-F6DB9266323C}" destId="{DF9A61DA-CDCE-4E86-9267-B8DDB6A64445}" srcOrd="0" destOrd="0" presId="urn:microsoft.com/office/officeart/2005/8/layout/hList9"/>
    <dgm:cxn modelId="{292C1FFD-F450-4894-B7D1-7E01CBD9EE1D}" type="presParOf" srcId="{2087B39F-7D85-40B5-9809-F6DB9266323C}" destId="{F4DCB9E3-5EC8-4B2E-80EA-A95E55C507AD}" srcOrd="1" destOrd="0" presId="urn:microsoft.com/office/officeart/2005/8/layout/hList9"/>
    <dgm:cxn modelId="{30C7732D-229F-4D4C-9383-4C15CEAEFBA5}" type="presParOf" srcId="{F4DCB9E3-5EC8-4B2E-80EA-A95E55C507AD}" destId="{8FE9D931-89B4-4750-9852-D02E372E05EA}" srcOrd="0" destOrd="0" presId="urn:microsoft.com/office/officeart/2005/8/layout/hList9"/>
    <dgm:cxn modelId="{7E98FC4E-D2F9-471D-9839-767EE8C2FEDE}" type="presParOf" srcId="{F4DCB9E3-5EC8-4B2E-80EA-A95E55C507AD}" destId="{36E13070-7162-4316-B902-7D0DD94E89C7}" srcOrd="1" destOrd="0" presId="urn:microsoft.com/office/officeart/2005/8/layout/hList9"/>
    <dgm:cxn modelId="{7D153DB0-E2F2-4FEA-9E68-F820843D7690}" type="presParOf" srcId="{2087B39F-7D85-40B5-9809-F6DB9266323C}" destId="{AA57CA5D-853C-4D04-8F82-1D34C65FCC5B}" srcOrd="2" destOrd="0" presId="urn:microsoft.com/office/officeart/2005/8/layout/hList9"/>
    <dgm:cxn modelId="{17892AA2-CEE9-4108-B8DC-7FD6E6EA49B5}" type="presParOf" srcId="{AA57CA5D-853C-4D04-8F82-1D34C65FCC5B}" destId="{88122B69-0E89-4A3E-86CD-A29F580A6B6E}" srcOrd="0" destOrd="0" presId="urn:microsoft.com/office/officeart/2005/8/layout/hList9"/>
    <dgm:cxn modelId="{6F1E8CDE-6DB5-4926-9E32-5128C13E331F}" type="presParOf" srcId="{AA57CA5D-853C-4D04-8F82-1D34C65FCC5B}" destId="{FC8FCE6B-F932-475F-A625-E45EB27DA9C7}" srcOrd="1" destOrd="0" presId="urn:microsoft.com/office/officeart/2005/8/layout/hList9"/>
    <dgm:cxn modelId="{A4233A50-1835-4753-BAC9-09C8BA992699}" type="presParOf" srcId="{F3EF2279-FABD-439E-9003-DE083C79054B}" destId="{513148AA-A86B-441E-90E3-9640BFC1B01E}" srcOrd="7" destOrd="0" presId="urn:microsoft.com/office/officeart/2005/8/layout/hList9"/>
    <dgm:cxn modelId="{9EA0A985-581F-45F8-B9D8-93D53C655DA7}" type="presParOf" srcId="{F3EF2279-FABD-439E-9003-DE083C79054B}" destId="{3657977B-2677-40BB-B404-C3E686469AED}" srcOrd="8" destOrd="0" presId="urn:microsoft.com/office/officeart/2005/8/layout/hList9"/>
    <dgm:cxn modelId="{8C1D75B2-AF91-4308-95B4-48F8A0248F1C}" type="presParOf" srcId="{F3EF2279-FABD-439E-9003-DE083C79054B}" destId="{180510FD-0FA2-4AB4-8035-AAB64C105AC7}" srcOrd="9" destOrd="0" presId="urn:microsoft.com/office/officeart/2005/8/layout/hList9"/>
    <dgm:cxn modelId="{DB29638B-CB91-421C-841D-9AE284E22243}" type="presParOf" srcId="{F3EF2279-FABD-439E-9003-DE083C79054B}" destId="{8315BABF-EFC4-479C-96D7-EDC366EBA30B}" srcOrd="10" destOrd="0" presId="urn:microsoft.com/office/officeart/2005/8/layout/hList9"/>
    <dgm:cxn modelId="{16C93DA7-1B35-4E85-B129-C8322868434D}" type="presParOf" srcId="{F3EF2279-FABD-439E-9003-DE083C79054B}" destId="{71D1CBC7-3E47-4154-A369-CD645ACDECEE}" srcOrd="11" destOrd="0" presId="urn:microsoft.com/office/officeart/2005/8/layout/hList9"/>
    <dgm:cxn modelId="{DCC055E3-DC46-4D9E-8E88-E6B5D860C373}" type="presParOf" srcId="{71D1CBC7-3E47-4154-A369-CD645ACDECEE}" destId="{3A027BB5-6743-46EB-BA44-E7B96B3CEC4C}" srcOrd="0" destOrd="0" presId="urn:microsoft.com/office/officeart/2005/8/layout/hList9"/>
    <dgm:cxn modelId="{7DE68ABF-FCB1-4214-8B6B-DF5D23DD5074}" type="presParOf" srcId="{71D1CBC7-3E47-4154-A369-CD645ACDECEE}" destId="{A8205E84-5319-4405-AFEE-CC9E6C8B8C6F}" srcOrd="1" destOrd="0" presId="urn:microsoft.com/office/officeart/2005/8/layout/hList9"/>
    <dgm:cxn modelId="{75A14E4B-FAB9-4885-96E4-91AB07148E70}" type="presParOf" srcId="{A8205E84-5319-4405-AFEE-CC9E6C8B8C6F}" destId="{257C7BA7-38FE-418D-8A40-7038FEDEC2F2}" srcOrd="0" destOrd="0" presId="urn:microsoft.com/office/officeart/2005/8/layout/hList9"/>
    <dgm:cxn modelId="{68FC94B7-AAB7-4AB5-A273-B4B435B67693}" type="presParOf" srcId="{A8205E84-5319-4405-AFEE-CC9E6C8B8C6F}" destId="{4636533D-4F56-47B6-8FB3-6DDA0985A3C5}" srcOrd="1" destOrd="0" presId="urn:microsoft.com/office/officeart/2005/8/layout/hList9"/>
    <dgm:cxn modelId="{A465B5DA-3D26-413F-A9B0-C21564994CD9}" type="presParOf" srcId="{F3EF2279-FABD-439E-9003-DE083C79054B}" destId="{A4A0CEAF-B24E-417F-B4FA-36900D51E934}" srcOrd="12" destOrd="0" presId="urn:microsoft.com/office/officeart/2005/8/layout/hList9"/>
    <dgm:cxn modelId="{D79C8078-5408-45D2-B011-C98FB3D640A0}" type="presParOf" srcId="{F3EF2279-FABD-439E-9003-DE083C79054B}" destId="{DB8BCF25-E152-4945-9F44-8EDF150F9744}" srcOrd="13" destOrd="0" presId="urn:microsoft.com/office/officeart/2005/8/layout/hList9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36DC73F-7105-4B80-8730-50ED7E42F692}" type="doc">
      <dgm:prSet loTypeId="urn:microsoft.com/office/officeart/2005/8/layout/radial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t-IT"/>
        </a:p>
      </dgm:t>
    </dgm:pt>
    <dgm:pt modelId="{53A8EDC3-DD56-46F3-93A7-48F78EB52A55}">
      <dgm:prSet phldrT="[Testo]"/>
      <dgm:spPr>
        <a:solidFill>
          <a:srgbClr val="205394"/>
        </a:solidFill>
      </dgm:spPr>
      <dgm:t>
        <a:bodyPr/>
        <a:lstStyle/>
        <a:p>
          <a:r>
            <a:rPr lang="it-IT" b="1" dirty="0"/>
            <a:t>Siamo meglio degli altri in Italia, ma l’Italia è molto indietro</a:t>
          </a:r>
        </a:p>
      </dgm:t>
    </dgm:pt>
    <dgm:pt modelId="{47E73710-B92F-4EC2-9783-2627DF6091C9}" type="parTrans" cxnId="{AAFF6F57-6953-442B-9452-75E6F8ECA069}">
      <dgm:prSet/>
      <dgm:spPr/>
      <dgm:t>
        <a:bodyPr/>
        <a:lstStyle/>
        <a:p>
          <a:endParaRPr lang="it-IT"/>
        </a:p>
      </dgm:t>
    </dgm:pt>
    <dgm:pt modelId="{0BEDA7FD-FBC2-4EE5-85D0-F20CB552ABF0}" type="sibTrans" cxnId="{AAFF6F57-6953-442B-9452-75E6F8ECA069}">
      <dgm:prSet/>
      <dgm:spPr/>
      <dgm:t>
        <a:bodyPr/>
        <a:lstStyle/>
        <a:p>
          <a:endParaRPr lang="it-IT"/>
        </a:p>
      </dgm:t>
    </dgm:pt>
    <dgm:pt modelId="{28F294D4-2EF0-4DB5-B9FC-A24B4634E4BF}">
      <dgm:prSet phldrT="[Testo]" custT="1"/>
      <dgm:spPr>
        <a:solidFill>
          <a:srgbClr val="205394"/>
        </a:solidFill>
      </dgm:spPr>
      <dgm:t>
        <a:bodyPr/>
        <a:lstStyle/>
        <a:p>
          <a:r>
            <a:rPr lang="it-IT" sz="1600" dirty="0"/>
            <a:t>Export</a:t>
          </a:r>
        </a:p>
      </dgm:t>
    </dgm:pt>
    <dgm:pt modelId="{76A58BE1-E7C8-491D-9914-8489DE20CC63}" type="parTrans" cxnId="{F039452C-8A08-4C1A-A64B-095D0751853D}">
      <dgm:prSet/>
      <dgm:spPr/>
      <dgm:t>
        <a:bodyPr/>
        <a:lstStyle/>
        <a:p>
          <a:endParaRPr lang="it-IT"/>
        </a:p>
      </dgm:t>
    </dgm:pt>
    <dgm:pt modelId="{72F71704-09AF-494D-8F1B-AE7D0DF800FF}" type="sibTrans" cxnId="{F039452C-8A08-4C1A-A64B-095D0751853D}">
      <dgm:prSet/>
      <dgm:spPr/>
      <dgm:t>
        <a:bodyPr/>
        <a:lstStyle/>
        <a:p>
          <a:endParaRPr lang="it-IT"/>
        </a:p>
      </dgm:t>
    </dgm:pt>
    <dgm:pt modelId="{B82793BD-9323-4077-A22D-015744F0C8A7}">
      <dgm:prSet phldrT="[Testo]" custT="1"/>
      <dgm:spPr>
        <a:solidFill>
          <a:srgbClr val="205394"/>
        </a:solidFill>
      </dgm:spPr>
      <dgm:t>
        <a:bodyPr/>
        <a:lstStyle/>
        <a:p>
          <a:r>
            <a:rPr lang="it-IT" sz="1600" dirty="0"/>
            <a:t>Gestione cliente</a:t>
          </a:r>
        </a:p>
      </dgm:t>
    </dgm:pt>
    <dgm:pt modelId="{0180532F-3D5A-4EDE-B56E-2BBA46103622}" type="parTrans" cxnId="{111DB69B-7BBE-476C-988B-87125C892106}">
      <dgm:prSet/>
      <dgm:spPr/>
      <dgm:t>
        <a:bodyPr/>
        <a:lstStyle/>
        <a:p>
          <a:endParaRPr lang="it-IT"/>
        </a:p>
      </dgm:t>
    </dgm:pt>
    <dgm:pt modelId="{E6BBEA45-7196-4267-992F-52C2241494BC}" type="sibTrans" cxnId="{111DB69B-7BBE-476C-988B-87125C892106}">
      <dgm:prSet/>
      <dgm:spPr/>
      <dgm:t>
        <a:bodyPr/>
        <a:lstStyle/>
        <a:p>
          <a:endParaRPr lang="it-IT"/>
        </a:p>
      </dgm:t>
    </dgm:pt>
    <dgm:pt modelId="{BF8A3466-29DC-4FE0-96D6-3932E5A5BFCE}">
      <dgm:prSet phldrT="[Testo]" custT="1"/>
      <dgm:spPr>
        <a:solidFill>
          <a:srgbClr val="205394"/>
        </a:solidFill>
      </dgm:spPr>
      <dgm:t>
        <a:bodyPr/>
        <a:lstStyle/>
        <a:p>
          <a:r>
            <a:rPr lang="it-IT" sz="1600" dirty="0"/>
            <a:t>Design</a:t>
          </a:r>
        </a:p>
      </dgm:t>
    </dgm:pt>
    <dgm:pt modelId="{B0A09745-EE26-41AE-B783-8C2D6E24AB1B}" type="parTrans" cxnId="{34254BF9-FC6E-4315-9BD5-245495504442}">
      <dgm:prSet/>
      <dgm:spPr/>
      <dgm:t>
        <a:bodyPr/>
        <a:lstStyle/>
        <a:p>
          <a:endParaRPr lang="it-IT"/>
        </a:p>
      </dgm:t>
    </dgm:pt>
    <dgm:pt modelId="{5C87C6EA-4334-4B5D-A4E4-C7EAE2E6D894}" type="sibTrans" cxnId="{34254BF9-FC6E-4315-9BD5-245495504442}">
      <dgm:prSet/>
      <dgm:spPr/>
      <dgm:t>
        <a:bodyPr/>
        <a:lstStyle/>
        <a:p>
          <a:endParaRPr lang="it-IT"/>
        </a:p>
      </dgm:t>
    </dgm:pt>
    <dgm:pt modelId="{B32D068F-7026-4DBF-9F97-DC8190E618EA}">
      <dgm:prSet phldrT="[Testo]" custT="1"/>
      <dgm:spPr>
        <a:solidFill>
          <a:srgbClr val="205394"/>
        </a:solidFill>
      </dgm:spPr>
      <dgm:t>
        <a:bodyPr/>
        <a:lstStyle/>
        <a:p>
          <a:r>
            <a:rPr lang="it-IT" sz="1600" dirty="0"/>
            <a:t>Know how</a:t>
          </a:r>
        </a:p>
      </dgm:t>
    </dgm:pt>
    <dgm:pt modelId="{BD066894-17D6-48DA-95AE-165817A8D7A2}" type="parTrans" cxnId="{EB5D767E-7C67-407B-8D05-6F58233F20FD}">
      <dgm:prSet/>
      <dgm:spPr/>
      <dgm:t>
        <a:bodyPr/>
        <a:lstStyle/>
        <a:p>
          <a:endParaRPr lang="it-IT"/>
        </a:p>
      </dgm:t>
    </dgm:pt>
    <dgm:pt modelId="{88D1067F-F999-4810-A022-53E2B40ACFF1}" type="sibTrans" cxnId="{EB5D767E-7C67-407B-8D05-6F58233F20FD}">
      <dgm:prSet/>
      <dgm:spPr/>
      <dgm:t>
        <a:bodyPr/>
        <a:lstStyle/>
        <a:p>
          <a:endParaRPr lang="it-IT"/>
        </a:p>
      </dgm:t>
    </dgm:pt>
    <dgm:pt modelId="{03D9EB2D-7B24-4B22-8F33-9AE07667BEF8}">
      <dgm:prSet phldrT="[Testo]" custT="1"/>
      <dgm:spPr>
        <a:solidFill>
          <a:srgbClr val="205394"/>
        </a:solidFill>
      </dgm:spPr>
      <dgm:t>
        <a:bodyPr/>
        <a:lstStyle/>
        <a:p>
          <a:r>
            <a:rPr lang="it-IT" sz="1600" dirty="0"/>
            <a:t>Innovazione</a:t>
          </a:r>
        </a:p>
      </dgm:t>
    </dgm:pt>
    <dgm:pt modelId="{713DD940-5E2C-4BAE-95C4-006373449342}" type="parTrans" cxnId="{9E7F8D53-1891-4213-9FCB-0D0273F455D8}">
      <dgm:prSet/>
      <dgm:spPr/>
      <dgm:t>
        <a:bodyPr/>
        <a:lstStyle/>
        <a:p>
          <a:endParaRPr lang="it-IT"/>
        </a:p>
      </dgm:t>
    </dgm:pt>
    <dgm:pt modelId="{F9D66381-6E8D-486D-83AA-0FC7AD17E994}" type="sibTrans" cxnId="{9E7F8D53-1891-4213-9FCB-0D0273F455D8}">
      <dgm:prSet/>
      <dgm:spPr/>
      <dgm:t>
        <a:bodyPr/>
        <a:lstStyle/>
        <a:p>
          <a:endParaRPr lang="it-IT"/>
        </a:p>
      </dgm:t>
    </dgm:pt>
    <dgm:pt modelId="{27C573CB-0BFD-4553-B550-69447A2D0F4C}">
      <dgm:prSet phldrT="[Testo]" custT="1"/>
      <dgm:spPr>
        <a:solidFill>
          <a:srgbClr val="205394"/>
        </a:solidFill>
      </dgm:spPr>
      <dgm:t>
        <a:bodyPr/>
        <a:lstStyle/>
        <a:p>
          <a:r>
            <a:rPr lang="it-IT" sz="1600" dirty="0"/>
            <a:t>Internazionalizzazione</a:t>
          </a:r>
        </a:p>
      </dgm:t>
    </dgm:pt>
    <dgm:pt modelId="{392D3B8F-0365-4DD1-95DA-F63C38E2BDE2}" type="parTrans" cxnId="{011EABD3-C390-415E-9B22-2677B3E783A2}">
      <dgm:prSet/>
      <dgm:spPr/>
      <dgm:t>
        <a:bodyPr/>
        <a:lstStyle/>
        <a:p>
          <a:endParaRPr lang="it-IT"/>
        </a:p>
      </dgm:t>
    </dgm:pt>
    <dgm:pt modelId="{7109BD13-A073-4032-B7F4-27D94E33CF1F}" type="sibTrans" cxnId="{011EABD3-C390-415E-9B22-2677B3E783A2}">
      <dgm:prSet/>
      <dgm:spPr/>
      <dgm:t>
        <a:bodyPr/>
        <a:lstStyle/>
        <a:p>
          <a:endParaRPr lang="it-IT"/>
        </a:p>
      </dgm:t>
    </dgm:pt>
    <dgm:pt modelId="{0229AFDD-B4F0-478E-AD2E-EC8BB67F3DA5}">
      <dgm:prSet phldrT="[Testo]" custT="1"/>
      <dgm:spPr>
        <a:solidFill>
          <a:srgbClr val="205394"/>
        </a:solidFill>
      </dgm:spPr>
      <dgm:t>
        <a:bodyPr/>
        <a:lstStyle/>
        <a:p>
          <a:r>
            <a:rPr lang="it-IT" sz="1600" dirty="0"/>
            <a:t>Rete</a:t>
          </a:r>
        </a:p>
      </dgm:t>
    </dgm:pt>
    <dgm:pt modelId="{011F2804-A45D-45C5-913A-C622B47D73B9}" type="parTrans" cxnId="{D844218D-BA03-454E-A67B-D0CBB38C2377}">
      <dgm:prSet/>
      <dgm:spPr/>
      <dgm:t>
        <a:bodyPr/>
        <a:lstStyle/>
        <a:p>
          <a:endParaRPr lang="it-IT"/>
        </a:p>
      </dgm:t>
    </dgm:pt>
    <dgm:pt modelId="{9EE6E0D3-30EC-40D4-A33A-6EA66B3C4951}" type="sibTrans" cxnId="{D844218D-BA03-454E-A67B-D0CBB38C2377}">
      <dgm:prSet/>
      <dgm:spPr/>
      <dgm:t>
        <a:bodyPr/>
        <a:lstStyle/>
        <a:p>
          <a:endParaRPr lang="it-IT"/>
        </a:p>
      </dgm:t>
    </dgm:pt>
    <dgm:pt modelId="{8714E39A-C367-438F-B0F7-C4700BEE43C9}">
      <dgm:prSet phldrT="[Testo]" custT="1"/>
      <dgm:spPr>
        <a:solidFill>
          <a:srgbClr val="205394"/>
        </a:solidFill>
      </dgm:spPr>
      <dgm:t>
        <a:bodyPr/>
        <a:lstStyle/>
        <a:p>
          <a:r>
            <a:rPr lang="it-IT" sz="1600" dirty="0"/>
            <a:t>Flessibilità</a:t>
          </a:r>
        </a:p>
      </dgm:t>
    </dgm:pt>
    <dgm:pt modelId="{71CDCB17-A1BC-481E-9BF8-F02465C2685E}" type="parTrans" cxnId="{0CA8D6EE-EBF5-45CA-B060-C56137AA468D}">
      <dgm:prSet/>
      <dgm:spPr/>
      <dgm:t>
        <a:bodyPr/>
        <a:lstStyle/>
        <a:p>
          <a:endParaRPr lang="it-IT"/>
        </a:p>
      </dgm:t>
    </dgm:pt>
    <dgm:pt modelId="{9150AC90-F936-4061-B694-985C11D8EDD9}" type="sibTrans" cxnId="{0CA8D6EE-EBF5-45CA-B060-C56137AA468D}">
      <dgm:prSet/>
      <dgm:spPr/>
      <dgm:t>
        <a:bodyPr/>
        <a:lstStyle/>
        <a:p>
          <a:endParaRPr lang="it-IT"/>
        </a:p>
      </dgm:t>
    </dgm:pt>
    <dgm:pt modelId="{D76522E2-D543-45B3-9D63-51E4B7B17D84}">
      <dgm:prSet phldrT="[Testo]" custT="1"/>
      <dgm:spPr>
        <a:solidFill>
          <a:srgbClr val="205394"/>
        </a:solidFill>
      </dgm:spPr>
      <dgm:t>
        <a:bodyPr/>
        <a:lstStyle/>
        <a:p>
          <a:r>
            <a:rPr lang="it-IT" sz="1600" dirty="0"/>
            <a:t>Adattabilità</a:t>
          </a:r>
        </a:p>
      </dgm:t>
    </dgm:pt>
    <dgm:pt modelId="{AE305959-EECA-4AF8-AAFB-DABE946A88AE}" type="parTrans" cxnId="{51B19E15-6369-4B98-867E-B142050BDF01}">
      <dgm:prSet/>
      <dgm:spPr/>
      <dgm:t>
        <a:bodyPr/>
        <a:lstStyle/>
        <a:p>
          <a:endParaRPr lang="it-IT"/>
        </a:p>
      </dgm:t>
    </dgm:pt>
    <dgm:pt modelId="{887A5921-E6EE-4DA4-9CF0-065D094EF2EC}" type="sibTrans" cxnId="{51B19E15-6369-4B98-867E-B142050BDF01}">
      <dgm:prSet/>
      <dgm:spPr/>
      <dgm:t>
        <a:bodyPr/>
        <a:lstStyle/>
        <a:p>
          <a:endParaRPr lang="it-IT"/>
        </a:p>
      </dgm:t>
    </dgm:pt>
    <dgm:pt modelId="{54CA3D4C-C7D4-440C-9651-260855582249}">
      <dgm:prSet phldrT="[Testo]" custT="1"/>
      <dgm:spPr>
        <a:solidFill>
          <a:srgbClr val="205394"/>
        </a:solidFill>
      </dgm:spPr>
      <dgm:t>
        <a:bodyPr/>
        <a:lstStyle/>
        <a:p>
          <a:r>
            <a:rPr lang="it-IT" sz="1600" dirty="0"/>
            <a:t>Gestione</a:t>
          </a:r>
        </a:p>
        <a:p>
          <a:r>
            <a:rPr lang="it-IT" sz="1600" dirty="0"/>
            <a:t>del patrimonio</a:t>
          </a:r>
        </a:p>
      </dgm:t>
    </dgm:pt>
    <dgm:pt modelId="{F5DF3396-8B87-489A-97FD-EACF288C96C4}" type="parTrans" cxnId="{E3022969-ECC9-4AD1-8AA8-5686CE8FF083}">
      <dgm:prSet/>
      <dgm:spPr/>
      <dgm:t>
        <a:bodyPr/>
        <a:lstStyle/>
        <a:p>
          <a:endParaRPr lang="it-IT"/>
        </a:p>
      </dgm:t>
    </dgm:pt>
    <dgm:pt modelId="{C621DB54-FF4B-4E3A-B33A-103E5EE98E0A}" type="sibTrans" cxnId="{E3022969-ECC9-4AD1-8AA8-5686CE8FF083}">
      <dgm:prSet/>
      <dgm:spPr/>
      <dgm:t>
        <a:bodyPr/>
        <a:lstStyle/>
        <a:p>
          <a:endParaRPr lang="it-IT"/>
        </a:p>
      </dgm:t>
    </dgm:pt>
    <dgm:pt modelId="{6D01A547-CAED-4577-AE60-DB7403E82692}">
      <dgm:prSet phldrT="[Testo]" custT="1"/>
      <dgm:spPr>
        <a:solidFill>
          <a:srgbClr val="205394"/>
        </a:solidFill>
      </dgm:spPr>
      <dgm:t>
        <a:bodyPr/>
        <a:lstStyle/>
        <a:p>
          <a:r>
            <a:rPr lang="it-IT" sz="1600" dirty="0"/>
            <a:t>Customizzazione prodotto</a:t>
          </a:r>
        </a:p>
      </dgm:t>
    </dgm:pt>
    <dgm:pt modelId="{217B4C42-D465-4B30-AD3E-DAC3DB1DC7B7}" type="parTrans" cxnId="{467B222C-81D1-4040-86DE-8D46F7E99E4D}">
      <dgm:prSet/>
      <dgm:spPr/>
      <dgm:t>
        <a:bodyPr/>
        <a:lstStyle/>
        <a:p>
          <a:endParaRPr lang="it-IT"/>
        </a:p>
      </dgm:t>
    </dgm:pt>
    <dgm:pt modelId="{95349453-98B6-412D-BE9E-B36D0C30B8E8}" type="sibTrans" cxnId="{467B222C-81D1-4040-86DE-8D46F7E99E4D}">
      <dgm:prSet/>
      <dgm:spPr/>
      <dgm:t>
        <a:bodyPr/>
        <a:lstStyle/>
        <a:p>
          <a:endParaRPr lang="it-IT"/>
        </a:p>
      </dgm:t>
    </dgm:pt>
    <dgm:pt modelId="{6DAA5955-E534-4556-A637-E0AD72170B91}" type="pres">
      <dgm:prSet presAssocID="{236DC73F-7105-4B80-8730-50ED7E42F692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FB222FB6-FE57-42E7-BD62-FBEEFF1B876C}" type="pres">
      <dgm:prSet presAssocID="{53A8EDC3-DD56-46F3-93A7-48F78EB52A55}" presName="centerShape" presStyleLbl="node0" presStyleIdx="0" presStyleCnt="1" custScaleX="278587" custScaleY="253398"/>
      <dgm:spPr/>
    </dgm:pt>
    <dgm:pt modelId="{4DF50669-9ADE-4DA0-A2F0-F489680A1B5B}" type="pres">
      <dgm:prSet presAssocID="{76A58BE1-E7C8-491D-9914-8489DE20CC63}" presName="Name9" presStyleLbl="parChTrans1D2" presStyleIdx="0" presStyleCnt="11"/>
      <dgm:spPr/>
    </dgm:pt>
    <dgm:pt modelId="{849EA756-496A-4EC7-A3C1-6C5C2C0B588E}" type="pres">
      <dgm:prSet presAssocID="{76A58BE1-E7C8-491D-9914-8489DE20CC63}" presName="connTx" presStyleLbl="parChTrans1D2" presStyleIdx="0" presStyleCnt="11"/>
      <dgm:spPr/>
    </dgm:pt>
    <dgm:pt modelId="{57C14738-4321-4F84-8FB7-9CECFB169447}" type="pres">
      <dgm:prSet presAssocID="{28F294D4-2EF0-4DB5-B9FC-A24B4634E4BF}" presName="node" presStyleLbl="node1" presStyleIdx="0" presStyleCnt="11" custScaleX="183547" custRadScaleRad="100979" custRadScaleInc="3800">
        <dgm:presLayoutVars>
          <dgm:bulletEnabled val="1"/>
        </dgm:presLayoutVars>
      </dgm:prSet>
      <dgm:spPr>
        <a:prstGeom prst="roundRect">
          <a:avLst/>
        </a:prstGeom>
      </dgm:spPr>
    </dgm:pt>
    <dgm:pt modelId="{C81C47A7-5EFD-4519-9400-1CE3B61B52F5}" type="pres">
      <dgm:prSet presAssocID="{713DD940-5E2C-4BAE-95C4-006373449342}" presName="Name9" presStyleLbl="parChTrans1D2" presStyleIdx="1" presStyleCnt="11"/>
      <dgm:spPr/>
    </dgm:pt>
    <dgm:pt modelId="{84E7267A-0F7D-4407-93D2-86CBBFFD0EEA}" type="pres">
      <dgm:prSet presAssocID="{713DD940-5E2C-4BAE-95C4-006373449342}" presName="connTx" presStyleLbl="parChTrans1D2" presStyleIdx="1" presStyleCnt="11"/>
      <dgm:spPr/>
    </dgm:pt>
    <dgm:pt modelId="{0BB6F617-8A1D-4534-88C2-482BC39919E2}" type="pres">
      <dgm:prSet presAssocID="{03D9EB2D-7B24-4B22-8F33-9AE07667BEF8}" presName="node" presStyleLbl="node1" presStyleIdx="1" presStyleCnt="11" custScaleX="185277" custRadScaleRad="131396" custRadScaleInc="57063">
        <dgm:presLayoutVars>
          <dgm:bulletEnabled val="1"/>
        </dgm:presLayoutVars>
      </dgm:prSet>
      <dgm:spPr>
        <a:prstGeom prst="roundRect">
          <a:avLst/>
        </a:prstGeom>
      </dgm:spPr>
    </dgm:pt>
    <dgm:pt modelId="{A8DC1424-B014-4D7C-9F27-34DE27939A41}" type="pres">
      <dgm:prSet presAssocID="{392D3B8F-0365-4DD1-95DA-F63C38E2BDE2}" presName="Name9" presStyleLbl="parChTrans1D2" presStyleIdx="2" presStyleCnt="11"/>
      <dgm:spPr/>
    </dgm:pt>
    <dgm:pt modelId="{C8CBE031-C1E2-4297-A601-E6684821129F}" type="pres">
      <dgm:prSet presAssocID="{392D3B8F-0365-4DD1-95DA-F63C38E2BDE2}" presName="connTx" presStyleLbl="parChTrans1D2" presStyleIdx="2" presStyleCnt="11"/>
      <dgm:spPr/>
    </dgm:pt>
    <dgm:pt modelId="{1C91373B-046F-4457-854C-331B888730FF}" type="pres">
      <dgm:prSet presAssocID="{27C573CB-0BFD-4553-B550-69447A2D0F4C}" presName="node" presStyleLbl="node1" presStyleIdx="2" presStyleCnt="11" custScaleX="193691" custRadScaleRad="114961" custRadScaleInc="-8497">
        <dgm:presLayoutVars>
          <dgm:bulletEnabled val="1"/>
        </dgm:presLayoutVars>
      </dgm:prSet>
      <dgm:spPr>
        <a:prstGeom prst="roundRect">
          <a:avLst/>
        </a:prstGeom>
      </dgm:spPr>
    </dgm:pt>
    <dgm:pt modelId="{9E8F96DB-3182-4883-AE15-86AC6EDEFF6B}" type="pres">
      <dgm:prSet presAssocID="{011F2804-A45D-45C5-913A-C622B47D73B9}" presName="Name9" presStyleLbl="parChTrans1D2" presStyleIdx="3" presStyleCnt="11"/>
      <dgm:spPr/>
    </dgm:pt>
    <dgm:pt modelId="{2450304A-3EC5-4C2E-9C2D-288589BDAAAF}" type="pres">
      <dgm:prSet presAssocID="{011F2804-A45D-45C5-913A-C622B47D73B9}" presName="connTx" presStyleLbl="parChTrans1D2" presStyleIdx="3" presStyleCnt="11"/>
      <dgm:spPr/>
    </dgm:pt>
    <dgm:pt modelId="{4BB2A58F-47EB-4D0F-9462-B41ED6F5564E}" type="pres">
      <dgm:prSet presAssocID="{0229AFDD-B4F0-478E-AD2E-EC8BB67F3DA5}" presName="node" presStyleLbl="node1" presStyleIdx="3" presStyleCnt="11" custScaleX="181407" custRadScaleRad="108967" custRadScaleInc="48943">
        <dgm:presLayoutVars>
          <dgm:bulletEnabled val="1"/>
        </dgm:presLayoutVars>
      </dgm:prSet>
      <dgm:spPr>
        <a:prstGeom prst="roundRect">
          <a:avLst/>
        </a:prstGeom>
      </dgm:spPr>
    </dgm:pt>
    <dgm:pt modelId="{BF1CE0C7-6874-4331-9D82-F34049F09E59}" type="pres">
      <dgm:prSet presAssocID="{71CDCB17-A1BC-481E-9BF8-F02465C2685E}" presName="Name9" presStyleLbl="parChTrans1D2" presStyleIdx="4" presStyleCnt="11"/>
      <dgm:spPr/>
    </dgm:pt>
    <dgm:pt modelId="{F27E11A2-08E9-4D66-9391-5D5ACED8E582}" type="pres">
      <dgm:prSet presAssocID="{71CDCB17-A1BC-481E-9BF8-F02465C2685E}" presName="connTx" presStyleLbl="parChTrans1D2" presStyleIdx="4" presStyleCnt="11"/>
      <dgm:spPr/>
    </dgm:pt>
    <dgm:pt modelId="{E9697C05-E352-4F33-AFD6-B3065FCDF4AE}" type="pres">
      <dgm:prSet presAssocID="{8714E39A-C367-438F-B0F7-C4700BEE43C9}" presName="node" presStyleLbl="node1" presStyleIdx="4" presStyleCnt="11" custScaleX="174876" custRadScaleRad="117262" custRadScaleInc="2673">
        <dgm:presLayoutVars>
          <dgm:bulletEnabled val="1"/>
        </dgm:presLayoutVars>
      </dgm:prSet>
      <dgm:spPr>
        <a:prstGeom prst="roundRect">
          <a:avLst/>
        </a:prstGeom>
      </dgm:spPr>
    </dgm:pt>
    <dgm:pt modelId="{6245CF8A-4CA7-4D2C-AE1C-8AE54F4FEA3F}" type="pres">
      <dgm:prSet presAssocID="{AE305959-EECA-4AF8-AAFB-DABE946A88AE}" presName="Name9" presStyleLbl="parChTrans1D2" presStyleIdx="5" presStyleCnt="11"/>
      <dgm:spPr/>
    </dgm:pt>
    <dgm:pt modelId="{BE5D8FE8-7EEF-4677-A726-3581F78DCCE3}" type="pres">
      <dgm:prSet presAssocID="{AE305959-EECA-4AF8-AAFB-DABE946A88AE}" presName="connTx" presStyleLbl="parChTrans1D2" presStyleIdx="5" presStyleCnt="11"/>
      <dgm:spPr/>
    </dgm:pt>
    <dgm:pt modelId="{49F50136-7327-4BFB-B066-CB34B2880953}" type="pres">
      <dgm:prSet presAssocID="{D76522E2-D543-45B3-9D63-51E4B7B17D84}" presName="node" presStyleLbl="node1" presStyleIdx="5" presStyleCnt="11" custScaleX="193095" custRadScaleRad="99636" custRadScaleInc="85500">
        <dgm:presLayoutVars>
          <dgm:bulletEnabled val="1"/>
        </dgm:presLayoutVars>
      </dgm:prSet>
      <dgm:spPr>
        <a:prstGeom prst="roundRect">
          <a:avLst/>
        </a:prstGeom>
      </dgm:spPr>
    </dgm:pt>
    <dgm:pt modelId="{4334E3C3-A74B-4682-A0B2-9E74536BBEF5}" type="pres">
      <dgm:prSet presAssocID="{F5DF3396-8B87-489A-97FD-EACF288C96C4}" presName="Name9" presStyleLbl="parChTrans1D2" presStyleIdx="6" presStyleCnt="11"/>
      <dgm:spPr/>
    </dgm:pt>
    <dgm:pt modelId="{8B5664F1-B2EA-4DF5-AA5A-77DFE191745F}" type="pres">
      <dgm:prSet presAssocID="{F5DF3396-8B87-489A-97FD-EACF288C96C4}" presName="connTx" presStyleLbl="parChTrans1D2" presStyleIdx="6" presStyleCnt="11"/>
      <dgm:spPr/>
    </dgm:pt>
    <dgm:pt modelId="{5F851E03-ED98-44D8-B930-A964511D07D6}" type="pres">
      <dgm:prSet presAssocID="{54CA3D4C-C7D4-440C-9651-260855582249}" presName="node" presStyleLbl="node1" presStyleIdx="6" presStyleCnt="11" custScaleX="189007" custRadScaleRad="124596" custRadScaleInc="153289">
        <dgm:presLayoutVars>
          <dgm:bulletEnabled val="1"/>
        </dgm:presLayoutVars>
      </dgm:prSet>
      <dgm:spPr>
        <a:prstGeom prst="roundRect">
          <a:avLst/>
        </a:prstGeom>
      </dgm:spPr>
    </dgm:pt>
    <dgm:pt modelId="{24F41E3E-FCA6-4714-8410-3C36FB9BFCC4}" type="pres">
      <dgm:prSet presAssocID="{217B4C42-D465-4B30-AD3E-DAC3DB1DC7B7}" presName="Name9" presStyleLbl="parChTrans1D2" presStyleIdx="7" presStyleCnt="11"/>
      <dgm:spPr/>
    </dgm:pt>
    <dgm:pt modelId="{8DA309D1-6DD2-4343-806F-0C64ADCA6768}" type="pres">
      <dgm:prSet presAssocID="{217B4C42-D465-4B30-AD3E-DAC3DB1DC7B7}" presName="connTx" presStyleLbl="parChTrans1D2" presStyleIdx="7" presStyleCnt="11"/>
      <dgm:spPr/>
    </dgm:pt>
    <dgm:pt modelId="{537E7510-ABD8-4CDD-B5A7-84CE5D1B3B6A}" type="pres">
      <dgm:prSet presAssocID="{6D01A547-CAED-4577-AE60-DB7403E82692}" presName="node" presStyleLbl="node1" presStyleIdx="7" presStyleCnt="11" custScaleX="193304" custRadScaleRad="104335" custRadScaleInc="93684">
        <dgm:presLayoutVars>
          <dgm:bulletEnabled val="1"/>
        </dgm:presLayoutVars>
      </dgm:prSet>
      <dgm:spPr>
        <a:prstGeom prst="roundRect">
          <a:avLst/>
        </a:prstGeom>
      </dgm:spPr>
    </dgm:pt>
    <dgm:pt modelId="{4C6B5C99-90DD-4CB1-9FEF-8D322218073A}" type="pres">
      <dgm:prSet presAssocID="{0180532F-3D5A-4EDE-B56E-2BBA46103622}" presName="Name9" presStyleLbl="parChTrans1D2" presStyleIdx="8" presStyleCnt="11"/>
      <dgm:spPr/>
    </dgm:pt>
    <dgm:pt modelId="{B3165348-27B8-458A-9D2F-AA3A96D65A86}" type="pres">
      <dgm:prSet presAssocID="{0180532F-3D5A-4EDE-B56E-2BBA46103622}" presName="connTx" presStyleLbl="parChTrans1D2" presStyleIdx="8" presStyleCnt="11"/>
      <dgm:spPr/>
    </dgm:pt>
    <dgm:pt modelId="{75AA0BB8-D8FF-449D-A222-D028DA608E2A}" type="pres">
      <dgm:prSet presAssocID="{B82793BD-9323-4077-A22D-015744F0C8A7}" presName="node" presStyleLbl="node1" presStyleIdx="8" presStyleCnt="11" custScaleX="167474" custRadScaleRad="106527" custRadScaleInc="56340">
        <dgm:presLayoutVars>
          <dgm:bulletEnabled val="1"/>
        </dgm:presLayoutVars>
      </dgm:prSet>
      <dgm:spPr>
        <a:prstGeom prst="roundRect">
          <a:avLst/>
        </a:prstGeom>
      </dgm:spPr>
    </dgm:pt>
    <dgm:pt modelId="{B1B5EF6A-FE6A-4C88-83D9-26AA2508F6B9}" type="pres">
      <dgm:prSet presAssocID="{B0A09745-EE26-41AE-B783-8C2D6E24AB1B}" presName="Name9" presStyleLbl="parChTrans1D2" presStyleIdx="9" presStyleCnt="11"/>
      <dgm:spPr/>
    </dgm:pt>
    <dgm:pt modelId="{D67E7FAF-C256-4648-A84F-59508D97B4AD}" type="pres">
      <dgm:prSet presAssocID="{B0A09745-EE26-41AE-B783-8C2D6E24AB1B}" presName="connTx" presStyleLbl="parChTrans1D2" presStyleIdx="9" presStyleCnt="11"/>
      <dgm:spPr/>
    </dgm:pt>
    <dgm:pt modelId="{FD2EAC0B-3CAE-41B1-A7CB-ACD8E2053FCA}" type="pres">
      <dgm:prSet presAssocID="{BF8A3466-29DC-4FE0-96D6-3932E5A5BFCE}" presName="node" presStyleLbl="node1" presStyleIdx="9" presStyleCnt="11" custScaleX="169381" custRadScaleRad="106759" custRadScaleInc="16344">
        <dgm:presLayoutVars>
          <dgm:bulletEnabled val="1"/>
        </dgm:presLayoutVars>
      </dgm:prSet>
      <dgm:spPr>
        <a:prstGeom prst="roundRect">
          <a:avLst/>
        </a:prstGeom>
      </dgm:spPr>
    </dgm:pt>
    <dgm:pt modelId="{28185197-9250-4021-B0BE-A1929EFF1FB7}" type="pres">
      <dgm:prSet presAssocID="{BD066894-17D6-48DA-95AE-165817A8D7A2}" presName="Name9" presStyleLbl="parChTrans1D2" presStyleIdx="10" presStyleCnt="11"/>
      <dgm:spPr/>
    </dgm:pt>
    <dgm:pt modelId="{C683EBBC-B9B1-40A5-A362-343DD08C0400}" type="pres">
      <dgm:prSet presAssocID="{BD066894-17D6-48DA-95AE-165817A8D7A2}" presName="connTx" presStyleLbl="parChTrans1D2" presStyleIdx="10" presStyleCnt="11"/>
      <dgm:spPr/>
    </dgm:pt>
    <dgm:pt modelId="{8348A714-4C88-420E-A97E-E4C9A668BA4A}" type="pres">
      <dgm:prSet presAssocID="{B32D068F-7026-4DBF-9F97-DC8190E618EA}" presName="node" presStyleLbl="node1" presStyleIdx="10" presStyleCnt="11" custScaleX="173815" custRadScaleRad="127159" custRadScaleInc="-46173">
        <dgm:presLayoutVars>
          <dgm:bulletEnabled val="1"/>
        </dgm:presLayoutVars>
      </dgm:prSet>
      <dgm:spPr>
        <a:prstGeom prst="roundRect">
          <a:avLst/>
        </a:prstGeom>
      </dgm:spPr>
    </dgm:pt>
  </dgm:ptLst>
  <dgm:cxnLst>
    <dgm:cxn modelId="{040B3F03-6569-447C-9FA6-D0AFB524267D}" type="presOf" srcId="{217B4C42-D465-4B30-AD3E-DAC3DB1DC7B7}" destId="{24F41E3E-FCA6-4714-8410-3C36FB9BFCC4}" srcOrd="0" destOrd="0" presId="urn:microsoft.com/office/officeart/2005/8/layout/radial1"/>
    <dgm:cxn modelId="{78ECA203-943A-4E1B-BF8B-00113F889601}" type="presOf" srcId="{BD066894-17D6-48DA-95AE-165817A8D7A2}" destId="{C683EBBC-B9B1-40A5-A362-343DD08C0400}" srcOrd="1" destOrd="0" presId="urn:microsoft.com/office/officeart/2005/8/layout/radial1"/>
    <dgm:cxn modelId="{4B8CE212-EBC2-45F4-9ABE-DD7AFB135858}" type="presOf" srcId="{217B4C42-D465-4B30-AD3E-DAC3DB1DC7B7}" destId="{8DA309D1-6DD2-4343-806F-0C64ADCA6768}" srcOrd="1" destOrd="0" presId="urn:microsoft.com/office/officeart/2005/8/layout/radial1"/>
    <dgm:cxn modelId="{51B19E15-6369-4B98-867E-B142050BDF01}" srcId="{53A8EDC3-DD56-46F3-93A7-48F78EB52A55}" destId="{D76522E2-D543-45B3-9D63-51E4B7B17D84}" srcOrd="5" destOrd="0" parTransId="{AE305959-EECA-4AF8-AAFB-DABE946A88AE}" sibTransId="{887A5921-E6EE-4DA4-9CF0-065D094EF2EC}"/>
    <dgm:cxn modelId="{2B0A6B1A-6BDD-41CC-BF82-8F8B8AD6F382}" type="presOf" srcId="{71CDCB17-A1BC-481E-9BF8-F02465C2685E}" destId="{BF1CE0C7-6874-4331-9D82-F34049F09E59}" srcOrd="0" destOrd="0" presId="urn:microsoft.com/office/officeart/2005/8/layout/radial1"/>
    <dgm:cxn modelId="{A3442820-111F-4F77-8D58-AECA6828BF26}" type="presOf" srcId="{392D3B8F-0365-4DD1-95DA-F63C38E2BDE2}" destId="{A8DC1424-B014-4D7C-9F27-34DE27939A41}" srcOrd="0" destOrd="0" presId="urn:microsoft.com/office/officeart/2005/8/layout/radial1"/>
    <dgm:cxn modelId="{EF863721-C8D6-4226-ADA8-AC0AE744970D}" type="presOf" srcId="{F5DF3396-8B87-489A-97FD-EACF288C96C4}" destId="{8B5664F1-B2EA-4DF5-AA5A-77DFE191745F}" srcOrd="1" destOrd="0" presId="urn:microsoft.com/office/officeart/2005/8/layout/radial1"/>
    <dgm:cxn modelId="{454B4D24-9AC9-4904-8D8D-3F8D6F20E5C2}" type="presOf" srcId="{71CDCB17-A1BC-481E-9BF8-F02465C2685E}" destId="{F27E11A2-08E9-4D66-9391-5D5ACED8E582}" srcOrd="1" destOrd="0" presId="urn:microsoft.com/office/officeart/2005/8/layout/radial1"/>
    <dgm:cxn modelId="{467B222C-81D1-4040-86DE-8D46F7E99E4D}" srcId="{53A8EDC3-DD56-46F3-93A7-48F78EB52A55}" destId="{6D01A547-CAED-4577-AE60-DB7403E82692}" srcOrd="7" destOrd="0" parTransId="{217B4C42-D465-4B30-AD3E-DAC3DB1DC7B7}" sibTransId="{95349453-98B6-412D-BE9E-B36D0C30B8E8}"/>
    <dgm:cxn modelId="{F039452C-8A08-4C1A-A64B-095D0751853D}" srcId="{53A8EDC3-DD56-46F3-93A7-48F78EB52A55}" destId="{28F294D4-2EF0-4DB5-B9FC-A24B4634E4BF}" srcOrd="0" destOrd="0" parTransId="{76A58BE1-E7C8-491D-9914-8489DE20CC63}" sibTransId="{72F71704-09AF-494D-8F1B-AE7D0DF800FF}"/>
    <dgm:cxn modelId="{C7F70F40-1381-4807-A5E7-75DA4B92EB21}" type="presOf" srcId="{AE305959-EECA-4AF8-AAFB-DABE946A88AE}" destId="{6245CF8A-4CA7-4D2C-AE1C-8AE54F4FEA3F}" srcOrd="0" destOrd="0" presId="urn:microsoft.com/office/officeart/2005/8/layout/radial1"/>
    <dgm:cxn modelId="{97F2A441-84C9-4507-9588-E83E63093B7C}" type="presOf" srcId="{D76522E2-D543-45B3-9D63-51E4B7B17D84}" destId="{49F50136-7327-4BFB-B066-CB34B2880953}" srcOrd="0" destOrd="0" presId="urn:microsoft.com/office/officeart/2005/8/layout/radial1"/>
    <dgm:cxn modelId="{F2AF4366-F1D4-4F3C-8A96-7A499BC603DE}" type="presOf" srcId="{27C573CB-0BFD-4553-B550-69447A2D0F4C}" destId="{1C91373B-046F-4457-854C-331B888730FF}" srcOrd="0" destOrd="0" presId="urn:microsoft.com/office/officeart/2005/8/layout/radial1"/>
    <dgm:cxn modelId="{B9C30C67-0768-4EBC-8197-FAD6CEFA4193}" type="presOf" srcId="{0229AFDD-B4F0-478E-AD2E-EC8BB67F3DA5}" destId="{4BB2A58F-47EB-4D0F-9462-B41ED6F5564E}" srcOrd="0" destOrd="0" presId="urn:microsoft.com/office/officeart/2005/8/layout/radial1"/>
    <dgm:cxn modelId="{E3022969-ECC9-4AD1-8AA8-5686CE8FF083}" srcId="{53A8EDC3-DD56-46F3-93A7-48F78EB52A55}" destId="{54CA3D4C-C7D4-440C-9651-260855582249}" srcOrd="6" destOrd="0" parTransId="{F5DF3396-8B87-489A-97FD-EACF288C96C4}" sibTransId="{C621DB54-FF4B-4E3A-B33A-103E5EE98E0A}"/>
    <dgm:cxn modelId="{17CB446D-C10A-4BF2-9212-A61DC9983DFB}" type="presOf" srcId="{0180532F-3D5A-4EDE-B56E-2BBA46103622}" destId="{B3165348-27B8-458A-9D2F-AA3A96D65A86}" srcOrd="1" destOrd="0" presId="urn:microsoft.com/office/officeart/2005/8/layout/radial1"/>
    <dgm:cxn modelId="{9E7F8D53-1891-4213-9FCB-0D0273F455D8}" srcId="{53A8EDC3-DD56-46F3-93A7-48F78EB52A55}" destId="{03D9EB2D-7B24-4B22-8F33-9AE07667BEF8}" srcOrd="1" destOrd="0" parTransId="{713DD940-5E2C-4BAE-95C4-006373449342}" sibTransId="{F9D66381-6E8D-486D-83AA-0FC7AD17E994}"/>
    <dgm:cxn modelId="{AAFF6F57-6953-442B-9452-75E6F8ECA069}" srcId="{236DC73F-7105-4B80-8730-50ED7E42F692}" destId="{53A8EDC3-DD56-46F3-93A7-48F78EB52A55}" srcOrd="0" destOrd="0" parTransId="{47E73710-B92F-4EC2-9783-2627DF6091C9}" sibTransId="{0BEDA7FD-FBC2-4EE5-85D0-F20CB552ABF0}"/>
    <dgm:cxn modelId="{96F86E79-6BDE-4DB1-BFA0-E175CB8D3680}" type="presOf" srcId="{B82793BD-9323-4077-A22D-015744F0C8A7}" destId="{75AA0BB8-D8FF-449D-A222-D028DA608E2A}" srcOrd="0" destOrd="0" presId="urn:microsoft.com/office/officeart/2005/8/layout/radial1"/>
    <dgm:cxn modelId="{05FDD459-6FBD-467C-8743-164D55F884F0}" type="presOf" srcId="{392D3B8F-0365-4DD1-95DA-F63C38E2BDE2}" destId="{C8CBE031-C1E2-4297-A601-E6684821129F}" srcOrd="1" destOrd="0" presId="urn:microsoft.com/office/officeart/2005/8/layout/radial1"/>
    <dgm:cxn modelId="{EB5D767E-7C67-407B-8D05-6F58233F20FD}" srcId="{53A8EDC3-DD56-46F3-93A7-48F78EB52A55}" destId="{B32D068F-7026-4DBF-9F97-DC8190E618EA}" srcOrd="10" destOrd="0" parTransId="{BD066894-17D6-48DA-95AE-165817A8D7A2}" sibTransId="{88D1067F-F999-4810-A022-53E2B40ACFF1}"/>
    <dgm:cxn modelId="{D844218D-BA03-454E-A67B-D0CBB38C2377}" srcId="{53A8EDC3-DD56-46F3-93A7-48F78EB52A55}" destId="{0229AFDD-B4F0-478E-AD2E-EC8BB67F3DA5}" srcOrd="3" destOrd="0" parTransId="{011F2804-A45D-45C5-913A-C622B47D73B9}" sibTransId="{9EE6E0D3-30EC-40D4-A33A-6EA66B3C4951}"/>
    <dgm:cxn modelId="{24C41A96-753B-48DC-A44C-C67CF7107948}" type="presOf" srcId="{236DC73F-7105-4B80-8730-50ED7E42F692}" destId="{6DAA5955-E534-4556-A637-E0AD72170B91}" srcOrd="0" destOrd="0" presId="urn:microsoft.com/office/officeart/2005/8/layout/radial1"/>
    <dgm:cxn modelId="{111DB69B-7BBE-476C-988B-87125C892106}" srcId="{53A8EDC3-DD56-46F3-93A7-48F78EB52A55}" destId="{B82793BD-9323-4077-A22D-015744F0C8A7}" srcOrd="8" destOrd="0" parTransId="{0180532F-3D5A-4EDE-B56E-2BBA46103622}" sibTransId="{E6BBEA45-7196-4267-992F-52C2241494BC}"/>
    <dgm:cxn modelId="{DE0022A1-E074-449F-91D7-244BF97E4A4A}" type="presOf" srcId="{8714E39A-C367-438F-B0F7-C4700BEE43C9}" destId="{E9697C05-E352-4F33-AFD6-B3065FCDF4AE}" srcOrd="0" destOrd="0" presId="urn:microsoft.com/office/officeart/2005/8/layout/radial1"/>
    <dgm:cxn modelId="{5EA4DEA6-BF1D-45A2-9E48-6EDCC85C8E1F}" type="presOf" srcId="{54CA3D4C-C7D4-440C-9651-260855582249}" destId="{5F851E03-ED98-44D8-B930-A964511D07D6}" srcOrd="0" destOrd="0" presId="urn:microsoft.com/office/officeart/2005/8/layout/radial1"/>
    <dgm:cxn modelId="{BA587AA8-4973-46B7-86CE-76A847B07281}" type="presOf" srcId="{BF8A3466-29DC-4FE0-96D6-3932E5A5BFCE}" destId="{FD2EAC0B-3CAE-41B1-A7CB-ACD8E2053FCA}" srcOrd="0" destOrd="0" presId="urn:microsoft.com/office/officeart/2005/8/layout/radial1"/>
    <dgm:cxn modelId="{9D4FF5B8-AE45-486B-B8AC-DD1A62700C4C}" type="presOf" srcId="{76A58BE1-E7C8-491D-9914-8489DE20CC63}" destId="{849EA756-496A-4EC7-A3C1-6C5C2C0B588E}" srcOrd="1" destOrd="0" presId="urn:microsoft.com/office/officeart/2005/8/layout/radial1"/>
    <dgm:cxn modelId="{6584A6C0-8745-4989-A57A-7AA23855E4D0}" type="presOf" srcId="{76A58BE1-E7C8-491D-9914-8489DE20CC63}" destId="{4DF50669-9ADE-4DA0-A2F0-F489680A1B5B}" srcOrd="0" destOrd="0" presId="urn:microsoft.com/office/officeart/2005/8/layout/radial1"/>
    <dgm:cxn modelId="{B08062C7-9336-44F0-9B52-546E92F9AC5D}" type="presOf" srcId="{AE305959-EECA-4AF8-AAFB-DABE946A88AE}" destId="{BE5D8FE8-7EEF-4677-A726-3581F78DCCE3}" srcOrd="1" destOrd="0" presId="urn:microsoft.com/office/officeart/2005/8/layout/radial1"/>
    <dgm:cxn modelId="{322588C8-90E6-40F3-9FE3-D1BE63041717}" type="presOf" srcId="{011F2804-A45D-45C5-913A-C622B47D73B9}" destId="{9E8F96DB-3182-4883-AE15-86AC6EDEFF6B}" srcOrd="0" destOrd="0" presId="urn:microsoft.com/office/officeart/2005/8/layout/radial1"/>
    <dgm:cxn modelId="{4F8971CA-4057-4877-B45A-5034E77268E9}" type="presOf" srcId="{6D01A547-CAED-4577-AE60-DB7403E82692}" destId="{537E7510-ABD8-4CDD-B5A7-84CE5D1B3B6A}" srcOrd="0" destOrd="0" presId="urn:microsoft.com/office/officeart/2005/8/layout/radial1"/>
    <dgm:cxn modelId="{011EABD3-C390-415E-9B22-2677B3E783A2}" srcId="{53A8EDC3-DD56-46F3-93A7-48F78EB52A55}" destId="{27C573CB-0BFD-4553-B550-69447A2D0F4C}" srcOrd="2" destOrd="0" parTransId="{392D3B8F-0365-4DD1-95DA-F63C38E2BDE2}" sibTransId="{7109BD13-A073-4032-B7F4-27D94E33CF1F}"/>
    <dgm:cxn modelId="{88E475D5-815C-4B1E-B9AA-9601CB529A05}" type="presOf" srcId="{B32D068F-7026-4DBF-9F97-DC8190E618EA}" destId="{8348A714-4C88-420E-A97E-E4C9A668BA4A}" srcOrd="0" destOrd="0" presId="urn:microsoft.com/office/officeart/2005/8/layout/radial1"/>
    <dgm:cxn modelId="{5CF832DC-3C8E-469B-8AC5-40A9F3310D6D}" type="presOf" srcId="{B0A09745-EE26-41AE-B783-8C2D6E24AB1B}" destId="{D67E7FAF-C256-4648-A84F-59508D97B4AD}" srcOrd="1" destOrd="0" presId="urn:microsoft.com/office/officeart/2005/8/layout/radial1"/>
    <dgm:cxn modelId="{409999DE-B1BB-48C7-8B7C-E310864B2884}" type="presOf" srcId="{F5DF3396-8B87-489A-97FD-EACF288C96C4}" destId="{4334E3C3-A74B-4682-A0B2-9E74536BBEF5}" srcOrd="0" destOrd="0" presId="urn:microsoft.com/office/officeart/2005/8/layout/radial1"/>
    <dgm:cxn modelId="{EB9B3FE5-2A94-4133-8AE9-DDD287157B40}" type="presOf" srcId="{53A8EDC3-DD56-46F3-93A7-48F78EB52A55}" destId="{FB222FB6-FE57-42E7-BD62-FBEEFF1B876C}" srcOrd="0" destOrd="0" presId="urn:microsoft.com/office/officeart/2005/8/layout/radial1"/>
    <dgm:cxn modelId="{FC42A6E6-7472-43E3-B178-DAFEADCA3C91}" type="presOf" srcId="{713DD940-5E2C-4BAE-95C4-006373449342}" destId="{C81C47A7-5EFD-4519-9400-1CE3B61B52F5}" srcOrd="0" destOrd="0" presId="urn:microsoft.com/office/officeart/2005/8/layout/radial1"/>
    <dgm:cxn modelId="{0CA8D6EE-EBF5-45CA-B060-C56137AA468D}" srcId="{53A8EDC3-DD56-46F3-93A7-48F78EB52A55}" destId="{8714E39A-C367-438F-B0F7-C4700BEE43C9}" srcOrd="4" destOrd="0" parTransId="{71CDCB17-A1BC-481E-9BF8-F02465C2685E}" sibTransId="{9150AC90-F936-4061-B694-985C11D8EDD9}"/>
    <dgm:cxn modelId="{6EEC8EF5-9A04-456C-9DA3-67EB247FCB4E}" type="presOf" srcId="{0180532F-3D5A-4EDE-B56E-2BBA46103622}" destId="{4C6B5C99-90DD-4CB1-9FEF-8D322218073A}" srcOrd="0" destOrd="0" presId="urn:microsoft.com/office/officeart/2005/8/layout/radial1"/>
    <dgm:cxn modelId="{34254BF9-FC6E-4315-9BD5-245495504442}" srcId="{53A8EDC3-DD56-46F3-93A7-48F78EB52A55}" destId="{BF8A3466-29DC-4FE0-96D6-3932E5A5BFCE}" srcOrd="9" destOrd="0" parTransId="{B0A09745-EE26-41AE-B783-8C2D6E24AB1B}" sibTransId="{5C87C6EA-4334-4B5D-A4E4-C7EAE2E6D894}"/>
    <dgm:cxn modelId="{FF231AFB-8378-4A39-9C57-AB93627D0EAD}" type="presOf" srcId="{03D9EB2D-7B24-4B22-8F33-9AE07667BEF8}" destId="{0BB6F617-8A1D-4534-88C2-482BC39919E2}" srcOrd="0" destOrd="0" presId="urn:microsoft.com/office/officeart/2005/8/layout/radial1"/>
    <dgm:cxn modelId="{D595C6FC-78B4-4B0C-AEC7-18EB9D862BA2}" type="presOf" srcId="{713DD940-5E2C-4BAE-95C4-006373449342}" destId="{84E7267A-0F7D-4407-93D2-86CBBFFD0EEA}" srcOrd="1" destOrd="0" presId="urn:microsoft.com/office/officeart/2005/8/layout/radial1"/>
    <dgm:cxn modelId="{6537A4FD-1E41-4B84-9C6C-E18A6228B725}" type="presOf" srcId="{011F2804-A45D-45C5-913A-C622B47D73B9}" destId="{2450304A-3EC5-4C2E-9C2D-288589BDAAAF}" srcOrd="1" destOrd="0" presId="urn:microsoft.com/office/officeart/2005/8/layout/radial1"/>
    <dgm:cxn modelId="{21DCC5FD-3AAF-4D50-B6D3-D889562D1205}" type="presOf" srcId="{B0A09745-EE26-41AE-B783-8C2D6E24AB1B}" destId="{B1B5EF6A-FE6A-4C88-83D9-26AA2508F6B9}" srcOrd="0" destOrd="0" presId="urn:microsoft.com/office/officeart/2005/8/layout/radial1"/>
    <dgm:cxn modelId="{EF34A8FE-28C7-4B40-A342-430E024A3CC0}" type="presOf" srcId="{28F294D4-2EF0-4DB5-B9FC-A24B4634E4BF}" destId="{57C14738-4321-4F84-8FB7-9CECFB169447}" srcOrd="0" destOrd="0" presId="urn:microsoft.com/office/officeart/2005/8/layout/radial1"/>
    <dgm:cxn modelId="{5741B8FE-09ED-4995-8535-467F0B3F1961}" type="presOf" srcId="{BD066894-17D6-48DA-95AE-165817A8D7A2}" destId="{28185197-9250-4021-B0BE-A1929EFF1FB7}" srcOrd="0" destOrd="0" presId="urn:microsoft.com/office/officeart/2005/8/layout/radial1"/>
    <dgm:cxn modelId="{C3D6A4F3-5EAA-49DF-9F1F-A4E1FBA8D73E}" type="presParOf" srcId="{6DAA5955-E534-4556-A637-E0AD72170B91}" destId="{FB222FB6-FE57-42E7-BD62-FBEEFF1B876C}" srcOrd="0" destOrd="0" presId="urn:microsoft.com/office/officeart/2005/8/layout/radial1"/>
    <dgm:cxn modelId="{D1FC8C85-96D1-4AF2-917F-B7ACE6C8ABD3}" type="presParOf" srcId="{6DAA5955-E534-4556-A637-E0AD72170B91}" destId="{4DF50669-9ADE-4DA0-A2F0-F489680A1B5B}" srcOrd="1" destOrd="0" presId="urn:microsoft.com/office/officeart/2005/8/layout/radial1"/>
    <dgm:cxn modelId="{46113F10-C551-4EC7-B986-023814F64535}" type="presParOf" srcId="{4DF50669-9ADE-4DA0-A2F0-F489680A1B5B}" destId="{849EA756-496A-4EC7-A3C1-6C5C2C0B588E}" srcOrd="0" destOrd="0" presId="urn:microsoft.com/office/officeart/2005/8/layout/radial1"/>
    <dgm:cxn modelId="{7F7092F5-96EB-466F-B8A8-9BE4E8FE0C05}" type="presParOf" srcId="{6DAA5955-E534-4556-A637-E0AD72170B91}" destId="{57C14738-4321-4F84-8FB7-9CECFB169447}" srcOrd="2" destOrd="0" presId="urn:microsoft.com/office/officeart/2005/8/layout/radial1"/>
    <dgm:cxn modelId="{A363E2D2-8B52-4CA2-9A48-36C48C77896A}" type="presParOf" srcId="{6DAA5955-E534-4556-A637-E0AD72170B91}" destId="{C81C47A7-5EFD-4519-9400-1CE3B61B52F5}" srcOrd="3" destOrd="0" presId="urn:microsoft.com/office/officeart/2005/8/layout/radial1"/>
    <dgm:cxn modelId="{CF1B1942-DB80-46D5-8E11-091EF88B0338}" type="presParOf" srcId="{C81C47A7-5EFD-4519-9400-1CE3B61B52F5}" destId="{84E7267A-0F7D-4407-93D2-86CBBFFD0EEA}" srcOrd="0" destOrd="0" presId="urn:microsoft.com/office/officeart/2005/8/layout/radial1"/>
    <dgm:cxn modelId="{2CA86C6E-E916-417A-AEAE-2AC5C3FB4F18}" type="presParOf" srcId="{6DAA5955-E534-4556-A637-E0AD72170B91}" destId="{0BB6F617-8A1D-4534-88C2-482BC39919E2}" srcOrd="4" destOrd="0" presId="urn:microsoft.com/office/officeart/2005/8/layout/radial1"/>
    <dgm:cxn modelId="{BB2B820F-1EF3-408C-BFD7-9CBF2F08D589}" type="presParOf" srcId="{6DAA5955-E534-4556-A637-E0AD72170B91}" destId="{A8DC1424-B014-4D7C-9F27-34DE27939A41}" srcOrd="5" destOrd="0" presId="urn:microsoft.com/office/officeart/2005/8/layout/radial1"/>
    <dgm:cxn modelId="{89BA38F3-53CE-48E7-AD6D-C9E1270F4909}" type="presParOf" srcId="{A8DC1424-B014-4D7C-9F27-34DE27939A41}" destId="{C8CBE031-C1E2-4297-A601-E6684821129F}" srcOrd="0" destOrd="0" presId="urn:microsoft.com/office/officeart/2005/8/layout/radial1"/>
    <dgm:cxn modelId="{48653405-20BA-459D-B4CA-E5D6AACCCAF1}" type="presParOf" srcId="{6DAA5955-E534-4556-A637-E0AD72170B91}" destId="{1C91373B-046F-4457-854C-331B888730FF}" srcOrd="6" destOrd="0" presId="urn:microsoft.com/office/officeart/2005/8/layout/radial1"/>
    <dgm:cxn modelId="{85EDD1FD-F11C-4DE4-9F99-02A2A147893F}" type="presParOf" srcId="{6DAA5955-E534-4556-A637-E0AD72170B91}" destId="{9E8F96DB-3182-4883-AE15-86AC6EDEFF6B}" srcOrd="7" destOrd="0" presId="urn:microsoft.com/office/officeart/2005/8/layout/radial1"/>
    <dgm:cxn modelId="{534940A4-6E24-49DB-AD9A-BAC930D70BBE}" type="presParOf" srcId="{9E8F96DB-3182-4883-AE15-86AC6EDEFF6B}" destId="{2450304A-3EC5-4C2E-9C2D-288589BDAAAF}" srcOrd="0" destOrd="0" presId="urn:microsoft.com/office/officeart/2005/8/layout/radial1"/>
    <dgm:cxn modelId="{B2803800-2695-48A4-82E0-9BA15DE56380}" type="presParOf" srcId="{6DAA5955-E534-4556-A637-E0AD72170B91}" destId="{4BB2A58F-47EB-4D0F-9462-B41ED6F5564E}" srcOrd="8" destOrd="0" presId="urn:microsoft.com/office/officeart/2005/8/layout/radial1"/>
    <dgm:cxn modelId="{6A91C2D8-E3E1-491A-8C56-1520069DAD3C}" type="presParOf" srcId="{6DAA5955-E534-4556-A637-E0AD72170B91}" destId="{BF1CE0C7-6874-4331-9D82-F34049F09E59}" srcOrd="9" destOrd="0" presId="urn:microsoft.com/office/officeart/2005/8/layout/radial1"/>
    <dgm:cxn modelId="{076BB8F8-0100-431E-BA97-8BCFD08AF08E}" type="presParOf" srcId="{BF1CE0C7-6874-4331-9D82-F34049F09E59}" destId="{F27E11A2-08E9-4D66-9391-5D5ACED8E582}" srcOrd="0" destOrd="0" presId="urn:microsoft.com/office/officeart/2005/8/layout/radial1"/>
    <dgm:cxn modelId="{79223250-B139-4F80-9660-A1A572F33A44}" type="presParOf" srcId="{6DAA5955-E534-4556-A637-E0AD72170B91}" destId="{E9697C05-E352-4F33-AFD6-B3065FCDF4AE}" srcOrd="10" destOrd="0" presId="urn:microsoft.com/office/officeart/2005/8/layout/radial1"/>
    <dgm:cxn modelId="{A135316F-6F0C-412F-8DC2-88AE7DA4091B}" type="presParOf" srcId="{6DAA5955-E534-4556-A637-E0AD72170B91}" destId="{6245CF8A-4CA7-4D2C-AE1C-8AE54F4FEA3F}" srcOrd="11" destOrd="0" presId="urn:microsoft.com/office/officeart/2005/8/layout/radial1"/>
    <dgm:cxn modelId="{63AFF12A-80A1-46B6-A773-470C877E34BA}" type="presParOf" srcId="{6245CF8A-4CA7-4D2C-AE1C-8AE54F4FEA3F}" destId="{BE5D8FE8-7EEF-4677-A726-3581F78DCCE3}" srcOrd="0" destOrd="0" presId="urn:microsoft.com/office/officeart/2005/8/layout/radial1"/>
    <dgm:cxn modelId="{77F1FB2D-CD6B-4032-8663-56329FDF4106}" type="presParOf" srcId="{6DAA5955-E534-4556-A637-E0AD72170B91}" destId="{49F50136-7327-4BFB-B066-CB34B2880953}" srcOrd="12" destOrd="0" presId="urn:microsoft.com/office/officeart/2005/8/layout/radial1"/>
    <dgm:cxn modelId="{0FE8FC83-6F2C-45DE-993A-267297A36E97}" type="presParOf" srcId="{6DAA5955-E534-4556-A637-E0AD72170B91}" destId="{4334E3C3-A74B-4682-A0B2-9E74536BBEF5}" srcOrd="13" destOrd="0" presId="urn:microsoft.com/office/officeart/2005/8/layout/radial1"/>
    <dgm:cxn modelId="{96607276-03AE-4906-9815-528F5E1369C2}" type="presParOf" srcId="{4334E3C3-A74B-4682-A0B2-9E74536BBEF5}" destId="{8B5664F1-B2EA-4DF5-AA5A-77DFE191745F}" srcOrd="0" destOrd="0" presId="urn:microsoft.com/office/officeart/2005/8/layout/radial1"/>
    <dgm:cxn modelId="{FDCADFD7-1F34-4E40-8789-659F6582D3B6}" type="presParOf" srcId="{6DAA5955-E534-4556-A637-E0AD72170B91}" destId="{5F851E03-ED98-44D8-B930-A964511D07D6}" srcOrd="14" destOrd="0" presId="urn:microsoft.com/office/officeart/2005/8/layout/radial1"/>
    <dgm:cxn modelId="{0A0B5AB8-BA33-4433-A0A5-A92DE183BB7E}" type="presParOf" srcId="{6DAA5955-E534-4556-A637-E0AD72170B91}" destId="{24F41E3E-FCA6-4714-8410-3C36FB9BFCC4}" srcOrd="15" destOrd="0" presId="urn:microsoft.com/office/officeart/2005/8/layout/radial1"/>
    <dgm:cxn modelId="{5B9CAA5A-030B-4CD4-A19E-0214EF2F36E1}" type="presParOf" srcId="{24F41E3E-FCA6-4714-8410-3C36FB9BFCC4}" destId="{8DA309D1-6DD2-4343-806F-0C64ADCA6768}" srcOrd="0" destOrd="0" presId="urn:microsoft.com/office/officeart/2005/8/layout/radial1"/>
    <dgm:cxn modelId="{C71D8634-F986-4CFA-9468-C4FC17E36558}" type="presParOf" srcId="{6DAA5955-E534-4556-A637-E0AD72170B91}" destId="{537E7510-ABD8-4CDD-B5A7-84CE5D1B3B6A}" srcOrd="16" destOrd="0" presId="urn:microsoft.com/office/officeart/2005/8/layout/radial1"/>
    <dgm:cxn modelId="{3278E675-4E93-4FD1-B0A3-02ED6EC8F4C6}" type="presParOf" srcId="{6DAA5955-E534-4556-A637-E0AD72170B91}" destId="{4C6B5C99-90DD-4CB1-9FEF-8D322218073A}" srcOrd="17" destOrd="0" presId="urn:microsoft.com/office/officeart/2005/8/layout/radial1"/>
    <dgm:cxn modelId="{3EA20144-8052-432D-ABA6-C8411FDD7506}" type="presParOf" srcId="{4C6B5C99-90DD-4CB1-9FEF-8D322218073A}" destId="{B3165348-27B8-458A-9D2F-AA3A96D65A86}" srcOrd="0" destOrd="0" presId="urn:microsoft.com/office/officeart/2005/8/layout/radial1"/>
    <dgm:cxn modelId="{7393FD90-21A6-4648-98D2-CA45DD32420B}" type="presParOf" srcId="{6DAA5955-E534-4556-A637-E0AD72170B91}" destId="{75AA0BB8-D8FF-449D-A222-D028DA608E2A}" srcOrd="18" destOrd="0" presId="urn:microsoft.com/office/officeart/2005/8/layout/radial1"/>
    <dgm:cxn modelId="{9E5034FF-043E-4D09-BF08-4C4B7389C50D}" type="presParOf" srcId="{6DAA5955-E534-4556-A637-E0AD72170B91}" destId="{B1B5EF6A-FE6A-4C88-83D9-26AA2508F6B9}" srcOrd="19" destOrd="0" presId="urn:microsoft.com/office/officeart/2005/8/layout/radial1"/>
    <dgm:cxn modelId="{F70BBEFD-6EE9-44D5-8F96-A88DC873BB07}" type="presParOf" srcId="{B1B5EF6A-FE6A-4C88-83D9-26AA2508F6B9}" destId="{D67E7FAF-C256-4648-A84F-59508D97B4AD}" srcOrd="0" destOrd="0" presId="urn:microsoft.com/office/officeart/2005/8/layout/radial1"/>
    <dgm:cxn modelId="{BF7846F2-E12F-426B-B9A2-2945EF70858C}" type="presParOf" srcId="{6DAA5955-E534-4556-A637-E0AD72170B91}" destId="{FD2EAC0B-3CAE-41B1-A7CB-ACD8E2053FCA}" srcOrd="20" destOrd="0" presId="urn:microsoft.com/office/officeart/2005/8/layout/radial1"/>
    <dgm:cxn modelId="{205BBEFD-C09C-4E50-8B12-08105DC62328}" type="presParOf" srcId="{6DAA5955-E534-4556-A637-E0AD72170B91}" destId="{28185197-9250-4021-B0BE-A1929EFF1FB7}" srcOrd="21" destOrd="0" presId="urn:microsoft.com/office/officeart/2005/8/layout/radial1"/>
    <dgm:cxn modelId="{7EC4007B-4719-48D1-A5AD-7708EB777C83}" type="presParOf" srcId="{28185197-9250-4021-B0BE-A1929EFF1FB7}" destId="{C683EBBC-B9B1-40A5-A362-343DD08C0400}" srcOrd="0" destOrd="0" presId="urn:microsoft.com/office/officeart/2005/8/layout/radial1"/>
    <dgm:cxn modelId="{41F86994-79D1-42C7-9253-E3810D9E603C}" type="presParOf" srcId="{6DAA5955-E534-4556-A637-E0AD72170B91}" destId="{8348A714-4C88-420E-A97E-E4C9A668BA4A}" srcOrd="22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D4578D0-C89A-4650-B091-5C4CEDE53C89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t-IT"/>
        </a:p>
      </dgm:t>
    </dgm:pt>
    <dgm:pt modelId="{AFF34723-F5D0-4798-B117-A2E3AFB425AA}">
      <dgm:prSet phldrT="[Testo]"/>
      <dgm:spPr>
        <a:solidFill>
          <a:srgbClr val="205394"/>
        </a:solidFill>
      </dgm:spPr>
      <dgm:t>
        <a:bodyPr/>
        <a:lstStyle/>
        <a:p>
          <a:r>
            <a:rPr lang="it-IT" dirty="0"/>
            <a:t>Capitale umano</a:t>
          </a:r>
        </a:p>
      </dgm:t>
    </dgm:pt>
    <dgm:pt modelId="{0979B5AC-226E-4303-826F-9395763A9416}" type="parTrans" cxnId="{005FB25C-74AD-48DD-BD0B-80A9F8B32AD4}">
      <dgm:prSet/>
      <dgm:spPr/>
      <dgm:t>
        <a:bodyPr/>
        <a:lstStyle/>
        <a:p>
          <a:endParaRPr lang="it-IT"/>
        </a:p>
      </dgm:t>
    </dgm:pt>
    <dgm:pt modelId="{D6A5E789-EDCE-4498-9CAB-5C5A55EAD075}" type="sibTrans" cxnId="{005FB25C-74AD-48DD-BD0B-80A9F8B32AD4}">
      <dgm:prSet/>
      <dgm:spPr/>
      <dgm:t>
        <a:bodyPr/>
        <a:lstStyle/>
        <a:p>
          <a:endParaRPr lang="it-IT"/>
        </a:p>
      </dgm:t>
    </dgm:pt>
    <dgm:pt modelId="{BAD7F21C-E6CB-4B77-8E70-78A9D2B39534}">
      <dgm:prSet phldrT="[Testo]"/>
      <dgm:spPr>
        <a:solidFill>
          <a:srgbClr val="205394"/>
        </a:solidFill>
      </dgm:spPr>
      <dgm:t>
        <a:bodyPr/>
        <a:lstStyle/>
        <a:p>
          <a:r>
            <a:rPr lang="it-IT" dirty="0"/>
            <a:t>Infrastrutture inadeguate</a:t>
          </a:r>
        </a:p>
      </dgm:t>
    </dgm:pt>
    <dgm:pt modelId="{320EBC1D-D0AC-40AF-875C-55792A0413D7}" type="parTrans" cxnId="{CB9A5602-F867-4E4C-9EBA-36D969955F21}">
      <dgm:prSet/>
      <dgm:spPr/>
      <dgm:t>
        <a:bodyPr/>
        <a:lstStyle/>
        <a:p>
          <a:endParaRPr lang="it-IT"/>
        </a:p>
      </dgm:t>
    </dgm:pt>
    <dgm:pt modelId="{7B7F4360-1757-413D-A570-67941ECE4E12}" type="sibTrans" cxnId="{CB9A5602-F867-4E4C-9EBA-36D969955F21}">
      <dgm:prSet/>
      <dgm:spPr/>
      <dgm:t>
        <a:bodyPr/>
        <a:lstStyle/>
        <a:p>
          <a:endParaRPr lang="it-IT"/>
        </a:p>
      </dgm:t>
    </dgm:pt>
    <dgm:pt modelId="{F6F536DA-3C5A-4568-A6E0-C2C068541F15}">
      <dgm:prSet phldrT="[Testo]"/>
      <dgm:spPr>
        <a:solidFill>
          <a:srgbClr val="205394"/>
        </a:solidFill>
      </dgm:spPr>
      <dgm:t>
        <a:bodyPr/>
        <a:lstStyle/>
        <a:p>
          <a:r>
            <a:rPr lang="it-IT" dirty="0"/>
            <a:t>Individualismo imprenditoriale</a:t>
          </a:r>
        </a:p>
      </dgm:t>
    </dgm:pt>
    <dgm:pt modelId="{A7A8A134-9085-4861-B10F-7E58D2064300}" type="parTrans" cxnId="{97C37A50-6C94-4882-81FB-82AF3857BD31}">
      <dgm:prSet/>
      <dgm:spPr/>
      <dgm:t>
        <a:bodyPr/>
        <a:lstStyle/>
        <a:p>
          <a:endParaRPr lang="it-IT"/>
        </a:p>
      </dgm:t>
    </dgm:pt>
    <dgm:pt modelId="{48D66940-7A8D-461E-9711-E82D934F47D6}" type="sibTrans" cxnId="{97C37A50-6C94-4882-81FB-82AF3857BD31}">
      <dgm:prSet/>
      <dgm:spPr/>
      <dgm:t>
        <a:bodyPr/>
        <a:lstStyle/>
        <a:p>
          <a:endParaRPr lang="it-IT"/>
        </a:p>
      </dgm:t>
    </dgm:pt>
    <dgm:pt modelId="{11606848-4E20-4578-8950-447EDE0A1AD6}">
      <dgm:prSet/>
      <dgm:spPr>
        <a:solidFill>
          <a:srgbClr val="205394"/>
        </a:solidFill>
      </dgm:spPr>
      <dgm:t>
        <a:bodyPr/>
        <a:lstStyle/>
        <a:p>
          <a:r>
            <a:rPr lang="it-IT" dirty="0"/>
            <a:t>Scarsa cultura finanziaria</a:t>
          </a:r>
        </a:p>
      </dgm:t>
    </dgm:pt>
    <dgm:pt modelId="{0A351A69-FAB1-4EC2-BBB7-F3BDDE558D6E}" type="parTrans" cxnId="{62B482FE-E91E-4539-B739-156D47196516}">
      <dgm:prSet/>
      <dgm:spPr/>
      <dgm:t>
        <a:bodyPr/>
        <a:lstStyle/>
        <a:p>
          <a:endParaRPr lang="it-IT"/>
        </a:p>
      </dgm:t>
    </dgm:pt>
    <dgm:pt modelId="{BC259C65-81AF-4EB7-A390-E2D2AF7C7D38}" type="sibTrans" cxnId="{62B482FE-E91E-4539-B739-156D47196516}">
      <dgm:prSet/>
      <dgm:spPr/>
      <dgm:t>
        <a:bodyPr/>
        <a:lstStyle/>
        <a:p>
          <a:endParaRPr lang="it-IT"/>
        </a:p>
      </dgm:t>
    </dgm:pt>
    <dgm:pt modelId="{063DFFF1-ACF2-4C17-8E72-26351CA645E1}" type="pres">
      <dgm:prSet presAssocID="{DD4578D0-C89A-4650-B091-5C4CEDE53C89}" presName="Name0" presStyleCnt="0">
        <dgm:presLayoutVars>
          <dgm:chMax val="7"/>
          <dgm:chPref val="7"/>
          <dgm:dir/>
        </dgm:presLayoutVars>
      </dgm:prSet>
      <dgm:spPr/>
    </dgm:pt>
    <dgm:pt modelId="{90DEC9A9-B722-4BDF-89F4-2A25939C2846}" type="pres">
      <dgm:prSet presAssocID="{DD4578D0-C89A-4650-B091-5C4CEDE53C89}" presName="Name1" presStyleCnt="0"/>
      <dgm:spPr/>
    </dgm:pt>
    <dgm:pt modelId="{AC869F49-2364-4FBF-BE98-C453622112F9}" type="pres">
      <dgm:prSet presAssocID="{DD4578D0-C89A-4650-B091-5C4CEDE53C89}" presName="cycle" presStyleCnt="0"/>
      <dgm:spPr/>
    </dgm:pt>
    <dgm:pt modelId="{FB85DDFF-8698-44ED-A53B-B748D2566A4E}" type="pres">
      <dgm:prSet presAssocID="{DD4578D0-C89A-4650-B091-5C4CEDE53C89}" presName="srcNode" presStyleLbl="node1" presStyleIdx="0" presStyleCnt="4"/>
      <dgm:spPr/>
    </dgm:pt>
    <dgm:pt modelId="{67040207-DD01-4146-8A23-4561952E1FDF}" type="pres">
      <dgm:prSet presAssocID="{DD4578D0-C89A-4650-B091-5C4CEDE53C89}" presName="conn" presStyleLbl="parChTrans1D2" presStyleIdx="0" presStyleCnt="1"/>
      <dgm:spPr/>
    </dgm:pt>
    <dgm:pt modelId="{6CA52B71-28FD-491B-914C-EC509D9AC531}" type="pres">
      <dgm:prSet presAssocID="{DD4578D0-C89A-4650-B091-5C4CEDE53C89}" presName="extraNode" presStyleLbl="node1" presStyleIdx="0" presStyleCnt="4"/>
      <dgm:spPr/>
    </dgm:pt>
    <dgm:pt modelId="{D066303D-24B0-4BAC-9533-98317D9AB31B}" type="pres">
      <dgm:prSet presAssocID="{DD4578D0-C89A-4650-B091-5C4CEDE53C89}" presName="dstNode" presStyleLbl="node1" presStyleIdx="0" presStyleCnt="4"/>
      <dgm:spPr/>
    </dgm:pt>
    <dgm:pt modelId="{B43ABAB0-4854-43D4-A8E8-971CD2DEAFAA}" type="pres">
      <dgm:prSet presAssocID="{AFF34723-F5D0-4798-B117-A2E3AFB425AA}" presName="text_1" presStyleLbl="node1" presStyleIdx="0" presStyleCnt="4">
        <dgm:presLayoutVars>
          <dgm:bulletEnabled val="1"/>
        </dgm:presLayoutVars>
      </dgm:prSet>
      <dgm:spPr>
        <a:prstGeom prst="flowChartAlternateProcess">
          <a:avLst/>
        </a:prstGeom>
      </dgm:spPr>
    </dgm:pt>
    <dgm:pt modelId="{05DC9CA4-D1C7-43BE-AE4F-61BFB2DD4C05}" type="pres">
      <dgm:prSet presAssocID="{AFF34723-F5D0-4798-B117-A2E3AFB425AA}" presName="accent_1" presStyleCnt="0"/>
      <dgm:spPr/>
    </dgm:pt>
    <dgm:pt modelId="{1FF25CCD-FF22-477C-8B6C-99695C8A43EC}" type="pres">
      <dgm:prSet presAssocID="{AFF34723-F5D0-4798-B117-A2E3AFB425AA}" presName="accentRepeatNode" presStyleLbl="solidFgAcc1" presStyleIdx="0" presStyleCnt="4"/>
      <dgm:spPr/>
    </dgm:pt>
    <dgm:pt modelId="{279759BC-35DF-4FA9-81C4-E75D3A653BA8}" type="pres">
      <dgm:prSet presAssocID="{BAD7F21C-E6CB-4B77-8E70-78A9D2B39534}" presName="text_2" presStyleLbl="node1" presStyleIdx="1" presStyleCnt="4">
        <dgm:presLayoutVars>
          <dgm:bulletEnabled val="1"/>
        </dgm:presLayoutVars>
      </dgm:prSet>
      <dgm:spPr>
        <a:prstGeom prst="roundRect">
          <a:avLst/>
        </a:prstGeom>
      </dgm:spPr>
    </dgm:pt>
    <dgm:pt modelId="{53DE29F8-C5A6-4FA5-8054-CFFFB5D9619E}" type="pres">
      <dgm:prSet presAssocID="{BAD7F21C-E6CB-4B77-8E70-78A9D2B39534}" presName="accent_2" presStyleCnt="0"/>
      <dgm:spPr/>
    </dgm:pt>
    <dgm:pt modelId="{E581CC34-1B09-44EC-826D-950A985D7EA6}" type="pres">
      <dgm:prSet presAssocID="{BAD7F21C-E6CB-4B77-8E70-78A9D2B39534}" presName="accentRepeatNode" presStyleLbl="solidFgAcc1" presStyleIdx="1" presStyleCnt="4"/>
      <dgm:spPr/>
    </dgm:pt>
    <dgm:pt modelId="{3CDBFF71-39DF-49F3-BB57-FF02C1D18D34}" type="pres">
      <dgm:prSet presAssocID="{F6F536DA-3C5A-4568-A6E0-C2C068541F15}" presName="text_3" presStyleLbl="node1" presStyleIdx="2" presStyleCnt="4">
        <dgm:presLayoutVars>
          <dgm:bulletEnabled val="1"/>
        </dgm:presLayoutVars>
      </dgm:prSet>
      <dgm:spPr>
        <a:prstGeom prst="roundRect">
          <a:avLst/>
        </a:prstGeom>
      </dgm:spPr>
    </dgm:pt>
    <dgm:pt modelId="{50F0FD27-C984-4A1F-A189-57B1391A94C0}" type="pres">
      <dgm:prSet presAssocID="{F6F536DA-3C5A-4568-A6E0-C2C068541F15}" presName="accent_3" presStyleCnt="0"/>
      <dgm:spPr/>
    </dgm:pt>
    <dgm:pt modelId="{8D039601-D718-484D-A4DF-BB4FD7866106}" type="pres">
      <dgm:prSet presAssocID="{F6F536DA-3C5A-4568-A6E0-C2C068541F15}" presName="accentRepeatNode" presStyleLbl="solidFgAcc1" presStyleIdx="2" presStyleCnt="4"/>
      <dgm:spPr/>
    </dgm:pt>
    <dgm:pt modelId="{4D0988DD-8CCD-41F6-ADD0-E8D9AB06FA0E}" type="pres">
      <dgm:prSet presAssocID="{11606848-4E20-4578-8950-447EDE0A1AD6}" presName="text_4" presStyleLbl="node1" presStyleIdx="3" presStyleCnt="4">
        <dgm:presLayoutVars>
          <dgm:bulletEnabled val="1"/>
        </dgm:presLayoutVars>
      </dgm:prSet>
      <dgm:spPr/>
    </dgm:pt>
    <dgm:pt modelId="{CA219D87-3AC1-436F-B8FF-541C0EFC392D}" type="pres">
      <dgm:prSet presAssocID="{11606848-4E20-4578-8950-447EDE0A1AD6}" presName="accent_4" presStyleCnt="0"/>
      <dgm:spPr/>
    </dgm:pt>
    <dgm:pt modelId="{77CE2435-42FD-49C9-A98E-310DF085EA41}" type="pres">
      <dgm:prSet presAssocID="{11606848-4E20-4578-8950-447EDE0A1AD6}" presName="accentRepeatNode" presStyleLbl="solidFgAcc1" presStyleIdx="3" presStyleCnt="4"/>
      <dgm:spPr/>
    </dgm:pt>
  </dgm:ptLst>
  <dgm:cxnLst>
    <dgm:cxn modelId="{CB9A5602-F867-4E4C-9EBA-36D969955F21}" srcId="{DD4578D0-C89A-4650-B091-5C4CEDE53C89}" destId="{BAD7F21C-E6CB-4B77-8E70-78A9D2B39534}" srcOrd="1" destOrd="0" parTransId="{320EBC1D-D0AC-40AF-875C-55792A0413D7}" sibTransId="{7B7F4360-1757-413D-A570-67941ECE4E12}"/>
    <dgm:cxn modelId="{A56F7119-B7ED-4B8D-A18F-492D40F012A3}" type="presOf" srcId="{BAD7F21C-E6CB-4B77-8E70-78A9D2B39534}" destId="{279759BC-35DF-4FA9-81C4-E75D3A653BA8}" srcOrd="0" destOrd="0" presId="urn:microsoft.com/office/officeart/2008/layout/VerticalCurvedList"/>
    <dgm:cxn modelId="{20719E29-C86D-4CD6-BB22-953976F8B0F1}" type="presOf" srcId="{D6A5E789-EDCE-4498-9CAB-5C5A55EAD075}" destId="{67040207-DD01-4146-8A23-4561952E1FDF}" srcOrd="0" destOrd="0" presId="urn:microsoft.com/office/officeart/2008/layout/VerticalCurvedList"/>
    <dgm:cxn modelId="{005FB25C-74AD-48DD-BD0B-80A9F8B32AD4}" srcId="{DD4578D0-C89A-4650-B091-5C4CEDE53C89}" destId="{AFF34723-F5D0-4798-B117-A2E3AFB425AA}" srcOrd="0" destOrd="0" parTransId="{0979B5AC-226E-4303-826F-9395763A9416}" sibTransId="{D6A5E789-EDCE-4498-9CAB-5C5A55EAD075}"/>
    <dgm:cxn modelId="{97C37A50-6C94-4882-81FB-82AF3857BD31}" srcId="{DD4578D0-C89A-4650-B091-5C4CEDE53C89}" destId="{F6F536DA-3C5A-4568-A6E0-C2C068541F15}" srcOrd="2" destOrd="0" parTransId="{A7A8A134-9085-4861-B10F-7E58D2064300}" sibTransId="{48D66940-7A8D-461E-9711-E82D934F47D6}"/>
    <dgm:cxn modelId="{FAA35882-1839-4A98-A70C-1A75517B8FD4}" type="presOf" srcId="{DD4578D0-C89A-4650-B091-5C4CEDE53C89}" destId="{063DFFF1-ACF2-4C17-8E72-26351CA645E1}" srcOrd="0" destOrd="0" presId="urn:microsoft.com/office/officeart/2008/layout/VerticalCurvedList"/>
    <dgm:cxn modelId="{3EAA97C9-06E2-4DAA-8841-AF8B77B15EDC}" type="presOf" srcId="{F6F536DA-3C5A-4568-A6E0-C2C068541F15}" destId="{3CDBFF71-39DF-49F3-BB57-FF02C1D18D34}" srcOrd="0" destOrd="0" presId="urn:microsoft.com/office/officeart/2008/layout/VerticalCurvedList"/>
    <dgm:cxn modelId="{876CF5C9-A03E-4E5D-951C-826D6EB4704A}" type="presOf" srcId="{11606848-4E20-4578-8950-447EDE0A1AD6}" destId="{4D0988DD-8CCD-41F6-ADD0-E8D9AB06FA0E}" srcOrd="0" destOrd="0" presId="urn:microsoft.com/office/officeart/2008/layout/VerticalCurvedList"/>
    <dgm:cxn modelId="{F00379D3-6DBF-4EA1-8517-0D8700503B93}" type="presOf" srcId="{AFF34723-F5D0-4798-B117-A2E3AFB425AA}" destId="{B43ABAB0-4854-43D4-A8E8-971CD2DEAFAA}" srcOrd="0" destOrd="0" presId="urn:microsoft.com/office/officeart/2008/layout/VerticalCurvedList"/>
    <dgm:cxn modelId="{62B482FE-E91E-4539-B739-156D47196516}" srcId="{DD4578D0-C89A-4650-B091-5C4CEDE53C89}" destId="{11606848-4E20-4578-8950-447EDE0A1AD6}" srcOrd="3" destOrd="0" parTransId="{0A351A69-FAB1-4EC2-BBB7-F3BDDE558D6E}" sibTransId="{BC259C65-81AF-4EB7-A390-E2D2AF7C7D38}"/>
    <dgm:cxn modelId="{DAB90B34-3823-4EC5-9524-49619998312D}" type="presParOf" srcId="{063DFFF1-ACF2-4C17-8E72-26351CA645E1}" destId="{90DEC9A9-B722-4BDF-89F4-2A25939C2846}" srcOrd="0" destOrd="0" presId="urn:microsoft.com/office/officeart/2008/layout/VerticalCurvedList"/>
    <dgm:cxn modelId="{01DAD332-3FAA-4CA2-B897-9C5F03DA3D8C}" type="presParOf" srcId="{90DEC9A9-B722-4BDF-89F4-2A25939C2846}" destId="{AC869F49-2364-4FBF-BE98-C453622112F9}" srcOrd="0" destOrd="0" presId="urn:microsoft.com/office/officeart/2008/layout/VerticalCurvedList"/>
    <dgm:cxn modelId="{4ED5A895-3867-47C3-84EE-029D786B53E0}" type="presParOf" srcId="{AC869F49-2364-4FBF-BE98-C453622112F9}" destId="{FB85DDFF-8698-44ED-A53B-B748D2566A4E}" srcOrd="0" destOrd="0" presId="urn:microsoft.com/office/officeart/2008/layout/VerticalCurvedList"/>
    <dgm:cxn modelId="{E8C954F4-E93B-4C0F-A724-B2F3A7B6D1CE}" type="presParOf" srcId="{AC869F49-2364-4FBF-BE98-C453622112F9}" destId="{67040207-DD01-4146-8A23-4561952E1FDF}" srcOrd="1" destOrd="0" presId="urn:microsoft.com/office/officeart/2008/layout/VerticalCurvedList"/>
    <dgm:cxn modelId="{CE9CF7AF-52A3-402B-AAC6-DCD4C844A1A2}" type="presParOf" srcId="{AC869F49-2364-4FBF-BE98-C453622112F9}" destId="{6CA52B71-28FD-491B-914C-EC509D9AC531}" srcOrd="2" destOrd="0" presId="urn:microsoft.com/office/officeart/2008/layout/VerticalCurvedList"/>
    <dgm:cxn modelId="{C1B7ACF0-CC5E-4AD9-B4C5-1F6058004967}" type="presParOf" srcId="{AC869F49-2364-4FBF-BE98-C453622112F9}" destId="{D066303D-24B0-4BAC-9533-98317D9AB31B}" srcOrd="3" destOrd="0" presId="urn:microsoft.com/office/officeart/2008/layout/VerticalCurvedList"/>
    <dgm:cxn modelId="{E048BBF8-426C-4F1E-95C6-C4AE82CA5C27}" type="presParOf" srcId="{90DEC9A9-B722-4BDF-89F4-2A25939C2846}" destId="{B43ABAB0-4854-43D4-A8E8-971CD2DEAFAA}" srcOrd="1" destOrd="0" presId="urn:microsoft.com/office/officeart/2008/layout/VerticalCurvedList"/>
    <dgm:cxn modelId="{B7E52E4F-6324-4133-A4B9-49D0E31A5291}" type="presParOf" srcId="{90DEC9A9-B722-4BDF-89F4-2A25939C2846}" destId="{05DC9CA4-D1C7-43BE-AE4F-61BFB2DD4C05}" srcOrd="2" destOrd="0" presId="urn:microsoft.com/office/officeart/2008/layout/VerticalCurvedList"/>
    <dgm:cxn modelId="{E6FFC283-5CC3-4A20-9B61-F84D9656C9DE}" type="presParOf" srcId="{05DC9CA4-D1C7-43BE-AE4F-61BFB2DD4C05}" destId="{1FF25CCD-FF22-477C-8B6C-99695C8A43EC}" srcOrd="0" destOrd="0" presId="urn:microsoft.com/office/officeart/2008/layout/VerticalCurvedList"/>
    <dgm:cxn modelId="{B67C84DC-BDB0-4605-B324-6D2C29601E69}" type="presParOf" srcId="{90DEC9A9-B722-4BDF-89F4-2A25939C2846}" destId="{279759BC-35DF-4FA9-81C4-E75D3A653BA8}" srcOrd="3" destOrd="0" presId="urn:microsoft.com/office/officeart/2008/layout/VerticalCurvedList"/>
    <dgm:cxn modelId="{FB96C782-5C1D-4ACB-8588-EC17B90FA1B3}" type="presParOf" srcId="{90DEC9A9-B722-4BDF-89F4-2A25939C2846}" destId="{53DE29F8-C5A6-4FA5-8054-CFFFB5D9619E}" srcOrd="4" destOrd="0" presId="urn:microsoft.com/office/officeart/2008/layout/VerticalCurvedList"/>
    <dgm:cxn modelId="{D637A983-2252-442B-B729-E5557BFC3DCA}" type="presParOf" srcId="{53DE29F8-C5A6-4FA5-8054-CFFFB5D9619E}" destId="{E581CC34-1B09-44EC-826D-950A985D7EA6}" srcOrd="0" destOrd="0" presId="urn:microsoft.com/office/officeart/2008/layout/VerticalCurvedList"/>
    <dgm:cxn modelId="{75773B09-FAD0-4AF5-B02D-E9F0ED3EE51E}" type="presParOf" srcId="{90DEC9A9-B722-4BDF-89F4-2A25939C2846}" destId="{3CDBFF71-39DF-49F3-BB57-FF02C1D18D34}" srcOrd="5" destOrd="0" presId="urn:microsoft.com/office/officeart/2008/layout/VerticalCurvedList"/>
    <dgm:cxn modelId="{29BA51ED-CF53-42AC-BE8B-909747686808}" type="presParOf" srcId="{90DEC9A9-B722-4BDF-89F4-2A25939C2846}" destId="{50F0FD27-C984-4A1F-A189-57B1391A94C0}" srcOrd="6" destOrd="0" presId="urn:microsoft.com/office/officeart/2008/layout/VerticalCurvedList"/>
    <dgm:cxn modelId="{60CCA012-61E6-4425-A79F-2B27871B7C16}" type="presParOf" srcId="{50F0FD27-C984-4A1F-A189-57B1391A94C0}" destId="{8D039601-D718-484D-A4DF-BB4FD7866106}" srcOrd="0" destOrd="0" presId="urn:microsoft.com/office/officeart/2008/layout/VerticalCurvedList"/>
    <dgm:cxn modelId="{1D821428-97C5-4880-8FE8-9936DCB93E15}" type="presParOf" srcId="{90DEC9A9-B722-4BDF-89F4-2A25939C2846}" destId="{4D0988DD-8CCD-41F6-ADD0-E8D9AB06FA0E}" srcOrd="7" destOrd="0" presId="urn:microsoft.com/office/officeart/2008/layout/VerticalCurvedList"/>
    <dgm:cxn modelId="{4CAC2CF9-7135-466A-B118-1C633815EEAD}" type="presParOf" srcId="{90DEC9A9-B722-4BDF-89F4-2A25939C2846}" destId="{CA219D87-3AC1-436F-B8FF-541C0EFC392D}" srcOrd="8" destOrd="0" presId="urn:microsoft.com/office/officeart/2008/layout/VerticalCurvedList"/>
    <dgm:cxn modelId="{B1096EC6-6370-4269-BF39-08A026189444}" type="presParOf" srcId="{CA219D87-3AC1-436F-B8FF-541C0EFC392D}" destId="{77CE2435-42FD-49C9-A98E-310DF085EA41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98DAFDF-6A78-44F5-A681-2CD988B4ADB3}">
      <dsp:nvSpPr>
        <dsp:cNvPr id="0" name=""/>
        <dsp:cNvSpPr/>
      </dsp:nvSpPr>
      <dsp:spPr>
        <a:xfrm>
          <a:off x="2793305" y="0"/>
          <a:ext cx="2655015" cy="2655419"/>
        </a:xfrm>
        <a:prstGeom prst="circularArrow">
          <a:avLst>
            <a:gd name="adj1" fmla="val 10980"/>
            <a:gd name="adj2" fmla="val 1142322"/>
            <a:gd name="adj3" fmla="val 4500000"/>
            <a:gd name="adj4" fmla="val 10800000"/>
            <a:gd name="adj5" fmla="val 12500"/>
          </a:avLst>
        </a:prstGeom>
        <a:solidFill>
          <a:srgbClr val="205394"/>
        </a:solidFill>
        <a:ln w="3175" cap="flat" cmpd="sng" algn="ctr">
          <a:solidFill>
            <a:srgbClr val="E6E6E6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F5C4058-1EC9-4B8D-9E0A-AF98399D3E94}">
      <dsp:nvSpPr>
        <dsp:cNvPr id="0" name=""/>
        <dsp:cNvSpPr/>
      </dsp:nvSpPr>
      <dsp:spPr>
        <a:xfrm>
          <a:off x="5812456" y="1348275"/>
          <a:ext cx="1668020" cy="10511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300" b="0" kern="1200" dirty="0">
              <a:solidFill>
                <a:srgbClr val="262626"/>
              </a:solidFill>
            </a:rPr>
            <a:t>.</a:t>
          </a:r>
        </a:p>
      </dsp:txBody>
      <dsp:txXfrm>
        <a:off x="5812456" y="1348275"/>
        <a:ext cx="1668020" cy="1051150"/>
      </dsp:txXfrm>
    </dsp:sp>
    <dsp:sp modelId="{445CAAA1-5825-4BA6-8A8F-ADF392B701AA}">
      <dsp:nvSpPr>
        <dsp:cNvPr id="0" name=""/>
        <dsp:cNvSpPr/>
      </dsp:nvSpPr>
      <dsp:spPr>
        <a:xfrm>
          <a:off x="2055884" y="1525735"/>
          <a:ext cx="2655015" cy="2655419"/>
        </a:xfrm>
        <a:prstGeom prst="leftCircularArrow">
          <a:avLst>
            <a:gd name="adj1" fmla="val 10980"/>
            <a:gd name="adj2" fmla="val 1142322"/>
            <a:gd name="adj3" fmla="val 6300000"/>
            <a:gd name="adj4" fmla="val 18900000"/>
            <a:gd name="adj5" fmla="val 12500"/>
          </a:avLst>
        </a:prstGeom>
        <a:solidFill>
          <a:srgbClr val="205394"/>
        </a:solidFill>
        <a:ln w="3175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18204C3-1A64-4870-83C7-B4E2DAB36DD9}">
      <dsp:nvSpPr>
        <dsp:cNvPr id="0" name=""/>
        <dsp:cNvSpPr/>
      </dsp:nvSpPr>
      <dsp:spPr>
        <a:xfrm>
          <a:off x="5149669" y="2547232"/>
          <a:ext cx="1561736" cy="11730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300" b="0" kern="1200" dirty="0">
              <a:solidFill>
                <a:srgbClr val="262626"/>
              </a:solidFill>
            </a:rPr>
            <a:t>.</a:t>
          </a:r>
        </a:p>
      </dsp:txBody>
      <dsp:txXfrm>
        <a:off x="5149669" y="2547232"/>
        <a:ext cx="1561736" cy="1173087"/>
      </dsp:txXfrm>
    </dsp:sp>
    <dsp:sp modelId="{BC9EF369-9A7B-4723-947F-B20C8E6AB2EB}">
      <dsp:nvSpPr>
        <dsp:cNvPr id="0" name=""/>
        <dsp:cNvSpPr/>
      </dsp:nvSpPr>
      <dsp:spPr>
        <a:xfrm>
          <a:off x="2982272" y="3234051"/>
          <a:ext cx="2281069" cy="2281983"/>
        </a:xfrm>
        <a:prstGeom prst="blockArc">
          <a:avLst>
            <a:gd name="adj1" fmla="val 13500000"/>
            <a:gd name="adj2" fmla="val 10800000"/>
            <a:gd name="adj3" fmla="val 12740"/>
          </a:avLst>
        </a:prstGeom>
        <a:solidFill>
          <a:srgbClr val="205394"/>
        </a:solidFill>
        <a:ln w="3175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F4222B1-D545-480B-8236-854F4701BF29}">
      <dsp:nvSpPr>
        <dsp:cNvPr id="0" name=""/>
        <dsp:cNvSpPr/>
      </dsp:nvSpPr>
      <dsp:spPr>
        <a:xfrm>
          <a:off x="3383641" y="4030015"/>
          <a:ext cx="1475340" cy="7374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400" b="0" kern="1200" spc="-100" baseline="0" dirty="0"/>
            <a:t>Rivoluzione geopolitica</a:t>
          </a:r>
        </a:p>
      </dsp:txBody>
      <dsp:txXfrm>
        <a:off x="3383641" y="4030015"/>
        <a:ext cx="1475340" cy="73749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6513C3C-E310-40D3-8217-FAB2D4E26244}">
      <dsp:nvSpPr>
        <dsp:cNvPr id="0" name=""/>
        <dsp:cNvSpPr/>
      </dsp:nvSpPr>
      <dsp:spPr>
        <a:xfrm>
          <a:off x="1981375" y="387692"/>
          <a:ext cx="4475928" cy="4475928"/>
        </a:xfrm>
        <a:prstGeom prst="pie">
          <a:avLst>
            <a:gd name="adj1" fmla="val 16200000"/>
            <a:gd name="adj2" fmla="val 1800000"/>
          </a:avLst>
        </a:prstGeom>
        <a:solidFill>
          <a:srgbClr val="205394">
            <a:alpha val="40000"/>
          </a:srgb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t-IT" sz="6500" kern="1200" dirty="0">
            <a:solidFill>
              <a:srgbClr val="205394"/>
            </a:solidFill>
          </a:endParaRPr>
        </a:p>
      </dsp:txBody>
      <dsp:txXfrm>
        <a:off x="4414894" y="1213607"/>
        <a:ext cx="1518618" cy="1491976"/>
      </dsp:txXfrm>
    </dsp:sp>
    <dsp:sp modelId="{21944B53-508E-42A4-A56A-2CB7DFD545CD}">
      <dsp:nvSpPr>
        <dsp:cNvPr id="0" name=""/>
        <dsp:cNvSpPr/>
      </dsp:nvSpPr>
      <dsp:spPr>
        <a:xfrm>
          <a:off x="1882109" y="509401"/>
          <a:ext cx="4475928" cy="4475928"/>
        </a:xfrm>
        <a:prstGeom prst="pie">
          <a:avLst>
            <a:gd name="adj1" fmla="val 1800000"/>
            <a:gd name="adj2" fmla="val 9000000"/>
          </a:avLst>
        </a:prstGeom>
        <a:solidFill>
          <a:srgbClr val="205394">
            <a:alpha val="40000"/>
          </a:srgb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t-IT" sz="6500" kern="1200" dirty="0">
            <a:solidFill>
              <a:srgbClr val="205394"/>
            </a:solidFill>
          </a:endParaRPr>
        </a:p>
      </dsp:txBody>
      <dsp:txXfrm>
        <a:off x="3107661" y="3333498"/>
        <a:ext cx="2024824" cy="1385406"/>
      </dsp:txXfrm>
    </dsp:sp>
    <dsp:sp modelId="{8610ACF9-02EE-41C2-A83D-105BB2CF1F91}">
      <dsp:nvSpPr>
        <dsp:cNvPr id="0" name=""/>
        <dsp:cNvSpPr/>
      </dsp:nvSpPr>
      <dsp:spPr>
        <a:xfrm>
          <a:off x="1776119" y="387655"/>
          <a:ext cx="4475928" cy="4475928"/>
        </a:xfrm>
        <a:prstGeom prst="pie">
          <a:avLst>
            <a:gd name="adj1" fmla="val 9000000"/>
            <a:gd name="adj2" fmla="val 16200000"/>
          </a:avLst>
        </a:prstGeom>
        <a:solidFill>
          <a:srgbClr val="205394">
            <a:alpha val="40000"/>
          </a:srgb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t-IT" sz="6500" kern="1200" dirty="0">
            <a:solidFill>
              <a:srgbClr val="205394"/>
            </a:solidFill>
          </a:endParaRPr>
        </a:p>
      </dsp:txBody>
      <dsp:txXfrm>
        <a:off x="2255683" y="1266856"/>
        <a:ext cx="1518618" cy="149197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28EA90F-6F10-4EE1-8FCE-7C6273D9EB55}">
      <dsp:nvSpPr>
        <dsp:cNvPr id="0" name=""/>
        <dsp:cNvSpPr/>
      </dsp:nvSpPr>
      <dsp:spPr>
        <a:xfrm>
          <a:off x="2152341" y="1024623"/>
          <a:ext cx="2113666" cy="78797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205394">
              <a:alpha val="9000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000" kern="1200"/>
            <a:t>Localizzazioni</a:t>
          </a:r>
          <a:endParaRPr lang="it-IT" sz="2000" kern="1200" dirty="0"/>
        </a:p>
      </dsp:txBody>
      <dsp:txXfrm>
        <a:off x="2490528" y="1024623"/>
        <a:ext cx="1775480" cy="787970"/>
      </dsp:txXfrm>
    </dsp:sp>
    <dsp:sp modelId="{A8A75FF7-C191-4FF1-8CE3-582A49E48098}">
      <dsp:nvSpPr>
        <dsp:cNvPr id="0" name=""/>
        <dsp:cNvSpPr/>
      </dsp:nvSpPr>
      <dsp:spPr>
        <a:xfrm>
          <a:off x="1727889" y="393236"/>
          <a:ext cx="985376" cy="1018226"/>
        </a:xfrm>
        <a:prstGeom prst="ellipse">
          <a:avLst/>
        </a:prstGeom>
        <a:solidFill>
          <a:srgbClr val="20539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000" kern="1200" dirty="0"/>
            <a:t>47,9%</a:t>
          </a:r>
        </a:p>
      </dsp:txBody>
      <dsp:txXfrm>
        <a:off x="1872194" y="542352"/>
        <a:ext cx="696766" cy="719994"/>
      </dsp:txXfrm>
    </dsp:sp>
    <dsp:sp modelId="{8FE9D931-89B4-4750-9852-D02E372E05EA}">
      <dsp:nvSpPr>
        <dsp:cNvPr id="0" name=""/>
        <dsp:cNvSpPr/>
      </dsp:nvSpPr>
      <dsp:spPr>
        <a:xfrm>
          <a:off x="4656634" y="428886"/>
          <a:ext cx="2157782" cy="79344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205394">
              <a:alpha val="9000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000" kern="1200" dirty="0"/>
            <a:t>Addetti</a:t>
          </a:r>
        </a:p>
      </dsp:txBody>
      <dsp:txXfrm>
        <a:off x="5001879" y="428886"/>
        <a:ext cx="1812537" cy="793446"/>
      </dsp:txXfrm>
    </dsp:sp>
    <dsp:sp modelId="{88122B69-0E89-4A3E-86CD-A29F580A6B6E}">
      <dsp:nvSpPr>
        <dsp:cNvPr id="0" name=""/>
        <dsp:cNvSpPr/>
      </dsp:nvSpPr>
      <dsp:spPr>
        <a:xfrm>
          <a:off x="5017549" y="1908458"/>
          <a:ext cx="2264421" cy="78797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205394">
              <a:alpha val="9000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42240" rIns="142240" bIns="14224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000" kern="1200" dirty="0"/>
            <a:t>Addetti manifatturiero</a:t>
          </a:r>
        </a:p>
      </dsp:txBody>
      <dsp:txXfrm>
        <a:off x="5379856" y="1908458"/>
        <a:ext cx="1902114" cy="787970"/>
      </dsp:txXfrm>
    </dsp:sp>
    <dsp:sp modelId="{3657977B-2677-40BB-B404-C3E686469AED}">
      <dsp:nvSpPr>
        <dsp:cNvPr id="0" name=""/>
        <dsp:cNvSpPr/>
      </dsp:nvSpPr>
      <dsp:spPr>
        <a:xfrm>
          <a:off x="4256783" y="0"/>
          <a:ext cx="981989" cy="1014729"/>
        </a:xfrm>
        <a:prstGeom prst="ellipse">
          <a:avLst/>
        </a:prstGeom>
        <a:solidFill>
          <a:srgbClr val="20539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000" kern="1200" dirty="0"/>
            <a:t>44,6%</a:t>
          </a:r>
        </a:p>
      </dsp:txBody>
      <dsp:txXfrm>
        <a:off x="4400592" y="148604"/>
        <a:ext cx="694371" cy="717521"/>
      </dsp:txXfrm>
    </dsp:sp>
    <dsp:sp modelId="{257C7BA7-38FE-418D-8A40-7038FEDEC2F2}">
      <dsp:nvSpPr>
        <dsp:cNvPr id="0" name=""/>
        <dsp:cNvSpPr/>
      </dsp:nvSpPr>
      <dsp:spPr>
        <a:xfrm>
          <a:off x="3313072" y="3173670"/>
          <a:ext cx="1821890" cy="78797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205394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000" kern="1200" dirty="0"/>
            <a:t>Export</a:t>
          </a:r>
        </a:p>
      </dsp:txBody>
      <dsp:txXfrm>
        <a:off x="3604574" y="3173670"/>
        <a:ext cx="1530388" cy="787970"/>
      </dsp:txXfrm>
    </dsp:sp>
    <dsp:sp modelId="{DB8BCF25-E152-4945-9F44-8EDF150F9744}">
      <dsp:nvSpPr>
        <dsp:cNvPr id="0" name=""/>
        <dsp:cNvSpPr/>
      </dsp:nvSpPr>
      <dsp:spPr>
        <a:xfrm>
          <a:off x="2934506" y="2586944"/>
          <a:ext cx="988786" cy="1021746"/>
        </a:xfrm>
        <a:prstGeom prst="ellipse">
          <a:avLst/>
        </a:prstGeom>
        <a:solidFill>
          <a:srgbClr val="20539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000" kern="1200" dirty="0"/>
            <a:t>44,1%</a:t>
          </a:r>
          <a:endParaRPr lang="it-IT" sz="5400" kern="1200" dirty="0"/>
        </a:p>
      </dsp:txBody>
      <dsp:txXfrm>
        <a:off x="3079310" y="2736575"/>
        <a:ext cx="699178" cy="72248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B222FB6-FE57-42E7-BD62-FBEEFF1B876C}">
      <dsp:nvSpPr>
        <dsp:cNvPr id="0" name=""/>
        <dsp:cNvSpPr/>
      </dsp:nvSpPr>
      <dsp:spPr>
        <a:xfrm>
          <a:off x="2370335" y="1245165"/>
          <a:ext cx="2213872" cy="2013701"/>
        </a:xfrm>
        <a:prstGeom prst="ellipse">
          <a:avLst/>
        </a:prstGeom>
        <a:solidFill>
          <a:srgbClr val="20539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900" b="1" kern="1200" dirty="0"/>
            <a:t>Siamo meglio degli altri in Italia, ma l’Italia è molto indietro</a:t>
          </a:r>
        </a:p>
      </dsp:txBody>
      <dsp:txXfrm>
        <a:off x="2694549" y="1540065"/>
        <a:ext cx="1565444" cy="1423901"/>
      </dsp:txXfrm>
    </dsp:sp>
    <dsp:sp modelId="{4DF50669-9ADE-4DA0-A2F0-F489680A1B5B}">
      <dsp:nvSpPr>
        <dsp:cNvPr id="0" name=""/>
        <dsp:cNvSpPr/>
      </dsp:nvSpPr>
      <dsp:spPr>
        <a:xfrm rot="16237309">
          <a:off x="3265359" y="1009740"/>
          <a:ext cx="450569" cy="20405"/>
        </a:xfrm>
        <a:custGeom>
          <a:avLst/>
          <a:gdLst/>
          <a:ahLst/>
          <a:cxnLst/>
          <a:rect l="0" t="0" r="0" b="0"/>
          <a:pathLst>
            <a:path>
              <a:moveTo>
                <a:pt x="0" y="10202"/>
              </a:moveTo>
              <a:lnTo>
                <a:pt x="450569" y="1020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t-IT" sz="500" kern="1200"/>
        </a:p>
      </dsp:txBody>
      <dsp:txXfrm>
        <a:off x="3479380" y="1008679"/>
        <a:ext cx="22528" cy="22528"/>
      </dsp:txXfrm>
    </dsp:sp>
    <dsp:sp modelId="{57C14738-4321-4F84-8FB7-9CECFB169447}">
      <dsp:nvSpPr>
        <dsp:cNvPr id="0" name=""/>
        <dsp:cNvSpPr/>
      </dsp:nvSpPr>
      <dsp:spPr>
        <a:xfrm>
          <a:off x="2768096" y="0"/>
          <a:ext cx="1458609" cy="794679"/>
        </a:xfrm>
        <a:prstGeom prst="roundRect">
          <a:avLst/>
        </a:prstGeom>
        <a:solidFill>
          <a:srgbClr val="20539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600" kern="1200" dirty="0"/>
            <a:t>Export</a:t>
          </a:r>
        </a:p>
      </dsp:txBody>
      <dsp:txXfrm>
        <a:off x="2806889" y="38793"/>
        <a:ext cx="1381023" cy="717093"/>
      </dsp:txXfrm>
    </dsp:sp>
    <dsp:sp modelId="{C81C47A7-5EFD-4519-9400-1CE3B61B52F5}">
      <dsp:nvSpPr>
        <dsp:cNvPr id="0" name=""/>
        <dsp:cNvSpPr/>
      </dsp:nvSpPr>
      <dsp:spPr>
        <a:xfrm rot="18723891">
          <a:off x="4033717" y="1135426"/>
          <a:ext cx="884040" cy="20405"/>
        </a:xfrm>
        <a:custGeom>
          <a:avLst/>
          <a:gdLst/>
          <a:ahLst/>
          <a:cxnLst/>
          <a:rect l="0" t="0" r="0" b="0"/>
          <a:pathLst>
            <a:path>
              <a:moveTo>
                <a:pt x="0" y="10202"/>
              </a:moveTo>
              <a:lnTo>
                <a:pt x="884040" y="1020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t-IT" sz="500" kern="1200"/>
        </a:p>
      </dsp:txBody>
      <dsp:txXfrm>
        <a:off x="4453637" y="1123527"/>
        <a:ext cx="44202" cy="44202"/>
      </dsp:txXfrm>
    </dsp:sp>
    <dsp:sp modelId="{0BB6F617-8A1D-4534-88C2-482BC39919E2}">
      <dsp:nvSpPr>
        <dsp:cNvPr id="0" name=""/>
        <dsp:cNvSpPr/>
      </dsp:nvSpPr>
      <dsp:spPr>
        <a:xfrm>
          <a:off x="4358073" y="62921"/>
          <a:ext cx="1472357" cy="794679"/>
        </a:xfrm>
        <a:prstGeom prst="roundRect">
          <a:avLst/>
        </a:prstGeom>
        <a:solidFill>
          <a:srgbClr val="20539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600" kern="1200" dirty="0"/>
            <a:t>Innovazione</a:t>
          </a:r>
        </a:p>
      </dsp:txBody>
      <dsp:txXfrm>
        <a:off x="4396866" y="101714"/>
        <a:ext cx="1394771" cy="717093"/>
      </dsp:txXfrm>
    </dsp:sp>
    <dsp:sp modelId="{A8DC1424-B014-4D7C-9F27-34DE27939A41}">
      <dsp:nvSpPr>
        <dsp:cNvPr id="0" name=""/>
        <dsp:cNvSpPr/>
      </dsp:nvSpPr>
      <dsp:spPr>
        <a:xfrm rot="20043848">
          <a:off x="4433124" y="1678887"/>
          <a:ext cx="403205" cy="20405"/>
        </a:xfrm>
        <a:custGeom>
          <a:avLst/>
          <a:gdLst/>
          <a:ahLst/>
          <a:cxnLst/>
          <a:rect l="0" t="0" r="0" b="0"/>
          <a:pathLst>
            <a:path>
              <a:moveTo>
                <a:pt x="0" y="10202"/>
              </a:moveTo>
              <a:lnTo>
                <a:pt x="403205" y="1020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t-IT" sz="500" kern="1200"/>
        </a:p>
      </dsp:txBody>
      <dsp:txXfrm>
        <a:off x="4624647" y="1679010"/>
        <a:ext cx="20160" cy="20160"/>
      </dsp:txXfrm>
    </dsp:sp>
    <dsp:sp modelId="{1C91373B-046F-4457-854C-331B888730FF}">
      <dsp:nvSpPr>
        <dsp:cNvPr id="0" name=""/>
        <dsp:cNvSpPr/>
      </dsp:nvSpPr>
      <dsp:spPr>
        <a:xfrm>
          <a:off x="4606611" y="931126"/>
          <a:ext cx="1539222" cy="794679"/>
        </a:xfrm>
        <a:prstGeom prst="roundRect">
          <a:avLst/>
        </a:prstGeom>
        <a:solidFill>
          <a:srgbClr val="20539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600" kern="1200" dirty="0"/>
            <a:t>Internazionalizzazione</a:t>
          </a:r>
        </a:p>
      </dsp:txBody>
      <dsp:txXfrm>
        <a:off x="4645404" y="969919"/>
        <a:ext cx="1461636" cy="717093"/>
      </dsp:txXfrm>
    </dsp:sp>
    <dsp:sp modelId="{9E8F96DB-3182-4883-AE15-86AC6EDEFF6B}">
      <dsp:nvSpPr>
        <dsp:cNvPr id="0" name=""/>
        <dsp:cNvSpPr/>
      </dsp:nvSpPr>
      <dsp:spPr>
        <a:xfrm rot="971440">
          <a:off x="4527039" y="2581365"/>
          <a:ext cx="239378" cy="20405"/>
        </a:xfrm>
        <a:custGeom>
          <a:avLst/>
          <a:gdLst/>
          <a:ahLst/>
          <a:cxnLst/>
          <a:rect l="0" t="0" r="0" b="0"/>
          <a:pathLst>
            <a:path>
              <a:moveTo>
                <a:pt x="0" y="10202"/>
              </a:moveTo>
              <a:lnTo>
                <a:pt x="239378" y="1020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t-IT" sz="500" kern="1200"/>
        </a:p>
      </dsp:txBody>
      <dsp:txXfrm>
        <a:off x="4640743" y="2585583"/>
        <a:ext cx="11968" cy="11968"/>
      </dsp:txXfrm>
    </dsp:sp>
    <dsp:sp modelId="{4BB2A58F-47EB-4D0F-9462-B41ED6F5564E}">
      <dsp:nvSpPr>
        <dsp:cNvPr id="0" name=""/>
        <dsp:cNvSpPr/>
      </dsp:nvSpPr>
      <dsp:spPr>
        <a:xfrm>
          <a:off x="4678613" y="2412771"/>
          <a:ext cx="1441603" cy="794679"/>
        </a:xfrm>
        <a:prstGeom prst="roundRect">
          <a:avLst/>
        </a:prstGeom>
        <a:solidFill>
          <a:srgbClr val="20539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600" kern="1200" dirty="0"/>
            <a:t>Rete</a:t>
          </a:r>
        </a:p>
      </dsp:txBody>
      <dsp:txXfrm>
        <a:off x="4717406" y="2451564"/>
        <a:ext cx="1364017" cy="717093"/>
      </dsp:txXfrm>
    </dsp:sp>
    <dsp:sp modelId="{BF1CE0C7-6874-4331-9D82-F34049F09E59}">
      <dsp:nvSpPr>
        <dsp:cNvPr id="0" name=""/>
        <dsp:cNvSpPr/>
      </dsp:nvSpPr>
      <dsp:spPr>
        <a:xfrm rot="2480789">
          <a:off x="4199329" y="3136704"/>
          <a:ext cx="589821" cy="20405"/>
        </a:xfrm>
        <a:custGeom>
          <a:avLst/>
          <a:gdLst/>
          <a:ahLst/>
          <a:cxnLst/>
          <a:rect l="0" t="0" r="0" b="0"/>
          <a:pathLst>
            <a:path>
              <a:moveTo>
                <a:pt x="0" y="10202"/>
              </a:moveTo>
              <a:lnTo>
                <a:pt x="589821" y="1020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t-IT" sz="500" kern="1200"/>
        </a:p>
      </dsp:txBody>
      <dsp:txXfrm>
        <a:off x="4479494" y="3132162"/>
        <a:ext cx="29491" cy="29491"/>
      </dsp:txXfrm>
    </dsp:sp>
    <dsp:sp modelId="{E9697C05-E352-4F33-AFD6-B3065FCDF4AE}">
      <dsp:nvSpPr>
        <dsp:cNvPr id="0" name=""/>
        <dsp:cNvSpPr/>
      </dsp:nvSpPr>
      <dsp:spPr>
        <a:xfrm>
          <a:off x="4399406" y="3277560"/>
          <a:ext cx="1389703" cy="794679"/>
        </a:xfrm>
        <a:prstGeom prst="roundRect">
          <a:avLst/>
        </a:prstGeom>
        <a:solidFill>
          <a:srgbClr val="20539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600" kern="1200" dirty="0"/>
            <a:t>Flessibilità</a:t>
          </a:r>
        </a:p>
      </dsp:txBody>
      <dsp:txXfrm>
        <a:off x="4438199" y="3316353"/>
        <a:ext cx="1312117" cy="717093"/>
      </dsp:txXfrm>
    </dsp:sp>
    <dsp:sp modelId="{6245CF8A-4CA7-4D2C-AE1C-8AE54F4FEA3F}">
      <dsp:nvSpPr>
        <dsp:cNvPr id="0" name=""/>
        <dsp:cNvSpPr/>
      </dsp:nvSpPr>
      <dsp:spPr>
        <a:xfrm rot="5253779">
          <a:off x="3339475" y="3436377"/>
          <a:ext cx="377273" cy="20405"/>
        </a:xfrm>
        <a:custGeom>
          <a:avLst/>
          <a:gdLst/>
          <a:ahLst/>
          <a:cxnLst/>
          <a:rect l="0" t="0" r="0" b="0"/>
          <a:pathLst>
            <a:path>
              <a:moveTo>
                <a:pt x="0" y="10202"/>
              </a:moveTo>
              <a:lnTo>
                <a:pt x="377273" y="1020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t-IT" sz="500" kern="1200"/>
        </a:p>
      </dsp:txBody>
      <dsp:txXfrm>
        <a:off x="3518680" y="3437148"/>
        <a:ext cx="18863" cy="18863"/>
      </dsp:txXfrm>
    </dsp:sp>
    <dsp:sp modelId="{49F50136-7327-4BFB-B066-CB34B2880953}">
      <dsp:nvSpPr>
        <dsp:cNvPr id="0" name=""/>
        <dsp:cNvSpPr/>
      </dsp:nvSpPr>
      <dsp:spPr>
        <a:xfrm>
          <a:off x="2785797" y="3634949"/>
          <a:ext cx="1534485" cy="794679"/>
        </a:xfrm>
        <a:prstGeom prst="roundRect">
          <a:avLst/>
        </a:prstGeom>
        <a:solidFill>
          <a:srgbClr val="20539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600" kern="1200" dirty="0"/>
            <a:t>Adattabilità</a:t>
          </a:r>
        </a:p>
      </dsp:txBody>
      <dsp:txXfrm>
        <a:off x="2824590" y="3673742"/>
        <a:ext cx="1456899" cy="717093"/>
      </dsp:txXfrm>
    </dsp:sp>
    <dsp:sp modelId="{4334E3C3-A74B-4682-A0B2-9E74536BBEF5}">
      <dsp:nvSpPr>
        <dsp:cNvPr id="0" name=""/>
        <dsp:cNvSpPr/>
      </dsp:nvSpPr>
      <dsp:spPr>
        <a:xfrm rot="7886837">
          <a:off x="2151622" y="3312036"/>
          <a:ext cx="761101" cy="20405"/>
        </a:xfrm>
        <a:custGeom>
          <a:avLst/>
          <a:gdLst/>
          <a:ahLst/>
          <a:cxnLst/>
          <a:rect l="0" t="0" r="0" b="0"/>
          <a:pathLst>
            <a:path>
              <a:moveTo>
                <a:pt x="0" y="10202"/>
              </a:moveTo>
              <a:lnTo>
                <a:pt x="761101" y="1020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t-IT" sz="500" kern="1200"/>
        </a:p>
      </dsp:txBody>
      <dsp:txXfrm rot="10800000">
        <a:off x="2513145" y="3303212"/>
        <a:ext cx="38055" cy="38055"/>
      </dsp:txXfrm>
    </dsp:sp>
    <dsp:sp modelId="{5F851E03-ED98-44D8-B930-A964511D07D6}">
      <dsp:nvSpPr>
        <dsp:cNvPr id="0" name=""/>
        <dsp:cNvSpPr/>
      </dsp:nvSpPr>
      <dsp:spPr>
        <a:xfrm>
          <a:off x="1211376" y="3570132"/>
          <a:ext cx="1501999" cy="794679"/>
        </a:xfrm>
        <a:prstGeom prst="roundRect">
          <a:avLst/>
        </a:prstGeom>
        <a:solidFill>
          <a:srgbClr val="20539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600" kern="1200" dirty="0"/>
            <a:t>Gestione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600" kern="1200" dirty="0"/>
            <a:t>del patrimonio</a:t>
          </a:r>
        </a:p>
      </dsp:txBody>
      <dsp:txXfrm>
        <a:off x="1250169" y="3608925"/>
        <a:ext cx="1424413" cy="717093"/>
      </dsp:txXfrm>
    </dsp:sp>
    <dsp:sp modelId="{24F41E3E-FCA6-4714-8410-3C36FB9BFCC4}">
      <dsp:nvSpPr>
        <dsp:cNvPr id="0" name=""/>
        <dsp:cNvSpPr/>
      </dsp:nvSpPr>
      <dsp:spPr>
        <a:xfrm rot="9265261">
          <a:off x="2302352" y="2755049"/>
          <a:ext cx="205411" cy="20405"/>
        </a:xfrm>
        <a:custGeom>
          <a:avLst/>
          <a:gdLst/>
          <a:ahLst/>
          <a:cxnLst/>
          <a:rect l="0" t="0" r="0" b="0"/>
          <a:pathLst>
            <a:path>
              <a:moveTo>
                <a:pt x="0" y="10202"/>
              </a:moveTo>
              <a:lnTo>
                <a:pt x="205411" y="1020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t-IT" sz="500" kern="1200"/>
        </a:p>
      </dsp:txBody>
      <dsp:txXfrm rot="10800000">
        <a:off x="2399922" y="2760116"/>
        <a:ext cx="10270" cy="10270"/>
      </dsp:txXfrm>
    </dsp:sp>
    <dsp:sp modelId="{537E7510-ABD8-4CDD-B5A7-84CE5D1B3B6A}">
      <dsp:nvSpPr>
        <dsp:cNvPr id="0" name=""/>
        <dsp:cNvSpPr/>
      </dsp:nvSpPr>
      <dsp:spPr>
        <a:xfrm>
          <a:off x="980583" y="2682111"/>
          <a:ext cx="1536146" cy="794679"/>
        </a:xfrm>
        <a:prstGeom prst="roundRect">
          <a:avLst/>
        </a:prstGeom>
        <a:solidFill>
          <a:srgbClr val="20539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600" kern="1200" dirty="0"/>
            <a:t>Customizzazione prodotto</a:t>
          </a:r>
        </a:p>
      </dsp:txBody>
      <dsp:txXfrm>
        <a:off x="1019376" y="2720904"/>
        <a:ext cx="1458560" cy="717093"/>
      </dsp:txXfrm>
    </dsp:sp>
    <dsp:sp modelId="{4C6B5C99-90DD-4CB1-9FEF-8D322218073A}">
      <dsp:nvSpPr>
        <dsp:cNvPr id="0" name=""/>
        <dsp:cNvSpPr/>
      </dsp:nvSpPr>
      <dsp:spPr>
        <a:xfrm rot="10862247">
          <a:off x="2186005" y="2220101"/>
          <a:ext cx="184565" cy="20405"/>
        </a:xfrm>
        <a:custGeom>
          <a:avLst/>
          <a:gdLst/>
          <a:ahLst/>
          <a:cxnLst/>
          <a:rect l="0" t="0" r="0" b="0"/>
          <a:pathLst>
            <a:path>
              <a:moveTo>
                <a:pt x="0" y="10202"/>
              </a:moveTo>
              <a:lnTo>
                <a:pt x="184565" y="1020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t-IT" sz="500" kern="1200"/>
        </a:p>
      </dsp:txBody>
      <dsp:txXfrm rot="10800000">
        <a:off x="2273673" y="2225690"/>
        <a:ext cx="9228" cy="9228"/>
      </dsp:txXfrm>
    </dsp:sp>
    <dsp:sp modelId="{75AA0BB8-D8FF-449D-A222-D028DA608E2A}">
      <dsp:nvSpPr>
        <dsp:cNvPr id="0" name=""/>
        <dsp:cNvSpPr/>
      </dsp:nvSpPr>
      <dsp:spPr>
        <a:xfrm>
          <a:off x="855445" y="1819248"/>
          <a:ext cx="1330881" cy="794679"/>
        </a:xfrm>
        <a:prstGeom prst="roundRect">
          <a:avLst/>
        </a:prstGeom>
        <a:solidFill>
          <a:srgbClr val="20539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600" kern="1200" dirty="0"/>
            <a:t>Gestione cliente</a:t>
          </a:r>
        </a:p>
      </dsp:txBody>
      <dsp:txXfrm>
        <a:off x="894238" y="1858041"/>
        <a:ext cx="1253295" cy="717093"/>
      </dsp:txXfrm>
    </dsp:sp>
    <dsp:sp modelId="{B1B5EF6A-FE6A-4C88-83D9-26AA2508F6B9}">
      <dsp:nvSpPr>
        <dsp:cNvPr id="0" name=""/>
        <dsp:cNvSpPr/>
      </dsp:nvSpPr>
      <dsp:spPr>
        <a:xfrm rot="12433196">
          <a:off x="2223919" y="1676030"/>
          <a:ext cx="306800" cy="20405"/>
        </a:xfrm>
        <a:custGeom>
          <a:avLst/>
          <a:gdLst/>
          <a:ahLst/>
          <a:cxnLst/>
          <a:rect l="0" t="0" r="0" b="0"/>
          <a:pathLst>
            <a:path>
              <a:moveTo>
                <a:pt x="0" y="10202"/>
              </a:moveTo>
              <a:lnTo>
                <a:pt x="306800" y="1020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t-IT" sz="500" kern="1200"/>
        </a:p>
      </dsp:txBody>
      <dsp:txXfrm rot="10800000">
        <a:off x="2369649" y="1678563"/>
        <a:ext cx="15340" cy="15340"/>
      </dsp:txXfrm>
    </dsp:sp>
    <dsp:sp modelId="{FD2EAC0B-3CAE-41B1-A7CB-ACD8E2053FCA}">
      <dsp:nvSpPr>
        <dsp:cNvPr id="0" name=""/>
        <dsp:cNvSpPr/>
      </dsp:nvSpPr>
      <dsp:spPr>
        <a:xfrm>
          <a:off x="1060448" y="957715"/>
          <a:ext cx="1346035" cy="794679"/>
        </a:xfrm>
        <a:prstGeom prst="roundRect">
          <a:avLst/>
        </a:prstGeom>
        <a:solidFill>
          <a:srgbClr val="20539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600" kern="1200" dirty="0"/>
            <a:t>Design</a:t>
          </a:r>
        </a:p>
      </dsp:txBody>
      <dsp:txXfrm>
        <a:off x="1099241" y="996508"/>
        <a:ext cx="1268449" cy="717093"/>
      </dsp:txXfrm>
    </dsp:sp>
    <dsp:sp modelId="{28185197-9250-4021-B0BE-A1929EFF1FB7}">
      <dsp:nvSpPr>
        <dsp:cNvPr id="0" name=""/>
        <dsp:cNvSpPr/>
      </dsp:nvSpPr>
      <dsp:spPr>
        <a:xfrm rot="13783029">
          <a:off x="2124502" y="1130782"/>
          <a:ext cx="822237" cy="20405"/>
        </a:xfrm>
        <a:custGeom>
          <a:avLst/>
          <a:gdLst/>
          <a:ahLst/>
          <a:cxnLst/>
          <a:rect l="0" t="0" r="0" b="0"/>
          <a:pathLst>
            <a:path>
              <a:moveTo>
                <a:pt x="0" y="10202"/>
              </a:moveTo>
              <a:lnTo>
                <a:pt x="822237" y="1020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t-IT" sz="500" kern="1200"/>
        </a:p>
      </dsp:txBody>
      <dsp:txXfrm rot="10800000">
        <a:off x="2515064" y="1120429"/>
        <a:ext cx="41111" cy="41111"/>
      </dsp:txXfrm>
    </dsp:sp>
    <dsp:sp modelId="{8348A714-4C88-420E-A97E-E4C9A668BA4A}">
      <dsp:nvSpPr>
        <dsp:cNvPr id="0" name=""/>
        <dsp:cNvSpPr/>
      </dsp:nvSpPr>
      <dsp:spPr>
        <a:xfrm>
          <a:off x="1276475" y="72875"/>
          <a:ext cx="1381271" cy="794679"/>
        </a:xfrm>
        <a:prstGeom prst="roundRect">
          <a:avLst/>
        </a:prstGeom>
        <a:solidFill>
          <a:srgbClr val="20539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600" kern="1200" dirty="0"/>
            <a:t>Know how</a:t>
          </a:r>
        </a:p>
      </dsp:txBody>
      <dsp:txXfrm>
        <a:off x="1315268" y="111668"/>
        <a:ext cx="1303685" cy="71709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7040207-DD01-4146-8A23-4561952E1FDF}">
      <dsp:nvSpPr>
        <dsp:cNvPr id="0" name=""/>
        <dsp:cNvSpPr/>
      </dsp:nvSpPr>
      <dsp:spPr>
        <a:xfrm>
          <a:off x="-3636857" y="-558845"/>
          <a:ext cx="4335400" cy="4335400"/>
        </a:xfrm>
        <a:prstGeom prst="blockArc">
          <a:avLst>
            <a:gd name="adj1" fmla="val 18900000"/>
            <a:gd name="adj2" fmla="val 2700000"/>
            <a:gd name="adj3" fmla="val 498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43ABAB0-4854-43D4-A8E8-971CD2DEAFAA}">
      <dsp:nvSpPr>
        <dsp:cNvPr id="0" name=""/>
        <dsp:cNvSpPr/>
      </dsp:nvSpPr>
      <dsp:spPr>
        <a:xfrm>
          <a:off x="366185" y="247377"/>
          <a:ext cx="4674456" cy="495012"/>
        </a:xfrm>
        <a:prstGeom prst="flowChartAlternateProcess">
          <a:avLst/>
        </a:prstGeom>
        <a:solidFill>
          <a:srgbClr val="20539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2916" tIns="58420" rIns="58420" bIns="5842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300" kern="1200" dirty="0"/>
            <a:t>Capitale umano</a:t>
          </a:r>
        </a:p>
      </dsp:txBody>
      <dsp:txXfrm>
        <a:off x="390349" y="271541"/>
        <a:ext cx="4626128" cy="446684"/>
      </dsp:txXfrm>
    </dsp:sp>
    <dsp:sp modelId="{1FF25CCD-FF22-477C-8B6C-99695C8A43EC}">
      <dsp:nvSpPr>
        <dsp:cNvPr id="0" name=""/>
        <dsp:cNvSpPr/>
      </dsp:nvSpPr>
      <dsp:spPr>
        <a:xfrm>
          <a:off x="56802" y="185500"/>
          <a:ext cx="618765" cy="61876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79759BC-35DF-4FA9-81C4-E75D3A653BA8}">
      <dsp:nvSpPr>
        <dsp:cNvPr id="0" name=""/>
        <dsp:cNvSpPr/>
      </dsp:nvSpPr>
      <dsp:spPr>
        <a:xfrm>
          <a:off x="649987" y="990024"/>
          <a:ext cx="4390654" cy="495012"/>
        </a:xfrm>
        <a:prstGeom prst="roundRect">
          <a:avLst/>
        </a:prstGeom>
        <a:solidFill>
          <a:srgbClr val="20539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2916" tIns="58420" rIns="58420" bIns="5842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300" kern="1200" dirty="0"/>
            <a:t>Infrastrutture inadeguate</a:t>
          </a:r>
        </a:p>
      </dsp:txBody>
      <dsp:txXfrm>
        <a:off x="674151" y="1014188"/>
        <a:ext cx="4342326" cy="446684"/>
      </dsp:txXfrm>
    </dsp:sp>
    <dsp:sp modelId="{E581CC34-1B09-44EC-826D-950A985D7EA6}">
      <dsp:nvSpPr>
        <dsp:cNvPr id="0" name=""/>
        <dsp:cNvSpPr/>
      </dsp:nvSpPr>
      <dsp:spPr>
        <a:xfrm>
          <a:off x="340604" y="928148"/>
          <a:ext cx="618765" cy="61876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CDBFF71-39DF-49F3-BB57-FF02C1D18D34}">
      <dsp:nvSpPr>
        <dsp:cNvPr id="0" name=""/>
        <dsp:cNvSpPr/>
      </dsp:nvSpPr>
      <dsp:spPr>
        <a:xfrm>
          <a:off x="649987" y="1732671"/>
          <a:ext cx="4390654" cy="495012"/>
        </a:xfrm>
        <a:prstGeom prst="roundRect">
          <a:avLst/>
        </a:prstGeom>
        <a:solidFill>
          <a:srgbClr val="20539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2916" tIns="58420" rIns="58420" bIns="5842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300" kern="1200" dirty="0"/>
            <a:t>Individualismo imprenditoriale</a:t>
          </a:r>
        </a:p>
      </dsp:txBody>
      <dsp:txXfrm>
        <a:off x="674151" y="1756835"/>
        <a:ext cx="4342326" cy="446684"/>
      </dsp:txXfrm>
    </dsp:sp>
    <dsp:sp modelId="{8D039601-D718-484D-A4DF-BB4FD7866106}">
      <dsp:nvSpPr>
        <dsp:cNvPr id="0" name=""/>
        <dsp:cNvSpPr/>
      </dsp:nvSpPr>
      <dsp:spPr>
        <a:xfrm>
          <a:off x="340604" y="1670795"/>
          <a:ext cx="618765" cy="61876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D0988DD-8CCD-41F6-ADD0-E8D9AB06FA0E}">
      <dsp:nvSpPr>
        <dsp:cNvPr id="0" name=""/>
        <dsp:cNvSpPr/>
      </dsp:nvSpPr>
      <dsp:spPr>
        <a:xfrm>
          <a:off x="366185" y="2475319"/>
          <a:ext cx="4674456" cy="495012"/>
        </a:xfrm>
        <a:prstGeom prst="rect">
          <a:avLst/>
        </a:prstGeom>
        <a:solidFill>
          <a:srgbClr val="20539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2916" tIns="58420" rIns="58420" bIns="5842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300" kern="1200" dirty="0"/>
            <a:t>Scarsa cultura finanziaria</a:t>
          </a:r>
        </a:p>
      </dsp:txBody>
      <dsp:txXfrm>
        <a:off x="366185" y="2475319"/>
        <a:ext cx="4674456" cy="495012"/>
      </dsp:txXfrm>
    </dsp:sp>
    <dsp:sp modelId="{77CE2435-42FD-49C9-A98E-310DF085EA41}">
      <dsp:nvSpPr>
        <dsp:cNvPr id="0" name=""/>
        <dsp:cNvSpPr/>
      </dsp:nvSpPr>
      <dsp:spPr>
        <a:xfrm>
          <a:off x="56802" y="2413442"/>
          <a:ext cx="618765" cy="61876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layout/CircleArrowProcess">
  <dgm:title val=""/>
  <dgm:desc val=""/>
  <dgm:catLst>
    <dgm:cat type="process" pri="16500"/>
    <dgm:cat type="cycle" pri="16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5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0.1144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Parent1" refType="w" fact="0.2368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0822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6678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5164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  <dgm:constr type="l" for="ch" forName="Accent2" refType="w" fact="0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</dgm:constrLst>
          </dgm:if>
          <dgm:if name="Name6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.1479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Parent1" refType="w" fact="0.2656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Accent3" refType="w" fact="0.185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2" refType="w" fact="0.1183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266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2" refType="w" fact="0.532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1" refType="w" fact="0.680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3" refType="w" fact="0.680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7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.1481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Parent1" refType="w" fact="0.2658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1171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2658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1171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6804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5348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6804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5348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  <dgm:constr type="l" for="ch" forName="Accent4" refType="w" fact="0.038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</dgm:constrLst>
          </dgm:if>
          <dgm:if name="Name8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.1481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186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2658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1171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2658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1171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2658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6804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5348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6804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5348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6804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9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.1481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Parent1" refType="w" fact="0.2658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1171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2658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1171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Child1" refType="w" fact="0.6804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5348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6804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5348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Accent5" refType="w" fact="0.1481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038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5" refType="w" fact="0.2658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1171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5" refType="w" fact="0.6804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5348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0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.1481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Parent1" refType="w" fact="0.2658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1171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2658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1171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Child1" refType="w" fact="0.6804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5348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6804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5348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Accent5" refType="w" fact="0.1481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186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5" refType="w" fact="0.2658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1171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2658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5" refType="w" fact="0.6804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5348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6804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if>
      <dgm:else name="Name11">
        <dgm:choose name="Name12">
          <dgm:if name="Name13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14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-0.0407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Accent2" refType="w" fact="0.1533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  <dgm:constr type="l" for="ch" forName="Parent1" refType="w" fact="0.0822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2368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5164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6678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</dgm:constrLst>
          </dgm:if>
          <dgm:if name="Name15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.1479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Accent3" refType="w" fact="0.037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1" refType="w" fact="0.1183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Parent2" refType="w" fact="0.2656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118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1" refType="w" fact="0.532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2" refType="w" fact="0.680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3" refType="w" fact="0.532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16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.1481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Accent4" refType="w" fact="0.186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  <dgm:constr type="l" for="ch" forName="Parent1" refType="w" fact="0.1171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2658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1171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2658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5348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6804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5348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6804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</dgm:constrLst>
          </dgm:if>
          <dgm:if name="Name17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.1481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.1481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0378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1171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2658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1171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2658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1171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5348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6804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5348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6804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5348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18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.1481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.1481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Accent5" refType="w" fact="0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186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1" refType="w" fact="0.1171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2658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1171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2658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Parent5" refType="w" fact="0.1171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2658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1" refType="w" fact="0.5348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6804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5348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6804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Child5" refType="w" fact="0.5348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6804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9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.1481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.1481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Accent5" refType="w" fact="0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.1481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0378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1" refType="w" fact="0.1171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2658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1171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2658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Parent5" refType="w" fact="0.1171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2658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1171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1" refType="w" fact="0.5348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6804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5348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6804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Child5" refType="w" fact="0.5348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6804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5348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0">
            <dgm:if name="Name21" func="var" arg="dir" op="equ" val="norm">
              <dgm:choose name="Name22">
                <dgm:if name="Name23" axis="precedSib" ptType="node" func="cnt" op="equ" val="0">
                  <dgm:choose name="Name24">
                    <dgm:if name="Name25" axis="followSib" ptType="node" func="cnt" op="equ" val="0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150"/>
                          <dgm:adj idx="4" val="180"/>
                          <dgm:adj idx="5" val="0.125"/>
                        </dgm:adjLst>
                      </dgm:shape>
                    </dgm:if>
                    <dgm:else name="Name26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75"/>
                          <dgm:adj idx="4" val="180"/>
                          <dgm:adj idx="5" val="0.125"/>
                        </dgm:adjLst>
                      </dgm:shape>
                    </dgm:else>
                  </dgm:choose>
                </dgm:if>
                <dgm:else name="Name27">
                  <dgm:choose name="Name28">
                    <dgm:if name="Name29" axis="followSib" ptType="node" func="cnt" op="equ" val="0">
                      <dgm:choose name="Name30">
                        <dgm:if name="Name31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2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3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4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5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37"/>
                      </dgm:choose>
                    </dgm:if>
                    <dgm:else name="Name38">
                      <dgm:choose name="Name39">
                        <dgm:if name="Name40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41" axis="precedSib" ptType="node" func="cnt" op="equ" val="1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2" axis="precedSib" ptType="node" func="cnt" op="equ" val="2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3" axis="precedSib" ptType="node" func="cnt" op="equ" val="3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4" axis="precedSib" ptType="node" func="cnt" op="equ" val="4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5" axis="precedSib" ptType="node" func="cnt" op="equ" val="5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47"/>
                      </dgm:choose>
                    </dgm:else>
                  </dgm:choose>
                </dgm:else>
              </dgm:choose>
            </dgm:if>
            <dgm:else name="Name48">
              <dgm:choose name="Name49">
                <dgm:if name="Name50" axis="precedSib" ptType="node" func="cnt" op="equ" val="0">
                  <dgm:choose name="Name51">
                    <dgm:if name="Name52" axis="followSib" ptType="node" func="cnt" op="equ" val="0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30"/>
                          <dgm:adj idx="4" val="0"/>
                          <dgm:adj idx="5" val="0.125"/>
                        </dgm:adjLst>
                      </dgm:shape>
                    </dgm:if>
                    <dgm:else name="Name53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105"/>
                          <dgm:adj idx="4" val="0"/>
                          <dgm:adj idx="5" val="0.125"/>
                        </dgm:adjLst>
                      </dgm:shape>
                    </dgm:else>
                  </dgm:choose>
                </dgm:if>
                <dgm:else name="Name54">
                  <dgm:choose name="Name55">
                    <dgm:if name="Name56" axis="followSib" ptType="node" func="cnt" op="equ" val="0">
                      <dgm:choose name="Name57">
                        <dgm:if name="Name58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59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0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1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2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64"/>
                      </dgm:choose>
                    </dgm:if>
                    <dgm:else name="Name65">
                      <dgm:choose name="Name66">
                        <dgm:if name="Name67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68" axis="precedSib" ptType="node" func="cnt" op="equ" val="1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69" axis="precedSib" ptType="node" func="cnt" op="equ" val="2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0" axis="precedSib" ptType="node" func="cnt" op="equ" val="3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1" axis="precedSib" ptType="node" func="cnt" op="equ" val="4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2" axis="precedSib" ptType="node" func="cnt" op="equ" val="5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74"/>
                      </dgm:choose>
                    </dgm:else>
                  </dgm:choose>
                </dgm:else>
              </dgm:choose>
            </dgm:else>
          </dgm:choose>
          <dgm:presOf/>
        </dgm:layoutNode>
      </dgm:forEach>
    </dgm:forEach>
    <dgm:forEach name="Name75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  <dgm:choose name="Name77">
        <dgm:if name="Name78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79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0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81" ref="accentRepeat"/>
      </dgm:layoutNode>
      <dgm:choose name="Name82">
        <dgm:if name="Name83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choose name="Name87">
        <dgm:if name="Name88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9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91" ref="accentRepeat"/>
      </dgm:layoutNode>
      <dgm:choose name="Name92">
        <dgm:if name="Name9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5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96" ref="accentRepeat"/>
      </dgm:layoutNode>
      <dgm:choose name="Name97">
        <dgm:if name="Name98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9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0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101" ref="accentRepeat"/>
      </dgm:layoutNode>
      <dgm:choose name="Name102">
        <dgm:if name="Name103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4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5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06" ref="accentRepeat"/>
      </dgm:layoutNode>
      <dgm:choose name="Name107">
        <dgm:if name="Name108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9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art3">
  <dgm:title val=""/>
  <dgm:desc val=""/>
  <dgm:catLst>
    <dgm:cat type="relationship" pri="27000"/>
    <dgm:cat type="cycle" pri="8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presOf/>
    <dgm:shape xmlns:r="http://schemas.openxmlformats.org/officeDocument/2006/relationships" r:blip="">
      <dgm:adjLst/>
    </dgm:shape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205"/>
          <dgm:constr type="t" for="ch" forName="wedge1Tx" refType="h" fact="0.205"/>
          <dgm:constr type="w" for="ch" forName="wedge1Tx" refType="w" fact="0.59"/>
          <dgm:constr type="h" for="ch" forName="wedge1Tx" refType="h" fact="0.59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52"/>
          <dgm:constr type="t" for="ch" forName="wedge1Tx" refType="h" fact="0.205"/>
          <dgm:constr type="w" for="ch" forName="wedge1Tx" refType="w" fact="0.295"/>
          <dgm:constr type="h" for="ch" forName="wedge1Tx" refType="h" fact="0.59"/>
          <dgm:constr type="l" for="ch" forName="wedge2" refType="w" fact="0.08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wedge2Tx" refType="w" fact="0.2"/>
          <dgm:constr type="t" for="ch" forName="wedge2Tx" refType="h" fact="0.205"/>
          <dgm:constr type="w" for="ch" forName="wedge2Tx" refType="w" fact="0.295"/>
          <dgm:constr type="h" for="ch" forName="wedge2Tx" refType="h" fact="0.59"/>
          <dgm:constr type="primFontSz" for="ch" ptType="node" op="equ"/>
        </dgm:constrLst>
      </dgm:if>
      <dgm:if name="Name3" axis="ch" ptType="node" func="cnt" op="equ" val="3">
        <dgm:choose name="Name4">
          <dgm:if name="Name5" func="var" arg="dir" op="equ" val="norm">
            <dgm:constrLst>
              <dgm:constr type="l" for="ch" forName="wedge1" refType="w" fact="0.1233"/>
              <dgm:constr type="t" for="ch" forName="wedge1" refType="w" fact="0.055"/>
              <dgm:constr type="w" for="ch" forName="wedge1" refType="w" fact="0.84"/>
              <dgm:constr type="h" for="ch" forName="wedge1" refType="h" fact="0.84"/>
              <dgm:constr type="l" for="ch" forName="wedge1Tx" refType="w" fact="0.58"/>
              <dgm:constr type="t" for="ch" forName="wedge1Tx" refType="h" fact="0.21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"/>
              <dgm:constr type="t" for="ch" forName="wedge3Tx" refType="h" fact="0.245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if>
          <dgm:else name="Name6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45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367"/>
              <dgm:constr type="t" for="ch" forName="wedge3" refType="w" fact="0.055"/>
              <dgm:constr type="w" for="ch" forName="wedge3" refType="w" fact="0.84"/>
              <dgm:constr type="h" for="ch" forName="wedge3" refType="h" fact="0.84"/>
              <dgm:constr type="l" for="ch" forName="wedge3Tx" refType="w" fact="0.14"/>
              <dgm:constr type="t" for="ch" forName="wedge3Tx" refType="h" fact="0.21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else>
        </dgm:choose>
      </dgm:if>
      <dgm:if name="Name7" axis="ch" ptType="node" func="cnt" op="equ" val="4">
        <dgm:choose name="Name8">
          <dgm:if name="Name9" func="var" arg="dir" op="equ" val="norm">
            <dgm:constrLst>
              <dgm:constr type="l" for="ch" forName="wedge1" refType="w" fact="0.1154"/>
              <dgm:constr type="t" for="ch" forName="wedge1" refType="w" fact="0.0446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75"/>
              <dgm:constr type="t" for="ch" forName="wedge4Tx" refType="h" fact="0.235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if>
          <dgm:else name="Name10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5"/>
              <dgm:constr type="t" for="ch" forName="wedge1Tx" refType="h" fact="0.235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446"/>
              <dgm:constr type="t" for="ch" forName="wedge4" refType="h" fact="0.0446"/>
              <dgm:constr type="w" for="ch" forName="wedge4" refType="w" fact="0.84"/>
              <dgm:constr type="h" for="ch" forName="wedge4" refType="h" fact="0.84"/>
              <dgm:constr type="l" for="ch" forName="wedge4Tx" refType="w" fact="0.145"/>
              <dgm:constr type="t" for="ch" forName="wedge4Tx" refType="h" fact="0.2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else>
        </dgm:choose>
      </dgm:if>
      <dgm:if name="Name11" axis="ch" ptType="node" func="cnt" op="equ" val="5">
        <dgm:choose name="Name12">
          <dgm:if name="Name13" func="var" arg="dir" op="equ" val="norm">
            <dgm:constrLst>
              <dgm:constr type="l" for="ch" forName="wedge1" refType="w" fact="0.1094"/>
              <dgm:constr type="t" for="ch" forName="wedge1" refType="w" fact="0.0395"/>
              <dgm:constr type="w" for="ch" forName="wedge1" refType="w" fact="0.84"/>
              <dgm:constr type="h" for="ch" forName="wedge1" refType="h" fact="0.84"/>
              <dgm:constr type="l" for="ch" forName="wedge1Tx" refType="w" fact="0.54"/>
              <dgm:constr type="t" for="ch" forName="wedge1Tx" refType="h" fact="0.165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2025"/>
              <dgm:constr type="t" for="ch" forName="wedge5Tx" refType="h" fact="0.208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if>
          <dgm:else name="Name14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"/>
              <dgm:constr type="t" for="ch" forName="wedge1Tx" refType="h" fact="0.208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506"/>
              <dgm:constr type="t" for="ch" forName="wedge5" refType="h" fact="0.0395"/>
              <dgm:constr type="w" for="ch" forName="wedge5" refType="w" fact="0.84"/>
              <dgm:constr type="h" for="ch" forName="wedge5" refType="h" fact="0.84"/>
              <dgm:constr type="l" for="ch" forName="wedge5Tx" refType="w" fact="0.18"/>
              <dgm:constr type="t" for="ch" forName="wedge5Tx" refType="h" fact="0.165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else>
        </dgm:choose>
      </dgm:if>
      <dgm:if name="Name15" axis="ch" ptType="node" func="cnt" op="equ" val="6">
        <dgm:choose name="Name16">
          <dgm:if name="Name17" func="var" arg="dir" op="equ" val="norm">
            <dgm:constrLst>
              <dgm:constr type="l" for="ch" forName="wedge1" refType="w" fact="0.105"/>
              <dgm:constr type="t" for="ch" forName="wedge1" refType="w" fact="0.0367"/>
              <dgm:constr type="w" for="ch" forName="wedge1" refType="w" fact="0.84"/>
              <dgm:constr type="h" for="ch" forName="wedge1" refType="h" fact="0.84"/>
              <dgm:constr type="l" for="ch" forName="wedge1Tx" refType="w" fact="0.534"/>
              <dgm:constr type="t" for="ch" forName="wedge1Tx" refType="h" fact="0.126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246"/>
              <dgm:constr type="t" for="ch" forName="wedge6Tx" refType="h" fact="0.1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if>
          <dgm:else name="Name18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9"/>
              <dgm:constr type="t" for="ch" forName="wedge1Tx" refType="h" fact="0.1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55"/>
              <dgm:constr type="t" for="ch" forName="wedge6" refType="h" fact="0.0367"/>
              <dgm:constr type="w" for="ch" forName="wedge6" refType="w" fact="0.84"/>
              <dgm:constr type="h" for="ch" forName="wedge6" refType="h" fact="0.84"/>
              <dgm:constr type="l" for="ch" forName="wedge6Tx" refType="w" fact="0.221"/>
              <dgm:constr type="t" for="ch" forName="wedge6Tx" refType="h" fact="0.126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else>
        </dgm:choose>
      </dgm:if>
      <dgm:else name="Name19">
        <dgm:choose name="Name20">
          <dgm:if name="Name21" func="var" arg="dir" op="equ" val="norm">
            <dgm:constrLst>
              <dgm:constr type="l" for="ch" forName="wedge1" refType="w" fact="0.1017"/>
              <dgm:constr type="t" for="ch" forName="wedge1" refType="w" fact="0.035"/>
              <dgm:constr type="w" for="ch" forName="wedge1" refType="w" fact="0.84"/>
              <dgm:constr type="h" for="ch" forName="wedge1" refType="h" fact="0.84"/>
              <dgm:constr type="l" for="ch" forName="wedge1Tx" refType="w" fact="0.53"/>
              <dgm:constr type="t" for="ch" forName="wedge1Tx" refType="h" fact="0.115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8"/>
              <dgm:constr type="t" for="ch" forName="wedge7" refType="h" fact="0.08"/>
              <dgm:constr type="w" for="ch" forName="wedge7" refType="w" fact="0.84"/>
              <dgm:constr type="h" for="ch" forName="wedge7" refType="h" fact="0.84"/>
              <dgm:constr type="l" for="ch" forName="wedge7Tx" refType="w" fact="0.262"/>
              <dgm:constr type="t" for="ch" forName="wedge7Tx" refType="h" fact="0.16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if>
          <dgm:else name="Name22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8"/>
              <dgm:constr type="t" for="ch" forName="wedge1Tx" refType="h" fact="0.16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583"/>
              <dgm:constr type="t" for="ch" forName="wedge7" refType="h" fact="0.035"/>
              <dgm:constr type="w" for="ch" forName="wedge7" refType="w" fact="0.84"/>
              <dgm:constr type="h" for="ch" forName="wedge7" refType="h" fact="0.84"/>
              <dgm:constr type="l" for="ch" forName="wedge7Tx" refType="w" fact="0.2403"/>
              <dgm:constr type="t" for="ch" forName="wedge7Tx" refType="h" fact="0.115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else>
        </dgm:choose>
      </dgm:else>
    </dgm:choose>
    <dgm:ruleLst/>
    <dgm:choose name="Name23">
      <dgm:if name="Name24" axis="ch" ptType="node" func="cnt" op="gte" val="1">
        <dgm:layoutNode name="wedge1">
          <dgm:alg type="sp"/>
          <dgm:choose name="Name25">
            <dgm:if name="Name26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27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28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29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30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31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32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33">
            <dgm:if name="Name34" func="var" arg="dir" op="equ" val="norm">
              <dgm:presOf axis="ch desOrSelf" ptType="node node" st="1 1" cnt="1 0"/>
            </dgm:if>
            <dgm:else name="Name35">
              <dgm:choose name="Name36">
                <dgm:if name="Name37" axis="ch" ptType="node" func="cnt" op="equ" val="1">
                  <dgm:presOf axis="ch desOrSelf" ptType="node node" st="1 1" cnt="1 0"/>
                </dgm:if>
                <dgm:if name="Name38" axis="ch" ptType="node" func="cnt" op="equ" val="2">
                  <dgm:presOf axis="ch desOrSelf" ptType="node node" st="2 1" cnt="1 0"/>
                </dgm:if>
                <dgm:if name="Name39" axis="ch" ptType="node" func="cnt" op="equ" val="3">
                  <dgm:presOf axis="ch desOrSelf" ptType="node node" st="3 1" cnt="1 0"/>
                </dgm:if>
                <dgm:if name="Name40" axis="ch" ptType="node" func="cnt" op="equ" val="4">
                  <dgm:presOf axis="ch desOrSelf" ptType="node node" st="4 1" cnt="1 0"/>
                </dgm:if>
                <dgm:if name="Name41" axis="ch" ptType="node" func="cnt" op="equ" val="5">
                  <dgm:presOf axis="ch desOrSelf" ptType="node node" st="5 1" cnt="1 0"/>
                </dgm:if>
                <dgm:if name="Name42" axis="ch" ptType="node" func="cnt" op="equ" val="6">
                  <dgm:presOf axis="ch desOrSelf" ptType="node node" st="6 1" cnt="1 0"/>
                </dgm:if>
                <dgm:else name="Name43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44">
            <dgm:if name="Name45" func="var" arg="dir" op="equ" val="norm">
              <dgm:presOf axis="ch desOrSelf" ptType="node node" st="1 1" cnt="1 0"/>
            </dgm:if>
            <dgm:else name="Name46">
              <dgm:choose name="Name47">
                <dgm:if name="Name48" axis="ch" ptType="node" func="cnt" op="equ" val="1">
                  <dgm:presOf axis="ch desOrSelf" ptType="node node" st="1 1" cnt="1 0"/>
                </dgm:if>
                <dgm:if name="Name49" axis="ch" ptType="node" func="cnt" op="equ" val="2">
                  <dgm:presOf axis="ch desOrSelf" ptType="node node" st="2 1" cnt="1 0"/>
                </dgm:if>
                <dgm:if name="Name50" axis="ch" ptType="node" func="cnt" op="equ" val="3">
                  <dgm:presOf axis="ch desOrSelf" ptType="node node" st="3 1" cnt="1 0"/>
                </dgm:if>
                <dgm:if name="Name51" axis="ch" ptType="node" func="cnt" op="equ" val="4">
                  <dgm:presOf axis="ch desOrSelf" ptType="node node" st="4 1" cnt="1 0"/>
                </dgm:if>
                <dgm:if name="Name52" axis="ch" ptType="node" func="cnt" op="equ" val="5">
                  <dgm:presOf axis="ch desOrSelf" ptType="node node" st="5 1" cnt="1 0"/>
                </dgm:if>
                <dgm:if name="Name53" axis="ch" ptType="node" func="cnt" op="equ" val="6">
                  <dgm:presOf axis="ch desOrSelf" ptType="node node" st="6 1" cnt="1 0"/>
                </dgm:if>
                <dgm:else name="Name54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55"/>
    </dgm:choose>
    <dgm:choose name="Name56">
      <dgm:if name="Name57" axis="ch" ptType="node" func="cnt" op="gte" val="2">
        <dgm:layoutNode name="wedge2">
          <dgm:alg type="sp"/>
          <dgm:choose name="Name58">
            <dgm:if name="Name59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60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61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62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63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64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65">
            <dgm:if name="Name66" func="var" arg="dir" op="equ" val="norm">
              <dgm:presOf axis="ch desOrSelf" ptType="node node" st="2 1" cnt="1 0"/>
            </dgm:if>
            <dgm:else name="Name67">
              <dgm:choose name="Name68">
                <dgm:if name="Name69" axis="ch" ptType="node" func="cnt" op="equ" val="2">
                  <dgm:presOf axis="ch desOrSelf" ptType="node node" st="1 1" cnt="1 0"/>
                </dgm:if>
                <dgm:if name="Name70" axis="ch" ptType="node" func="cnt" op="equ" val="3">
                  <dgm:presOf axis="ch desOrSelf" ptType="node node" st="2 1" cnt="1 0"/>
                </dgm:if>
                <dgm:if name="Name71" axis="ch" ptType="node" func="cnt" op="equ" val="4">
                  <dgm:presOf axis="ch desOrSelf" ptType="node node" st="3 1" cnt="1 0"/>
                </dgm:if>
                <dgm:if name="Name72" axis="ch" ptType="node" func="cnt" op="equ" val="5">
                  <dgm:presOf axis="ch desOrSelf" ptType="node node" st="4 1" cnt="1 0"/>
                </dgm:if>
                <dgm:if name="Name73" axis="ch" ptType="node" func="cnt" op="equ" val="6">
                  <dgm:presOf axis="ch desOrSelf" ptType="node node" st="5 1" cnt="1 0"/>
                </dgm:if>
                <dgm:else name="Name74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75">
            <dgm:if name="Name76" func="var" arg="dir" op="equ" val="norm">
              <dgm:presOf axis="ch desOrSelf" ptType="node node" st="2 1" cnt="1 0"/>
            </dgm:if>
            <dgm:else name="Name77">
              <dgm:choose name="Name78">
                <dgm:if name="Name79" axis="ch" ptType="node" func="cnt" op="equ" val="2">
                  <dgm:presOf axis="ch desOrSelf" ptType="node node" st="1 1" cnt="1 0"/>
                </dgm:if>
                <dgm:if name="Name80" axis="ch" ptType="node" func="cnt" op="equ" val="3">
                  <dgm:presOf axis="ch desOrSelf" ptType="node node" st="2 1" cnt="1 0"/>
                </dgm:if>
                <dgm:if name="Name81" axis="ch" ptType="node" func="cnt" op="equ" val="4">
                  <dgm:presOf axis="ch desOrSelf" ptType="node node" st="3 1" cnt="1 0"/>
                </dgm:if>
                <dgm:if name="Name82" axis="ch" ptType="node" func="cnt" op="equ" val="5">
                  <dgm:presOf axis="ch desOrSelf" ptType="node node" st="4 1" cnt="1 0"/>
                </dgm:if>
                <dgm:if name="Name83" axis="ch" ptType="node" func="cnt" op="equ" val="6">
                  <dgm:presOf axis="ch desOrSelf" ptType="node node" st="5 1" cnt="1 0"/>
                </dgm:if>
                <dgm:else name="Name84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85"/>
    </dgm:choose>
    <dgm:choose name="Name86">
      <dgm:if name="Name87" axis="ch" ptType="node" func="cnt" op="gte" val="3">
        <dgm:layoutNode name="wedge3">
          <dgm:alg type="sp"/>
          <dgm:choose name="Name88">
            <dgm:if name="Name89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90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91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92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93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94">
            <dgm:if name="Name95" func="var" arg="dir" op="equ" val="norm">
              <dgm:presOf axis="ch desOrSelf" ptType="node node" st="3 1" cnt="1 0"/>
            </dgm:if>
            <dgm:else name="Name96">
              <dgm:choose name="Name97">
                <dgm:if name="Name98" axis="ch" ptType="node" func="cnt" op="equ" val="3">
                  <dgm:presOf axis="ch desOrSelf" ptType="node node" st="1 1" cnt="1 0"/>
                </dgm:if>
                <dgm:if name="Name99" axis="ch" ptType="node" func="cnt" op="equ" val="4">
                  <dgm:presOf axis="ch desOrSelf" ptType="node node" st="2 1" cnt="1 0"/>
                </dgm:if>
                <dgm:if name="Name100" axis="ch" ptType="node" func="cnt" op="equ" val="5">
                  <dgm:presOf axis="ch desOrSelf" ptType="node node" st="3 1" cnt="1 0"/>
                </dgm:if>
                <dgm:if name="Name101" axis="ch" ptType="node" func="cnt" op="equ" val="6">
                  <dgm:presOf axis="ch desOrSelf" ptType="node node" st="4 1" cnt="1 0"/>
                </dgm:if>
                <dgm:else name="Name102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03">
            <dgm:if name="Name104" func="var" arg="dir" op="equ" val="norm">
              <dgm:presOf axis="ch desOrSelf" ptType="node node" st="3 1" cnt="1 0"/>
            </dgm:if>
            <dgm:else name="Name105">
              <dgm:choose name="Name106">
                <dgm:if name="Name107" axis="ch" ptType="node" func="cnt" op="equ" val="3">
                  <dgm:presOf axis="ch desOrSelf" ptType="node node" st="1 1" cnt="1 0"/>
                </dgm:if>
                <dgm:if name="Name108" axis="ch" ptType="node" func="cnt" op="equ" val="4">
                  <dgm:presOf axis="ch desOrSelf" ptType="node node" st="2 1" cnt="1 0"/>
                </dgm:if>
                <dgm:if name="Name109" axis="ch" ptType="node" func="cnt" op="equ" val="5">
                  <dgm:presOf axis="ch desOrSelf" ptType="node node" st="3 1" cnt="1 0"/>
                </dgm:if>
                <dgm:if name="Name110" axis="ch" ptType="node" func="cnt" op="equ" val="6">
                  <dgm:presOf axis="ch desOrSelf" ptType="node node" st="4 1" cnt="1 0"/>
                </dgm:if>
                <dgm:else name="Name111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12"/>
    </dgm:choose>
    <dgm:choose name="Name113">
      <dgm:if name="Name114" axis="ch" ptType="node" func="cnt" op="gte" val="4">
        <dgm:layoutNode name="wedge4">
          <dgm:alg type="sp"/>
          <dgm:choose name="Name115">
            <dgm:if name="Name116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17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18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19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20">
            <dgm:if name="Name121" func="var" arg="dir" op="equ" val="norm">
              <dgm:presOf axis="ch desOrSelf" ptType="node node" st="4 1" cnt="1 0"/>
            </dgm:if>
            <dgm:else name="Name122">
              <dgm:choose name="Name123">
                <dgm:if name="Name124" axis="ch" ptType="node" func="cnt" op="equ" val="4">
                  <dgm:presOf axis="ch desOrSelf" ptType="node node" st="1 1" cnt="1 0"/>
                </dgm:if>
                <dgm:if name="Name125" axis="ch" ptType="node" func="cnt" op="equ" val="5">
                  <dgm:presOf axis="ch desOrSelf" ptType="node node" st="2 1" cnt="1 0"/>
                </dgm:if>
                <dgm:if name="Name126" axis="ch" ptType="node" func="cnt" op="equ" val="6">
                  <dgm:presOf axis="ch desOrSelf" ptType="node node" st="3 1" cnt="1 0"/>
                </dgm:if>
                <dgm:else name="Name127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28">
            <dgm:if name="Name129" func="var" arg="dir" op="equ" val="norm">
              <dgm:presOf axis="ch desOrSelf" ptType="node node" st="4 1" cnt="1 0"/>
            </dgm:if>
            <dgm:else name="Name130">
              <dgm:choose name="Name131">
                <dgm:if name="Name132" axis="ch" ptType="node" func="cnt" op="equ" val="4">
                  <dgm:presOf axis="ch desOrSelf" ptType="node node" st="1 1" cnt="1 0"/>
                </dgm:if>
                <dgm:if name="Name133" axis="ch" ptType="node" func="cnt" op="equ" val="5">
                  <dgm:presOf axis="ch desOrSelf" ptType="node node" st="2 1" cnt="1 0"/>
                </dgm:if>
                <dgm:if name="Name134" axis="ch" ptType="node" func="cnt" op="equ" val="6">
                  <dgm:presOf axis="ch desOrSelf" ptType="node node" st="3 1" cnt="1 0"/>
                </dgm:if>
                <dgm:else name="Name135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36"/>
    </dgm:choose>
    <dgm:choose name="Name137">
      <dgm:if name="Name138" axis="ch" ptType="node" func="cnt" op="gte" val="5">
        <dgm:layoutNode name="wedge5">
          <dgm:alg type="sp"/>
          <dgm:choose name="Name139">
            <dgm:if name="Name140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41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42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43">
            <dgm:if name="Name144" func="var" arg="dir" op="equ" val="norm">
              <dgm:presOf axis="ch desOrSelf" ptType="node node" st="5 1" cnt="1 0"/>
            </dgm:if>
            <dgm:else name="Name145">
              <dgm:choose name="Name146">
                <dgm:if name="Name147" axis="ch" ptType="node" func="cnt" op="equ" val="5">
                  <dgm:presOf axis="ch desOrSelf" ptType="node node" st="1 1" cnt="1 0"/>
                </dgm:if>
                <dgm:if name="Name148" axis="ch" ptType="node" func="cnt" op="equ" val="6">
                  <dgm:presOf axis="ch desOrSelf" ptType="node node" st="2 1" cnt="1 0"/>
                </dgm:if>
                <dgm:else name="Name149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0">
            <dgm:if name="Name151" func="var" arg="dir" op="equ" val="norm">
              <dgm:presOf axis="ch desOrSelf" ptType="node node" st="5 1" cnt="1 0"/>
            </dgm:if>
            <dgm:else name="Name152">
              <dgm:choose name="Name153">
                <dgm:if name="Name154" axis="ch" ptType="node" func="cnt" op="equ" val="5">
                  <dgm:presOf axis="ch desOrSelf" ptType="node node" st="1 1" cnt="1 0"/>
                </dgm:if>
                <dgm:if name="Name155" axis="ch" ptType="node" func="cnt" op="equ" val="6">
                  <dgm:presOf axis="ch desOrSelf" ptType="node node" st="2 1" cnt="1 0"/>
                </dgm:if>
                <dgm:else name="Name156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57"/>
    </dgm:choose>
    <dgm:choose name="Name158">
      <dgm:if name="Name159" axis="ch" ptType="node" func="cnt" op="gte" val="6">
        <dgm:layoutNode name="wedge6">
          <dgm:alg type="sp"/>
          <dgm:choose name="Name160">
            <dgm:if name="Name161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62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63">
            <dgm:if name="Name164" func="var" arg="dir" op="equ" val="norm">
              <dgm:presOf axis="ch desOrSelf" ptType="node node" st="6 1" cnt="1 0"/>
            </dgm:if>
            <dgm:else name="Name165">
              <dgm:choose name="Name166">
                <dgm:if name="Name167" axis="ch" ptType="node" func="cnt" op="equ" val="6">
                  <dgm:presOf axis="ch desOrSelf" ptType="node node" st="1 1" cnt="1 0"/>
                </dgm:if>
                <dgm:else name="Name168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9">
            <dgm:if name="Name170" func="var" arg="dir" op="equ" val="norm">
              <dgm:presOf axis="ch desOrSelf" ptType="node node" st="6 1" cnt="1 0"/>
            </dgm:if>
            <dgm:else name="Name171">
              <dgm:choose name="Name172">
                <dgm:if name="Name173" axis="ch" ptType="node" func="cnt" op="equ" val="6">
                  <dgm:presOf axis="ch desOrSelf" ptType="node node" st="1 1" cnt="1 0"/>
                </dgm:if>
                <dgm:else name="Name174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75"/>
    </dgm:choose>
    <dgm:choose name="Name176">
      <dgm:if name="Name177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78">
            <dgm:if name="Name179" func="var" arg="dir" op="equ" val="norm">
              <dgm:presOf axis="ch desOrSelf" ptType="node node" st="7 1" cnt="1 0"/>
            </dgm:if>
            <dgm:else name="Name180">
              <dgm:presOf axis="ch desOrSelf" ptType="node node" st="1 1" cnt="1 0"/>
            </dgm:else>
          </dgm:choose>
          <dgm:constrLst/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81">
            <dgm:if name="Name182" func="var" arg="dir" op="equ" val="norm">
              <dgm:presOf axis="ch desOrSelf" ptType="node node" st="7 1" cnt="1 0"/>
            </dgm:if>
            <dgm:else name="Name183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84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9">
  <dgm:title val=""/>
  <dgm:desc val=""/>
  <dgm:catLst>
    <dgm:cat type="list" pri="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3" srcId="0" destId="1" srcOrd="0" destOrd="0"/>
        <dgm:cxn modelId="4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2"/>
        <dgm:pt modelId="21"/>
        <dgm:pt modelId="22"/>
        <dgm:pt modelId="23"/>
        <dgm:pt modelId="24"/>
        <dgm:pt modelId="3"/>
        <dgm:pt modelId="31"/>
        <dgm:pt modelId="32"/>
        <dgm:pt modelId="33"/>
        <dgm:pt modelId="34"/>
      </dgm:ptLst>
      <dgm:cxnLst>
        <dgm:cxn modelId="4" srcId="0" destId="1" srcOrd="0" destOrd="0"/>
        <dgm:cxn modelId="5" srcId="0" destId="2" srcOrd="1" destOrd="0"/>
        <dgm:cxn modelId="6" srcId="0" destId="3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18" srcId="1" destId="14" srcOrd="0" destOrd="0"/>
        <dgm:cxn modelId="25" srcId="2" destId="21" srcOrd="0" destOrd="0"/>
        <dgm:cxn modelId="26" srcId="2" destId="22" srcOrd="0" destOrd="0"/>
        <dgm:cxn modelId="27" srcId="2" destId="23" srcOrd="0" destOrd="0"/>
        <dgm:cxn modelId="28" srcId="2" destId="24" srcOrd="0" destOrd="0"/>
        <dgm:cxn modelId="35" srcId="3" destId="31" srcOrd="0" destOrd="0"/>
        <dgm:cxn modelId="36" srcId="3" destId="32" srcOrd="0" destOrd="0"/>
        <dgm:cxn modelId="37" srcId="3" destId="33" srcOrd="0" destOrd="0"/>
        <dgm:cxn modelId="38" srcId="3" destId="34" srcOrd="0" destOrd="0"/>
      </dgm:cxnLst>
      <dgm:bg/>
      <dgm:whole/>
    </dgm:dataModel>
  </dgm:clrData>
  <dgm:layoutNode name="list">
    <dgm:varLst>
      <dgm:dir/>
      <dgm:animLvl val="lvl"/>
    </dgm:varLst>
    <dgm:choose name="Name0">
      <dgm:if name="Name1" func="var" arg="dir" op="equ" val="norm">
        <dgm:alg type="lin">
          <dgm:param type="linDir" val="fromL"/>
          <dgm:param type="fallback" val="2D"/>
          <dgm:param type="nodeVertAlign" val="t"/>
        </dgm:alg>
      </dgm:if>
      <dgm:else name="Name2">
        <dgm:alg type="lin">
          <dgm:param type="linDir" val="fromR"/>
          <dgm:param type="fallback" val="2D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ircle" refType="w" fact="0.5"/>
      <dgm:constr type="w" for="ch" forName="vertFlow" refType="w" fact="0.75"/>
      <dgm:constr type="h" for="des" forName="firstComp" refType="w" refFor="ch" refForName="vertFlow" fact="0.667"/>
      <dgm:constr type="h" for="des" forName="comp" refType="h" refFor="des" refForName="firstComp" op="equ"/>
      <dgm:constr type="h" for="des" forName="topSpace" refType="w" refFor="ch" refForName="circle" op="equ" fact="0.4"/>
      <dgm:constr type="w" for="ch" forName="posSpace" refType="w" fact="0.4"/>
      <dgm:constr type="w" for="ch" forName="negSpace" refType="w" fact="-1.15"/>
      <dgm:constr type="w" for="ch" forName="transSpace" refType="w" fact="0.75"/>
      <dgm:constr type="primFontSz" for="ch" forName="circle" op="equ" val="65"/>
      <dgm:constr type="primFontSz" for="des" forName="firstChildTx" val="65"/>
      <dgm:constr type="primFontSz" for="des" forName="childTx" refType="primFontSz" refFor="des" refForName="firstChildTx" op="equ"/>
    </dgm:constrLst>
    <dgm:ruleLst/>
    <dgm:forEach name="Name3" axis="ch" ptType="node">
      <dgm:layoutNode name="pos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vertFlow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firstComp" refType="w"/>
          <dgm:constr type="w" for="ch" forName="comp" refType="w"/>
        </dgm:constrLst>
        <dgm:ruleLst/>
        <dgm:layoutNode name="top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firstComp">
          <dgm:alg type="composite"/>
          <dgm:shape xmlns:r="http://schemas.openxmlformats.org/officeDocument/2006/relationships" r:blip="">
            <dgm:adjLst/>
          </dgm:shape>
          <dgm:presOf/>
          <dgm:choose name="Name4">
            <dgm:if name="Name5" func="var" arg="dir" op="equ" val="norm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 refType="w" fact="0.16"/>
                <dgm:constr type="r" for="ch" forName="firstChildTx" refType="w"/>
                <dgm:constr type="h" for="ch" forName="firstChildTx" refFor="ch" refForName="firstChild" op="equ"/>
              </dgm:constrLst>
            </dgm:if>
            <dgm:else name="Name6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/>
                <dgm:constr type="r" for="ch" forName="firstChildTx" refType="w" fact="0.825"/>
                <dgm:constr type="h" for="ch" forName="firstChildTx" refFor="ch" refForName="firstChild" op="equ"/>
              </dgm:constrLst>
            </dgm:else>
          </dgm:choose>
          <dgm:ruleLst/>
          <dgm:layoutNode name="firstChild" styleLbl="bgAccFollowNode1">
            <dgm:alg type="sp"/>
            <dgm:shape xmlns:r="http://schemas.openxmlformats.org/officeDocument/2006/relationships" type="rect" r:blip="">
              <dgm:adjLst/>
            </dgm:shape>
            <dgm:presOf axis="ch desOrSelf" ptType="node node" cnt="1 0"/>
            <dgm:constrLst/>
            <dgm:ruleLst/>
          </dgm:layoutNode>
          <dgm:layoutNode name="firstChildTx" styleLbl="bgAccFollowNode1">
            <dgm:varLst>
              <dgm:bulletEnabled val="1"/>
            </dgm:varLst>
            <dgm:alg type="tx">
              <dgm:param type="parTxLTRAlign" val="l"/>
            </dgm:alg>
            <dgm:shape xmlns:r="http://schemas.openxmlformats.org/officeDocument/2006/relationships" type="rect" r:blip="" hideGeom="1">
              <dgm:adjLst/>
            </dgm:shape>
            <dgm:presOf axis="ch desOrSelf" ptType="node node" cnt="1 0"/>
            <dgm:choose name="Name7">
              <dgm:if name="Name8" func="var" arg="dir" op="equ" val="norm">
                <dgm:constrLst>
                  <dgm:constr type="primFontSz" val="65"/>
                  <dgm:constr type="lMarg"/>
                </dgm:constrLst>
              </dgm:if>
              <dgm:else name="Name9">
                <dgm:constrLst>
                  <dgm:constr type="primFontSz" val="65"/>
                  <dgm:constr type="r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forEach name="Name10" axis="ch" ptType="node" st="2">
          <dgm:layoutNode name="comp">
            <dgm:alg type="composite"/>
            <dgm:shape xmlns:r="http://schemas.openxmlformats.org/officeDocument/2006/relationships" r:blip="">
              <dgm:adjLst/>
            </dgm:shape>
            <dgm:presOf/>
            <dgm:choose name="Name11">
              <dgm:if name="Name12" func="var" arg="dir" op="equ" val="norm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 refType="w" fact="0.16"/>
                  <dgm:constr type="r" for="ch" forName="childTx" refType="w"/>
                  <dgm:constr type="h" for="ch" forName="childTx" refFor="ch" refForName="child" op="equ"/>
                </dgm:constrLst>
              </dgm:if>
              <dgm:else name="Name13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/>
                  <dgm:constr type="r" for="ch" forName="childTx" refType="w" fact="0.825"/>
                  <dgm:constr type="h" for="ch" forName="childTx" refFor="ch" refForName="child" op="equ"/>
                </dgm:constrLst>
              </dgm:else>
            </dgm:choose>
            <dgm:ruleLst/>
            <dgm:layoutNode name="child" styleLbl="bgAccFollowNode1">
              <dgm:alg type="sp"/>
              <dgm:shape xmlns:r="http://schemas.openxmlformats.org/officeDocument/2006/relationships" type="rect" r:blip="">
                <dgm:adjLst/>
              </dgm:shape>
              <dgm:presOf axis="desOrSelf" ptType="node"/>
              <dgm:constrLst/>
              <dgm:ruleLst/>
            </dgm:layoutNode>
            <dgm:layoutNode name="childTx" styleLbl="bgAccFollowNode1">
              <dgm:varLst>
                <dgm:bulletEnabled val="1"/>
              </dgm:varLst>
              <dgm:alg type="tx">
                <dgm:param type="parTxLTRAlign" val="l"/>
              </dgm:alg>
              <dgm:shape xmlns:r="http://schemas.openxmlformats.org/officeDocument/2006/relationships" type="rect" r:blip="" hideGeom="1">
                <dgm:adjLst/>
              </dgm:shape>
              <dgm:presOf axis="desOrSelf" ptType="node"/>
              <dgm:choose name="Name14">
                <dgm:if name="Name15" func="var" arg="dir" op="equ" val="norm">
                  <dgm:constrLst>
                    <dgm:constr type="primFontSz" val="65"/>
                    <dgm:constr type="lMarg"/>
                  </dgm:constrLst>
                </dgm:if>
                <dgm:else name="Name16">
                  <dgm:constrLst>
                    <dgm:constr type="primFontSz" val="65"/>
                    <dgm:constr type="rMarg"/>
                  </dgm:constrLst>
                </dgm:else>
              </dgm:choose>
              <dgm:ruleLst>
                <dgm:rule type="primFontSz" val="5" fact="NaN" max="NaN"/>
              </dgm:ruleLst>
            </dgm:layoutNode>
          </dgm:layoutNode>
        </dgm:forEach>
      </dgm:layoutNode>
      <dgm:layoutNode name="neg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ircle" styleLbl="node1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lMarg"/>
          <dgm:constr type="rMarg"/>
          <dgm:constr type="tMarg"/>
          <dgm:constr type="bMarg"/>
          <dgm:constr type="h" refType="w"/>
        </dgm:constrLst>
        <dgm:ruleLst>
          <dgm:rule type="primFontSz" val="5" fact="NaN" max="NaN"/>
        </dgm:ruleLst>
      </dgm:layoutNode>
      <dgm:forEach name="Name17" axis="followSib" ptType="sibTrans" cnt="1">
        <dgm:layoutNode name="trans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05A1B33-E509-491B-91F3-EAFF1D3B20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4D4A9B54-4988-456B-835D-74458437622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2660704A-7CEC-4A20-ADB5-6ECF8085CA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96296-9237-43BD-8E00-89934D2374C2}" type="datetimeFigureOut">
              <a:rPr lang="it-IT" smtClean="0"/>
              <a:t>12/11/2019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48F638FF-90D0-4246-B645-03FA5604CD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0DEE5B32-99E1-4DB1-A4D1-30ECEA777D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C5BE4-D7B5-490E-A192-5948C3C469D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273172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BB8B84F4-8122-450D-AD4E-E517C02317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C9CB1539-04BA-404D-ACCA-D65D4ABC65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D870EB14-0BEA-4A4B-8678-A24A43736D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96296-9237-43BD-8E00-89934D2374C2}" type="datetimeFigureOut">
              <a:rPr lang="it-IT" smtClean="0"/>
              <a:t>12/11/2019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440ABB11-7990-46A5-BB25-E907968C6C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8E2F578D-AC97-424B-A634-090BA3C88B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C5BE4-D7B5-490E-A192-5948C3C469D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697440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43E38D7A-8169-4240-9199-8CA6ECCB10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08399F77-6B9E-4E2F-A8AC-CD8158B136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8B9EAC6E-670F-4F9C-A0C4-D91C6B779E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96296-9237-43BD-8E00-89934D2374C2}" type="datetimeFigureOut">
              <a:rPr lang="it-IT" smtClean="0"/>
              <a:t>12/11/2019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87D35E3C-E25B-4C43-A6A7-D8A3E133EB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FF743297-A9C2-48B7-A217-C59CE94C64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C5BE4-D7B5-490E-A192-5948C3C469D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867708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E36D2E79-C436-49FF-B5A5-88090860A5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305C996C-57FC-4FB4-A955-EC9A94D3A24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98F9628B-C4FA-4E44-B8D2-CABF702CFDE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0AAE4982-0299-4CA4-ABC8-B65F8706B6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96296-9237-43BD-8E00-89934D2374C2}" type="datetimeFigureOut">
              <a:rPr lang="it-IT" smtClean="0"/>
              <a:t>12/11/2019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3783F67A-2FC2-4AE9-95DE-251A6770F1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BE71013A-33A5-4D3E-8B66-C214FEC975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C5BE4-D7B5-490E-A192-5948C3C469D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245367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5ED05C8B-4FFA-45A2-A7CB-1F66AE6E17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EE0BAD93-3E9A-4419-81B8-273F3D66EF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AFA3E224-2504-4B92-A9C9-EB1EFDB5EB4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>
            <a:extLst>
              <a:ext uri="{FF2B5EF4-FFF2-40B4-BE49-F238E27FC236}">
                <a16:creationId xmlns:a16="http://schemas.microsoft.com/office/drawing/2014/main" id="{A4CCF4A0-2D02-4AF3-8A62-ACC264EED0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7A493098-912A-4EFC-AE7C-84F5AFCA42E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>
            <a:extLst>
              <a:ext uri="{FF2B5EF4-FFF2-40B4-BE49-F238E27FC236}">
                <a16:creationId xmlns:a16="http://schemas.microsoft.com/office/drawing/2014/main" id="{5901409F-6FE9-4A66-B90A-9BF3342BBC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96296-9237-43BD-8E00-89934D2374C2}" type="datetimeFigureOut">
              <a:rPr lang="it-IT" smtClean="0"/>
              <a:t>12/11/2019</a:t>
            </a:fld>
            <a:endParaRPr lang="it-IT"/>
          </a:p>
        </p:txBody>
      </p:sp>
      <p:sp>
        <p:nvSpPr>
          <p:cNvPr id="8" name="Segnaposto piè di pagina 7">
            <a:extLst>
              <a:ext uri="{FF2B5EF4-FFF2-40B4-BE49-F238E27FC236}">
                <a16:creationId xmlns:a16="http://schemas.microsoft.com/office/drawing/2014/main" id="{7EE66F99-D24A-4BD7-A355-15955359EB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>
            <a:extLst>
              <a:ext uri="{FF2B5EF4-FFF2-40B4-BE49-F238E27FC236}">
                <a16:creationId xmlns:a16="http://schemas.microsoft.com/office/drawing/2014/main" id="{51263D0F-767C-4FC8-A8B1-2AC0EB6FFE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C5BE4-D7B5-490E-A192-5948C3C469D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306280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12A341C0-DE6D-499F-A15E-0247BF903F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DE08C9A4-606B-429B-A089-ACE5BFCF73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96296-9237-43BD-8E00-89934D2374C2}" type="datetimeFigureOut">
              <a:rPr lang="it-IT" smtClean="0"/>
              <a:t>12/11/2019</a:t>
            </a:fld>
            <a:endParaRPr lang="it-IT"/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DAB8141E-20BB-454A-9032-CBC2A7EAEA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041CC5C1-1048-4892-83A6-703C5B1F4B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C5BE4-D7B5-490E-A192-5948C3C469D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545764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>
            <a:extLst>
              <a:ext uri="{FF2B5EF4-FFF2-40B4-BE49-F238E27FC236}">
                <a16:creationId xmlns:a16="http://schemas.microsoft.com/office/drawing/2014/main" id="{C9417407-B74F-46B5-985B-E5BAD267EE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96296-9237-43BD-8E00-89934D2374C2}" type="datetimeFigureOut">
              <a:rPr lang="it-IT" smtClean="0"/>
              <a:t>12/11/2019</a:t>
            </a:fld>
            <a:endParaRPr lang="it-IT"/>
          </a:p>
        </p:txBody>
      </p:sp>
      <p:sp>
        <p:nvSpPr>
          <p:cNvPr id="3" name="Segnaposto piè di pagina 2">
            <a:extLst>
              <a:ext uri="{FF2B5EF4-FFF2-40B4-BE49-F238E27FC236}">
                <a16:creationId xmlns:a16="http://schemas.microsoft.com/office/drawing/2014/main" id="{1CDB6ED5-23FC-4CBD-A4DC-1CF246AD83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9A80CA02-5C04-4A1E-B836-AF3BF77C0C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C5BE4-D7B5-490E-A192-5948C3C469D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180449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FCFF6E5B-9CB5-4336-832A-85106CBB64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8063729B-E6BF-43E3-B470-1145BD0D53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EEC13BC0-8624-45CC-B43D-67AA259035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D97FC429-6CAB-496E-869C-5897E7BCC8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96296-9237-43BD-8E00-89934D2374C2}" type="datetimeFigureOut">
              <a:rPr lang="it-IT" smtClean="0"/>
              <a:t>12/11/2019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FF5E36EB-E69C-4DBD-A7AC-2635FDF436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40A44DB2-3A9A-46B0-8A72-9A0CC89571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C5BE4-D7B5-490E-A192-5948C3C469D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619098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6144CD41-33FB-4574-A13C-27BB25E4CC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immagine 2">
            <a:extLst>
              <a:ext uri="{FF2B5EF4-FFF2-40B4-BE49-F238E27FC236}">
                <a16:creationId xmlns:a16="http://schemas.microsoft.com/office/drawing/2014/main" id="{7A96533E-ADF9-4048-A842-D67F963F139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0760F501-961B-4F5E-BB4A-CAE3EA32BD0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6674F7E6-F69E-4DBC-AC4C-9B2380BA82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96296-9237-43BD-8E00-89934D2374C2}" type="datetimeFigureOut">
              <a:rPr lang="it-IT" smtClean="0"/>
              <a:t>12/11/2019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517F799F-4EB5-4FBC-90AB-D939D5A384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5E31005B-473C-4FE1-B910-5505196A5F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C5BE4-D7B5-490E-A192-5948C3C469D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208274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C319B2A4-7134-49C1-800D-335B00A9EB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F6D36198-5823-44F0-BA26-8F733FB9CCC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24707B32-986B-456E-9481-7E464A829C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96296-9237-43BD-8E00-89934D2374C2}" type="datetimeFigureOut">
              <a:rPr lang="it-IT" smtClean="0"/>
              <a:t>12/11/2019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B49829DD-F3FE-458F-B2EF-72F4165364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1850E224-9066-4D13-9BC0-3427D8CB77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C5BE4-D7B5-490E-A192-5948C3C469D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43200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>
            <a:extLst>
              <a:ext uri="{FF2B5EF4-FFF2-40B4-BE49-F238E27FC236}">
                <a16:creationId xmlns:a16="http://schemas.microsoft.com/office/drawing/2014/main" id="{4D4594D1-E33B-4A3C-A47B-2B42C87D80C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614F6767-B41E-4235-9EE7-470F1BBD6B7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4CAFF2BF-7CB9-445C-AA52-25213CBC34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96296-9237-43BD-8E00-89934D2374C2}" type="datetimeFigureOut">
              <a:rPr lang="it-IT" smtClean="0"/>
              <a:t>12/11/2019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46AE9A69-90A0-4078-AB8F-F693808ED7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9A10DB4B-61DA-40C1-850C-4E4A374BEE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C5BE4-D7B5-490E-A192-5948C3C469D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264340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>
            <a:extLst>
              <a:ext uri="{FF2B5EF4-FFF2-40B4-BE49-F238E27FC236}">
                <a16:creationId xmlns:a16="http://schemas.microsoft.com/office/drawing/2014/main" id="{761991B9-F665-409E-82D2-A3EB5E975F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1E8A093F-CFF0-4A99-8FF6-8A2F53F660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15740E7D-7C4F-4AD9-9483-F1AB56E88A9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596296-9237-43BD-8E00-89934D2374C2}" type="datetimeFigureOut">
              <a:rPr lang="it-IT" smtClean="0"/>
              <a:t>12/11/2019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E4B14FB4-6983-4D81-89A5-C9C5C120AC1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FC3F27D0-ADA4-4B7A-A8BC-7750D94BC54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BC5BE4-D7B5-490E-A192-5948C3C469D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078798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3.png"/><Relationship Id="rId7" Type="http://schemas.openxmlformats.org/officeDocument/2006/relationships/diagramQuickStyle" Target="../diagrams/quickStyle1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4.png"/><Relationship Id="rId9" Type="http://schemas.microsoft.com/office/2007/relationships/diagramDrawing" Target="../diagrams/drawing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.xml"/><Relationship Id="rId13" Type="http://schemas.openxmlformats.org/officeDocument/2006/relationships/image" Target="../media/image5.png"/><Relationship Id="rId3" Type="http://schemas.openxmlformats.org/officeDocument/2006/relationships/diagramLayout" Target="../diagrams/layout2.xml"/><Relationship Id="rId7" Type="http://schemas.openxmlformats.org/officeDocument/2006/relationships/image" Target="../media/image2.jpg"/><Relationship Id="rId12" Type="http://schemas.microsoft.com/office/2007/relationships/diagramDrawing" Target="../diagrams/drawing3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11" Type="http://schemas.openxmlformats.org/officeDocument/2006/relationships/diagramColors" Target="../diagrams/colors3.xml"/><Relationship Id="rId5" Type="http://schemas.openxmlformats.org/officeDocument/2006/relationships/diagramColors" Target="../diagrams/colors2.xml"/><Relationship Id="rId10" Type="http://schemas.openxmlformats.org/officeDocument/2006/relationships/diagramQuickStyle" Target="../diagrams/quickStyle3.xml"/><Relationship Id="rId4" Type="http://schemas.openxmlformats.org/officeDocument/2006/relationships/diagramQuickStyle" Target="../diagrams/quickStyle2.xml"/><Relationship Id="rId9" Type="http://schemas.openxmlformats.org/officeDocument/2006/relationships/diagramLayout" Target="../diagrams/layout3.xml"/><Relationship Id="rId14" Type="http://schemas.openxmlformats.org/officeDocument/2006/relationships/image" Target="../media/image6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5.xml"/><Relationship Id="rId13" Type="http://schemas.openxmlformats.org/officeDocument/2006/relationships/image" Target="../media/image7.png"/><Relationship Id="rId3" Type="http://schemas.openxmlformats.org/officeDocument/2006/relationships/diagramLayout" Target="../diagrams/layout4.xml"/><Relationship Id="rId7" Type="http://schemas.openxmlformats.org/officeDocument/2006/relationships/diagramData" Target="../diagrams/data5.xml"/><Relationship Id="rId12" Type="http://schemas.openxmlformats.org/officeDocument/2006/relationships/image" Target="../media/image2.jpg"/><Relationship Id="rId2" Type="http://schemas.openxmlformats.org/officeDocument/2006/relationships/diagramData" Target="../diagrams/data4.xml"/><Relationship Id="rId16" Type="http://schemas.openxmlformats.org/officeDocument/2006/relationships/image" Target="../media/image10.svg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11" Type="http://schemas.microsoft.com/office/2007/relationships/diagramDrawing" Target="../diagrams/drawing5.xml"/><Relationship Id="rId5" Type="http://schemas.openxmlformats.org/officeDocument/2006/relationships/diagramColors" Target="../diagrams/colors4.xml"/><Relationship Id="rId15" Type="http://schemas.openxmlformats.org/officeDocument/2006/relationships/image" Target="../media/image9.png"/><Relationship Id="rId10" Type="http://schemas.openxmlformats.org/officeDocument/2006/relationships/diagramColors" Target="../diagrams/colors5.xml"/><Relationship Id="rId4" Type="http://schemas.openxmlformats.org/officeDocument/2006/relationships/diagramQuickStyle" Target="../diagrams/quickStyle4.xml"/><Relationship Id="rId9" Type="http://schemas.openxmlformats.org/officeDocument/2006/relationships/diagramQuickStyle" Target="../diagrams/quickStyle5.xml"/><Relationship Id="rId14" Type="http://schemas.openxmlformats.org/officeDocument/2006/relationships/image" Target="../media/image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6262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testo 4">
            <a:extLst>
              <a:ext uri="{FF2B5EF4-FFF2-40B4-BE49-F238E27FC236}">
                <a16:creationId xmlns:a16="http://schemas.microsoft.com/office/drawing/2014/main" id="{04685010-5F07-42CC-AAE7-5B12DC312731}"/>
              </a:ext>
            </a:extLst>
          </p:cNvPr>
          <p:cNvSpPr txBox="1">
            <a:spLocks/>
          </p:cNvSpPr>
          <p:nvPr/>
        </p:nvSpPr>
        <p:spPr>
          <a:xfrm>
            <a:off x="747324" y="660356"/>
            <a:ext cx="490628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spcAft>
                <a:spcPts val="600"/>
              </a:spcAft>
              <a:buNone/>
            </a:pPr>
            <a:r>
              <a:rPr lang="it-IT" sz="44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Dove va il mondo?</a:t>
            </a:r>
            <a:endParaRPr lang="en-US" sz="4400" b="1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4F74D28C-3268-4E35-8EE1-D92CB4A85A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19218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58D44E42-C462-4105-BC86-FE75B4E3C4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67846" y="0"/>
            <a:ext cx="6024154" cy="6858000"/>
          </a:xfrm>
          <a:custGeom>
            <a:avLst/>
            <a:gdLst>
              <a:gd name="connsiteX0" fmla="*/ 70374 w 6024154"/>
              <a:gd name="connsiteY0" fmla="*/ 0 h 6858000"/>
              <a:gd name="connsiteX1" fmla="*/ 6024154 w 6024154"/>
              <a:gd name="connsiteY1" fmla="*/ 0 h 6858000"/>
              <a:gd name="connsiteX2" fmla="*/ 6024154 w 6024154"/>
              <a:gd name="connsiteY2" fmla="*/ 6858000 h 6858000"/>
              <a:gd name="connsiteX3" fmla="*/ 3587167 w 6024154"/>
              <a:gd name="connsiteY3" fmla="*/ 6858000 h 6858000"/>
              <a:gd name="connsiteX4" fmla="*/ 3474220 w 6024154"/>
              <a:gd name="connsiteY4" fmla="*/ 6800152 h 6858000"/>
              <a:gd name="connsiteX5" fmla="*/ 0 w 6024154"/>
              <a:gd name="connsiteY5" fmla="*/ 962844 h 6858000"/>
              <a:gd name="connsiteX6" fmla="*/ 34274 w 6024154"/>
              <a:gd name="connsiteY6" fmla="*/ 284091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24154" h="6858000">
                <a:moveTo>
                  <a:pt x="70374" y="0"/>
                </a:moveTo>
                <a:lnTo>
                  <a:pt x="6024154" y="0"/>
                </a:lnTo>
                <a:lnTo>
                  <a:pt x="6024154" y="6858000"/>
                </a:lnTo>
                <a:lnTo>
                  <a:pt x="3587167" y="6858000"/>
                </a:lnTo>
                <a:lnTo>
                  <a:pt x="3474220" y="6800152"/>
                </a:lnTo>
                <a:cubicBezTo>
                  <a:pt x="1404818" y="5675986"/>
                  <a:pt x="0" y="3483472"/>
                  <a:pt x="0" y="962844"/>
                </a:cubicBezTo>
                <a:cubicBezTo>
                  <a:pt x="0" y="733696"/>
                  <a:pt x="11610" y="507260"/>
                  <a:pt x="34274" y="284091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6AA18390-17CE-4296-9D0B-61E939B41AC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41" t="14795" r="80483" b="15122"/>
          <a:stretch/>
        </p:blipFill>
        <p:spPr>
          <a:xfrm>
            <a:off x="8288372" y="0"/>
            <a:ext cx="3903628" cy="5820229"/>
          </a:xfrm>
          <a:prstGeom prst="rect">
            <a:avLst/>
          </a:prstGeom>
        </p:spPr>
      </p:pic>
      <p:cxnSp>
        <p:nvCxnSpPr>
          <p:cNvPr id="12" name="Connettore diritto 11">
            <a:extLst>
              <a:ext uri="{FF2B5EF4-FFF2-40B4-BE49-F238E27FC236}">
                <a16:creationId xmlns:a16="http://schemas.microsoft.com/office/drawing/2014/main" id="{0FA3F391-1F33-49A8-9C01-C6172A1FDFB2}"/>
              </a:ext>
            </a:extLst>
          </p:cNvPr>
          <p:cNvCxnSpPr>
            <a:cxnSpLocks/>
          </p:cNvCxnSpPr>
          <p:nvPr/>
        </p:nvCxnSpPr>
        <p:spPr>
          <a:xfrm>
            <a:off x="593463" y="1833988"/>
            <a:ext cx="4509343" cy="0"/>
          </a:xfrm>
          <a:prstGeom prst="line">
            <a:avLst/>
          </a:prstGeom>
          <a:ln w="19050">
            <a:solidFill>
              <a:srgbClr val="34557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CasellaDiTesto 24">
            <a:extLst>
              <a:ext uri="{FF2B5EF4-FFF2-40B4-BE49-F238E27FC236}">
                <a16:creationId xmlns:a16="http://schemas.microsoft.com/office/drawing/2014/main" id="{C52936E2-606D-469B-95CE-4B3C804E6C75}"/>
              </a:ext>
            </a:extLst>
          </p:cNvPr>
          <p:cNvSpPr txBox="1"/>
          <p:nvPr/>
        </p:nvSpPr>
        <p:spPr>
          <a:xfrm>
            <a:off x="801794" y="2162481"/>
            <a:ext cx="5392797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it-IT" sz="2300" dirty="0"/>
              <a:t>La popolazione invecchia e aumentano le disparità economiche</a:t>
            </a:r>
          </a:p>
        </p:txBody>
      </p:sp>
      <p:sp>
        <p:nvSpPr>
          <p:cNvPr id="26" name="CasellaDiTesto 25">
            <a:extLst>
              <a:ext uri="{FF2B5EF4-FFF2-40B4-BE49-F238E27FC236}">
                <a16:creationId xmlns:a16="http://schemas.microsoft.com/office/drawing/2014/main" id="{744D358C-D8BC-4003-AF82-D7DC52A161B0}"/>
              </a:ext>
            </a:extLst>
          </p:cNvPr>
          <p:cNvSpPr txBox="1"/>
          <p:nvPr/>
        </p:nvSpPr>
        <p:spPr>
          <a:xfrm>
            <a:off x="789951" y="3011560"/>
            <a:ext cx="48332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it-IT" sz="2300" dirty="0"/>
              <a:t>Il peso economico e il potere politico si spostano verso l’Asia</a:t>
            </a:r>
          </a:p>
        </p:txBody>
      </p:sp>
      <p:sp>
        <p:nvSpPr>
          <p:cNvPr id="27" name="CasellaDiTesto 26">
            <a:extLst>
              <a:ext uri="{FF2B5EF4-FFF2-40B4-BE49-F238E27FC236}">
                <a16:creationId xmlns:a16="http://schemas.microsoft.com/office/drawing/2014/main" id="{F5E55339-5354-42D7-91AA-84A397F73D1A}"/>
              </a:ext>
            </a:extLst>
          </p:cNvPr>
          <p:cNvSpPr txBox="1"/>
          <p:nvPr/>
        </p:nvSpPr>
        <p:spPr>
          <a:xfrm>
            <a:off x="789951" y="4039151"/>
            <a:ext cx="6288440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it-IT" sz="2300" dirty="0"/>
              <a:t>La rivoluzione tecnologica è pervasiva</a:t>
            </a:r>
          </a:p>
        </p:txBody>
      </p:sp>
      <p:sp>
        <p:nvSpPr>
          <p:cNvPr id="28" name="CasellaDiTesto 27">
            <a:extLst>
              <a:ext uri="{FF2B5EF4-FFF2-40B4-BE49-F238E27FC236}">
                <a16:creationId xmlns:a16="http://schemas.microsoft.com/office/drawing/2014/main" id="{3DF0F36E-958D-4694-9A93-8C4204F7F2B4}"/>
              </a:ext>
            </a:extLst>
          </p:cNvPr>
          <p:cNvSpPr txBox="1"/>
          <p:nvPr/>
        </p:nvSpPr>
        <p:spPr>
          <a:xfrm>
            <a:off x="801794" y="5727699"/>
            <a:ext cx="69967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it-IT" sz="2300" dirty="0"/>
              <a:t>L’ordine mondiale diventa più fragile e imprevedibile</a:t>
            </a:r>
          </a:p>
        </p:txBody>
      </p:sp>
      <p:sp>
        <p:nvSpPr>
          <p:cNvPr id="22" name="Ovale 21">
            <a:extLst>
              <a:ext uri="{FF2B5EF4-FFF2-40B4-BE49-F238E27FC236}">
                <a16:creationId xmlns:a16="http://schemas.microsoft.com/office/drawing/2014/main" id="{15BAD133-8E0C-4279-AF92-6ED8E15803C4}"/>
              </a:ext>
            </a:extLst>
          </p:cNvPr>
          <p:cNvSpPr/>
          <p:nvPr/>
        </p:nvSpPr>
        <p:spPr>
          <a:xfrm>
            <a:off x="98692" y="3093015"/>
            <a:ext cx="655127" cy="646332"/>
          </a:xfrm>
          <a:prstGeom prst="ellipse">
            <a:avLst/>
          </a:prstGeom>
          <a:solidFill>
            <a:srgbClr val="205394"/>
          </a:solidFill>
          <a:ln>
            <a:solidFill>
              <a:srgbClr val="34557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9" name="CasellaDiTesto 28">
            <a:extLst>
              <a:ext uri="{FF2B5EF4-FFF2-40B4-BE49-F238E27FC236}">
                <a16:creationId xmlns:a16="http://schemas.microsoft.com/office/drawing/2014/main" id="{599CDE8E-B467-45FA-B862-6CAD37933B52}"/>
              </a:ext>
            </a:extLst>
          </p:cNvPr>
          <p:cNvSpPr txBox="1"/>
          <p:nvPr/>
        </p:nvSpPr>
        <p:spPr>
          <a:xfrm>
            <a:off x="789951" y="4877276"/>
            <a:ext cx="6434772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it-IT" sz="2300" dirty="0"/>
              <a:t>Aumentano i consumi e si riducono le risorse</a:t>
            </a:r>
          </a:p>
        </p:txBody>
      </p:sp>
      <p:sp>
        <p:nvSpPr>
          <p:cNvPr id="24" name="Ovale 23">
            <a:extLst>
              <a:ext uri="{FF2B5EF4-FFF2-40B4-BE49-F238E27FC236}">
                <a16:creationId xmlns:a16="http://schemas.microsoft.com/office/drawing/2014/main" id="{1ED9495E-C1A6-402B-BC14-54A88F7F4F68}"/>
              </a:ext>
            </a:extLst>
          </p:cNvPr>
          <p:cNvSpPr/>
          <p:nvPr/>
        </p:nvSpPr>
        <p:spPr>
          <a:xfrm>
            <a:off x="94542" y="2252424"/>
            <a:ext cx="648662" cy="646332"/>
          </a:xfrm>
          <a:prstGeom prst="ellipse">
            <a:avLst/>
          </a:prstGeom>
          <a:solidFill>
            <a:srgbClr val="205394"/>
          </a:solidFill>
          <a:ln>
            <a:solidFill>
              <a:srgbClr val="34557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0" name="Ovale 29">
            <a:extLst>
              <a:ext uri="{FF2B5EF4-FFF2-40B4-BE49-F238E27FC236}">
                <a16:creationId xmlns:a16="http://schemas.microsoft.com/office/drawing/2014/main" id="{DB3A604B-CBFE-43C8-9612-751994AB8794}"/>
              </a:ext>
            </a:extLst>
          </p:cNvPr>
          <p:cNvSpPr/>
          <p:nvPr/>
        </p:nvSpPr>
        <p:spPr>
          <a:xfrm>
            <a:off x="101013" y="3939641"/>
            <a:ext cx="655127" cy="646332"/>
          </a:xfrm>
          <a:prstGeom prst="ellipse">
            <a:avLst/>
          </a:prstGeom>
          <a:solidFill>
            <a:srgbClr val="205394"/>
          </a:solidFill>
          <a:ln>
            <a:solidFill>
              <a:srgbClr val="34557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1" name="Ovale 30">
            <a:extLst>
              <a:ext uri="{FF2B5EF4-FFF2-40B4-BE49-F238E27FC236}">
                <a16:creationId xmlns:a16="http://schemas.microsoft.com/office/drawing/2014/main" id="{96C4FB5E-FCD5-4CDB-B777-08290FAAF864}"/>
              </a:ext>
            </a:extLst>
          </p:cNvPr>
          <p:cNvSpPr/>
          <p:nvPr/>
        </p:nvSpPr>
        <p:spPr>
          <a:xfrm>
            <a:off x="96795" y="4783233"/>
            <a:ext cx="655127" cy="646332"/>
          </a:xfrm>
          <a:prstGeom prst="ellipse">
            <a:avLst/>
          </a:prstGeom>
          <a:solidFill>
            <a:srgbClr val="205394"/>
          </a:solidFill>
          <a:ln>
            <a:solidFill>
              <a:srgbClr val="34557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2" name="Ovale 31">
            <a:extLst>
              <a:ext uri="{FF2B5EF4-FFF2-40B4-BE49-F238E27FC236}">
                <a16:creationId xmlns:a16="http://schemas.microsoft.com/office/drawing/2014/main" id="{FBE41B00-79AF-4DD0-95AD-E6067057FF9C}"/>
              </a:ext>
            </a:extLst>
          </p:cNvPr>
          <p:cNvSpPr/>
          <p:nvPr/>
        </p:nvSpPr>
        <p:spPr>
          <a:xfrm>
            <a:off x="98692" y="5627552"/>
            <a:ext cx="655127" cy="646332"/>
          </a:xfrm>
          <a:prstGeom prst="ellipse">
            <a:avLst/>
          </a:prstGeom>
          <a:solidFill>
            <a:srgbClr val="205394"/>
          </a:solidFill>
          <a:ln>
            <a:solidFill>
              <a:srgbClr val="34557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3" name="CasellaDiTesto 22">
            <a:extLst>
              <a:ext uri="{FF2B5EF4-FFF2-40B4-BE49-F238E27FC236}">
                <a16:creationId xmlns:a16="http://schemas.microsoft.com/office/drawing/2014/main" id="{29529061-A9EA-4433-92D6-6287A4A6ADC4}"/>
              </a:ext>
            </a:extLst>
          </p:cNvPr>
          <p:cNvSpPr txBox="1"/>
          <p:nvPr/>
        </p:nvSpPr>
        <p:spPr>
          <a:xfrm>
            <a:off x="181132" y="2239426"/>
            <a:ext cx="4754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3600" dirty="0"/>
              <a:t>1</a:t>
            </a:r>
            <a:endParaRPr lang="it-IT" dirty="0"/>
          </a:p>
        </p:txBody>
      </p:sp>
      <p:sp>
        <p:nvSpPr>
          <p:cNvPr id="33" name="CasellaDiTesto 32">
            <a:extLst>
              <a:ext uri="{FF2B5EF4-FFF2-40B4-BE49-F238E27FC236}">
                <a16:creationId xmlns:a16="http://schemas.microsoft.com/office/drawing/2014/main" id="{EE254850-58BF-4F35-87C5-BEBBBF4EBF72}"/>
              </a:ext>
            </a:extLst>
          </p:cNvPr>
          <p:cNvSpPr txBox="1"/>
          <p:nvPr/>
        </p:nvSpPr>
        <p:spPr>
          <a:xfrm>
            <a:off x="259047" y="3093015"/>
            <a:ext cx="3344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3600" dirty="0"/>
              <a:t>2</a:t>
            </a:r>
            <a:endParaRPr lang="it-IT" dirty="0"/>
          </a:p>
        </p:txBody>
      </p:sp>
      <p:sp>
        <p:nvSpPr>
          <p:cNvPr id="34" name="CasellaDiTesto 33">
            <a:extLst>
              <a:ext uri="{FF2B5EF4-FFF2-40B4-BE49-F238E27FC236}">
                <a16:creationId xmlns:a16="http://schemas.microsoft.com/office/drawing/2014/main" id="{77BEFA53-385C-4A8B-A36A-B2D69FA3A2E8}"/>
              </a:ext>
            </a:extLst>
          </p:cNvPr>
          <p:cNvSpPr txBox="1"/>
          <p:nvPr/>
        </p:nvSpPr>
        <p:spPr>
          <a:xfrm>
            <a:off x="268067" y="3930788"/>
            <a:ext cx="3344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3600" dirty="0"/>
              <a:t>3</a:t>
            </a:r>
            <a:endParaRPr lang="it-IT" dirty="0"/>
          </a:p>
        </p:txBody>
      </p:sp>
      <p:sp>
        <p:nvSpPr>
          <p:cNvPr id="35" name="CasellaDiTesto 34">
            <a:extLst>
              <a:ext uri="{FF2B5EF4-FFF2-40B4-BE49-F238E27FC236}">
                <a16:creationId xmlns:a16="http://schemas.microsoft.com/office/drawing/2014/main" id="{64C6F7D3-1161-475F-9B6C-41EAAE92AA03}"/>
              </a:ext>
            </a:extLst>
          </p:cNvPr>
          <p:cNvSpPr txBox="1"/>
          <p:nvPr/>
        </p:nvSpPr>
        <p:spPr>
          <a:xfrm>
            <a:off x="268067" y="4793114"/>
            <a:ext cx="3344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3600" dirty="0"/>
              <a:t>4</a:t>
            </a:r>
            <a:endParaRPr lang="it-IT" dirty="0"/>
          </a:p>
        </p:txBody>
      </p:sp>
      <p:sp>
        <p:nvSpPr>
          <p:cNvPr id="36" name="CasellaDiTesto 35">
            <a:extLst>
              <a:ext uri="{FF2B5EF4-FFF2-40B4-BE49-F238E27FC236}">
                <a16:creationId xmlns:a16="http://schemas.microsoft.com/office/drawing/2014/main" id="{3955FD82-E045-43AE-B605-3221EC3A9782}"/>
              </a:ext>
            </a:extLst>
          </p:cNvPr>
          <p:cNvSpPr txBox="1"/>
          <p:nvPr/>
        </p:nvSpPr>
        <p:spPr>
          <a:xfrm>
            <a:off x="263255" y="5635367"/>
            <a:ext cx="3478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3600" dirty="0"/>
              <a:t>5</a:t>
            </a:r>
            <a:endParaRPr lang="it-IT" dirty="0"/>
          </a:p>
        </p:txBody>
      </p:sp>
      <p:pic>
        <p:nvPicPr>
          <p:cNvPr id="37" name="Immagine 36">
            <a:extLst>
              <a:ext uri="{FF2B5EF4-FFF2-40B4-BE49-F238E27FC236}">
                <a16:creationId xmlns:a16="http://schemas.microsoft.com/office/drawing/2014/main" id="{1C470C47-13A4-49B1-878D-6703C9043CF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08"/>
          <a:stretch/>
        </p:blipFill>
        <p:spPr>
          <a:xfrm>
            <a:off x="9721412" y="6084220"/>
            <a:ext cx="2405331" cy="773780"/>
          </a:xfrm>
          <a:prstGeom prst="rect">
            <a:avLst/>
          </a:prstGeom>
        </p:spPr>
      </p:pic>
      <p:pic>
        <p:nvPicPr>
          <p:cNvPr id="38" name="Immagine 37">
            <a:extLst>
              <a:ext uri="{FF2B5EF4-FFF2-40B4-BE49-F238E27FC236}">
                <a16:creationId xmlns:a16="http://schemas.microsoft.com/office/drawing/2014/main" id="{FC4AECF9-2210-4A04-AA2E-2ACF85B1241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963"/>
          <a:stretch/>
        </p:blipFill>
        <p:spPr>
          <a:xfrm>
            <a:off x="10564695" y="5849199"/>
            <a:ext cx="718767" cy="773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866482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6262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78BC1D63-8B68-4A6C-A094-D18E0135E5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34363" y="27524"/>
            <a:ext cx="4406286" cy="1325563"/>
          </a:xfrm>
        </p:spPr>
        <p:txBody>
          <a:bodyPr>
            <a:normAutofit/>
          </a:bodyPr>
          <a:lstStyle/>
          <a:p>
            <a:pPr algn="ctr"/>
            <a:r>
              <a:rPr lang="it-IT" sz="4400" b="1" dirty="0"/>
              <a:t>Le 3 rivoluzioni</a:t>
            </a:r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4F74D28C-3268-4E35-8EE1-D92CB4A85A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58D44E42-C462-4105-BC86-FE75B4E3C4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024154" cy="6858000"/>
          </a:xfrm>
          <a:custGeom>
            <a:avLst/>
            <a:gdLst>
              <a:gd name="connsiteX0" fmla="*/ 70374 w 6024154"/>
              <a:gd name="connsiteY0" fmla="*/ 0 h 6858000"/>
              <a:gd name="connsiteX1" fmla="*/ 6024154 w 6024154"/>
              <a:gd name="connsiteY1" fmla="*/ 0 h 6858000"/>
              <a:gd name="connsiteX2" fmla="*/ 6024154 w 6024154"/>
              <a:gd name="connsiteY2" fmla="*/ 6858000 h 6858000"/>
              <a:gd name="connsiteX3" fmla="*/ 3587167 w 6024154"/>
              <a:gd name="connsiteY3" fmla="*/ 6858000 h 6858000"/>
              <a:gd name="connsiteX4" fmla="*/ 3474220 w 6024154"/>
              <a:gd name="connsiteY4" fmla="*/ 6800152 h 6858000"/>
              <a:gd name="connsiteX5" fmla="*/ 0 w 6024154"/>
              <a:gd name="connsiteY5" fmla="*/ 962844 h 6858000"/>
              <a:gd name="connsiteX6" fmla="*/ 34274 w 6024154"/>
              <a:gd name="connsiteY6" fmla="*/ 284091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24154" h="6858000">
                <a:moveTo>
                  <a:pt x="70374" y="0"/>
                </a:moveTo>
                <a:lnTo>
                  <a:pt x="6024154" y="0"/>
                </a:lnTo>
                <a:lnTo>
                  <a:pt x="6024154" y="6858000"/>
                </a:lnTo>
                <a:lnTo>
                  <a:pt x="3587167" y="6858000"/>
                </a:lnTo>
                <a:lnTo>
                  <a:pt x="3474220" y="6800152"/>
                </a:lnTo>
                <a:cubicBezTo>
                  <a:pt x="1404818" y="5675986"/>
                  <a:pt x="0" y="3483472"/>
                  <a:pt x="0" y="962844"/>
                </a:cubicBezTo>
                <a:cubicBezTo>
                  <a:pt x="0" y="733696"/>
                  <a:pt x="11610" y="507260"/>
                  <a:pt x="34274" y="284091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Immagine 6">
            <a:extLst>
              <a:ext uri="{FF2B5EF4-FFF2-40B4-BE49-F238E27FC236}">
                <a16:creationId xmlns:a16="http://schemas.microsoft.com/office/drawing/2014/main" id="{A56B304B-9859-4287-AAB1-35D26D1FC1B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43" t="14795" r="72720" b="15122"/>
          <a:stretch/>
        </p:blipFill>
        <p:spPr>
          <a:xfrm>
            <a:off x="0" y="0"/>
            <a:ext cx="3238728" cy="6284686"/>
          </a:xfrm>
          <a:prstGeom prst="rect">
            <a:avLst/>
          </a:prstGeom>
        </p:spPr>
      </p:pic>
      <p:cxnSp>
        <p:nvCxnSpPr>
          <p:cNvPr id="6" name="Connettore diritto 5">
            <a:extLst>
              <a:ext uri="{FF2B5EF4-FFF2-40B4-BE49-F238E27FC236}">
                <a16:creationId xmlns:a16="http://schemas.microsoft.com/office/drawing/2014/main" id="{497CD235-17F2-43CE-8261-5B42A68068AA}"/>
              </a:ext>
            </a:extLst>
          </p:cNvPr>
          <p:cNvCxnSpPr>
            <a:cxnSpLocks/>
          </p:cNvCxnSpPr>
          <p:nvPr/>
        </p:nvCxnSpPr>
        <p:spPr>
          <a:xfrm>
            <a:off x="7162037" y="1092814"/>
            <a:ext cx="3599748" cy="0"/>
          </a:xfrm>
          <a:prstGeom prst="line">
            <a:avLst/>
          </a:prstGeom>
          <a:ln w="19050">
            <a:solidFill>
              <a:srgbClr val="34557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Immagine 18">
            <a:extLst>
              <a:ext uri="{FF2B5EF4-FFF2-40B4-BE49-F238E27FC236}">
                <a16:creationId xmlns:a16="http://schemas.microsoft.com/office/drawing/2014/main" id="{AECEED80-8B03-4FC8-ABE4-A62D22627D1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15" r="6508"/>
          <a:stretch/>
        </p:blipFill>
        <p:spPr>
          <a:xfrm>
            <a:off x="9666516" y="6049662"/>
            <a:ext cx="2413088" cy="781243"/>
          </a:xfrm>
          <a:prstGeom prst="rect">
            <a:avLst/>
          </a:prstGeom>
        </p:spPr>
      </p:pic>
      <p:pic>
        <p:nvPicPr>
          <p:cNvPr id="20" name="Immagine 19">
            <a:extLst>
              <a:ext uri="{FF2B5EF4-FFF2-40B4-BE49-F238E27FC236}">
                <a16:creationId xmlns:a16="http://schemas.microsoft.com/office/drawing/2014/main" id="{E8B9D50D-5A44-4C84-85C5-0FBD8087B78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8375"/>
          <a:stretch/>
        </p:blipFill>
        <p:spPr>
          <a:xfrm>
            <a:off x="10529664" y="5840528"/>
            <a:ext cx="686792" cy="744209"/>
          </a:xfrm>
          <a:prstGeom prst="rect">
            <a:avLst/>
          </a:prstGeom>
        </p:spPr>
      </p:pic>
      <p:graphicFrame>
        <p:nvGraphicFramePr>
          <p:cNvPr id="12" name="Diagramma 11">
            <a:extLst>
              <a:ext uri="{FF2B5EF4-FFF2-40B4-BE49-F238E27FC236}">
                <a16:creationId xmlns:a16="http://schemas.microsoft.com/office/drawing/2014/main" id="{3A33D2A3-C50C-40DF-B798-186BDC5A52F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01000928"/>
              </p:ext>
            </p:extLst>
          </p:nvPr>
        </p:nvGraphicFramePr>
        <p:xfrm>
          <a:off x="4599121" y="1092814"/>
          <a:ext cx="7504205" cy="55160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3" name="CasellaDiTesto 2"/>
          <p:cNvSpPr txBox="1"/>
          <p:nvPr/>
        </p:nvSpPr>
        <p:spPr>
          <a:xfrm>
            <a:off x="7870668" y="1701712"/>
            <a:ext cx="17958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spc="-100" dirty="0"/>
              <a:t>Rivoluzione economica e tecnologica</a:t>
            </a:r>
          </a:p>
        </p:txBody>
      </p:sp>
      <p:sp>
        <p:nvSpPr>
          <p:cNvPr id="11" name="CasellaDiTesto 10"/>
          <p:cNvSpPr txBox="1"/>
          <p:nvPr/>
        </p:nvSpPr>
        <p:spPr>
          <a:xfrm>
            <a:off x="7162037" y="3250667"/>
            <a:ext cx="172582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spc="-100" dirty="0"/>
              <a:t>Rivoluzione sociale e democratica</a:t>
            </a:r>
          </a:p>
        </p:txBody>
      </p:sp>
    </p:spTree>
    <p:extLst>
      <p:ext uri="{BB962C8B-B14F-4D97-AF65-F5344CB8AC3E}">
        <p14:creationId xmlns:p14="http://schemas.microsoft.com/office/powerpoint/2010/main" val="173496048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823AC064-BC96-4F32-8AE1-B2FD387548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78068" y="4633546"/>
            <a:ext cx="11438793" cy="1844256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9E57B6AF-1935-43A4-A4A8-C4BE8EC231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15" t="14795" r="72720" b="15122"/>
          <a:stretch/>
        </p:blipFill>
        <p:spPr>
          <a:xfrm>
            <a:off x="4026790" y="307731"/>
            <a:ext cx="4083320" cy="3997637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7E7C77BC-7138-40B1-A15B-20F57A4946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09800" y="5738691"/>
            <a:ext cx="777240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ttangolo 5">
            <a:extLst>
              <a:ext uri="{FF2B5EF4-FFF2-40B4-BE49-F238E27FC236}">
                <a16:creationId xmlns:a16="http://schemas.microsoft.com/office/drawing/2014/main" id="{7F9EF9A2-737E-4B93-85F7-1218EE8935F4}"/>
              </a:ext>
            </a:extLst>
          </p:cNvPr>
          <p:cNvSpPr/>
          <p:nvPr/>
        </p:nvSpPr>
        <p:spPr>
          <a:xfrm>
            <a:off x="375139" y="4633545"/>
            <a:ext cx="11438792" cy="1844247"/>
          </a:xfrm>
          <a:prstGeom prst="rect">
            <a:avLst/>
          </a:prstGeom>
          <a:solidFill>
            <a:srgbClr val="262626"/>
          </a:solidFill>
          <a:ln>
            <a:solidFill>
              <a:srgbClr val="26262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E685F87A-1069-43F5-A237-0A97BC5FE5D3}"/>
              </a:ext>
            </a:extLst>
          </p:cNvPr>
          <p:cNvSpPr txBox="1"/>
          <p:nvPr/>
        </p:nvSpPr>
        <p:spPr>
          <a:xfrm>
            <a:off x="526073" y="4756638"/>
            <a:ext cx="11139854" cy="93044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it-IT" sz="54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Ma noi ci stiamo preparando?</a:t>
            </a:r>
          </a:p>
        </p:txBody>
      </p:sp>
      <p:cxnSp>
        <p:nvCxnSpPr>
          <p:cNvPr id="5" name="Connettore diritto 4">
            <a:extLst>
              <a:ext uri="{FF2B5EF4-FFF2-40B4-BE49-F238E27FC236}">
                <a16:creationId xmlns:a16="http://schemas.microsoft.com/office/drawing/2014/main" id="{B130A6AA-868E-4183-A0C0-64FA5C100B74}"/>
              </a:ext>
            </a:extLst>
          </p:cNvPr>
          <p:cNvCxnSpPr>
            <a:cxnSpLocks/>
          </p:cNvCxnSpPr>
          <p:nvPr/>
        </p:nvCxnSpPr>
        <p:spPr>
          <a:xfrm>
            <a:off x="2546252" y="5687085"/>
            <a:ext cx="7047914" cy="0"/>
          </a:xfrm>
          <a:prstGeom prst="line">
            <a:avLst/>
          </a:prstGeom>
          <a:ln w="19050">
            <a:solidFill>
              <a:srgbClr val="20539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799055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6262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testo 4">
            <a:extLst>
              <a:ext uri="{FF2B5EF4-FFF2-40B4-BE49-F238E27FC236}">
                <a16:creationId xmlns:a16="http://schemas.microsoft.com/office/drawing/2014/main" id="{04685010-5F07-42CC-AAE7-5B12DC312731}"/>
              </a:ext>
            </a:extLst>
          </p:cNvPr>
          <p:cNvSpPr txBox="1">
            <a:spLocks/>
          </p:cNvSpPr>
          <p:nvPr/>
        </p:nvSpPr>
        <p:spPr>
          <a:xfrm>
            <a:off x="663280" y="681388"/>
            <a:ext cx="490628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spcAft>
                <a:spcPts val="600"/>
              </a:spcAft>
              <a:buNone/>
            </a:pPr>
            <a:r>
              <a:rPr lang="it-IT" sz="44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Le priorità</a:t>
            </a:r>
            <a:endParaRPr lang="en-US" sz="4400" b="1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4F74D28C-3268-4E35-8EE1-D92CB4A85A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19218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58D44E42-C462-4105-BC86-FE75B4E3C4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67846" y="0"/>
            <a:ext cx="6024154" cy="6858000"/>
          </a:xfrm>
          <a:custGeom>
            <a:avLst/>
            <a:gdLst>
              <a:gd name="connsiteX0" fmla="*/ 70374 w 6024154"/>
              <a:gd name="connsiteY0" fmla="*/ 0 h 6858000"/>
              <a:gd name="connsiteX1" fmla="*/ 6024154 w 6024154"/>
              <a:gd name="connsiteY1" fmla="*/ 0 h 6858000"/>
              <a:gd name="connsiteX2" fmla="*/ 6024154 w 6024154"/>
              <a:gd name="connsiteY2" fmla="*/ 6858000 h 6858000"/>
              <a:gd name="connsiteX3" fmla="*/ 3587167 w 6024154"/>
              <a:gd name="connsiteY3" fmla="*/ 6858000 h 6858000"/>
              <a:gd name="connsiteX4" fmla="*/ 3474220 w 6024154"/>
              <a:gd name="connsiteY4" fmla="*/ 6800152 h 6858000"/>
              <a:gd name="connsiteX5" fmla="*/ 0 w 6024154"/>
              <a:gd name="connsiteY5" fmla="*/ 962844 h 6858000"/>
              <a:gd name="connsiteX6" fmla="*/ 34274 w 6024154"/>
              <a:gd name="connsiteY6" fmla="*/ 284091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24154" h="6858000">
                <a:moveTo>
                  <a:pt x="70374" y="0"/>
                </a:moveTo>
                <a:lnTo>
                  <a:pt x="6024154" y="0"/>
                </a:lnTo>
                <a:lnTo>
                  <a:pt x="6024154" y="6858000"/>
                </a:lnTo>
                <a:lnTo>
                  <a:pt x="3587167" y="6858000"/>
                </a:lnTo>
                <a:lnTo>
                  <a:pt x="3474220" y="6800152"/>
                </a:lnTo>
                <a:cubicBezTo>
                  <a:pt x="1404818" y="5675986"/>
                  <a:pt x="0" y="3483472"/>
                  <a:pt x="0" y="962844"/>
                </a:cubicBezTo>
                <a:cubicBezTo>
                  <a:pt x="0" y="733696"/>
                  <a:pt x="11610" y="507260"/>
                  <a:pt x="34274" y="284091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6AA18390-17CE-4296-9D0B-61E939B41AC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41" t="14795" r="80483" b="15122"/>
          <a:stretch/>
        </p:blipFill>
        <p:spPr>
          <a:xfrm>
            <a:off x="8288372" y="0"/>
            <a:ext cx="3903628" cy="5820229"/>
          </a:xfrm>
          <a:prstGeom prst="rect">
            <a:avLst/>
          </a:prstGeom>
        </p:spPr>
      </p:pic>
      <p:cxnSp>
        <p:nvCxnSpPr>
          <p:cNvPr id="12" name="Connettore diritto 11">
            <a:extLst>
              <a:ext uri="{FF2B5EF4-FFF2-40B4-BE49-F238E27FC236}">
                <a16:creationId xmlns:a16="http://schemas.microsoft.com/office/drawing/2014/main" id="{0FA3F391-1F33-49A8-9C01-C6172A1FDFB2}"/>
              </a:ext>
            </a:extLst>
          </p:cNvPr>
          <p:cNvCxnSpPr>
            <a:cxnSpLocks/>
          </p:cNvCxnSpPr>
          <p:nvPr/>
        </p:nvCxnSpPr>
        <p:spPr>
          <a:xfrm>
            <a:off x="478302" y="1819921"/>
            <a:ext cx="2799470" cy="0"/>
          </a:xfrm>
          <a:prstGeom prst="line">
            <a:avLst/>
          </a:prstGeom>
          <a:ln w="19050">
            <a:solidFill>
              <a:srgbClr val="34557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CasellaDiTesto 24">
            <a:extLst>
              <a:ext uri="{FF2B5EF4-FFF2-40B4-BE49-F238E27FC236}">
                <a16:creationId xmlns:a16="http://schemas.microsoft.com/office/drawing/2014/main" id="{C52936E2-606D-469B-95CE-4B3C804E6C75}"/>
              </a:ext>
            </a:extLst>
          </p:cNvPr>
          <p:cNvSpPr txBox="1"/>
          <p:nvPr/>
        </p:nvSpPr>
        <p:spPr>
          <a:xfrm>
            <a:off x="663280" y="2469030"/>
            <a:ext cx="483325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600" dirty="0"/>
              <a:t>Europa → TROPPO POCA</a:t>
            </a:r>
          </a:p>
        </p:txBody>
      </p:sp>
      <p:sp>
        <p:nvSpPr>
          <p:cNvPr id="26" name="CasellaDiTesto 25">
            <a:extLst>
              <a:ext uri="{FF2B5EF4-FFF2-40B4-BE49-F238E27FC236}">
                <a16:creationId xmlns:a16="http://schemas.microsoft.com/office/drawing/2014/main" id="{744D358C-D8BC-4003-AF82-D7DC52A161B0}"/>
              </a:ext>
            </a:extLst>
          </p:cNvPr>
          <p:cNvSpPr txBox="1"/>
          <p:nvPr/>
        </p:nvSpPr>
        <p:spPr>
          <a:xfrm>
            <a:off x="663280" y="3660040"/>
            <a:ext cx="4833255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600" dirty="0"/>
              <a:t>Evoluzione del Sistema Paese → L’ITALIA NON CAMBIA</a:t>
            </a:r>
          </a:p>
        </p:txBody>
      </p:sp>
      <p:sp>
        <p:nvSpPr>
          <p:cNvPr id="27" name="CasellaDiTesto 26">
            <a:extLst>
              <a:ext uri="{FF2B5EF4-FFF2-40B4-BE49-F238E27FC236}">
                <a16:creationId xmlns:a16="http://schemas.microsoft.com/office/drawing/2014/main" id="{F5E55339-5354-42D7-91AA-84A397F73D1A}"/>
              </a:ext>
            </a:extLst>
          </p:cNvPr>
          <p:cNvSpPr txBox="1"/>
          <p:nvPr/>
        </p:nvSpPr>
        <p:spPr>
          <a:xfrm>
            <a:off x="663280" y="4851050"/>
            <a:ext cx="629184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it-IT" sz="2600" dirty="0"/>
              <a:t>Competitività dei singoli territori → FVG</a:t>
            </a:r>
          </a:p>
        </p:txBody>
      </p:sp>
      <p:pic>
        <p:nvPicPr>
          <p:cNvPr id="46" name="Immagine 45">
            <a:extLst>
              <a:ext uri="{FF2B5EF4-FFF2-40B4-BE49-F238E27FC236}">
                <a16:creationId xmlns:a16="http://schemas.microsoft.com/office/drawing/2014/main" id="{509BB88D-C161-4756-8B7F-D8A00F9D32A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08"/>
          <a:stretch/>
        </p:blipFill>
        <p:spPr>
          <a:xfrm>
            <a:off x="9721412" y="6084220"/>
            <a:ext cx="2405331" cy="773780"/>
          </a:xfrm>
          <a:prstGeom prst="rect">
            <a:avLst/>
          </a:prstGeom>
        </p:spPr>
      </p:pic>
      <p:pic>
        <p:nvPicPr>
          <p:cNvPr id="47" name="Immagine 46">
            <a:extLst>
              <a:ext uri="{FF2B5EF4-FFF2-40B4-BE49-F238E27FC236}">
                <a16:creationId xmlns:a16="http://schemas.microsoft.com/office/drawing/2014/main" id="{342C5FE1-29CA-4FF6-8E00-18D8F3E9812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963"/>
          <a:stretch/>
        </p:blipFill>
        <p:spPr>
          <a:xfrm>
            <a:off x="10564695" y="5849199"/>
            <a:ext cx="718767" cy="773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491096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" name="Diagramma 22">
            <a:extLst>
              <a:ext uri="{FF2B5EF4-FFF2-40B4-BE49-F238E27FC236}">
                <a16:creationId xmlns:a16="http://schemas.microsoft.com/office/drawing/2014/main" id="{5B56D9D4-EC45-472E-973C-7D49555087E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19775046"/>
              </p:ext>
            </p:extLst>
          </p:nvPr>
        </p:nvGraphicFramePr>
        <p:xfrm>
          <a:off x="4972049" y="-261186"/>
          <a:ext cx="8277153" cy="53284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Down Arrow 7">
            <a:extLst>
              <a:ext uri="{FF2B5EF4-FFF2-40B4-BE49-F238E27FC236}">
                <a16:creationId xmlns:a16="http://schemas.microsoft.com/office/drawing/2014/main" id="{B547373F-AF2E-4907-B442-9F902B387F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0100" y="-4763"/>
            <a:ext cx="3333749" cy="3338514"/>
          </a:xfrm>
          <a:prstGeom prst="downArrow">
            <a:avLst>
              <a:gd name="adj1" fmla="val 100000"/>
              <a:gd name="adj2" fmla="val 26890"/>
            </a:avLst>
          </a:prstGeom>
          <a:solidFill>
            <a:schemeClr val="tx1">
              <a:lumMod val="85000"/>
              <a:lumOff val="15000"/>
            </a:schemeClr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Freccia a pentagono 2">
            <a:extLst>
              <a:ext uri="{FF2B5EF4-FFF2-40B4-BE49-F238E27FC236}">
                <a16:creationId xmlns:a16="http://schemas.microsoft.com/office/drawing/2014/main" id="{0F61E1E6-BD1C-4F5A-8F08-54F5901F62CC}"/>
              </a:ext>
            </a:extLst>
          </p:cNvPr>
          <p:cNvSpPr/>
          <p:nvPr/>
        </p:nvSpPr>
        <p:spPr>
          <a:xfrm rot="5400000">
            <a:off x="800097" y="-1"/>
            <a:ext cx="3333752" cy="3333751"/>
          </a:xfrm>
          <a:prstGeom prst="homePlate">
            <a:avLst>
              <a:gd name="adj" fmla="val 27276"/>
            </a:avLst>
          </a:prstGeom>
          <a:solidFill>
            <a:srgbClr val="26262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77C9BEFB-B9EF-4DB3-8361-BBE9F09ECDD6}"/>
              </a:ext>
            </a:extLst>
          </p:cNvPr>
          <p:cNvSpPr txBox="1"/>
          <p:nvPr/>
        </p:nvSpPr>
        <p:spPr>
          <a:xfrm>
            <a:off x="1028700" y="190501"/>
            <a:ext cx="2886075" cy="2486024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it-IT" sz="36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Il peso dell’industria in provincia di Udine vs FVG</a:t>
            </a:r>
          </a:p>
        </p:txBody>
      </p:sp>
      <p:pic>
        <p:nvPicPr>
          <p:cNvPr id="6" name="Immagine 5">
            <a:extLst>
              <a:ext uri="{FF2B5EF4-FFF2-40B4-BE49-F238E27FC236}">
                <a16:creationId xmlns:a16="http://schemas.microsoft.com/office/drawing/2014/main" id="{E193CB32-B059-429D-8F11-5A5B3F0084A9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08"/>
          <a:stretch/>
        </p:blipFill>
        <p:spPr>
          <a:xfrm>
            <a:off x="9645212" y="6027389"/>
            <a:ext cx="2405331" cy="773780"/>
          </a:xfrm>
          <a:prstGeom prst="rect">
            <a:avLst/>
          </a:prstGeom>
        </p:spPr>
      </p:pic>
      <p:cxnSp>
        <p:nvCxnSpPr>
          <p:cNvPr id="13" name="Connettore diritto 12">
            <a:extLst>
              <a:ext uri="{FF2B5EF4-FFF2-40B4-BE49-F238E27FC236}">
                <a16:creationId xmlns:a16="http://schemas.microsoft.com/office/drawing/2014/main" id="{77058D7A-91F5-45BA-B082-2B6EA9255F81}"/>
              </a:ext>
            </a:extLst>
          </p:cNvPr>
          <p:cNvCxnSpPr>
            <a:cxnSpLocks/>
          </p:cNvCxnSpPr>
          <p:nvPr/>
        </p:nvCxnSpPr>
        <p:spPr>
          <a:xfrm>
            <a:off x="1197731" y="2510843"/>
            <a:ext cx="2538484" cy="0"/>
          </a:xfrm>
          <a:prstGeom prst="line">
            <a:avLst/>
          </a:prstGeom>
          <a:ln w="19050">
            <a:solidFill>
              <a:srgbClr val="34557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" name="Gruppo 18">
            <a:extLst>
              <a:ext uri="{FF2B5EF4-FFF2-40B4-BE49-F238E27FC236}">
                <a16:creationId xmlns:a16="http://schemas.microsoft.com/office/drawing/2014/main" id="{AF1819B1-5AFD-461A-93B6-B647250932EF}"/>
              </a:ext>
            </a:extLst>
          </p:cNvPr>
          <p:cNvGrpSpPr/>
          <p:nvPr/>
        </p:nvGrpSpPr>
        <p:grpSpPr>
          <a:xfrm>
            <a:off x="4752975" y="190501"/>
            <a:ext cx="7281971" cy="4438649"/>
            <a:chOff x="6558461" y="-941138"/>
            <a:chExt cx="8128000" cy="5418667"/>
          </a:xfrm>
        </p:grpSpPr>
        <p:graphicFrame>
          <p:nvGraphicFramePr>
            <p:cNvPr id="15" name="Diagramma 14">
              <a:extLst>
                <a:ext uri="{FF2B5EF4-FFF2-40B4-BE49-F238E27FC236}">
                  <a16:creationId xmlns:a16="http://schemas.microsoft.com/office/drawing/2014/main" id="{15E206E6-70BC-4B31-9715-6148D37981C7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475099457"/>
                </p:ext>
              </p:extLst>
            </p:nvPr>
          </p:nvGraphicFramePr>
          <p:xfrm>
            <a:off x="6558461" y="-941138"/>
            <a:ext cx="8128000" cy="5418667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8" r:lo="rId9" r:qs="rId10" r:cs="rId11"/>
            </a:graphicData>
          </a:graphic>
        </p:graphicFrame>
        <p:grpSp>
          <p:nvGrpSpPr>
            <p:cNvPr id="16" name="Gruppo 15">
              <a:extLst>
                <a:ext uri="{FF2B5EF4-FFF2-40B4-BE49-F238E27FC236}">
                  <a16:creationId xmlns:a16="http://schemas.microsoft.com/office/drawing/2014/main" id="{63191ABF-D38A-4D2E-8698-257D518B0985}"/>
                </a:ext>
              </a:extLst>
            </p:cNvPr>
            <p:cNvGrpSpPr/>
            <p:nvPr/>
          </p:nvGrpSpPr>
          <p:grpSpPr>
            <a:xfrm>
              <a:off x="11910655" y="434695"/>
              <a:ext cx="1080000" cy="1124022"/>
              <a:chOff x="8517644" y="-2218344"/>
              <a:chExt cx="1080000" cy="1124022"/>
            </a:xfrm>
          </p:grpSpPr>
          <p:sp>
            <p:nvSpPr>
              <p:cNvPr id="17" name="Ovale 16">
                <a:extLst>
                  <a:ext uri="{FF2B5EF4-FFF2-40B4-BE49-F238E27FC236}">
                    <a16:creationId xmlns:a16="http://schemas.microsoft.com/office/drawing/2014/main" id="{6DDAB2CC-A891-4B80-9851-BAECA63120D4}"/>
                  </a:ext>
                </a:extLst>
              </p:cNvPr>
              <p:cNvSpPr/>
              <p:nvPr/>
            </p:nvSpPr>
            <p:spPr>
              <a:xfrm>
                <a:off x="8517644" y="-2218344"/>
                <a:ext cx="1080000" cy="1124022"/>
              </a:xfrm>
              <a:prstGeom prst="ellipse">
                <a:avLst/>
              </a:prstGeom>
              <a:solidFill>
                <a:srgbClr val="205394"/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18" name="Ovale 4">
                <a:extLst>
                  <a:ext uri="{FF2B5EF4-FFF2-40B4-BE49-F238E27FC236}">
                    <a16:creationId xmlns:a16="http://schemas.microsoft.com/office/drawing/2014/main" id="{50088068-3177-439E-9CD7-62BC753ED6EF}"/>
                  </a:ext>
                </a:extLst>
              </p:cNvPr>
              <p:cNvSpPr txBox="1"/>
              <p:nvPr/>
            </p:nvSpPr>
            <p:spPr>
              <a:xfrm>
                <a:off x="8664056" y="-2056344"/>
                <a:ext cx="787176" cy="792000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0" tIns="0" rIns="0" bIns="0" numCol="1" spcCol="1270" anchor="ctr" anchorCtr="0">
                <a:noAutofit/>
              </a:bodyPr>
              <a:lstStyle/>
              <a:p>
                <a:pPr marL="0" lvl="0" indent="0" algn="ctr" defTabSz="10668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it-IT" sz="2000" kern="1200" dirty="0"/>
                  <a:t>41,7%</a:t>
                </a:r>
              </a:p>
            </p:txBody>
          </p:sp>
        </p:grpSp>
      </p:grpSp>
      <p:pic>
        <p:nvPicPr>
          <p:cNvPr id="22" name="Immagine 21">
            <a:extLst>
              <a:ext uri="{FF2B5EF4-FFF2-40B4-BE49-F238E27FC236}">
                <a16:creationId xmlns:a16="http://schemas.microsoft.com/office/drawing/2014/main" id="{A123B6D5-6E09-4EF3-BA0D-3AB3B3F98812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963"/>
          <a:stretch/>
        </p:blipFill>
        <p:spPr>
          <a:xfrm>
            <a:off x="10488493" y="5751443"/>
            <a:ext cx="718767" cy="773780"/>
          </a:xfrm>
          <a:prstGeom prst="rect">
            <a:avLst/>
          </a:prstGeom>
        </p:spPr>
      </p:pic>
      <p:graphicFrame>
        <p:nvGraphicFramePr>
          <p:cNvPr id="4" name="Tabella 3">
            <a:extLst>
              <a:ext uri="{FF2B5EF4-FFF2-40B4-BE49-F238E27FC236}">
                <a16:creationId xmlns:a16="http://schemas.microsoft.com/office/drawing/2014/main" id="{EF43BA07-C22F-4C39-B8A0-4C96ADC44D9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5348058"/>
              </p:ext>
            </p:extLst>
          </p:nvPr>
        </p:nvGraphicFramePr>
        <p:xfrm>
          <a:off x="141457" y="4483334"/>
          <a:ext cx="4421958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76154">
                  <a:extLst>
                    <a:ext uri="{9D8B030D-6E8A-4147-A177-3AD203B41FA5}">
                      <a16:colId xmlns:a16="http://schemas.microsoft.com/office/drawing/2014/main" val="3497249994"/>
                    </a:ext>
                  </a:extLst>
                </a:gridCol>
                <a:gridCol w="2245804">
                  <a:extLst>
                    <a:ext uri="{9D8B030D-6E8A-4147-A177-3AD203B41FA5}">
                      <a16:colId xmlns:a16="http://schemas.microsoft.com/office/drawing/2014/main" val="281041896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t-IT" dirty="0"/>
                        <a:t>Export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err="1"/>
                        <a:t>Var</a:t>
                      </a:r>
                      <a:r>
                        <a:rPr lang="it-IT" dirty="0"/>
                        <a:t>. % 2018-2017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285268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/>
                        <a:t>GORIZIA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/>
                        <a:t>-4,9%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741888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/>
                        <a:t>PORDENONE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/>
                        <a:t>4,0%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86839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/>
                        <a:t>TRIESTE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/>
                        <a:t>9,1%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486543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b="1" dirty="0"/>
                        <a:t>UDINE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b="1" dirty="0"/>
                        <a:t>10,3%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270021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/>
                        <a:t>REGIONE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/>
                        <a:t>5,9%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275232976"/>
                  </a:ext>
                </a:extLst>
              </a:tr>
            </a:tbl>
          </a:graphicData>
        </a:graphic>
      </p:graphicFrame>
      <p:graphicFrame>
        <p:nvGraphicFramePr>
          <p:cNvPr id="24" name="Tabella 23">
            <a:extLst>
              <a:ext uri="{FF2B5EF4-FFF2-40B4-BE49-F238E27FC236}">
                <a16:creationId xmlns:a16="http://schemas.microsoft.com/office/drawing/2014/main" id="{D59C272B-6A84-46FA-9AB8-C1BCFA345DC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5128241"/>
              </p:ext>
            </p:extLst>
          </p:nvPr>
        </p:nvGraphicFramePr>
        <p:xfrm>
          <a:off x="4688667" y="4483334"/>
          <a:ext cx="4283883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5983">
                  <a:extLst>
                    <a:ext uri="{9D8B030D-6E8A-4147-A177-3AD203B41FA5}">
                      <a16:colId xmlns:a16="http://schemas.microsoft.com/office/drawing/2014/main" val="3497249994"/>
                    </a:ext>
                  </a:extLst>
                </a:gridCol>
                <a:gridCol w="2247900">
                  <a:extLst>
                    <a:ext uri="{9D8B030D-6E8A-4147-A177-3AD203B41FA5}">
                      <a16:colId xmlns:a16="http://schemas.microsoft.com/office/drawing/2014/main" val="281041896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t-IT" dirty="0"/>
                        <a:t>Export 1° semestre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err="1"/>
                        <a:t>Var</a:t>
                      </a:r>
                      <a:r>
                        <a:rPr lang="it-IT" dirty="0"/>
                        <a:t>. % 2019-2018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285268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/>
                        <a:t>GORIZIA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/>
                        <a:t>-71,5%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741888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/>
                        <a:t>PORDENONE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/>
                        <a:t>0,6%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86839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/>
                        <a:t>TRIESTE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/>
                        <a:t>2,9%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486543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b="1" dirty="0"/>
                        <a:t>UDINE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b="1" dirty="0"/>
                        <a:t>7,8%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270021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/>
                        <a:t>REGIONE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/>
                        <a:t>-11,9%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275232976"/>
                  </a:ext>
                </a:extLst>
              </a:tr>
            </a:tbl>
          </a:graphicData>
        </a:graphic>
      </p:graphicFrame>
      <p:pic>
        <p:nvPicPr>
          <p:cNvPr id="8" name="Elemento grafico 7" descr="Corona">
            <a:extLst>
              <a:ext uri="{FF2B5EF4-FFF2-40B4-BE49-F238E27FC236}">
                <a16:creationId xmlns:a16="http://schemas.microsoft.com/office/drawing/2014/main" id="{A0D6A249-F1ED-452D-B477-105D4A143561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2376072" y="5669494"/>
            <a:ext cx="673752" cy="673752"/>
          </a:xfrm>
          <a:prstGeom prst="rect">
            <a:avLst/>
          </a:prstGeom>
        </p:spPr>
      </p:pic>
      <p:pic>
        <p:nvPicPr>
          <p:cNvPr id="26" name="Elemento grafico 25" descr="Corona">
            <a:extLst>
              <a:ext uri="{FF2B5EF4-FFF2-40B4-BE49-F238E27FC236}">
                <a16:creationId xmlns:a16="http://schemas.microsoft.com/office/drawing/2014/main" id="{5DD4B013-E527-4880-A2F2-378373F10998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3112450" y="5669494"/>
            <a:ext cx="673752" cy="673752"/>
          </a:xfrm>
          <a:prstGeom prst="rect">
            <a:avLst/>
          </a:prstGeom>
        </p:spPr>
      </p:pic>
      <p:pic>
        <p:nvPicPr>
          <p:cNvPr id="27" name="Elemento grafico 26" descr="Corona">
            <a:extLst>
              <a:ext uri="{FF2B5EF4-FFF2-40B4-BE49-F238E27FC236}">
                <a16:creationId xmlns:a16="http://schemas.microsoft.com/office/drawing/2014/main" id="{3B229612-1A23-49D0-8996-7C3DAFD4386A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6795711" y="5669494"/>
            <a:ext cx="673752" cy="673752"/>
          </a:xfrm>
          <a:prstGeom prst="rect">
            <a:avLst/>
          </a:prstGeom>
        </p:spPr>
      </p:pic>
      <p:pic>
        <p:nvPicPr>
          <p:cNvPr id="28" name="Elemento grafico 27" descr="Corona">
            <a:extLst>
              <a:ext uri="{FF2B5EF4-FFF2-40B4-BE49-F238E27FC236}">
                <a16:creationId xmlns:a16="http://schemas.microsoft.com/office/drawing/2014/main" id="{CE546766-BA43-4C06-8EFC-B9303A9C44B1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7468918" y="5669494"/>
            <a:ext cx="673752" cy="673752"/>
          </a:xfrm>
          <a:prstGeom prst="rect">
            <a:avLst/>
          </a:prstGeom>
        </p:spPr>
      </p:pic>
      <p:sp>
        <p:nvSpPr>
          <p:cNvPr id="9" name="Bolla: nuvola 8">
            <a:extLst>
              <a:ext uri="{FF2B5EF4-FFF2-40B4-BE49-F238E27FC236}">
                <a16:creationId xmlns:a16="http://schemas.microsoft.com/office/drawing/2014/main" id="{E6BADC2A-1D26-4427-BE1D-782453A41DFD}"/>
              </a:ext>
            </a:extLst>
          </p:cNvPr>
          <p:cNvSpPr/>
          <p:nvPr/>
        </p:nvSpPr>
        <p:spPr>
          <a:xfrm>
            <a:off x="9413810" y="4365643"/>
            <a:ext cx="1941342" cy="920732"/>
          </a:xfrm>
          <a:prstGeom prst="cloudCallout">
            <a:avLst>
              <a:gd name="adj1" fmla="val -69383"/>
              <a:gd name="adj2" fmla="val 25830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CasellaDiTesto 9">
            <a:extLst>
              <a:ext uri="{FF2B5EF4-FFF2-40B4-BE49-F238E27FC236}">
                <a16:creationId xmlns:a16="http://schemas.microsoft.com/office/drawing/2014/main" id="{7F5790BA-C1F9-410F-8E3F-BB8AA0D2251E}"/>
              </a:ext>
            </a:extLst>
          </p:cNvPr>
          <p:cNvSpPr txBox="1"/>
          <p:nvPr/>
        </p:nvSpPr>
        <p:spPr>
          <a:xfrm>
            <a:off x="9709566" y="4483333"/>
            <a:ext cx="13498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Valore non significativo</a:t>
            </a:r>
          </a:p>
        </p:txBody>
      </p:sp>
    </p:spTree>
    <p:extLst>
      <p:ext uri="{BB962C8B-B14F-4D97-AF65-F5344CB8AC3E}">
        <p14:creationId xmlns:p14="http://schemas.microsoft.com/office/powerpoint/2010/main" val="21237175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14">
            <a:extLst>
              <a:ext uri="{FF2B5EF4-FFF2-40B4-BE49-F238E27FC236}">
                <a16:creationId xmlns:a16="http://schemas.microsoft.com/office/drawing/2014/main" id="{C66F2F30-5DC0-44A0-BFA6-E12F46ED16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5920619" cy="2130951"/>
          </a:xfrm>
          <a:custGeom>
            <a:avLst/>
            <a:gdLst>
              <a:gd name="connsiteX0" fmla="*/ 0 w 5920619"/>
              <a:gd name="connsiteY0" fmla="*/ 0 h 2130951"/>
              <a:gd name="connsiteX1" fmla="*/ 3191370 w 5920619"/>
              <a:gd name="connsiteY1" fmla="*/ 0 h 2130951"/>
              <a:gd name="connsiteX2" fmla="*/ 3346315 w 5920619"/>
              <a:gd name="connsiteY2" fmla="*/ 0 h 2130951"/>
              <a:gd name="connsiteX3" fmla="*/ 5920619 w 5920619"/>
              <a:gd name="connsiteY3" fmla="*/ 0 h 2130951"/>
              <a:gd name="connsiteX4" fmla="*/ 4936971 w 5920619"/>
              <a:gd name="connsiteY4" fmla="*/ 2130951 h 2130951"/>
              <a:gd name="connsiteX5" fmla="*/ 0 w 5920619"/>
              <a:gd name="connsiteY5" fmla="*/ 2130951 h 2130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920619" h="2130951">
                <a:moveTo>
                  <a:pt x="0" y="0"/>
                </a:moveTo>
                <a:lnTo>
                  <a:pt x="3191370" y="0"/>
                </a:lnTo>
                <a:lnTo>
                  <a:pt x="3346315" y="0"/>
                </a:lnTo>
                <a:lnTo>
                  <a:pt x="5920619" y="0"/>
                </a:lnTo>
                <a:lnTo>
                  <a:pt x="4936971" y="2130951"/>
                </a:lnTo>
                <a:lnTo>
                  <a:pt x="0" y="2130951"/>
                </a:lnTo>
                <a:close/>
              </a:path>
            </a:pathLst>
          </a:cu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" name="Freeform 21">
            <a:extLst>
              <a:ext uri="{FF2B5EF4-FFF2-40B4-BE49-F238E27FC236}">
                <a16:creationId xmlns:a16="http://schemas.microsoft.com/office/drawing/2014/main" id="{85872F57-7F42-4F97-8391-DDC8D0054C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97839" y="0"/>
            <a:ext cx="7094160" cy="2130952"/>
          </a:xfrm>
          <a:custGeom>
            <a:avLst/>
            <a:gdLst>
              <a:gd name="connsiteX0" fmla="*/ 4417853 w 7094160"/>
              <a:gd name="connsiteY0" fmla="*/ 0 h 2130952"/>
              <a:gd name="connsiteX1" fmla="*/ 7094160 w 7094160"/>
              <a:gd name="connsiteY1" fmla="*/ 0 h 2130952"/>
              <a:gd name="connsiteX2" fmla="*/ 7094160 w 7094160"/>
              <a:gd name="connsiteY2" fmla="*/ 2130552 h 2130952"/>
              <a:gd name="connsiteX3" fmla="*/ 5920619 w 7094160"/>
              <a:gd name="connsiteY3" fmla="*/ 2130552 h 2130952"/>
              <a:gd name="connsiteX4" fmla="*/ 5920619 w 7094160"/>
              <a:gd name="connsiteY4" fmla="*/ 2130952 h 2130952"/>
              <a:gd name="connsiteX5" fmla="*/ 2729249 w 7094160"/>
              <a:gd name="connsiteY5" fmla="*/ 2130952 h 2130952"/>
              <a:gd name="connsiteX6" fmla="*/ 2574304 w 7094160"/>
              <a:gd name="connsiteY6" fmla="*/ 2130952 h 2130952"/>
              <a:gd name="connsiteX7" fmla="*/ 0 w 7094160"/>
              <a:gd name="connsiteY7" fmla="*/ 2130952 h 2130952"/>
              <a:gd name="connsiteX8" fmla="*/ 983648 w 7094160"/>
              <a:gd name="connsiteY8" fmla="*/ 1 h 2130952"/>
              <a:gd name="connsiteX9" fmla="*/ 4417853 w 7094160"/>
              <a:gd name="connsiteY9" fmla="*/ 1 h 21309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094160" h="2130952">
                <a:moveTo>
                  <a:pt x="4417853" y="0"/>
                </a:moveTo>
                <a:lnTo>
                  <a:pt x="7094160" y="0"/>
                </a:lnTo>
                <a:lnTo>
                  <a:pt x="7094160" y="2130552"/>
                </a:lnTo>
                <a:lnTo>
                  <a:pt x="5920619" y="2130552"/>
                </a:lnTo>
                <a:lnTo>
                  <a:pt x="5920619" y="2130952"/>
                </a:lnTo>
                <a:lnTo>
                  <a:pt x="2729249" y="2130952"/>
                </a:lnTo>
                <a:lnTo>
                  <a:pt x="2574304" y="2130952"/>
                </a:lnTo>
                <a:lnTo>
                  <a:pt x="0" y="2130952"/>
                </a:lnTo>
                <a:lnTo>
                  <a:pt x="983648" y="1"/>
                </a:lnTo>
                <a:lnTo>
                  <a:pt x="4417853" y="1"/>
                </a:lnTo>
                <a:close/>
              </a:path>
            </a:pathLst>
          </a:custGeom>
          <a:solidFill>
            <a:srgbClr val="7F7F7F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Freeform: Shape 11">
            <a:extLst>
              <a:ext uri="{FF2B5EF4-FFF2-40B4-BE49-F238E27FC236}">
                <a16:creationId xmlns:a16="http://schemas.microsoft.com/office/drawing/2014/main" id="{04DC2037-48A0-4F22-B9D4-8EAEBC780A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149721" y="4682920"/>
            <a:ext cx="4522796" cy="2175080"/>
          </a:xfrm>
          <a:custGeom>
            <a:avLst/>
            <a:gdLst>
              <a:gd name="connsiteX0" fmla="*/ 3515449 w 4522796"/>
              <a:gd name="connsiteY0" fmla="*/ 0 h 2175080"/>
              <a:gd name="connsiteX1" fmla="*/ 0 w 4522796"/>
              <a:gd name="connsiteY1" fmla="*/ 0 h 2175080"/>
              <a:gd name="connsiteX2" fmla="*/ 0 w 4522796"/>
              <a:gd name="connsiteY2" fmla="*/ 2175080 h 2175080"/>
              <a:gd name="connsiteX3" fmla="*/ 4522796 w 4522796"/>
              <a:gd name="connsiteY3" fmla="*/ 2175080 h 2175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22796" h="2175080">
                <a:moveTo>
                  <a:pt x="3515449" y="0"/>
                </a:moveTo>
                <a:lnTo>
                  <a:pt x="0" y="0"/>
                </a:lnTo>
                <a:lnTo>
                  <a:pt x="0" y="2175080"/>
                </a:lnTo>
                <a:lnTo>
                  <a:pt x="4522796" y="217508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b="1"/>
          </a:p>
        </p:txBody>
      </p:sp>
      <p:sp>
        <p:nvSpPr>
          <p:cNvPr id="14" name="Freeform 22">
            <a:extLst>
              <a:ext uri="{FF2B5EF4-FFF2-40B4-BE49-F238E27FC236}">
                <a16:creationId xmlns:a16="http://schemas.microsoft.com/office/drawing/2014/main" id="{0006CBFD-ADA0-43D1-9332-9C34CA1C76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66810" y="4682920"/>
            <a:ext cx="5925190" cy="2175080"/>
          </a:xfrm>
          <a:custGeom>
            <a:avLst/>
            <a:gdLst>
              <a:gd name="connsiteX0" fmla="*/ 1007347 w 5925190"/>
              <a:gd name="connsiteY0" fmla="*/ 0 h 2175080"/>
              <a:gd name="connsiteX1" fmla="*/ 5925190 w 5925190"/>
              <a:gd name="connsiteY1" fmla="*/ 0 h 2175080"/>
              <a:gd name="connsiteX2" fmla="*/ 5925190 w 5925190"/>
              <a:gd name="connsiteY2" fmla="*/ 2175080 h 2175080"/>
              <a:gd name="connsiteX3" fmla="*/ 0 w 5925190"/>
              <a:gd name="connsiteY3" fmla="*/ 2175080 h 2175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925190" h="2175080">
                <a:moveTo>
                  <a:pt x="1007347" y="0"/>
                </a:moveTo>
                <a:lnTo>
                  <a:pt x="5925190" y="0"/>
                </a:lnTo>
                <a:lnTo>
                  <a:pt x="5925190" y="2175080"/>
                </a:lnTo>
                <a:lnTo>
                  <a:pt x="0" y="217508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Freeform 25">
            <a:extLst>
              <a:ext uri="{FF2B5EF4-FFF2-40B4-BE49-F238E27FC236}">
                <a16:creationId xmlns:a16="http://schemas.microsoft.com/office/drawing/2014/main" id="{2B931666-F28F-45F3-A074-66D2272D58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682920"/>
            <a:ext cx="7114535" cy="2175080"/>
          </a:xfrm>
          <a:custGeom>
            <a:avLst/>
            <a:gdLst>
              <a:gd name="connsiteX0" fmla="*/ 0 w 7114535"/>
              <a:gd name="connsiteY0" fmla="*/ 0 h 2175080"/>
              <a:gd name="connsiteX1" fmla="*/ 1189345 w 7114535"/>
              <a:gd name="connsiteY1" fmla="*/ 0 h 2175080"/>
              <a:gd name="connsiteX2" fmla="*/ 7114535 w 7114535"/>
              <a:gd name="connsiteY2" fmla="*/ 0 h 2175080"/>
              <a:gd name="connsiteX3" fmla="*/ 6107188 w 7114535"/>
              <a:gd name="connsiteY3" fmla="*/ 2175080 h 2175080"/>
              <a:gd name="connsiteX4" fmla="*/ 1189345 w 7114535"/>
              <a:gd name="connsiteY4" fmla="*/ 2175080 h 2175080"/>
              <a:gd name="connsiteX5" fmla="*/ 0 w 7114535"/>
              <a:gd name="connsiteY5" fmla="*/ 2175080 h 2175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4535" h="2175080">
                <a:moveTo>
                  <a:pt x="0" y="0"/>
                </a:moveTo>
                <a:lnTo>
                  <a:pt x="1189345" y="0"/>
                </a:lnTo>
                <a:lnTo>
                  <a:pt x="7114535" y="0"/>
                </a:lnTo>
                <a:lnTo>
                  <a:pt x="6107188" y="2175080"/>
                </a:lnTo>
                <a:lnTo>
                  <a:pt x="1189345" y="2175080"/>
                </a:lnTo>
                <a:lnTo>
                  <a:pt x="0" y="2175080"/>
                </a:lnTo>
                <a:close/>
              </a:path>
            </a:pathLst>
          </a:custGeom>
          <a:solidFill>
            <a:srgbClr val="7F7F7F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riangolo isoscele 3">
            <a:extLst>
              <a:ext uri="{FF2B5EF4-FFF2-40B4-BE49-F238E27FC236}">
                <a16:creationId xmlns:a16="http://schemas.microsoft.com/office/drawing/2014/main" id="{277AA921-0450-42DD-8080-9E58B52C3B03}"/>
              </a:ext>
            </a:extLst>
          </p:cNvPr>
          <p:cNvSpPr/>
          <p:nvPr/>
        </p:nvSpPr>
        <p:spPr>
          <a:xfrm rot="10800000">
            <a:off x="1872792" y="-3"/>
            <a:ext cx="4047823" cy="2130951"/>
          </a:xfrm>
          <a:prstGeom prst="triangle">
            <a:avLst>
              <a:gd name="adj" fmla="val 24541"/>
            </a:avLst>
          </a:prstGeom>
          <a:solidFill>
            <a:srgbClr val="262626"/>
          </a:solidFill>
          <a:ln>
            <a:solidFill>
              <a:srgbClr val="26262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3" name="Triangolo isoscele 12">
            <a:extLst>
              <a:ext uri="{FF2B5EF4-FFF2-40B4-BE49-F238E27FC236}">
                <a16:creationId xmlns:a16="http://schemas.microsoft.com/office/drawing/2014/main" id="{0A52B6E6-79F8-4EED-B7FA-AF86E4105CD9}"/>
              </a:ext>
            </a:extLst>
          </p:cNvPr>
          <p:cNvSpPr/>
          <p:nvPr/>
        </p:nvSpPr>
        <p:spPr>
          <a:xfrm>
            <a:off x="6267377" y="4682921"/>
            <a:ext cx="4079941" cy="2175079"/>
          </a:xfrm>
          <a:prstGeom prst="triangle">
            <a:avLst>
              <a:gd name="adj" fmla="val 23983"/>
            </a:avLst>
          </a:prstGeom>
          <a:solidFill>
            <a:srgbClr val="262626"/>
          </a:solidFill>
          <a:ln>
            <a:solidFill>
              <a:srgbClr val="26262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" name="Rettangolo 4">
            <a:extLst>
              <a:ext uri="{FF2B5EF4-FFF2-40B4-BE49-F238E27FC236}">
                <a16:creationId xmlns:a16="http://schemas.microsoft.com/office/drawing/2014/main" id="{5705030F-19F2-4D00-8849-3328FE62BF3E}"/>
              </a:ext>
            </a:extLst>
          </p:cNvPr>
          <p:cNvSpPr/>
          <p:nvPr/>
        </p:nvSpPr>
        <p:spPr>
          <a:xfrm>
            <a:off x="0" y="0"/>
            <a:ext cx="4920343" cy="2130949"/>
          </a:xfrm>
          <a:prstGeom prst="rect">
            <a:avLst/>
          </a:prstGeom>
          <a:solidFill>
            <a:srgbClr val="262626"/>
          </a:solidFill>
          <a:ln>
            <a:solidFill>
              <a:srgbClr val="26262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5" name="Rettangolo 14">
            <a:extLst>
              <a:ext uri="{FF2B5EF4-FFF2-40B4-BE49-F238E27FC236}">
                <a16:creationId xmlns:a16="http://schemas.microsoft.com/office/drawing/2014/main" id="{0E4AB57A-1654-409B-B1BF-7FA668ED7DCD}"/>
              </a:ext>
            </a:extLst>
          </p:cNvPr>
          <p:cNvSpPr/>
          <p:nvPr/>
        </p:nvSpPr>
        <p:spPr>
          <a:xfrm>
            <a:off x="7249633" y="4682919"/>
            <a:ext cx="4942368" cy="2175081"/>
          </a:xfrm>
          <a:prstGeom prst="rect">
            <a:avLst/>
          </a:prstGeom>
          <a:solidFill>
            <a:srgbClr val="262626"/>
          </a:solidFill>
          <a:ln>
            <a:solidFill>
              <a:srgbClr val="26262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7" name="Triangolo isoscele 16">
            <a:extLst>
              <a:ext uri="{FF2B5EF4-FFF2-40B4-BE49-F238E27FC236}">
                <a16:creationId xmlns:a16="http://schemas.microsoft.com/office/drawing/2014/main" id="{27D6B428-6F95-4BFC-804B-9C80FA567EA9}"/>
              </a:ext>
            </a:extLst>
          </p:cNvPr>
          <p:cNvSpPr/>
          <p:nvPr/>
        </p:nvSpPr>
        <p:spPr>
          <a:xfrm rot="10800000">
            <a:off x="3077029" y="4682888"/>
            <a:ext cx="4047823" cy="2175112"/>
          </a:xfrm>
          <a:prstGeom prst="triangle">
            <a:avLst>
              <a:gd name="adj" fmla="val 24541"/>
            </a:avLst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8" name="Triangolo isoscele 17">
            <a:extLst>
              <a:ext uri="{FF2B5EF4-FFF2-40B4-BE49-F238E27FC236}">
                <a16:creationId xmlns:a16="http://schemas.microsoft.com/office/drawing/2014/main" id="{DE6FD85C-9A55-445A-9681-0E2C9081EE42}"/>
              </a:ext>
            </a:extLst>
          </p:cNvPr>
          <p:cNvSpPr/>
          <p:nvPr/>
        </p:nvSpPr>
        <p:spPr>
          <a:xfrm>
            <a:off x="5064058" y="-11"/>
            <a:ext cx="4079941" cy="2130949"/>
          </a:xfrm>
          <a:prstGeom prst="triangle">
            <a:avLst>
              <a:gd name="adj" fmla="val 23983"/>
            </a:avLst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9" name="Rettangolo 18">
            <a:extLst>
              <a:ext uri="{FF2B5EF4-FFF2-40B4-BE49-F238E27FC236}">
                <a16:creationId xmlns:a16="http://schemas.microsoft.com/office/drawing/2014/main" id="{796F2BB4-903A-4201-9292-C24A84D7E69A}"/>
              </a:ext>
            </a:extLst>
          </p:cNvPr>
          <p:cNvSpPr/>
          <p:nvPr/>
        </p:nvSpPr>
        <p:spPr>
          <a:xfrm>
            <a:off x="6096002" y="-25"/>
            <a:ext cx="6095997" cy="2130949"/>
          </a:xfrm>
          <a:prstGeom prst="rect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0" name="Rettangolo 19">
            <a:extLst>
              <a:ext uri="{FF2B5EF4-FFF2-40B4-BE49-F238E27FC236}">
                <a16:creationId xmlns:a16="http://schemas.microsoft.com/office/drawing/2014/main" id="{F631822B-3F2A-48C7-9180-4CE2CACD00F9}"/>
              </a:ext>
            </a:extLst>
          </p:cNvPr>
          <p:cNvSpPr/>
          <p:nvPr/>
        </p:nvSpPr>
        <p:spPr>
          <a:xfrm>
            <a:off x="-10318" y="4682916"/>
            <a:ext cx="6095999" cy="2175084"/>
          </a:xfrm>
          <a:prstGeom prst="rect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2" name="CasellaDiTesto 21">
            <a:extLst>
              <a:ext uri="{FF2B5EF4-FFF2-40B4-BE49-F238E27FC236}">
                <a16:creationId xmlns:a16="http://schemas.microsoft.com/office/drawing/2014/main" id="{EF22F86E-A89F-46E7-A15C-A8C82D7CAA65}"/>
              </a:ext>
            </a:extLst>
          </p:cNvPr>
          <p:cNvSpPr txBox="1"/>
          <p:nvPr/>
        </p:nvSpPr>
        <p:spPr>
          <a:xfrm>
            <a:off x="19848" y="600225"/>
            <a:ext cx="4920343" cy="93044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it-IT" sz="54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Punti di forza</a:t>
            </a:r>
          </a:p>
        </p:txBody>
      </p:sp>
      <p:sp>
        <p:nvSpPr>
          <p:cNvPr id="23" name="CasellaDiTesto 22">
            <a:extLst>
              <a:ext uri="{FF2B5EF4-FFF2-40B4-BE49-F238E27FC236}">
                <a16:creationId xmlns:a16="http://schemas.microsoft.com/office/drawing/2014/main" id="{BA63C5F3-DCBC-4E03-BB85-A4D917F81CE6}"/>
              </a:ext>
            </a:extLst>
          </p:cNvPr>
          <p:cNvSpPr txBox="1"/>
          <p:nvPr/>
        </p:nvSpPr>
        <p:spPr>
          <a:xfrm>
            <a:off x="7066238" y="5305220"/>
            <a:ext cx="4920343" cy="930447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it-IT" sz="54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Punti di debolezza</a:t>
            </a:r>
          </a:p>
        </p:txBody>
      </p:sp>
      <p:graphicFrame>
        <p:nvGraphicFramePr>
          <p:cNvPr id="24" name="Diagramma 23">
            <a:extLst>
              <a:ext uri="{FF2B5EF4-FFF2-40B4-BE49-F238E27FC236}">
                <a16:creationId xmlns:a16="http://schemas.microsoft.com/office/drawing/2014/main" id="{03BD6535-394B-4A60-B54D-0F8592010D0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4853501"/>
              </p:ext>
            </p:extLst>
          </p:nvPr>
        </p:nvGraphicFramePr>
        <p:xfrm>
          <a:off x="-685306" y="2310834"/>
          <a:ext cx="7009906" cy="44296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25" name="Diagramma 24">
            <a:extLst>
              <a:ext uri="{FF2B5EF4-FFF2-40B4-BE49-F238E27FC236}">
                <a16:creationId xmlns:a16="http://schemas.microsoft.com/office/drawing/2014/main" id="{3FECAC95-1D60-438C-87C3-92BB6C6079B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24304814"/>
              </p:ext>
            </p:extLst>
          </p:nvPr>
        </p:nvGraphicFramePr>
        <p:xfrm>
          <a:off x="6918778" y="1087005"/>
          <a:ext cx="5082462" cy="32177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cxnSp>
        <p:nvCxnSpPr>
          <p:cNvPr id="9" name="Connettore diritto 8">
            <a:extLst>
              <a:ext uri="{FF2B5EF4-FFF2-40B4-BE49-F238E27FC236}">
                <a16:creationId xmlns:a16="http://schemas.microsoft.com/office/drawing/2014/main" id="{E8ACDBC8-D187-4D91-B21A-EE7594F83E5F}"/>
              </a:ext>
            </a:extLst>
          </p:cNvPr>
          <p:cNvCxnSpPr>
            <a:cxnSpLocks/>
          </p:cNvCxnSpPr>
          <p:nvPr/>
        </p:nvCxnSpPr>
        <p:spPr>
          <a:xfrm flipH="1">
            <a:off x="5544457" y="117537"/>
            <a:ext cx="1224776" cy="662292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Connettore curvo 29">
            <a:extLst>
              <a:ext uri="{FF2B5EF4-FFF2-40B4-BE49-F238E27FC236}">
                <a16:creationId xmlns:a16="http://schemas.microsoft.com/office/drawing/2014/main" id="{523A7E33-88B5-468C-8DC9-DFCAB1EC756C}"/>
              </a:ext>
            </a:extLst>
          </p:cNvPr>
          <p:cNvCxnSpPr>
            <a:cxnSpLocks/>
          </p:cNvCxnSpPr>
          <p:nvPr/>
        </p:nvCxnSpPr>
        <p:spPr>
          <a:xfrm flipV="1">
            <a:off x="4542971" y="2989943"/>
            <a:ext cx="2375807" cy="1465943"/>
          </a:xfrm>
          <a:prstGeom prst="curvedConnector3">
            <a:avLst>
              <a:gd name="adj1" fmla="val 50000"/>
            </a:avLst>
          </a:prstGeom>
          <a:ln w="3175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35" name="Immagine 34">
            <a:extLst>
              <a:ext uri="{FF2B5EF4-FFF2-40B4-BE49-F238E27FC236}">
                <a16:creationId xmlns:a16="http://schemas.microsoft.com/office/drawing/2014/main" id="{85FC3727-3697-43C2-A89B-FD343C603619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08"/>
          <a:stretch/>
        </p:blipFill>
        <p:spPr>
          <a:xfrm>
            <a:off x="9766821" y="274123"/>
            <a:ext cx="2405331" cy="773780"/>
          </a:xfrm>
          <a:prstGeom prst="rect">
            <a:avLst/>
          </a:prstGeom>
        </p:spPr>
      </p:pic>
      <p:pic>
        <p:nvPicPr>
          <p:cNvPr id="36" name="Immagine 35">
            <a:extLst>
              <a:ext uri="{FF2B5EF4-FFF2-40B4-BE49-F238E27FC236}">
                <a16:creationId xmlns:a16="http://schemas.microsoft.com/office/drawing/2014/main" id="{DCA9C8F0-1189-439F-8341-7B9AD4389D35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963"/>
          <a:stretch/>
        </p:blipFill>
        <p:spPr>
          <a:xfrm>
            <a:off x="10610104" y="39102"/>
            <a:ext cx="718767" cy="773780"/>
          </a:xfrm>
          <a:prstGeom prst="rect">
            <a:avLst/>
          </a:prstGeom>
        </p:spPr>
      </p:pic>
      <p:cxnSp>
        <p:nvCxnSpPr>
          <p:cNvPr id="26" name="Connettore diritto 25">
            <a:extLst>
              <a:ext uri="{FF2B5EF4-FFF2-40B4-BE49-F238E27FC236}">
                <a16:creationId xmlns:a16="http://schemas.microsoft.com/office/drawing/2014/main" id="{7412FF85-C5F7-44B4-BC92-96B41A850E96}"/>
              </a:ext>
            </a:extLst>
          </p:cNvPr>
          <p:cNvCxnSpPr>
            <a:cxnSpLocks/>
          </p:cNvCxnSpPr>
          <p:nvPr/>
        </p:nvCxnSpPr>
        <p:spPr>
          <a:xfrm>
            <a:off x="576775" y="1530672"/>
            <a:ext cx="3826413" cy="0"/>
          </a:xfrm>
          <a:prstGeom prst="line">
            <a:avLst/>
          </a:prstGeom>
          <a:ln w="19050">
            <a:solidFill>
              <a:srgbClr val="34557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nettore diritto 26">
            <a:extLst>
              <a:ext uri="{FF2B5EF4-FFF2-40B4-BE49-F238E27FC236}">
                <a16:creationId xmlns:a16="http://schemas.microsoft.com/office/drawing/2014/main" id="{5D290A51-3978-4007-926C-B4EA887F762D}"/>
              </a:ext>
            </a:extLst>
          </p:cNvPr>
          <p:cNvCxnSpPr>
            <a:cxnSpLocks/>
          </p:cNvCxnSpPr>
          <p:nvPr/>
        </p:nvCxnSpPr>
        <p:spPr>
          <a:xfrm>
            <a:off x="7124852" y="6235652"/>
            <a:ext cx="4876388" cy="15"/>
          </a:xfrm>
          <a:prstGeom prst="line">
            <a:avLst/>
          </a:prstGeom>
          <a:ln w="19050">
            <a:solidFill>
              <a:srgbClr val="34557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" name="Elemento grafico 27" descr="Faccia sorridente senza riempimento">
            <a:extLst>
              <a:ext uri="{FF2B5EF4-FFF2-40B4-BE49-F238E27FC236}">
                <a16:creationId xmlns:a16="http://schemas.microsoft.com/office/drawing/2014/main" id="{7BC1F8F7-57F4-47E5-8604-7D68B72BD196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4516772" y="133503"/>
            <a:ext cx="914400" cy="914400"/>
          </a:xfrm>
          <a:prstGeom prst="rect">
            <a:avLst/>
          </a:prstGeom>
        </p:spPr>
      </p:pic>
      <p:pic>
        <p:nvPicPr>
          <p:cNvPr id="6" name="Elemento grafico 5" descr="Faccia triste senza riempimento">
            <a:extLst>
              <a:ext uri="{FF2B5EF4-FFF2-40B4-BE49-F238E27FC236}">
                <a16:creationId xmlns:a16="http://schemas.microsoft.com/office/drawing/2014/main" id="{45FD7229-5226-4444-A8AD-68C3336A7A50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7215851" y="4698905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7306781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Personalizzato 5">
      <a:dk1>
        <a:srgbClr val="262626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320</TotalTime>
  <Words>204</Words>
  <Application>Microsoft Office PowerPoint</Application>
  <PresentationFormat>Widescreen</PresentationFormat>
  <Paragraphs>75</Paragraphs>
  <Slides>6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Tema di Office</vt:lpstr>
      <vt:lpstr>Presentazione standard di PowerPoint</vt:lpstr>
      <vt:lpstr>Le 3 rivoluzioni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Davide Rossi</dc:creator>
  <cp:lastModifiedBy>Davide Rossi</cp:lastModifiedBy>
  <cp:revision>71</cp:revision>
  <dcterms:created xsi:type="dcterms:W3CDTF">2019-11-11T19:05:23Z</dcterms:created>
  <dcterms:modified xsi:type="dcterms:W3CDTF">2019-11-12T15:08:29Z</dcterms:modified>
</cp:coreProperties>
</file>