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theme/themeOverride1.xml" ContentType="application/vnd.openxmlformats-officedocument.themeOverride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theme/themeOverride2.xml" ContentType="application/vnd.openxmlformats-officedocument.themeOverride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diagrams/data12.xml" ContentType="application/vnd.openxmlformats-officedocument.drawingml.diagramData+xml"/>
  <Override PartName="/ppt/diagrams/layout12.xml" ContentType="application/vnd.openxmlformats-officedocument.drawingml.diagramLayout+xml"/>
  <Override PartName="/ppt/diagrams/quickStyle12.xml" ContentType="application/vnd.openxmlformats-officedocument.drawingml.diagramStyle+xml"/>
  <Override PartName="/ppt/diagrams/colors12.xml" ContentType="application/vnd.openxmlformats-officedocument.drawingml.diagramColors+xml"/>
  <Override PartName="/ppt/diagrams/drawing12.xml" ContentType="application/vnd.ms-office.drawingml.diagramDrawing+xml"/>
  <Override PartName="/ppt/diagrams/data13.xml" ContentType="application/vnd.openxmlformats-officedocument.drawingml.diagramData+xml"/>
  <Override PartName="/ppt/diagrams/layout13.xml" ContentType="application/vnd.openxmlformats-officedocument.drawingml.diagramLayout+xml"/>
  <Override PartName="/ppt/diagrams/quickStyle13.xml" ContentType="application/vnd.openxmlformats-officedocument.drawingml.diagramStyle+xml"/>
  <Override PartName="/ppt/diagrams/colors13.xml" ContentType="application/vnd.openxmlformats-officedocument.drawingml.diagramColors+xml"/>
  <Override PartName="/ppt/diagrams/drawing13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840" r:id="rId1"/>
  </p:sldMasterIdLst>
  <p:notesMasterIdLst>
    <p:notesMasterId r:id="rId41"/>
  </p:notesMasterIdLst>
  <p:sldIdLst>
    <p:sldId id="256" r:id="rId2"/>
    <p:sldId id="258" r:id="rId3"/>
    <p:sldId id="259" r:id="rId4"/>
    <p:sldId id="260" r:id="rId5"/>
    <p:sldId id="261" r:id="rId6"/>
    <p:sldId id="266" r:id="rId7"/>
    <p:sldId id="267" r:id="rId8"/>
    <p:sldId id="268" r:id="rId9"/>
    <p:sldId id="304" r:id="rId10"/>
    <p:sldId id="280" r:id="rId11"/>
    <p:sldId id="309" r:id="rId12"/>
    <p:sldId id="281" r:id="rId13"/>
    <p:sldId id="282" r:id="rId14"/>
    <p:sldId id="283" r:id="rId15"/>
    <p:sldId id="284" r:id="rId16"/>
    <p:sldId id="285" r:id="rId17"/>
    <p:sldId id="287" r:id="rId18"/>
    <p:sldId id="286" r:id="rId19"/>
    <p:sldId id="302" r:id="rId20"/>
    <p:sldId id="288" r:id="rId21"/>
    <p:sldId id="292" r:id="rId22"/>
    <p:sldId id="305" r:id="rId23"/>
    <p:sldId id="294" r:id="rId24"/>
    <p:sldId id="303" r:id="rId25"/>
    <p:sldId id="270" r:id="rId26"/>
    <p:sldId id="271" r:id="rId27"/>
    <p:sldId id="297" r:id="rId28"/>
    <p:sldId id="298" r:id="rId29"/>
    <p:sldId id="299" r:id="rId30"/>
    <p:sldId id="300" r:id="rId31"/>
    <p:sldId id="274" r:id="rId32"/>
    <p:sldId id="301" r:id="rId33"/>
    <p:sldId id="262" r:id="rId34"/>
    <p:sldId id="263" r:id="rId35"/>
    <p:sldId id="296" r:id="rId36"/>
    <p:sldId id="275" r:id="rId37"/>
    <p:sldId id="306" r:id="rId38"/>
    <p:sldId id="307" r:id="rId39"/>
    <p:sldId id="308" r:id="rId4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5799" autoAdjust="0"/>
    <p:restoredTop sz="94660"/>
  </p:normalViewPr>
  <p:slideViewPr>
    <p:cSldViewPr snapToGrid="0">
      <p:cViewPr varScale="1">
        <p:scale>
          <a:sx n="86" d="100"/>
          <a:sy n="86" d="100"/>
        </p:scale>
        <p:origin x="1138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0" Type="http://schemas.openxmlformats.org/officeDocument/2006/relationships/slide" Target="slides/slide19.xml"/><Relationship Id="rId41" Type="http://schemas.openxmlformats.org/officeDocument/2006/relationships/notesMaster" Target="notesMasters/notesMaster1.xml"/></Relationships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svg"/><Relationship Id="rId1" Type="http://schemas.openxmlformats.org/officeDocument/2006/relationships/image" Target="../media/image5.png"/><Relationship Id="rId4" Type="http://schemas.openxmlformats.org/officeDocument/2006/relationships/image" Target="../media/image8.svg"/></Relationships>
</file>

<file path=ppt/diagrams/_rels/data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svg"/><Relationship Id="rId1" Type="http://schemas.openxmlformats.org/officeDocument/2006/relationships/image" Target="../media/image13.png"/><Relationship Id="rId4" Type="http://schemas.openxmlformats.org/officeDocument/2006/relationships/image" Target="../media/image16.svg"/></Relationships>
</file>

<file path=ppt/diagrams/_rels/data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svg"/><Relationship Id="rId1" Type="http://schemas.openxmlformats.org/officeDocument/2006/relationships/image" Target="../media/image19.png"/><Relationship Id="rId4" Type="http://schemas.openxmlformats.org/officeDocument/2006/relationships/image" Target="../media/image22.svg"/></Relationships>
</file>

<file path=ppt/diagrams/_rels/data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svg"/><Relationship Id="rId3" Type="http://schemas.openxmlformats.org/officeDocument/2006/relationships/image" Target="../media/image25.png"/><Relationship Id="rId7" Type="http://schemas.openxmlformats.org/officeDocument/2006/relationships/image" Target="../media/image29.png"/><Relationship Id="rId2" Type="http://schemas.openxmlformats.org/officeDocument/2006/relationships/image" Target="../media/image24.svg"/><Relationship Id="rId1" Type="http://schemas.openxmlformats.org/officeDocument/2006/relationships/image" Target="../media/image23.png"/><Relationship Id="rId6" Type="http://schemas.openxmlformats.org/officeDocument/2006/relationships/image" Target="../media/image28.svg"/><Relationship Id="rId5" Type="http://schemas.openxmlformats.org/officeDocument/2006/relationships/image" Target="../media/image27.png"/><Relationship Id="rId10" Type="http://schemas.openxmlformats.org/officeDocument/2006/relationships/image" Target="../media/image32.svg"/><Relationship Id="rId4" Type="http://schemas.openxmlformats.org/officeDocument/2006/relationships/image" Target="../media/image26.svg"/><Relationship Id="rId9" Type="http://schemas.openxmlformats.org/officeDocument/2006/relationships/image" Target="../media/image31.png"/></Relationships>
</file>

<file path=ppt/diagrams/_rels/data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svg"/><Relationship Id="rId1" Type="http://schemas.openxmlformats.org/officeDocument/2006/relationships/image" Target="../media/image33.png"/><Relationship Id="rId6" Type="http://schemas.openxmlformats.org/officeDocument/2006/relationships/image" Target="../media/image38.svg"/><Relationship Id="rId5" Type="http://schemas.openxmlformats.org/officeDocument/2006/relationships/image" Target="../media/image37.png"/><Relationship Id="rId4" Type="http://schemas.openxmlformats.org/officeDocument/2006/relationships/image" Target="../media/image36.svg"/></Relationships>
</file>

<file path=ppt/diagrams/_rels/data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.svg"/><Relationship Id="rId3" Type="http://schemas.openxmlformats.org/officeDocument/2006/relationships/image" Target="../media/image41.png"/><Relationship Id="rId7" Type="http://schemas.openxmlformats.org/officeDocument/2006/relationships/image" Target="../media/image45.png"/><Relationship Id="rId2" Type="http://schemas.openxmlformats.org/officeDocument/2006/relationships/image" Target="../media/image40.svg"/><Relationship Id="rId1" Type="http://schemas.openxmlformats.org/officeDocument/2006/relationships/image" Target="../media/image39.png"/><Relationship Id="rId6" Type="http://schemas.openxmlformats.org/officeDocument/2006/relationships/image" Target="../media/image44.svg"/><Relationship Id="rId5" Type="http://schemas.openxmlformats.org/officeDocument/2006/relationships/image" Target="../media/image43.png"/><Relationship Id="rId4" Type="http://schemas.openxmlformats.org/officeDocument/2006/relationships/image" Target="../media/image42.sv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svg"/><Relationship Id="rId1" Type="http://schemas.openxmlformats.org/officeDocument/2006/relationships/image" Target="../media/image5.png"/><Relationship Id="rId4" Type="http://schemas.openxmlformats.org/officeDocument/2006/relationships/image" Target="../media/image8.svg"/></Relationships>
</file>

<file path=ppt/diagrams/_rels/drawing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svg"/><Relationship Id="rId1" Type="http://schemas.openxmlformats.org/officeDocument/2006/relationships/image" Target="../media/image13.png"/><Relationship Id="rId4" Type="http://schemas.openxmlformats.org/officeDocument/2006/relationships/image" Target="../media/image16.svg"/></Relationships>
</file>

<file path=ppt/diagrams/_rels/drawing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svg"/><Relationship Id="rId1" Type="http://schemas.openxmlformats.org/officeDocument/2006/relationships/image" Target="../media/image19.png"/><Relationship Id="rId4" Type="http://schemas.openxmlformats.org/officeDocument/2006/relationships/image" Target="../media/image22.svg"/></Relationships>
</file>

<file path=ppt/diagrams/_rels/drawing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svg"/><Relationship Id="rId3" Type="http://schemas.openxmlformats.org/officeDocument/2006/relationships/image" Target="../media/image25.png"/><Relationship Id="rId7" Type="http://schemas.openxmlformats.org/officeDocument/2006/relationships/image" Target="../media/image29.png"/><Relationship Id="rId2" Type="http://schemas.openxmlformats.org/officeDocument/2006/relationships/image" Target="../media/image24.svg"/><Relationship Id="rId1" Type="http://schemas.openxmlformats.org/officeDocument/2006/relationships/image" Target="../media/image23.png"/><Relationship Id="rId6" Type="http://schemas.openxmlformats.org/officeDocument/2006/relationships/image" Target="../media/image28.svg"/><Relationship Id="rId5" Type="http://schemas.openxmlformats.org/officeDocument/2006/relationships/image" Target="../media/image27.png"/><Relationship Id="rId10" Type="http://schemas.openxmlformats.org/officeDocument/2006/relationships/image" Target="../media/image32.svg"/><Relationship Id="rId4" Type="http://schemas.openxmlformats.org/officeDocument/2006/relationships/image" Target="../media/image26.svg"/><Relationship Id="rId9" Type="http://schemas.openxmlformats.org/officeDocument/2006/relationships/image" Target="../media/image31.png"/></Relationships>
</file>

<file path=ppt/diagrams/_rels/drawing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svg"/><Relationship Id="rId1" Type="http://schemas.openxmlformats.org/officeDocument/2006/relationships/image" Target="../media/image33.png"/><Relationship Id="rId6" Type="http://schemas.openxmlformats.org/officeDocument/2006/relationships/image" Target="../media/image38.svg"/><Relationship Id="rId5" Type="http://schemas.openxmlformats.org/officeDocument/2006/relationships/image" Target="../media/image37.png"/><Relationship Id="rId4" Type="http://schemas.openxmlformats.org/officeDocument/2006/relationships/image" Target="../media/image36.svg"/></Relationships>
</file>

<file path=ppt/diagrams/_rels/drawing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.svg"/><Relationship Id="rId3" Type="http://schemas.openxmlformats.org/officeDocument/2006/relationships/image" Target="../media/image41.png"/><Relationship Id="rId7" Type="http://schemas.openxmlformats.org/officeDocument/2006/relationships/image" Target="../media/image45.png"/><Relationship Id="rId2" Type="http://schemas.openxmlformats.org/officeDocument/2006/relationships/image" Target="../media/image40.svg"/><Relationship Id="rId1" Type="http://schemas.openxmlformats.org/officeDocument/2006/relationships/image" Target="../media/image39.png"/><Relationship Id="rId6" Type="http://schemas.openxmlformats.org/officeDocument/2006/relationships/image" Target="../media/image44.svg"/><Relationship Id="rId5" Type="http://schemas.openxmlformats.org/officeDocument/2006/relationships/image" Target="../media/image43.png"/><Relationship Id="rId4" Type="http://schemas.openxmlformats.org/officeDocument/2006/relationships/image" Target="../media/image42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18/5/colors/Iconchunking_neutralicontext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bg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3_2">
  <dgm:title val=""/>
  <dgm:desc val=""/>
  <dgm:catLst>
    <dgm:cat type="accent3" pri="112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ln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18/5/colors/Iconchunking_neutralicontext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bg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350D877-703F-4DC5-BC3B-F628FB326811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5B82E831-297F-4D38-98FE-6779F0A64FDD}">
      <dgm:prSet/>
      <dgm:spPr/>
      <dgm:t>
        <a:bodyPr/>
        <a:lstStyle/>
        <a:p>
          <a:r>
            <a:rPr lang="it-IT"/>
            <a:t>Quanto stare tranquilli sulle proroghe ambientali?</a:t>
          </a:r>
          <a:endParaRPr lang="en-US"/>
        </a:p>
      </dgm:t>
    </dgm:pt>
    <dgm:pt modelId="{9732BC23-F540-478F-9EC6-1695051CA5DF}" type="parTrans" cxnId="{34278081-37D6-4D59-A3CA-E2FC075BA6C7}">
      <dgm:prSet/>
      <dgm:spPr/>
      <dgm:t>
        <a:bodyPr/>
        <a:lstStyle/>
        <a:p>
          <a:endParaRPr lang="en-US"/>
        </a:p>
      </dgm:t>
    </dgm:pt>
    <dgm:pt modelId="{71D8E54F-5D17-4E8D-899B-CE42A108A256}" type="sibTrans" cxnId="{34278081-37D6-4D59-A3CA-E2FC075BA6C7}">
      <dgm:prSet/>
      <dgm:spPr/>
      <dgm:t>
        <a:bodyPr/>
        <a:lstStyle/>
        <a:p>
          <a:endParaRPr lang="en-US"/>
        </a:p>
      </dgm:t>
    </dgm:pt>
    <dgm:pt modelId="{2FDBF04D-1F35-4A50-A4CC-FC63DA97F5D2}">
      <dgm:prSet/>
      <dgm:spPr/>
      <dgm:t>
        <a:bodyPr/>
        <a:lstStyle/>
        <a:p>
          <a:r>
            <a:rPr lang="it-IT"/>
            <a:t>La risposta, in sintesi, è…non tanto.</a:t>
          </a:r>
          <a:endParaRPr lang="en-US"/>
        </a:p>
      </dgm:t>
    </dgm:pt>
    <dgm:pt modelId="{D7233DEF-9D4C-42FD-8530-2890DBB3A195}" type="parTrans" cxnId="{8EA577E4-21FB-43E4-AF10-8C8CD137DABF}">
      <dgm:prSet/>
      <dgm:spPr/>
      <dgm:t>
        <a:bodyPr/>
        <a:lstStyle/>
        <a:p>
          <a:endParaRPr lang="en-US"/>
        </a:p>
      </dgm:t>
    </dgm:pt>
    <dgm:pt modelId="{0C4BBDCE-B431-441B-A92E-E54A34766EF4}" type="sibTrans" cxnId="{8EA577E4-21FB-43E4-AF10-8C8CD137DABF}">
      <dgm:prSet/>
      <dgm:spPr/>
      <dgm:t>
        <a:bodyPr/>
        <a:lstStyle/>
        <a:p>
          <a:endParaRPr lang="en-US"/>
        </a:p>
      </dgm:t>
    </dgm:pt>
    <dgm:pt modelId="{6D7F2C6E-5BA2-4EFB-A68C-AB937E58176C}" type="pres">
      <dgm:prSet presAssocID="{F350D877-703F-4DC5-BC3B-F628FB326811}" presName="root" presStyleCnt="0">
        <dgm:presLayoutVars>
          <dgm:dir/>
          <dgm:resizeHandles val="exact"/>
        </dgm:presLayoutVars>
      </dgm:prSet>
      <dgm:spPr/>
    </dgm:pt>
    <dgm:pt modelId="{3191AF3B-DF95-4FE8-9CD1-C593A632EAA8}" type="pres">
      <dgm:prSet presAssocID="{5B82E831-297F-4D38-98FE-6779F0A64FDD}" presName="compNode" presStyleCnt="0"/>
      <dgm:spPr/>
    </dgm:pt>
    <dgm:pt modelId="{F412F9DA-4BDB-477A-9F46-E0CD3E36C28E}" type="pres">
      <dgm:prSet presAssocID="{5B82E831-297F-4D38-98FE-6779F0A64FDD}" presName="bgRect" presStyleLbl="bgShp" presStyleIdx="0" presStyleCnt="2"/>
      <dgm:spPr/>
    </dgm:pt>
    <dgm:pt modelId="{8A8E8155-8148-4C89-9E24-5FDA18908F85}" type="pres">
      <dgm:prSet presAssocID="{5B82E831-297F-4D38-98FE-6779F0A64FDD}" presName="iconRect" presStyleLbl="node1" presStyleIdx="0" presStyleCnt="2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Wind Chime"/>
        </a:ext>
      </dgm:extLst>
    </dgm:pt>
    <dgm:pt modelId="{49BA7049-9C59-4291-84E1-C68651A6DD2A}" type="pres">
      <dgm:prSet presAssocID="{5B82E831-297F-4D38-98FE-6779F0A64FDD}" presName="spaceRect" presStyleCnt="0"/>
      <dgm:spPr/>
    </dgm:pt>
    <dgm:pt modelId="{8354D180-E5CC-492B-BD49-5AE3CB212177}" type="pres">
      <dgm:prSet presAssocID="{5B82E831-297F-4D38-98FE-6779F0A64FDD}" presName="parTx" presStyleLbl="revTx" presStyleIdx="0" presStyleCnt="2">
        <dgm:presLayoutVars>
          <dgm:chMax val="0"/>
          <dgm:chPref val="0"/>
        </dgm:presLayoutVars>
      </dgm:prSet>
      <dgm:spPr/>
    </dgm:pt>
    <dgm:pt modelId="{10B0D9CF-8F69-4363-976E-02960789B24A}" type="pres">
      <dgm:prSet presAssocID="{71D8E54F-5D17-4E8D-899B-CE42A108A256}" presName="sibTrans" presStyleCnt="0"/>
      <dgm:spPr/>
    </dgm:pt>
    <dgm:pt modelId="{2C6EDF21-EC55-49E8-A6BB-805E3EF555A4}" type="pres">
      <dgm:prSet presAssocID="{2FDBF04D-1F35-4A50-A4CC-FC63DA97F5D2}" presName="compNode" presStyleCnt="0"/>
      <dgm:spPr/>
    </dgm:pt>
    <dgm:pt modelId="{8F28B5A7-8AE0-49FA-8A6A-104377028821}" type="pres">
      <dgm:prSet presAssocID="{2FDBF04D-1F35-4A50-A4CC-FC63DA97F5D2}" presName="bgRect" presStyleLbl="bgShp" presStyleIdx="1" presStyleCnt="2"/>
      <dgm:spPr/>
    </dgm:pt>
    <dgm:pt modelId="{07C80CBE-F17F-47DE-906E-27C9CC96EB42}" type="pres">
      <dgm:prSet presAssocID="{2FDBF04D-1F35-4A50-A4CC-FC63DA97F5D2}" presName="iconRect" presStyleLbl="node1" presStyleIdx="1" presStyleCnt="2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Questions"/>
        </a:ext>
      </dgm:extLst>
    </dgm:pt>
    <dgm:pt modelId="{83892167-7A88-4065-B164-4DD15C7913D4}" type="pres">
      <dgm:prSet presAssocID="{2FDBF04D-1F35-4A50-A4CC-FC63DA97F5D2}" presName="spaceRect" presStyleCnt="0"/>
      <dgm:spPr/>
    </dgm:pt>
    <dgm:pt modelId="{1DA877B1-0CFD-42D0-BCD7-23A4864D54E1}" type="pres">
      <dgm:prSet presAssocID="{2FDBF04D-1F35-4A50-A4CC-FC63DA97F5D2}" presName="parTx" presStyleLbl="revTx" presStyleIdx="1" presStyleCnt="2">
        <dgm:presLayoutVars>
          <dgm:chMax val="0"/>
          <dgm:chPref val="0"/>
        </dgm:presLayoutVars>
      </dgm:prSet>
      <dgm:spPr/>
    </dgm:pt>
  </dgm:ptLst>
  <dgm:cxnLst>
    <dgm:cxn modelId="{7EAB2D42-8399-4480-9646-AEB60AE6A965}" type="presOf" srcId="{5B82E831-297F-4D38-98FE-6779F0A64FDD}" destId="{8354D180-E5CC-492B-BD49-5AE3CB212177}" srcOrd="0" destOrd="0" presId="urn:microsoft.com/office/officeart/2018/2/layout/IconVerticalSolidList"/>
    <dgm:cxn modelId="{6C422145-3EB7-4CD6-B556-4AEC574B44B0}" type="presOf" srcId="{F350D877-703F-4DC5-BC3B-F628FB326811}" destId="{6D7F2C6E-5BA2-4EFB-A68C-AB937E58176C}" srcOrd="0" destOrd="0" presId="urn:microsoft.com/office/officeart/2018/2/layout/IconVerticalSolidList"/>
    <dgm:cxn modelId="{34278081-37D6-4D59-A3CA-E2FC075BA6C7}" srcId="{F350D877-703F-4DC5-BC3B-F628FB326811}" destId="{5B82E831-297F-4D38-98FE-6779F0A64FDD}" srcOrd="0" destOrd="0" parTransId="{9732BC23-F540-478F-9EC6-1695051CA5DF}" sibTransId="{71D8E54F-5D17-4E8D-899B-CE42A108A256}"/>
    <dgm:cxn modelId="{43999FB8-D3D2-4275-BCF9-2263B7FA542E}" type="presOf" srcId="{2FDBF04D-1F35-4A50-A4CC-FC63DA97F5D2}" destId="{1DA877B1-0CFD-42D0-BCD7-23A4864D54E1}" srcOrd="0" destOrd="0" presId="urn:microsoft.com/office/officeart/2018/2/layout/IconVerticalSolidList"/>
    <dgm:cxn modelId="{8EA577E4-21FB-43E4-AF10-8C8CD137DABF}" srcId="{F350D877-703F-4DC5-BC3B-F628FB326811}" destId="{2FDBF04D-1F35-4A50-A4CC-FC63DA97F5D2}" srcOrd="1" destOrd="0" parTransId="{D7233DEF-9D4C-42FD-8530-2890DBB3A195}" sibTransId="{0C4BBDCE-B431-441B-A92E-E54A34766EF4}"/>
    <dgm:cxn modelId="{83401EF2-F66E-4045-AF91-A6204C74270D}" type="presParOf" srcId="{6D7F2C6E-5BA2-4EFB-A68C-AB937E58176C}" destId="{3191AF3B-DF95-4FE8-9CD1-C593A632EAA8}" srcOrd="0" destOrd="0" presId="urn:microsoft.com/office/officeart/2018/2/layout/IconVerticalSolidList"/>
    <dgm:cxn modelId="{06082DE6-C391-40A2-9314-42A5F7807019}" type="presParOf" srcId="{3191AF3B-DF95-4FE8-9CD1-C593A632EAA8}" destId="{F412F9DA-4BDB-477A-9F46-E0CD3E36C28E}" srcOrd="0" destOrd="0" presId="urn:microsoft.com/office/officeart/2018/2/layout/IconVerticalSolidList"/>
    <dgm:cxn modelId="{B95F9D75-C358-40AB-A091-604E01229C63}" type="presParOf" srcId="{3191AF3B-DF95-4FE8-9CD1-C593A632EAA8}" destId="{8A8E8155-8148-4C89-9E24-5FDA18908F85}" srcOrd="1" destOrd="0" presId="urn:microsoft.com/office/officeart/2018/2/layout/IconVerticalSolidList"/>
    <dgm:cxn modelId="{2DC4E381-69AF-4ABC-9FF0-49C740776434}" type="presParOf" srcId="{3191AF3B-DF95-4FE8-9CD1-C593A632EAA8}" destId="{49BA7049-9C59-4291-84E1-C68651A6DD2A}" srcOrd="2" destOrd="0" presId="urn:microsoft.com/office/officeart/2018/2/layout/IconVerticalSolidList"/>
    <dgm:cxn modelId="{4FDDBBA5-F1FF-4354-A496-780D2B8D5EAC}" type="presParOf" srcId="{3191AF3B-DF95-4FE8-9CD1-C593A632EAA8}" destId="{8354D180-E5CC-492B-BD49-5AE3CB212177}" srcOrd="3" destOrd="0" presId="urn:microsoft.com/office/officeart/2018/2/layout/IconVerticalSolidList"/>
    <dgm:cxn modelId="{262C8AA6-0F6A-4773-843A-38AAA0F396C0}" type="presParOf" srcId="{6D7F2C6E-5BA2-4EFB-A68C-AB937E58176C}" destId="{10B0D9CF-8F69-4363-976E-02960789B24A}" srcOrd="1" destOrd="0" presId="urn:microsoft.com/office/officeart/2018/2/layout/IconVerticalSolidList"/>
    <dgm:cxn modelId="{320C5AB5-E9ED-424F-A8E8-D7D7CAA8A7DC}" type="presParOf" srcId="{6D7F2C6E-5BA2-4EFB-A68C-AB937E58176C}" destId="{2C6EDF21-EC55-49E8-A6BB-805E3EF555A4}" srcOrd="2" destOrd="0" presId="urn:microsoft.com/office/officeart/2018/2/layout/IconVerticalSolidList"/>
    <dgm:cxn modelId="{54A73A63-9BFC-4CEE-A1CA-89E75EB8BB14}" type="presParOf" srcId="{2C6EDF21-EC55-49E8-A6BB-805E3EF555A4}" destId="{8F28B5A7-8AE0-49FA-8A6A-104377028821}" srcOrd="0" destOrd="0" presId="urn:microsoft.com/office/officeart/2018/2/layout/IconVerticalSolidList"/>
    <dgm:cxn modelId="{D79A8D8A-44FD-4287-9DDD-D19D0189DDE7}" type="presParOf" srcId="{2C6EDF21-EC55-49E8-A6BB-805E3EF555A4}" destId="{07C80CBE-F17F-47DE-906E-27C9CC96EB42}" srcOrd="1" destOrd="0" presId="urn:microsoft.com/office/officeart/2018/2/layout/IconVerticalSolidList"/>
    <dgm:cxn modelId="{C2E54594-0103-4146-A7DC-F92D8265ED7E}" type="presParOf" srcId="{2C6EDF21-EC55-49E8-A6BB-805E3EF555A4}" destId="{83892167-7A88-4065-B164-4DD15C7913D4}" srcOrd="2" destOrd="0" presId="urn:microsoft.com/office/officeart/2018/2/layout/IconVerticalSolidList"/>
    <dgm:cxn modelId="{BDBAE79A-8013-4C6E-BB03-E8ECA5CE6193}" type="presParOf" srcId="{2C6EDF21-EC55-49E8-A6BB-805E3EF555A4}" destId="{1DA877B1-0CFD-42D0-BCD7-23A4864D54E1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9E37FCAB-A819-4A27-AC36-96B27B934119}" type="doc">
      <dgm:prSet loTypeId="urn:microsoft.com/office/officeart/2005/8/layout/vProcess5" loCatId="process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31439F62-63A6-4E0B-9F2D-0EAA54EC6A18}">
      <dgm:prSet/>
      <dgm:spPr/>
      <dgm:t>
        <a:bodyPr/>
        <a:lstStyle/>
        <a:p>
          <a:r>
            <a:rPr lang="it-IT"/>
            <a:t>La tutela della salute umana è strettamente interconnessa con la tutela dell’ambiente</a:t>
          </a:r>
          <a:endParaRPr lang="en-US"/>
        </a:p>
      </dgm:t>
    </dgm:pt>
    <dgm:pt modelId="{1691DCB8-5CE2-43F2-9F53-7C85C4971E2C}" type="parTrans" cxnId="{3DD22125-5031-4664-B9B4-3071699467EB}">
      <dgm:prSet/>
      <dgm:spPr/>
      <dgm:t>
        <a:bodyPr/>
        <a:lstStyle/>
        <a:p>
          <a:endParaRPr lang="en-US"/>
        </a:p>
      </dgm:t>
    </dgm:pt>
    <dgm:pt modelId="{6C318496-4D7B-42D3-B5D3-B0BEC8743A0A}" type="sibTrans" cxnId="{3DD22125-5031-4664-B9B4-3071699467EB}">
      <dgm:prSet/>
      <dgm:spPr/>
      <dgm:t>
        <a:bodyPr/>
        <a:lstStyle/>
        <a:p>
          <a:endParaRPr lang="en-US"/>
        </a:p>
      </dgm:t>
    </dgm:pt>
    <dgm:pt modelId="{2F874CB2-5B35-4855-8A7F-396F46150EF2}">
      <dgm:prSet/>
      <dgm:spPr/>
      <dgm:t>
        <a:bodyPr/>
        <a:lstStyle/>
        <a:p>
          <a:r>
            <a:rPr lang="it-IT"/>
            <a:t>dalla quale è anche fortemente condizionata.</a:t>
          </a:r>
          <a:endParaRPr lang="en-US"/>
        </a:p>
      </dgm:t>
    </dgm:pt>
    <dgm:pt modelId="{5ABCF170-A081-4B74-A56B-3D7AF963929E}" type="parTrans" cxnId="{47908666-046B-4EA7-B91F-E2E4AC589695}">
      <dgm:prSet/>
      <dgm:spPr/>
      <dgm:t>
        <a:bodyPr/>
        <a:lstStyle/>
        <a:p>
          <a:endParaRPr lang="en-US"/>
        </a:p>
      </dgm:t>
    </dgm:pt>
    <dgm:pt modelId="{3FB5F9DA-F5A9-40A5-BAAE-E791A87644DE}" type="sibTrans" cxnId="{47908666-046B-4EA7-B91F-E2E4AC589695}">
      <dgm:prSet/>
      <dgm:spPr/>
      <dgm:t>
        <a:bodyPr/>
        <a:lstStyle/>
        <a:p>
          <a:endParaRPr lang="en-US"/>
        </a:p>
      </dgm:t>
    </dgm:pt>
    <dgm:pt modelId="{CBE822CC-921D-4698-851E-759CD6B5B010}">
      <dgm:prSet/>
      <dgm:spPr/>
      <dgm:t>
        <a:bodyPr/>
        <a:lstStyle/>
        <a:p>
          <a:r>
            <a:rPr lang="it-IT" dirty="0"/>
            <a:t>Pertanto, la tutela della salute umana non è gerarchicamente sovraordinata alla tutela </a:t>
          </a:r>
          <a:r>
            <a:rPr lang="it-IT" dirty="0" err="1"/>
            <a:t>ambienale</a:t>
          </a:r>
          <a:r>
            <a:rPr lang="it-IT" dirty="0"/>
            <a:t>.</a:t>
          </a:r>
          <a:endParaRPr lang="en-US" dirty="0"/>
        </a:p>
      </dgm:t>
    </dgm:pt>
    <dgm:pt modelId="{B30B2001-97CA-4ED1-84C9-56DC43A70146}" type="parTrans" cxnId="{CD943B60-1CDB-4E5B-B33B-D71C34ADFD4B}">
      <dgm:prSet/>
      <dgm:spPr/>
      <dgm:t>
        <a:bodyPr/>
        <a:lstStyle/>
        <a:p>
          <a:endParaRPr lang="en-US"/>
        </a:p>
      </dgm:t>
    </dgm:pt>
    <dgm:pt modelId="{EBAB1C60-9E45-4919-AFC5-6AAA19A53040}" type="sibTrans" cxnId="{CD943B60-1CDB-4E5B-B33B-D71C34ADFD4B}">
      <dgm:prSet/>
      <dgm:spPr/>
      <dgm:t>
        <a:bodyPr/>
        <a:lstStyle/>
        <a:p>
          <a:endParaRPr lang="en-US"/>
        </a:p>
      </dgm:t>
    </dgm:pt>
    <dgm:pt modelId="{07A6C5B3-5BF6-4117-9B33-6403B84632A3}" type="pres">
      <dgm:prSet presAssocID="{9E37FCAB-A819-4A27-AC36-96B27B934119}" presName="outerComposite" presStyleCnt="0">
        <dgm:presLayoutVars>
          <dgm:chMax val="5"/>
          <dgm:dir/>
          <dgm:resizeHandles val="exact"/>
        </dgm:presLayoutVars>
      </dgm:prSet>
      <dgm:spPr/>
    </dgm:pt>
    <dgm:pt modelId="{CA953A5C-A201-4AD5-99B5-61370CF56DE5}" type="pres">
      <dgm:prSet presAssocID="{9E37FCAB-A819-4A27-AC36-96B27B934119}" presName="dummyMaxCanvas" presStyleCnt="0">
        <dgm:presLayoutVars/>
      </dgm:prSet>
      <dgm:spPr/>
    </dgm:pt>
    <dgm:pt modelId="{F14C9C1E-2982-42CC-A881-48F63F9D5CD7}" type="pres">
      <dgm:prSet presAssocID="{9E37FCAB-A819-4A27-AC36-96B27B934119}" presName="ThreeNodes_1" presStyleLbl="node1" presStyleIdx="0" presStyleCnt="3">
        <dgm:presLayoutVars>
          <dgm:bulletEnabled val="1"/>
        </dgm:presLayoutVars>
      </dgm:prSet>
      <dgm:spPr/>
    </dgm:pt>
    <dgm:pt modelId="{94C4616F-68A4-4D0F-B54A-6E1D373B2C7C}" type="pres">
      <dgm:prSet presAssocID="{9E37FCAB-A819-4A27-AC36-96B27B934119}" presName="ThreeNodes_2" presStyleLbl="node1" presStyleIdx="1" presStyleCnt="3">
        <dgm:presLayoutVars>
          <dgm:bulletEnabled val="1"/>
        </dgm:presLayoutVars>
      </dgm:prSet>
      <dgm:spPr/>
    </dgm:pt>
    <dgm:pt modelId="{4151C504-ACA5-4337-86FC-5E0091122390}" type="pres">
      <dgm:prSet presAssocID="{9E37FCAB-A819-4A27-AC36-96B27B934119}" presName="ThreeNodes_3" presStyleLbl="node1" presStyleIdx="2" presStyleCnt="3">
        <dgm:presLayoutVars>
          <dgm:bulletEnabled val="1"/>
        </dgm:presLayoutVars>
      </dgm:prSet>
      <dgm:spPr/>
    </dgm:pt>
    <dgm:pt modelId="{D01E92C3-0BBA-4A70-8348-5E99F89DC522}" type="pres">
      <dgm:prSet presAssocID="{9E37FCAB-A819-4A27-AC36-96B27B934119}" presName="ThreeConn_1-2" presStyleLbl="fgAccFollowNode1" presStyleIdx="0" presStyleCnt="2" custLinFactY="76574" custLinFactNeighborX="46766" custLinFactNeighborY="100000">
        <dgm:presLayoutVars>
          <dgm:bulletEnabled val="1"/>
        </dgm:presLayoutVars>
      </dgm:prSet>
      <dgm:spPr/>
    </dgm:pt>
    <dgm:pt modelId="{2F96DB08-0D21-411F-BBDD-5F24C70A58A3}" type="pres">
      <dgm:prSet presAssocID="{9E37FCAB-A819-4A27-AC36-96B27B934119}" presName="ThreeConn_2-3" presStyleLbl="fgAccFollowNode1" presStyleIdx="1" presStyleCnt="2">
        <dgm:presLayoutVars>
          <dgm:bulletEnabled val="1"/>
        </dgm:presLayoutVars>
      </dgm:prSet>
      <dgm:spPr/>
    </dgm:pt>
    <dgm:pt modelId="{A05EDF8F-B1E0-40EC-AEAA-52BC54C62958}" type="pres">
      <dgm:prSet presAssocID="{9E37FCAB-A819-4A27-AC36-96B27B934119}" presName="ThreeNodes_1_text" presStyleLbl="node1" presStyleIdx="2" presStyleCnt="3">
        <dgm:presLayoutVars>
          <dgm:bulletEnabled val="1"/>
        </dgm:presLayoutVars>
      </dgm:prSet>
      <dgm:spPr/>
    </dgm:pt>
    <dgm:pt modelId="{A45AD4E3-C995-4DD9-8563-840392ADDC7E}" type="pres">
      <dgm:prSet presAssocID="{9E37FCAB-A819-4A27-AC36-96B27B934119}" presName="ThreeNodes_2_text" presStyleLbl="node1" presStyleIdx="2" presStyleCnt="3">
        <dgm:presLayoutVars>
          <dgm:bulletEnabled val="1"/>
        </dgm:presLayoutVars>
      </dgm:prSet>
      <dgm:spPr/>
    </dgm:pt>
    <dgm:pt modelId="{0E72CE77-22A8-4276-B346-E58AAEE6B081}" type="pres">
      <dgm:prSet presAssocID="{9E37FCAB-A819-4A27-AC36-96B27B934119}" presName="ThreeNodes_3_text" presStyleLbl="node1" presStyleIdx="2" presStyleCnt="3">
        <dgm:presLayoutVars>
          <dgm:bulletEnabled val="1"/>
        </dgm:presLayoutVars>
      </dgm:prSet>
      <dgm:spPr/>
    </dgm:pt>
  </dgm:ptLst>
  <dgm:cxnLst>
    <dgm:cxn modelId="{148AF70C-4EE4-47B8-9370-15AA625DA670}" type="presOf" srcId="{3FB5F9DA-F5A9-40A5-BAAE-E791A87644DE}" destId="{2F96DB08-0D21-411F-BBDD-5F24C70A58A3}" srcOrd="0" destOrd="0" presId="urn:microsoft.com/office/officeart/2005/8/layout/vProcess5"/>
    <dgm:cxn modelId="{8EB43823-C38C-42AF-97EC-75B6545DFA2C}" type="presOf" srcId="{9E37FCAB-A819-4A27-AC36-96B27B934119}" destId="{07A6C5B3-5BF6-4117-9B33-6403B84632A3}" srcOrd="0" destOrd="0" presId="urn:microsoft.com/office/officeart/2005/8/layout/vProcess5"/>
    <dgm:cxn modelId="{3DD22125-5031-4664-B9B4-3071699467EB}" srcId="{9E37FCAB-A819-4A27-AC36-96B27B934119}" destId="{31439F62-63A6-4E0B-9F2D-0EAA54EC6A18}" srcOrd="0" destOrd="0" parTransId="{1691DCB8-5CE2-43F2-9F53-7C85C4971E2C}" sibTransId="{6C318496-4D7B-42D3-B5D3-B0BEC8743A0A}"/>
    <dgm:cxn modelId="{CD943B60-1CDB-4E5B-B33B-D71C34ADFD4B}" srcId="{9E37FCAB-A819-4A27-AC36-96B27B934119}" destId="{CBE822CC-921D-4698-851E-759CD6B5B010}" srcOrd="2" destOrd="0" parTransId="{B30B2001-97CA-4ED1-84C9-56DC43A70146}" sibTransId="{EBAB1C60-9E45-4919-AFC5-6AAA19A53040}"/>
    <dgm:cxn modelId="{C9415D43-907C-438A-AB1D-381A47710AC7}" type="presOf" srcId="{2F874CB2-5B35-4855-8A7F-396F46150EF2}" destId="{94C4616F-68A4-4D0F-B54A-6E1D373B2C7C}" srcOrd="0" destOrd="0" presId="urn:microsoft.com/office/officeart/2005/8/layout/vProcess5"/>
    <dgm:cxn modelId="{EF01B763-BFE8-4337-BC04-8627A0924E4A}" type="presOf" srcId="{6C318496-4D7B-42D3-B5D3-B0BEC8743A0A}" destId="{D01E92C3-0BBA-4A70-8348-5E99F89DC522}" srcOrd="0" destOrd="0" presId="urn:microsoft.com/office/officeart/2005/8/layout/vProcess5"/>
    <dgm:cxn modelId="{47908666-046B-4EA7-B91F-E2E4AC589695}" srcId="{9E37FCAB-A819-4A27-AC36-96B27B934119}" destId="{2F874CB2-5B35-4855-8A7F-396F46150EF2}" srcOrd="1" destOrd="0" parTransId="{5ABCF170-A081-4B74-A56B-3D7AF963929E}" sibTransId="{3FB5F9DA-F5A9-40A5-BAAE-E791A87644DE}"/>
    <dgm:cxn modelId="{336DC349-D7DA-4A78-8CC6-8A260A160D96}" type="presOf" srcId="{31439F62-63A6-4E0B-9F2D-0EAA54EC6A18}" destId="{F14C9C1E-2982-42CC-A881-48F63F9D5CD7}" srcOrd="0" destOrd="0" presId="urn:microsoft.com/office/officeart/2005/8/layout/vProcess5"/>
    <dgm:cxn modelId="{3BE7B5A5-AD67-4992-822C-AAE38E1F755A}" type="presOf" srcId="{CBE822CC-921D-4698-851E-759CD6B5B010}" destId="{4151C504-ACA5-4337-86FC-5E0091122390}" srcOrd="0" destOrd="0" presId="urn:microsoft.com/office/officeart/2005/8/layout/vProcess5"/>
    <dgm:cxn modelId="{6AF844B1-8460-41E2-9C29-A0895D406A12}" type="presOf" srcId="{31439F62-63A6-4E0B-9F2D-0EAA54EC6A18}" destId="{A05EDF8F-B1E0-40EC-AEAA-52BC54C62958}" srcOrd="1" destOrd="0" presId="urn:microsoft.com/office/officeart/2005/8/layout/vProcess5"/>
    <dgm:cxn modelId="{C812D6E7-EDB9-40D6-8A94-404C8244A2BA}" type="presOf" srcId="{CBE822CC-921D-4698-851E-759CD6B5B010}" destId="{0E72CE77-22A8-4276-B346-E58AAEE6B081}" srcOrd="1" destOrd="0" presId="urn:microsoft.com/office/officeart/2005/8/layout/vProcess5"/>
    <dgm:cxn modelId="{BD3E92EC-025C-42AA-BFB6-798A6DC7EFA4}" type="presOf" srcId="{2F874CB2-5B35-4855-8A7F-396F46150EF2}" destId="{A45AD4E3-C995-4DD9-8563-840392ADDC7E}" srcOrd="1" destOrd="0" presId="urn:microsoft.com/office/officeart/2005/8/layout/vProcess5"/>
    <dgm:cxn modelId="{DA23EBFF-2376-4373-BA6E-8ED3F02B61DB}" type="presParOf" srcId="{07A6C5B3-5BF6-4117-9B33-6403B84632A3}" destId="{CA953A5C-A201-4AD5-99B5-61370CF56DE5}" srcOrd="0" destOrd="0" presId="urn:microsoft.com/office/officeart/2005/8/layout/vProcess5"/>
    <dgm:cxn modelId="{495D4E3B-2576-42EF-886B-F5C422D37769}" type="presParOf" srcId="{07A6C5B3-5BF6-4117-9B33-6403B84632A3}" destId="{F14C9C1E-2982-42CC-A881-48F63F9D5CD7}" srcOrd="1" destOrd="0" presId="urn:microsoft.com/office/officeart/2005/8/layout/vProcess5"/>
    <dgm:cxn modelId="{ED39515C-F931-4FF3-81CC-BD4E8F57055A}" type="presParOf" srcId="{07A6C5B3-5BF6-4117-9B33-6403B84632A3}" destId="{94C4616F-68A4-4D0F-B54A-6E1D373B2C7C}" srcOrd="2" destOrd="0" presId="urn:microsoft.com/office/officeart/2005/8/layout/vProcess5"/>
    <dgm:cxn modelId="{34E8CF49-459B-4566-89AE-870CF5EF068B}" type="presParOf" srcId="{07A6C5B3-5BF6-4117-9B33-6403B84632A3}" destId="{4151C504-ACA5-4337-86FC-5E0091122390}" srcOrd="3" destOrd="0" presId="urn:microsoft.com/office/officeart/2005/8/layout/vProcess5"/>
    <dgm:cxn modelId="{73C02B4B-340F-4544-87B8-D0A6C928E264}" type="presParOf" srcId="{07A6C5B3-5BF6-4117-9B33-6403B84632A3}" destId="{D01E92C3-0BBA-4A70-8348-5E99F89DC522}" srcOrd="4" destOrd="0" presId="urn:microsoft.com/office/officeart/2005/8/layout/vProcess5"/>
    <dgm:cxn modelId="{268B692F-EA27-402C-A32A-5B4F2273E3FA}" type="presParOf" srcId="{07A6C5B3-5BF6-4117-9B33-6403B84632A3}" destId="{2F96DB08-0D21-411F-BBDD-5F24C70A58A3}" srcOrd="5" destOrd="0" presId="urn:microsoft.com/office/officeart/2005/8/layout/vProcess5"/>
    <dgm:cxn modelId="{5B28F79B-9116-4C8D-9746-2FA25007C6FB}" type="presParOf" srcId="{07A6C5B3-5BF6-4117-9B33-6403B84632A3}" destId="{A05EDF8F-B1E0-40EC-AEAA-52BC54C62958}" srcOrd="6" destOrd="0" presId="urn:microsoft.com/office/officeart/2005/8/layout/vProcess5"/>
    <dgm:cxn modelId="{B92E0058-002A-427C-89BB-8B3843BFD763}" type="presParOf" srcId="{07A6C5B3-5BF6-4117-9B33-6403B84632A3}" destId="{A45AD4E3-C995-4DD9-8563-840392ADDC7E}" srcOrd="7" destOrd="0" presId="urn:microsoft.com/office/officeart/2005/8/layout/vProcess5"/>
    <dgm:cxn modelId="{AC161DE3-72B9-4F86-BB22-8AE7FD0DB4ED}" type="presParOf" srcId="{07A6C5B3-5BF6-4117-9B33-6403B84632A3}" destId="{0E72CE77-22A8-4276-B346-E58AAEE6B081}" srcOrd="8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D1927FBE-81A3-4A1A-9B21-267BF86ED309}" type="doc">
      <dgm:prSet loTypeId="urn:microsoft.com/office/officeart/2005/8/layout/vList2" loCatId="list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05AB1F9D-D8A8-4FC1-B86A-78B25B3A7B7D}">
      <dgm:prSet/>
      <dgm:spPr/>
      <dgm:t>
        <a:bodyPr/>
        <a:lstStyle/>
        <a:p>
          <a:r>
            <a:rPr lang="it-IT"/>
            <a:t>Ambiente e salute costituiscono un binomio indissolubile</a:t>
          </a:r>
          <a:endParaRPr lang="en-US"/>
        </a:p>
      </dgm:t>
    </dgm:pt>
    <dgm:pt modelId="{44BD0714-93F3-4340-9E9A-189D310178EA}" type="parTrans" cxnId="{4CF6E3C6-2ED8-4866-A1D4-95A8244C7B89}">
      <dgm:prSet/>
      <dgm:spPr/>
      <dgm:t>
        <a:bodyPr/>
        <a:lstStyle/>
        <a:p>
          <a:endParaRPr lang="en-US"/>
        </a:p>
      </dgm:t>
    </dgm:pt>
    <dgm:pt modelId="{EF24778F-30B6-4994-9E38-1DB8E0E0FA81}" type="sibTrans" cxnId="{4CF6E3C6-2ED8-4866-A1D4-95A8244C7B89}">
      <dgm:prSet/>
      <dgm:spPr/>
      <dgm:t>
        <a:bodyPr/>
        <a:lstStyle/>
        <a:p>
          <a:endParaRPr lang="en-US"/>
        </a:p>
      </dgm:t>
    </dgm:pt>
    <dgm:pt modelId="{2A503D25-3FFE-4159-9EC2-5AF2CA22593F}">
      <dgm:prSet/>
      <dgm:spPr/>
      <dgm:t>
        <a:bodyPr/>
        <a:lstStyle/>
        <a:p>
          <a:r>
            <a:rPr lang="it-IT" dirty="0"/>
            <a:t>Qualunque pregiudizio arrecato al primo si ripercuote, talvolta con conseguenze catastrofiche, sull’integrità psico-fisica dell’individuo</a:t>
          </a:r>
          <a:endParaRPr lang="en-US" dirty="0"/>
        </a:p>
      </dgm:t>
    </dgm:pt>
    <dgm:pt modelId="{7DD90CD8-79F7-4156-8F32-54A58FE4C668}" type="parTrans" cxnId="{E01C70A2-15ED-4891-AD13-54A9E12144CD}">
      <dgm:prSet/>
      <dgm:spPr/>
      <dgm:t>
        <a:bodyPr/>
        <a:lstStyle/>
        <a:p>
          <a:endParaRPr lang="en-US"/>
        </a:p>
      </dgm:t>
    </dgm:pt>
    <dgm:pt modelId="{3186A4D7-AB8E-4EE1-9267-3A1037C5B13F}" type="sibTrans" cxnId="{E01C70A2-15ED-4891-AD13-54A9E12144CD}">
      <dgm:prSet/>
      <dgm:spPr/>
      <dgm:t>
        <a:bodyPr/>
        <a:lstStyle/>
        <a:p>
          <a:endParaRPr lang="en-US"/>
        </a:p>
      </dgm:t>
    </dgm:pt>
    <dgm:pt modelId="{3399BB64-9644-4122-B476-647AE139D40D}" type="pres">
      <dgm:prSet presAssocID="{D1927FBE-81A3-4A1A-9B21-267BF86ED309}" presName="linear" presStyleCnt="0">
        <dgm:presLayoutVars>
          <dgm:animLvl val="lvl"/>
          <dgm:resizeHandles val="exact"/>
        </dgm:presLayoutVars>
      </dgm:prSet>
      <dgm:spPr/>
    </dgm:pt>
    <dgm:pt modelId="{36D5854E-D95E-4FA3-A4CE-474FD1AA607C}" type="pres">
      <dgm:prSet presAssocID="{05AB1F9D-D8A8-4FC1-B86A-78B25B3A7B7D}" presName="parentText" presStyleLbl="node1" presStyleIdx="0" presStyleCnt="2">
        <dgm:presLayoutVars>
          <dgm:chMax val="0"/>
          <dgm:bulletEnabled val="1"/>
        </dgm:presLayoutVars>
      </dgm:prSet>
      <dgm:spPr/>
    </dgm:pt>
    <dgm:pt modelId="{E0F22190-CA9A-4EE9-BF0B-8A5DC00CB7B5}" type="pres">
      <dgm:prSet presAssocID="{EF24778F-30B6-4994-9E38-1DB8E0E0FA81}" presName="spacer" presStyleCnt="0"/>
      <dgm:spPr/>
    </dgm:pt>
    <dgm:pt modelId="{B8D959C4-D1F0-4241-B580-72957285CE3F}" type="pres">
      <dgm:prSet presAssocID="{2A503D25-3FFE-4159-9EC2-5AF2CA22593F}" presName="parentText" presStyleLbl="node1" presStyleIdx="1" presStyleCnt="2">
        <dgm:presLayoutVars>
          <dgm:chMax val="0"/>
          <dgm:bulletEnabled val="1"/>
        </dgm:presLayoutVars>
      </dgm:prSet>
      <dgm:spPr/>
    </dgm:pt>
  </dgm:ptLst>
  <dgm:cxnLst>
    <dgm:cxn modelId="{8B97E1A0-D633-440D-806D-D8CDF301C7E1}" type="presOf" srcId="{2A503D25-3FFE-4159-9EC2-5AF2CA22593F}" destId="{B8D959C4-D1F0-4241-B580-72957285CE3F}" srcOrd="0" destOrd="0" presId="urn:microsoft.com/office/officeart/2005/8/layout/vList2"/>
    <dgm:cxn modelId="{E01C70A2-15ED-4891-AD13-54A9E12144CD}" srcId="{D1927FBE-81A3-4A1A-9B21-267BF86ED309}" destId="{2A503D25-3FFE-4159-9EC2-5AF2CA22593F}" srcOrd="1" destOrd="0" parTransId="{7DD90CD8-79F7-4156-8F32-54A58FE4C668}" sibTransId="{3186A4D7-AB8E-4EE1-9267-3A1037C5B13F}"/>
    <dgm:cxn modelId="{4CF6E3C6-2ED8-4866-A1D4-95A8244C7B89}" srcId="{D1927FBE-81A3-4A1A-9B21-267BF86ED309}" destId="{05AB1F9D-D8A8-4FC1-B86A-78B25B3A7B7D}" srcOrd="0" destOrd="0" parTransId="{44BD0714-93F3-4340-9E9A-189D310178EA}" sibTransId="{EF24778F-30B6-4994-9E38-1DB8E0E0FA81}"/>
    <dgm:cxn modelId="{AE7A70C7-7A73-497C-914E-FBEF740EB576}" type="presOf" srcId="{D1927FBE-81A3-4A1A-9B21-267BF86ED309}" destId="{3399BB64-9644-4122-B476-647AE139D40D}" srcOrd="0" destOrd="0" presId="urn:microsoft.com/office/officeart/2005/8/layout/vList2"/>
    <dgm:cxn modelId="{B22E95FC-E8E5-44B0-AE4C-8944688BA9A2}" type="presOf" srcId="{05AB1F9D-D8A8-4FC1-B86A-78B25B3A7B7D}" destId="{36D5854E-D95E-4FA3-A4CE-474FD1AA607C}" srcOrd="0" destOrd="0" presId="urn:microsoft.com/office/officeart/2005/8/layout/vList2"/>
    <dgm:cxn modelId="{2BF10011-B255-4247-9225-1670E4D2CECF}" type="presParOf" srcId="{3399BB64-9644-4122-B476-647AE139D40D}" destId="{36D5854E-D95E-4FA3-A4CE-474FD1AA607C}" srcOrd="0" destOrd="0" presId="urn:microsoft.com/office/officeart/2005/8/layout/vList2"/>
    <dgm:cxn modelId="{5465CC44-781E-4AD0-ADE5-8B9383BE6CED}" type="presParOf" srcId="{3399BB64-9644-4122-B476-647AE139D40D}" destId="{E0F22190-CA9A-4EE9-BF0B-8A5DC00CB7B5}" srcOrd="1" destOrd="0" presId="urn:microsoft.com/office/officeart/2005/8/layout/vList2"/>
    <dgm:cxn modelId="{357ABAC3-CFBC-4CD0-AAA9-C21285AFB734}" type="presParOf" srcId="{3399BB64-9644-4122-B476-647AE139D40D}" destId="{B8D959C4-D1F0-4241-B580-72957285CE3F}" srcOrd="2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0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DC81F63C-2E43-49D0-83A8-AF2AF9762974}" type="doc">
      <dgm:prSet loTypeId="urn:microsoft.com/office/officeart/2005/8/layout/process4" loCatId="process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7724BA75-38F1-48FD-9EC5-7611E543A888}">
      <dgm:prSet/>
      <dgm:spPr/>
      <dgm:t>
        <a:bodyPr/>
        <a:lstStyle/>
        <a:p>
          <a:r>
            <a:rPr lang="it-IT"/>
            <a:t>Il controllo dei punti critici che consentono di gestire correttamente gli impianti industriali non può essere interrotto</a:t>
          </a:r>
          <a:endParaRPr lang="en-US"/>
        </a:p>
      </dgm:t>
    </dgm:pt>
    <dgm:pt modelId="{B067EFC0-F046-4484-B900-443F301CF3C9}" type="parTrans" cxnId="{0CDD2F67-5B9D-4A2D-848A-D194D31EBA9F}">
      <dgm:prSet/>
      <dgm:spPr/>
      <dgm:t>
        <a:bodyPr/>
        <a:lstStyle/>
        <a:p>
          <a:endParaRPr lang="en-US"/>
        </a:p>
      </dgm:t>
    </dgm:pt>
    <dgm:pt modelId="{D81E0FC4-5695-4E61-9ECC-BCE27976A2AF}" type="sibTrans" cxnId="{0CDD2F67-5B9D-4A2D-848A-D194D31EBA9F}">
      <dgm:prSet/>
      <dgm:spPr/>
      <dgm:t>
        <a:bodyPr/>
        <a:lstStyle/>
        <a:p>
          <a:endParaRPr lang="en-US"/>
        </a:p>
      </dgm:t>
    </dgm:pt>
    <dgm:pt modelId="{95928C43-6764-4310-997C-E56362D6C583}">
      <dgm:prSet/>
      <dgm:spPr/>
      <dgm:t>
        <a:bodyPr/>
        <a:lstStyle/>
        <a:p>
          <a:r>
            <a:rPr lang="it-IT" dirty="0"/>
            <a:t>Tutti gli impianti – anche quelli non in esercizio per effetto dell’emergenza COVID – debbono:</a:t>
          </a:r>
          <a:endParaRPr lang="en-US" dirty="0"/>
        </a:p>
      </dgm:t>
    </dgm:pt>
    <dgm:pt modelId="{8DB55F62-BACD-47E1-915E-754C1CAC689A}" type="parTrans" cxnId="{C5CDB371-40C9-4704-A3A1-5001D421DE69}">
      <dgm:prSet/>
      <dgm:spPr/>
      <dgm:t>
        <a:bodyPr/>
        <a:lstStyle/>
        <a:p>
          <a:endParaRPr lang="en-US"/>
        </a:p>
      </dgm:t>
    </dgm:pt>
    <dgm:pt modelId="{55F59429-C01C-4D5B-9560-A061E3832B2C}" type="sibTrans" cxnId="{C5CDB371-40C9-4704-A3A1-5001D421DE69}">
      <dgm:prSet/>
      <dgm:spPr/>
      <dgm:t>
        <a:bodyPr/>
        <a:lstStyle/>
        <a:p>
          <a:endParaRPr lang="en-US"/>
        </a:p>
      </dgm:t>
    </dgm:pt>
    <dgm:pt modelId="{B0AF42C7-558B-41EC-B77D-60B7D633E0A0}">
      <dgm:prSet/>
      <dgm:spPr/>
      <dgm:t>
        <a:bodyPr/>
        <a:lstStyle/>
        <a:p>
          <a:r>
            <a:rPr lang="it-IT"/>
            <a:t>provvedere alla messa in sicurezza delle aree di lavorazione e stoccaggio, delle attrezzature e dell’impiantistica</a:t>
          </a:r>
          <a:endParaRPr lang="en-US"/>
        </a:p>
      </dgm:t>
    </dgm:pt>
    <dgm:pt modelId="{BCA6CD6A-A020-4363-A97F-AAE5B3D62472}" type="parTrans" cxnId="{761C127A-EEC1-4B14-920C-0B39AB4F8986}">
      <dgm:prSet/>
      <dgm:spPr/>
      <dgm:t>
        <a:bodyPr/>
        <a:lstStyle/>
        <a:p>
          <a:endParaRPr lang="en-US"/>
        </a:p>
      </dgm:t>
    </dgm:pt>
    <dgm:pt modelId="{2E7BAF31-CB19-4938-A9F7-70C19AC8ACCE}" type="sibTrans" cxnId="{761C127A-EEC1-4B14-920C-0B39AB4F8986}">
      <dgm:prSet/>
      <dgm:spPr/>
      <dgm:t>
        <a:bodyPr/>
        <a:lstStyle/>
        <a:p>
          <a:endParaRPr lang="en-US"/>
        </a:p>
      </dgm:t>
    </dgm:pt>
    <dgm:pt modelId="{013CFD62-2C9C-4735-9C39-FD38365C1C05}">
      <dgm:prSet/>
      <dgm:spPr/>
      <dgm:t>
        <a:bodyPr/>
        <a:lstStyle/>
        <a:p>
          <a:r>
            <a:rPr lang="it-IT" dirty="0"/>
            <a:t>preservare le matrici ambientali potenzialmente interessate da sversamenti ed emissioni accidentali.</a:t>
          </a:r>
          <a:endParaRPr lang="en-US" dirty="0"/>
        </a:p>
      </dgm:t>
    </dgm:pt>
    <dgm:pt modelId="{E0F9399E-E122-45A9-9846-F6952F5F40D6}" type="parTrans" cxnId="{04CA2E8B-EB00-4328-AB21-1E30CD9C8F2D}">
      <dgm:prSet/>
      <dgm:spPr/>
      <dgm:t>
        <a:bodyPr/>
        <a:lstStyle/>
        <a:p>
          <a:endParaRPr lang="en-US"/>
        </a:p>
      </dgm:t>
    </dgm:pt>
    <dgm:pt modelId="{C2B43A5C-8DF5-4F69-8716-6F3459725C7E}" type="sibTrans" cxnId="{04CA2E8B-EB00-4328-AB21-1E30CD9C8F2D}">
      <dgm:prSet/>
      <dgm:spPr/>
      <dgm:t>
        <a:bodyPr/>
        <a:lstStyle/>
        <a:p>
          <a:endParaRPr lang="en-US"/>
        </a:p>
      </dgm:t>
    </dgm:pt>
    <dgm:pt modelId="{E8C71299-C126-4F1E-A6B5-EDC4C12F05E4}" type="pres">
      <dgm:prSet presAssocID="{DC81F63C-2E43-49D0-83A8-AF2AF9762974}" presName="Name0" presStyleCnt="0">
        <dgm:presLayoutVars>
          <dgm:dir/>
          <dgm:animLvl val="lvl"/>
          <dgm:resizeHandles val="exact"/>
        </dgm:presLayoutVars>
      </dgm:prSet>
      <dgm:spPr/>
    </dgm:pt>
    <dgm:pt modelId="{61A54298-A6CB-4151-9E31-64EC1C95F68D}" type="pres">
      <dgm:prSet presAssocID="{95928C43-6764-4310-997C-E56362D6C583}" presName="boxAndChildren" presStyleCnt="0"/>
      <dgm:spPr/>
    </dgm:pt>
    <dgm:pt modelId="{415B5065-7827-4C83-8DD5-85C0EB977168}" type="pres">
      <dgm:prSet presAssocID="{95928C43-6764-4310-997C-E56362D6C583}" presName="parentTextBox" presStyleLbl="node1" presStyleIdx="0" presStyleCnt="2"/>
      <dgm:spPr/>
    </dgm:pt>
    <dgm:pt modelId="{30FF17BA-1801-4CF3-97E8-57EEE25FF8A8}" type="pres">
      <dgm:prSet presAssocID="{95928C43-6764-4310-997C-E56362D6C583}" presName="entireBox" presStyleLbl="node1" presStyleIdx="0" presStyleCnt="2"/>
      <dgm:spPr/>
    </dgm:pt>
    <dgm:pt modelId="{3BB53860-EB5D-451C-9383-7DC66100FAF3}" type="pres">
      <dgm:prSet presAssocID="{95928C43-6764-4310-997C-E56362D6C583}" presName="descendantBox" presStyleCnt="0"/>
      <dgm:spPr/>
    </dgm:pt>
    <dgm:pt modelId="{794058D6-CA4E-414D-8525-5AB114849FFF}" type="pres">
      <dgm:prSet presAssocID="{B0AF42C7-558B-41EC-B77D-60B7D633E0A0}" presName="childTextBox" presStyleLbl="fgAccFollowNode1" presStyleIdx="0" presStyleCnt="2">
        <dgm:presLayoutVars>
          <dgm:bulletEnabled val="1"/>
        </dgm:presLayoutVars>
      </dgm:prSet>
      <dgm:spPr/>
    </dgm:pt>
    <dgm:pt modelId="{22ABCFC8-3479-4392-8098-90A5FA54E8CC}" type="pres">
      <dgm:prSet presAssocID="{013CFD62-2C9C-4735-9C39-FD38365C1C05}" presName="childTextBox" presStyleLbl="fgAccFollowNode1" presStyleIdx="1" presStyleCnt="2">
        <dgm:presLayoutVars>
          <dgm:bulletEnabled val="1"/>
        </dgm:presLayoutVars>
      </dgm:prSet>
      <dgm:spPr/>
    </dgm:pt>
    <dgm:pt modelId="{F50B0FAC-B79C-48CE-8D5E-A7B05BB9A2D0}" type="pres">
      <dgm:prSet presAssocID="{D81E0FC4-5695-4E61-9ECC-BCE27976A2AF}" presName="sp" presStyleCnt="0"/>
      <dgm:spPr/>
    </dgm:pt>
    <dgm:pt modelId="{78D47A9B-F7F2-4CA8-B113-7DB64F7E4D34}" type="pres">
      <dgm:prSet presAssocID="{7724BA75-38F1-48FD-9EC5-7611E543A888}" presName="arrowAndChildren" presStyleCnt="0"/>
      <dgm:spPr/>
    </dgm:pt>
    <dgm:pt modelId="{E5DE695C-39A8-48DC-8D6B-42CB3A073204}" type="pres">
      <dgm:prSet presAssocID="{7724BA75-38F1-48FD-9EC5-7611E543A888}" presName="parentTextArrow" presStyleLbl="node1" presStyleIdx="1" presStyleCnt="2"/>
      <dgm:spPr/>
    </dgm:pt>
  </dgm:ptLst>
  <dgm:cxnLst>
    <dgm:cxn modelId="{43A01E26-0E3E-4923-8F84-D892799DB0B4}" type="presOf" srcId="{DC81F63C-2E43-49D0-83A8-AF2AF9762974}" destId="{E8C71299-C126-4F1E-A6B5-EDC4C12F05E4}" srcOrd="0" destOrd="0" presId="urn:microsoft.com/office/officeart/2005/8/layout/process4"/>
    <dgm:cxn modelId="{9EA9B026-5877-4B71-95F7-7FBF2BAB29C6}" type="presOf" srcId="{013CFD62-2C9C-4735-9C39-FD38365C1C05}" destId="{22ABCFC8-3479-4392-8098-90A5FA54E8CC}" srcOrd="0" destOrd="0" presId="urn:microsoft.com/office/officeart/2005/8/layout/process4"/>
    <dgm:cxn modelId="{3A1A282B-BD7B-43EC-A559-012C89521B82}" type="presOf" srcId="{95928C43-6764-4310-997C-E56362D6C583}" destId="{30FF17BA-1801-4CF3-97E8-57EEE25FF8A8}" srcOrd="1" destOrd="0" presId="urn:microsoft.com/office/officeart/2005/8/layout/process4"/>
    <dgm:cxn modelId="{0CDD2F67-5B9D-4A2D-848A-D194D31EBA9F}" srcId="{DC81F63C-2E43-49D0-83A8-AF2AF9762974}" destId="{7724BA75-38F1-48FD-9EC5-7611E543A888}" srcOrd="0" destOrd="0" parTransId="{B067EFC0-F046-4484-B900-443F301CF3C9}" sibTransId="{D81E0FC4-5695-4E61-9ECC-BCE27976A2AF}"/>
    <dgm:cxn modelId="{C5CDB371-40C9-4704-A3A1-5001D421DE69}" srcId="{DC81F63C-2E43-49D0-83A8-AF2AF9762974}" destId="{95928C43-6764-4310-997C-E56362D6C583}" srcOrd="1" destOrd="0" parTransId="{8DB55F62-BACD-47E1-915E-754C1CAC689A}" sibTransId="{55F59429-C01C-4D5B-9560-A061E3832B2C}"/>
    <dgm:cxn modelId="{761C127A-EEC1-4B14-920C-0B39AB4F8986}" srcId="{95928C43-6764-4310-997C-E56362D6C583}" destId="{B0AF42C7-558B-41EC-B77D-60B7D633E0A0}" srcOrd="0" destOrd="0" parTransId="{BCA6CD6A-A020-4363-A97F-AAE5B3D62472}" sibTransId="{2E7BAF31-CB19-4938-A9F7-70C19AC8ACCE}"/>
    <dgm:cxn modelId="{04CA2E8B-EB00-4328-AB21-1E30CD9C8F2D}" srcId="{95928C43-6764-4310-997C-E56362D6C583}" destId="{013CFD62-2C9C-4735-9C39-FD38365C1C05}" srcOrd="1" destOrd="0" parTransId="{E0F9399E-E122-45A9-9846-F6952F5F40D6}" sibTransId="{C2B43A5C-8DF5-4F69-8716-6F3459725C7E}"/>
    <dgm:cxn modelId="{0B11CBB1-878E-4B02-BA9C-B1558379B7B4}" type="presOf" srcId="{7724BA75-38F1-48FD-9EC5-7611E543A888}" destId="{E5DE695C-39A8-48DC-8D6B-42CB3A073204}" srcOrd="0" destOrd="0" presId="urn:microsoft.com/office/officeart/2005/8/layout/process4"/>
    <dgm:cxn modelId="{EF5844C8-02B6-4A39-966F-85BE0EFAEC13}" type="presOf" srcId="{95928C43-6764-4310-997C-E56362D6C583}" destId="{415B5065-7827-4C83-8DD5-85C0EB977168}" srcOrd="0" destOrd="0" presId="urn:microsoft.com/office/officeart/2005/8/layout/process4"/>
    <dgm:cxn modelId="{FC634DF4-4D4C-4065-9324-6762C3763148}" type="presOf" srcId="{B0AF42C7-558B-41EC-B77D-60B7D633E0A0}" destId="{794058D6-CA4E-414D-8525-5AB114849FFF}" srcOrd="0" destOrd="0" presId="urn:microsoft.com/office/officeart/2005/8/layout/process4"/>
    <dgm:cxn modelId="{57B4F057-D601-42DE-89C3-8C80401231DB}" type="presParOf" srcId="{E8C71299-C126-4F1E-A6B5-EDC4C12F05E4}" destId="{61A54298-A6CB-4151-9E31-64EC1C95F68D}" srcOrd="0" destOrd="0" presId="urn:microsoft.com/office/officeart/2005/8/layout/process4"/>
    <dgm:cxn modelId="{A2C9089E-41CF-444B-BA7D-D85E43003E6B}" type="presParOf" srcId="{61A54298-A6CB-4151-9E31-64EC1C95F68D}" destId="{415B5065-7827-4C83-8DD5-85C0EB977168}" srcOrd="0" destOrd="0" presId="urn:microsoft.com/office/officeart/2005/8/layout/process4"/>
    <dgm:cxn modelId="{A36D61BE-4633-45EF-A03C-0C8100A61DD0}" type="presParOf" srcId="{61A54298-A6CB-4151-9E31-64EC1C95F68D}" destId="{30FF17BA-1801-4CF3-97E8-57EEE25FF8A8}" srcOrd="1" destOrd="0" presId="urn:microsoft.com/office/officeart/2005/8/layout/process4"/>
    <dgm:cxn modelId="{3FECB4D4-8BF7-43F3-9925-3608C5894AF8}" type="presParOf" srcId="{61A54298-A6CB-4151-9E31-64EC1C95F68D}" destId="{3BB53860-EB5D-451C-9383-7DC66100FAF3}" srcOrd="2" destOrd="0" presId="urn:microsoft.com/office/officeart/2005/8/layout/process4"/>
    <dgm:cxn modelId="{960A2072-3019-41F3-8D24-CD2106A82846}" type="presParOf" srcId="{3BB53860-EB5D-451C-9383-7DC66100FAF3}" destId="{794058D6-CA4E-414D-8525-5AB114849FFF}" srcOrd="0" destOrd="0" presId="urn:microsoft.com/office/officeart/2005/8/layout/process4"/>
    <dgm:cxn modelId="{B88813CB-9257-480B-94D0-23A0CC985D97}" type="presParOf" srcId="{3BB53860-EB5D-451C-9383-7DC66100FAF3}" destId="{22ABCFC8-3479-4392-8098-90A5FA54E8CC}" srcOrd="1" destOrd="0" presId="urn:microsoft.com/office/officeart/2005/8/layout/process4"/>
    <dgm:cxn modelId="{E88314EA-BFBA-4925-BC9E-C54671B03E31}" type="presParOf" srcId="{E8C71299-C126-4F1E-A6B5-EDC4C12F05E4}" destId="{F50B0FAC-B79C-48CE-8D5E-A7B05BB9A2D0}" srcOrd="1" destOrd="0" presId="urn:microsoft.com/office/officeart/2005/8/layout/process4"/>
    <dgm:cxn modelId="{CA360963-5E3D-4713-8B50-10C690BC1E15}" type="presParOf" srcId="{E8C71299-C126-4F1E-A6B5-EDC4C12F05E4}" destId="{78D47A9B-F7F2-4CA8-B113-7DB64F7E4D34}" srcOrd="2" destOrd="0" presId="urn:microsoft.com/office/officeart/2005/8/layout/process4"/>
    <dgm:cxn modelId="{14C23C45-91A4-4238-A42C-51590729F63B}" type="presParOf" srcId="{78D47A9B-F7F2-4CA8-B113-7DB64F7E4D34}" destId="{E5DE695C-39A8-48DC-8D6B-42CB3A073204}" srcOrd="0" destOrd="0" presId="urn:microsoft.com/office/officeart/2005/8/layout/process4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3D541EF0-18AB-41D3-89E6-4E04475A5E06}" type="doc">
      <dgm:prSet loTypeId="urn:microsoft.com/office/officeart/2005/8/layout/radial2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it-IT"/>
        </a:p>
      </dgm:t>
    </dgm:pt>
    <dgm:pt modelId="{B084C56F-0BCE-4236-97E0-45288CCDA03E}">
      <dgm:prSet phldrT="[Testo]"/>
      <dgm:spPr/>
      <dgm:t>
        <a:bodyPr/>
        <a:lstStyle/>
        <a:p>
          <a:r>
            <a:rPr lang="it-IT" dirty="0"/>
            <a:t>Per tutti</a:t>
          </a:r>
        </a:p>
      </dgm:t>
    </dgm:pt>
    <dgm:pt modelId="{D920FE00-8286-49A4-8C86-A5AFDF6B4918}" type="parTrans" cxnId="{0B20EC87-9813-4BAA-A4DB-A7C64E4F72BB}">
      <dgm:prSet/>
      <dgm:spPr/>
      <dgm:t>
        <a:bodyPr/>
        <a:lstStyle/>
        <a:p>
          <a:endParaRPr lang="it-IT"/>
        </a:p>
      </dgm:t>
    </dgm:pt>
    <dgm:pt modelId="{AD64DA46-4211-428D-95A0-9C453867382A}" type="sibTrans" cxnId="{0B20EC87-9813-4BAA-A4DB-A7C64E4F72BB}">
      <dgm:prSet/>
      <dgm:spPr/>
      <dgm:t>
        <a:bodyPr/>
        <a:lstStyle/>
        <a:p>
          <a:endParaRPr lang="it-IT"/>
        </a:p>
      </dgm:t>
    </dgm:pt>
    <dgm:pt modelId="{8FC96DB1-B16B-41EA-82E0-B880172A87F8}">
      <dgm:prSet phldrT="[Testo]"/>
      <dgm:spPr/>
      <dgm:t>
        <a:bodyPr/>
        <a:lstStyle/>
        <a:p>
          <a:r>
            <a:rPr lang="it-IT" dirty="0"/>
            <a:t>Differimento e sospensione termini </a:t>
          </a:r>
        </a:p>
      </dgm:t>
    </dgm:pt>
    <dgm:pt modelId="{3E6E0555-4511-48CA-A101-26E474B81965}" type="parTrans" cxnId="{38AE9AB8-0880-441C-AC34-FAEE1FBEEA74}">
      <dgm:prSet/>
      <dgm:spPr/>
      <dgm:t>
        <a:bodyPr/>
        <a:lstStyle/>
        <a:p>
          <a:endParaRPr lang="it-IT"/>
        </a:p>
      </dgm:t>
    </dgm:pt>
    <dgm:pt modelId="{B6D98ED3-5BF8-4A31-9600-3251AEBA3E59}" type="sibTrans" cxnId="{38AE9AB8-0880-441C-AC34-FAEE1FBEEA74}">
      <dgm:prSet/>
      <dgm:spPr/>
      <dgm:t>
        <a:bodyPr/>
        <a:lstStyle/>
        <a:p>
          <a:endParaRPr lang="it-IT"/>
        </a:p>
      </dgm:t>
    </dgm:pt>
    <dgm:pt modelId="{1435C8D2-96E4-4E58-84DC-FFF46FAC6ED4}">
      <dgm:prSet phldrT="[Testo]"/>
      <dgm:spPr/>
      <dgm:t>
        <a:bodyPr/>
        <a:lstStyle/>
        <a:p>
          <a:r>
            <a:rPr lang="it-IT" dirty="0"/>
            <a:t>MUD</a:t>
          </a:r>
        </a:p>
      </dgm:t>
    </dgm:pt>
    <dgm:pt modelId="{13712A1C-D29D-4060-8118-C730A2D031A9}" type="parTrans" cxnId="{97BA9F12-BEE0-4C41-9BC8-EEB385E46D22}">
      <dgm:prSet/>
      <dgm:spPr/>
      <dgm:t>
        <a:bodyPr/>
        <a:lstStyle/>
        <a:p>
          <a:endParaRPr lang="it-IT"/>
        </a:p>
      </dgm:t>
    </dgm:pt>
    <dgm:pt modelId="{E2D049FD-A524-4165-B8D7-92C31F873BC9}" type="sibTrans" cxnId="{97BA9F12-BEE0-4C41-9BC8-EEB385E46D22}">
      <dgm:prSet/>
      <dgm:spPr/>
      <dgm:t>
        <a:bodyPr/>
        <a:lstStyle/>
        <a:p>
          <a:endParaRPr lang="it-IT"/>
        </a:p>
      </dgm:t>
    </dgm:pt>
    <dgm:pt modelId="{63657439-CD5D-4B4F-962C-45B076D217A0}">
      <dgm:prSet phldrT="[Testo]"/>
      <dgm:spPr/>
      <dgm:t>
        <a:bodyPr/>
        <a:lstStyle/>
        <a:p>
          <a:r>
            <a:rPr lang="it-IT" dirty="0"/>
            <a:t>AIA</a:t>
          </a:r>
        </a:p>
      </dgm:t>
    </dgm:pt>
    <dgm:pt modelId="{765023A7-5FDD-414A-9FCD-CD4FC9362407}" type="parTrans" cxnId="{70B9A6B1-61DA-4C37-A6F0-66351EB92E61}">
      <dgm:prSet/>
      <dgm:spPr/>
      <dgm:t>
        <a:bodyPr/>
        <a:lstStyle/>
        <a:p>
          <a:endParaRPr lang="it-IT"/>
        </a:p>
      </dgm:t>
    </dgm:pt>
    <dgm:pt modelId="{86F0FE85-4EB9-436E-AE1C-F3505DA3F18E}" type="sibTrans" cxnId="{70B9A6B1-61DA-4C37-A6F0-66351EB92E61}">
      <dgm:prSet/>
      <dgm:spPr/>
      <dgm:t>
        <a:bodyPr/>
        <a:lstStyle/>
        <a:p>
          <a:endParaRPr lang="it-IT"/>
        </a:p>
      </dgm:t>
    </dgm:pt>
    <dgm:pt modelId="{AD261412-97F1-4B96-9762-1013E77ADC2A}">
      <dgm:prSet phldrT="[Testo]"/>
      <dgm:spPr/>
      <dgm:t>
        <a:bodyPr/>
        <a:lstStyle/>
        <a:p>
          <a:r>
            <a:rPr lang="it-IT" dirty="0"/>
            <a:t>Relazione annuale</a:t>
          </a:r>
        </a:p>
      </dgm:t>
    </dgm:pt>
    <dgm:pt modelId="{B960878C-D9CB-4BAC-A0F6-0B31FC6046F5}" type="parTrans" cxnId="{DF9C0E1B-571A-448A-850D-C1478DF289D7}">
      <dgm:prSet/>
      <dgm:spPr/>
      <dgm:t>
        <a:bodyPr/>
        <a:lstStyle/>
        <a:p>
          <a:endParaRPr lang="it-IT"/>
        </a:p>
      </dgm:t>
    </dgm:pt>
    <dgm:pt modelId="{C77C2A37-A3C3-4306-A584-80EAA4E04EA2}" type="sibTrans" cxnId="{DF9C0E1B-571A-448A-850D-C1478DF289D7}">
      <dgm:prSet/>
      <dgm:spPr/>
      <dgm:t>
        <a:bodyPr/>
        <a:lstStyle/>
        <a:p>
          <a:endParaRPr lang="it-IT"/>
        </a:p>
      </dgm:t>
    </dgm:pt>
    <dgm:pt modelId="{C1A62925-55D0-462B-9663-25726BD906EE}">
      <dgm:prSet phldrT="[Testo]"/>
      <dgm:spPr/>
      <dgm:t>
        <a:bodyPr/>
        <a:lstStyle/>
        <a:p>
          <a:r>
            <a:rPr lang="it-IT" dirty="0"/>
            <a:t>Controlli PMC</a:t>
          </a:r>
        </a:p>
      </dgm:t>
    </dgm:pt>
    <dgm:pt modelId="{B599003C-DDC2-4F44-88D4-0A781F313561}" type="parTrans" cxnId="{DD50967D-17C3-42A8-A2E3-A76A51A21029}">
      <dgm:prSet/>
      <dgm:spPr/>
      <dgm:t>
        <a:bodyPr/>
        <a:lstStyle/>
        <a:p>
          <a:endParaRPr lang="it-IT"/>
        </a:p>
      </dgm:t>
    </dgm:pt>
    <dgm:pt modelId="{E09E739C-C215-45EA-95C2-CF3C13181BF5}" type="sibTrans" cxnId="{DD50967D-17C3-42A8-A2E3-A76A51A21029}">
      <dgm:prSet/>
      <dgm:spPr/>
      <dgm:t>
        <a:bodyPr/>
        <a:lstStyle/>
        <a:p>
          <a:endParaRPr lang="it-IT"/>
        </a:p>
      </dgm:t>
    </dgm:pt>
    <dgm:pt modelId="{19BAD8A9-35B1-437A-968D-456B72F666AE}">
      <dgm:prSet phldrT="[Testo]"/>
      <dgm:spPr/>
      <dgm:t>
        <a:bodyPr/>
        <a:lstStyle/>
        <a:p>
          <a:r>
            <a:rPr lang="it-IT" dirty="0"/>
            <a:t>AUA</a:t>
          </a:r>
        </a:p>
      </dgm:t>
    </dgm:pt>
    <dgm:pt modelId="{1FBD2B2E-074B-4F4A-A105-508B30CF61AE}" type="parTrans" cxnId="{77353935-18CA-4A0B-ADD3-B05EE0C71EEC}">
      <dgm:prSet/>
      <dgm:spPr/>
      <dgm:t>
        <a:bodyPr/>
        <a:lstStyle/>
        <a:p>
          <a:endParaRPr lang="it-IT"/>
        </a:p>
      </dgm:t>
    </dgm:pt>
    <dgm:pt modelId="{69908101-C16A-4EB9-A434-6A1D6B2379B0}" type="sibTrans" cxnId="{77353935-18CA-4A0B-ADD3-B05EE0C71EEC}">
      <dgm:prSet/>
      <dgm:spPr/>
      <dgm:t>
        <a:bodyPr/>
        <a:lstStyle/>
        <a:p>
          <a:endParaRPr lang="it-IT"/>
        </a:p>
      </dgm:t>
    </dgm:pt>
    <dgm:pt modelId="{983DA7E8-95A4-4E40-ABCB-568EE077327F}">
      <dgm:prSet phldrT="[Testo]"/>
      <dgm:spPr/>
      <dgm:t>
        <a:bodyPr/>
        <a:lstStyle/>
        <a:p>
          <a:r>
            <a:rPr lang="it-IT" dirty="0"/>
            <a:t>Analisi emissioni</a:t>
          </a:r>
        </a:p>
      </dgm:t>
    </dgm:pt>
    <dgm:pt modelId="{1DFF82D3-5866-4B5C-9967-0FE7C0DAEBBF}" type="parTrans" cxnId="{B65FA9C8-0F45-4D7D-81C8-0BD2BB311AC0}">
      <dgm:prSet/>
      <dgm:spPr/>
      <dgm:t>
        <a:bodyPr/>
        <a:lstStyle/>
        <a:p>
          <a:endParaRPr lang="it-IT"/>
        </a:p>
      </dgm:t>
    </dgm:pt>
    <dgm:pt modelId="{0C7BA639-0D00-48DD-943B-F949287FFF0D}" type="sibTrans" cxnId="{B65FA9C8-0F45-4D7D-81C8-0BD2BB311AC0}">
      <dgm:prSet/>
      <dgm:spPr/>
      <dgm:t>
        <a:bodyPr/>
        <a:lstStyle/>
        <a:p>
          <a:endParaRPr lang="it-IT"/>
        </a:p>
      </dgm:t>
    </dgm:pt>
    <dgm:pt modelId="{2E3BE3AF-9ED2-4989-849A-6DB0328C8D98}">
      <dgm:prSet/>
      <dgm:spPr/>
      <dgm:t>
        <a:bodyPr/>
        <a:lstStyle/>
        <a:p>
          <a:r>
            <a:rPr lang="it-IT" dirty="0"/>
            <a:t>Gestori </a:t>
          </a:r>
          <a:r>
            <a:rPr lang="it-IT" dirty="0" err="1"/>
            <a:t>imp.rifiuti</a:t>
          </a:r>
          <a:endParaRPr lang="it-IT" dirty="0"/>
        </a:p>
      </dgm:t>
    </dgm:pt>
    <dgm:pt modelId="{BBD43504-984E-4D64-98BF-F71C8F0B9E36}" type="parTrans" cxnId="{FCFBD982-1548-40DF-8466-F82A3792CC79}">
      <dgm:prSet/>
      <dgm:spPr/>
      <dgm:t>
        <a:bodyPr/>
        <a:lstStyle/>
        <a:p>
          <a:endParaRPr lang="it-IT"/>
        </a:p>
      </dgm:t>
    </dgm:pt>
    <dgm:pt modelId="{75406A86-BD1C-4992-AE24-068C1F7FABB8}" type="sibTrans" cxnId="{FCFBD982-1548-40DF-8466-F82A3792CC79}">
      <dgm:prSet/>
      <dgm:spPr/>
      <dgm:t>
        <a:bodyPr/>
        <a:lstStyle/>
        <a:p>
          <a:endParaRPr lang="it-IT"/>
        </a:p>
      </dgm:t>
    </dgm:pt>
    <dgm:pt modelId="{48EC860D-1D7C-498B-BCEF-20E84A561AFE}">
      <dgm:prSet phldrT="[Testo]"/>
      <dgm:spPr/>
      <dgm:t>
        <a:bodyPr/>
        <a:lstStyle/>
        <a:p>
          <a:r>
            <a:rPr lang="it-IT" dirty="0"/>
            <a:t>Deposito temporaneo</a:t>
          </a:r>
        </a:p>
      </dgm:t>
    </dgm:pt>
    <dgm:pt modelId="{03755C00-41DD-436A-9599-6E69E4A8DC1F}" type="parTrans" cxnId="{96396795-A350-478B-873C-11676FBE9308}">
      <dgm:prSet/>
      <dgm:spPr/>
      <dgm:t>
        <a:bodyPr/>
        <a:lstStyle/>
        <a:p>
          <a:endParaRPr lang="it-IT"/>
        </a:p>
      </dgm:t>
    </dgm:pt>
    <dgm:pt modelId="{DAFDCB03-A2F9-4402-BF54-51A8FE24785F}" type="sibTrans" cxnId="{96396795-A350-478B-873C-11676FBE9308}">
      <dgm:prSet/>
      <dgm:spPr/>
      <dgm:t>
        <a:bodyPr/>
        <a:lstStyle/>
        <a:p>
          <a:endParaRPr lang="it-IT"/>
        </a:p>
      </dgm:t>
    </dgm:pt>
    <dgm:pt modelId="{DF6C13D0-B676-4B45-B4BD-889820B0D937}" type="pres">
      <dgm:prSet presAssocID="{3D541EF0-18AB-41D3-89E6-4E04475A5E06}" presName="composite" presStyleCnt="0">
        <dgm:presLayoutVars>
          <dgm:chMax val="5"/>
          <dgm:dir/>
          <dgm:animLvl val="ctr"/>
          <dgm:resizeHandles val="exact"/>
        </dgm:presLayoutVars>
      </dgm:prSet>
      <dgm:spPr/>
    </dgm:pt>
    <dgm:pt modelId="{B365B708-C912-42D8-8D8A-33947C5CE3A5}" type="pres">
      <dgm:prSet presAssocID="{3D541EF0-18AB-41D3-89E6-4E04475A5E06}" presName="cycle" presStyleCnt="0"/>
      <dgm:spPr/>
    </dgm:pt>
    <dgm:pt modelId="{2DE37BC7-9F1D-4D8A-BD86-F3B3DFD353DD}" type="pres">
      <dgm:prSet presAssocID="{3D541EF0-18AB-41D3-89E6-4E04475A5E06}" presName="centerShape" presStyleCnt="0"/>
      <dgm:spPr/>
    </dgm:pt>
    <dgm:pt modelId="{F4536F75-E4F8-42F3-A2C5-9AFCBBB3786B}" type="pres">
      <dgm:prSet presAssocID="{3D541EF0-18AB-41D3-89E6-4E04475A5E06}" presName="connSite" presStyleLbl="node1" presStyleIdx="0" presStyleCnt="5"/>
      <dgm:spPr/>
    </dgm:pt>
    <dgm:pt modelId="{BA9423EC-43D0-48B4-BDA4-A631A3DFC017}" type="pres">
      <dgm:prSet presAssocID="{3D541EF0-18AB-41D3-89E6-4E04475A5E06}" presName="visible" presStyleLbl="node1" presStyleIdx="0" presStyleCnt="5"/>
      <dgm:spPr/>
    </dgm:pt>
    <dgm:pt modelId="{00F7DCD8-9873-48F4-AB26-C5A04E5815CB}" type="pres">
      <dgm:prSet presAssocID="{BBD43504-984E-4D64-98BF-F71C8F0B9E36}" presName="Name25" presStyleLbl="parChTrans1D1" presStyleIdx="0" presStyleCnt="4"/>
      <dgm:spPr/>
    </dgm:pt>
    <dgm:pt modelId="{D3085AFA-BEFE-4F0B-B874-287AD5EAD8A1}" type="pres">
      <dgm:prSet presAssocID="{2E3BE3AF-9ED2-4989-849A-6DB0328C8D98}" presName="node" presStyleCnt="0"/>
      <dgm:spPr/>
    </dgm:pt>
    <dgm:pt modelId="{6D81CA2C-6A1D-4F2A-B041-EB97B6C9BE02}" type="pres">
      <dgm:prSet presAssocID="{2E3BE3AF-9ED2-4989-849A-6DB0328C8D98}" presName="parentNode" presStyleLbl="node1" presStyleIdx="1" presStyleCnt="5">
        <dgm:presLayoutVars>
          <dgm:chMax val="1"/>
          <dgm:bulletEnabled val="1"/>
        </dgm:presLayoutVars>
      </dgm:prSet>
      <dgm:spPr/>
    </dgm:pt>
    <dgm:pt modelId="{D8AE1A36-5F65-43E5-964D-D6D463E3375D}" type="pres">
      <dgm:prSet presAssocID="{2E3BE3AF-9ED2-4989-849A-6DB0328C8D98}" presName="childNode" presStyleLbl="revTx" presStyleIdx="0" presStyleCnt="3">
        <dgm:presLayoutVars>
          <dgm:bulletEnabled val="1"/>
        </dgm:presLayoutVars>
      </dgm:prSet>
      <dgm:spPr/>
    </dgm:pt>
    <dgm:pt modelId="{3ECFF161-C2C4-4029-A1D0-46E829E94A5D}" type="pres">
      <dgm:prSet presAssocID="{D920FE00-8286-49A4-8C86-A5AFDF6B4918}" presName="Name25" presStyleLbl="parChTrans1D1" presStyleIdx="1" presStyleCnt="4"/>
      <dgm:spPr/>
    </dgm:pt>
    <dgm:pt modelId="{204261FC-513F-4BA7-89F6-A7ED98E81904}" type="pres">
      <dgm:prSet presAssocID="{B084C56F-0BCE-4236-97E0-45288CCDA03E}" presName="node" presStyleCnt="0"/>
      <dgm:spPr/>
    </dgm:pt>
    <dgm:pt modelId="{FEE10018-7BC6-4197-ADDA-CA5C46E2C701}" type="pres">
      <dgm:prSet presAssocID="{B084C56F-0BCE-4236-97E0-45288CCDA03E}" presName="parentNode" presStyleLbl="node1" presStyleIdx="2" presStyleCnt="5">
        <dgm:presLayoutVars>
          <dgm:chMax val="1"/>
          <dgm:bulletEnabled val="1"/>
        </dgm:presLayoutVars>
      </dgm:prSet>
      <dgm:spPr/>
    </dgm:pt>
    <dgm:pt modelId="{FBF9D171-27F4-4D49-AF64-191175144D7D}" type="pres">
      <dgm:prSet presAssocID="{B084C56F-0BCE-4236-97E0-45288CCDA03E}" presName="childNode" presStyleLbl="revTx" presStyleIdx="0" presStyleCnt="3">
        <dgm:presLayoutVars>
          <dgm:bulletEnabled val="1"/>
        </dgm:presLayoutVars>
      </dgm:prSet>
      <dgm:spPr/>
    </dgm:pt>
    <dgm:pt modelId="{0B922B1D-2310-4916-B2A4-132F9B425ADE}" type="pres">
      <dgm:prSet presAssocID="{765023A7-5FDD-414A-9FCD-CD4FC9362407}" presName="Name25" presStyleLbl="parChTrans1D1" presStyleIdx="2" presStyleCnt="4"/>
      <dgm:spPr/>
    </dgm:pt>
    <dgm:pt modelId="{21D275E7-2454-4186-AE3E-25E447D9C3BF}" type="pres">
      <dgm:prSet presAssocID="{63657439-CD5D-4B4F-962C-45B076D217A0}" presName="node" presStyleCnt="0"/>
      <dgm:spPr/>
    </dgm:pt>
    <dgm:pt modelId="{79A14332-9132-43B6-8275-3275764B7D33}" type="pres">
      <dgm:prSet presAssocID="{63657439-CD5D-4B4F-962C-45B076D217A0}" presName="parentNode" presStyleLbl="node1" presStyleIdx="3" presStyleCnt="5">
        <dgm:presLayoutVars>
          <dgm:chMax val="1"/>
          <dgm:bulletEnabled val="1"/>
        </dgm:presLayoutVars>
      </dgm:prSet>
      <dgm:spPr/>
    </dgm:pt>
    <dgm:pt modelId="{263B91F3-84EE-42EC-8A9A-663B68AAC261}" type="pres">
      <dgm:prSet presAssocID="{63657439-CD5D-4B4F-962C-45B076D217A0}" presName="childNode" presStyleLbl="revTx" presStyleIdx="1" presStyleCnt="3">
        <dgm:presLayoutVars>
          <dgm:bulletEnabled val="1"/>
        </dgm:presLayoutVars>
      </dgm:prSet>
      <dgm:spPr/>
    </dgm:pt>
    <dgm:pt modelId="{8661D6DF-7303-4D35-8144-074EC7C04669}" type="pres">
      <dgm:prSet presAssocID="{1FBD2B2E-074B-4F4A-A105-508B30CF61AE}" presName="Name25" presStyleLbl="parChTrans1D1" presStyleIdx="3" presStyleCnt="4"/>
      <dgm:spPr/>
    </dgm:pt>
    <dgm:pt modelId="{4490BE8F-5C0F-4E92-B02E-4FE5B7232E3E}" type="pres">
      <dgm:prSet presAssocID="{19BAD8A9-35B1-437A-968D-456B72F666AE}" presName="node" presStyleCnt="0"/>
      <dgm:spPr/>
    </dgm:pt>
    <dgm:pt modelId="{71A4F82D-8141-4354-9ADB-56E833E91472}" type="pres">
      <dgm:prSet presAssocID="{19BAD8A9-35B1-437A-968D-456B72F666AE}" presName="parentNode" presStyleLbl="node1" presStyleIdx="4" presStyleCnt="5">
        <dgm:presLayoutVars>
          <dgm:chMax val="1"/>
          <dgm:bulletEnabled val="1"/>
        </dgm:presLayoutVars>
      </dgm:prSet>
      <dgm:spPr/>
    </dgm:pt>
    <dgm:pt modelId="{136FCA1C-3C29-492F-9A6C-5CB956840CB2}" type="pres">
      <dgm:prSet presAssocID="{19BAD8A9-35B1-437A-968D-456B72F666AE}" presName="childNode" presStyleLbl="revTx" presStyleIdx="2" presStyleCnt="3">
        <dgm:presLayoutVars>
          <dgm:bulletEnabled val="1"/>
        </dgm:presLayoutVars>
      </dgm:prSet>
      <dgm:spPr/>
    </dgm:pt>
  </dgm:ptLst>
  <dgm:cxnLst>
    <dgm:cxn modelId="{1E4BE401-95FB-41E5-98DA-9F97BAD702DD}" type="presOf" srcId="{765023A7-5FDD-414A-9FCD-CD4FC9362407}" destId="{0B922B1D-2310-4916-B2A4-132F9B425ADE}" srcOrd="0" destOrd="0" presId="urn:microsoft.com/office/officeart/2005/8/layout/radial2"/>
    <dgm:cxn modelId="{66BC0B02-D0A4-4AA9-A029-AC8A2326CEBB}" type="presOf" srcId="{3D541EF0-18AB-41D3-89E6-4E04475A5E06}" destId="{DF6C13D0-B676-4B45-B4BD-889820B0D937}" srcOrd="0" destOrd="0" presId="urn:microsoft.com/office/officeart/2005/8/layout/radial2"/>
    <dgm:cxn modelId="{E85A0206-A0CB-4FE7-8882-3BA411053791}" type="presOf" srcId="{19BAD8A9-35B1-437A-968D-456B72F666AE}" destId="{71A4F82D-8141-4354-9ADB-56E833E91472}" srcOrd="0" destOrd="0" presId="urn:microsoft.com/office/officeart/2005/8/layout/radial2"/>
    <dgm:cxn modelId="{4AA77206-AF38-467A-B54F-D562F752B372}" type="presOf" srcId="{48EC860D-1D7C-498B-BCEF-20E84A561AFE}" destId="{FBF9D171-27F4-4D49-AF64-191175144D7D}" srcOrd="0" destOrd="2" presId="urn:microsoft.com/office/officeart/2005/8/layout/radial2"/>
    <dgm:cxn modelId="{E9E70E08-B48D-419E-A61F-12D5A8529599}" type="presOf" srcId="{1435C8D2-96E4-4E58-84DC-FFF46FAC6ED4}" destId="{FBF9D171-27F4-4D49-AF64-191175144D7D}" srcOrd="0" destOrd="1" presId="urn:microsoft.com/office/officeart/2005/8/layout/radial2"/>
    <dgm:cxn modelId="{97BA9F12-BEE0-4C41-9BC8-EEB385E46D22}" srcId="{B084C56F-0BCE-4236-97E0-45288CCDA03E}" destId="{1435C8D2-96E4-4E58-84DC-FFF46FAC6ED4}" srcOrd="1" destOrd="0" parTransId="{13712A1C-D29D-4060-8118-C730A2D031A9}" sibTransId="{E2D049FD-A524-4165-B8D7-92C31F873BC9}"/>
    <dgm:cxn modelId="{DF9C0E1B-571A-448A-850D-C1478DF289D7}" srcId="{63657439-CD5D-4B4F-962C-45B076D217A0}" destId="{AD261412-97F1-4B96-9762-1013E77ADC2A}" srcOrd="0" destOrd="0" parTransId="{B960878C-D9CB-4BAC-A0F6-0B31FC6046F5}" sibTransId="{C77C2A37-A3C3-4306-A584-80EAA4E04EA2}"/>
    <dgm:cxn modelId="{28A59428-83DC-45D7-85BE-A560AAEF39B6}" type="presOf" srcId="{2E3BE3AF-9ED2-4989-849A-6DB0328C8D98}" destId="{6D81CA2C-6A1D-4F2A-B041-EB97B6C9BE02}" srcOrd="0" destOrd="0" presId="urn:microsoft.com/office/officeart/2005/8/layout/radial2"/>
    <dgm:cxn modelId="{DC401729-FA11-4494-93AF-F0875CB058B5}" type="presOf" srcId="{BBD43504-984E-4D64-98BF-F71C8F0B9E36}" destId="{00F7DCD8-9873-48F4-AB26-C5A04E5815CB}" srcOrd="0" destOrd="0" presId="urn:microsoft.com/office/officeart/2005/8/layout/radial2"/>
    <dgm:cxn modelId="{28A37F31-8811-4839-92FE-E943085F423A}" type="presOf" srcId="{B084C56F-0BCE-4236-97E0-45288CCDA03E}" destId="{FEE10018-7BC6-4197-ADDA-CA5C46E2C701}" srcOrd="0" destOrd="0" presId="urn:microsoft.com/office/officeart/2005/8/layout/radial2"/>
    <dgm:cxn modelId="{77353935-18CA-4A0B-ADD3-B05EE0C71EEC}" srcId="{3D541EF0-18AB-41D3-89E6-4E04475A5E06}" destId="{19BAD8A9-35B1-437A-968D-456B72F666AE}" srcOrd="3" destOrd="0" parTransId="{1FBD2B2E-074B-4F4A-A105-508B30CF61AE}" sibTransId="{69908101-C16A-4EB9-A434-6A1D6B2379B0}"/>
    <dgm:cxn modelId="{AEC50C4B-9DB9-4314-B52E-2177387B703A}" type="presOf" srcId="{983DA7E8-95A4-4E40-ABCB-568EE077327F}" destId="{136FCA1C-3C29-492F-9A6C-5CB956840CB2}" srcOrd="0" destOrd="0" presId="urn:microsoft.com/office/officeart/2005/8/layout/radial2"/>
    <dgm:cxn modelId="{DD50967D-17C3-42A8-A2E3-A76A51A21029}" srcId="{63657439-CD5D-4B4F-962C-45B076D217A0}" destId="{C1A62925-55D0-462B-9663-25726BD906EE}" srcOrd="1" destOrd="0" parTransId="{B599003C-DDC2-4F44-88D4-0A781F313561}" sibTransId="{E09E739C-C215-45EA-95C2-CF3C13181BF5}"/>
    <dgm:cxn modelId="{560DD97F-0C7B-4BE7-BB74-9DA02302B967}" type="presOf" srcId="{C1A62925-55D0-462B-9663-25726BD906EE}" destId="{263B91F3-84EE-42EC-8A9A-663B68AAC261}" srcOrd="0" destOrd="1" presId="urn:microsoft.com/office/officeart/2005/8/layout/radial2"/>
    <dgm:cxn modelId="{FCFBD982-1548-40DF-8466-F82A3792CC79}" srcId="{3D541EF0-18AB-41D3-89E6-4E04475A5E06}" destId="{2E3BE3AF-9ED2-4989-849A-6DB0328C8D98}" srcOrd="0" destOrd="0" parTransId="{BBD43504-984E-4D64-98BF-F71C8F0B9E36}" sibTransId="{75406A86-BD1C-4992-AE24-068C1F7FABB8}"/>
    <dgm:cxn modelId="{0B20EC87-9813-4BAA-A4DB-A7C64E4F72BB}" srcId="{3D541EF0-18AB-41D3-89E6-4E04475A5E06}" destId="{B084C56F-0BCE-4236-97E0-45288CCDA03E}" srcOrd="1" destOrd="0" parTransId="{D920FE00-8286-49A4-8C86-A5AFDF6B4918}" sibTransId="{AD64DA46-4211-428D-95A0-9C453867382A}"/>
    <dgm:cxn modelId="{96396795-A350-478B-873C-11676FBE9308}" srcId="{B084C56F-0BCE-4236-97E0-45288CCDA03E}" destId="{48EC860D-1D7C-498B-BCEF-20E84A561AFE}" srcOrd="2" destOrd="0" parTransId="{03755C00-41DD-436A-9599-6E69E4A8DC1F}" sibTransId="{DAFDCB03-A2F9-4402-BF54-51A8FE24785F}"/>
    <dgm:cxn modelId="{70B9A6B1-61DA-4C37-A6F0-66351EB92E61}" srcId="{3D541EF0-18AB-41D3-89E6-4E04475A5E06}" destId="{63657439-CD5D-4B4F-962C-45B076D217A0}" srcOrd="2" destOrd="0" parTransId="{765023A7-5FDD-414A-9FCD-CD4FC9362407}" sibTransId="{86F0FE85-4EB9-436E-AE1C-F3505DA3F18E}"/>
    <dgm:cxn modelId="{3DBA77B8-444E-4B14-B171-6A7A2D2AA7D5}" type="presOf" srcId="{AD261412-97F1-4B96-9762-1013E77ADC2A}" destId="{263B91F3-84EE-42EC-8A9A-663B68AAC261}" srcOrd="0" destOrd="0" presId="urn:microsoft.com/office/officeart/2005/8/layout/radial2"/>
    <dgm:cxn modelId="{38AE9AB8-0880-441C-AC34-FAEE1FBEEA74}" srcId="{B084C56F-0BCE-4236-97E0-45288CCDA03E}" destId="{8FC96DB1-B16B-41EA-82E0-B880172A87F8}" srcOrd="0" destOrd="0" parTransId="{3E6E0555-4511-48CA-A101-26E474B81965}" sibTransId="{B6D98ED3-5BF8-4A31-9600-3251AEBA3E59}"/>
    <dgm:cxn modelId="{FF9C70C2-3922-409C-AADA-789695DEE7D5}" type="presOf" srcId="{1FBD2B2E-074B-4F4A-A105-508B30CF61AE}" destId="{8661D6DF-7303-4D35-8144-074EC7C04669}" srcOrd="0" destOrd="0" presId="urn:microsoft.com/office/officeart/2005/8/layout/radial2"/>
    <dgm:cxn modelId="{B65FA9C8-0F45-4D7D-81C8-0BD2BB311AC0}" srcId="{19BAD8A9-35B1-437A-968D-456B72F666AE}" destId="{983DA7E8-95A4-4E40-ABCB-568EE077327F}" srcOrd="0" destOrd="0" parTransId="{1DFF82D3-5866-4B5C-9967-0FE7C0DAEBBF}" sibTransId="{0C7BA639-0D00-48DD-943B-F949287FFF0D}"/>
    <dgm:cxn modelId="{50CEB5DE-CBC5-4242-B730-BD0DE3E182D1}" type="presOf" srcId="{8FC96DB1-B16B-41EA-82E0-B880172A87F8}" destId="{FBF9D171-27F4-4D49-AF64-191175144D7D}" srcOrd="0" destOrd="0" presId="urn:microsoft.com/office/officeart/2005/8/layout/radial2"/>
    <dgm:cxn modelId="{452150E4-F131-4AF0-BF5F-F8060B434BF1}" type="presOf" srcId="{63657439-CD5D-4B4F-962C-45B076D217A0}" destId="{79A14332-9132-43B6-8275-3275764B7D33}" srcOrd="0" destOrd="0" presId="urn:microsoft.com/office/officeart/2005/8/layout/radial2"/>
    <dgm:cxn modelId="{2C0465F2-259C-40DE-A20A-DCF5C7216AED}" type="presOf" srcId="{D920FE00-8286-49A4-8C86-A5AFDF6B4918}" destId="{3ECFF161-C2C4-4029-A1D0-46E829E94A5D}" srcOrd="0" destOrd="0" presId="urn:microsoft.com/office/officeart/2005/8/layout/radial2"/>
    <dgm:cxn modelId="{2B04041D-F825-4ADB-B4A9-D98E0F437B94}" type="presParOf" srcId="{DF6C13D0-B676-4B45-B4BD-889820B0D937}" destId="{B365B708-C912-42D8-8D8A-33947C5CE3A5}" srcOrd="0" destOrd="0" presId="urn:microsoft.com/office/officeart/2005/8/layout/radial2"/>
    <dgm:cxn modelId="{5A0A0D9B-4AF7-45CC-AA77-4AB509C286B6}" type="presParOf" srcId="{B365B708-C912-42D8-8D8A-33947C5CE3A5}" destId="{2DE37BC7-9F1D-4D8A-BD86-F3B3DFD353DD}" srcOrd="0" destOrd="0" presId="urn:microsoft.com/office/officeart/2005/8/layout/radial2"/>
    <dgm:cxn modelId="{C7C44209-9DF1-4D2D-8FD2-BE613D562ACF}" type="presParOf" srcId="{2DE37BC7-9F1D-4D8A-BD86-F3B3DFD353DD}" destId="{F4536F75-E4F8-42F3-A2C5-9AFCBBB3786B}" srcOrd="0" destOrd="0" presId="urn:microsoft.com/office/officeart/2005/8/layout/radial2"/>
    <dgm:cxn modelId="{CF302D05-F95A-4CE0-845B-4FBDD8E7F1C8}" type="presParOf" srcId="{2DE37BC7-9F1D-4D8A-BD86-F3B3DFD353DD}" destId="{BA9423EC-43D0-48B4-BDA4-A631A3DFC017}" srcOrd="1" destOrd="0" presId="urn:microsoft.com/office/officeart/2005/8/layout/radial2"/>
    <dgm:cxn modelId="{673F12D5-43F3-4488-AA5F-933BAB463727}" type="presParOf" srcId="{B365B708-C912-42D8-8D8A-33947C5CE3A5}" destId="{00F7DCD8-9873-48F4-AB26-C5A04E5815CB}" srcOrd="1" destOrd="0" presId="urn:microsoft.com/office/officeart/2005/8/layout/radial2"/>
    <dgm:cxn modelId="{C659D9C0-CE4B-4E06-8D8A-81E23545938A}" type="presParOf" srcId="{B365B708-C912-42D8-8D8A-33947C5CE3A5}" destId="{D3085AFA-BEFE-4F0B-B874-287AD5EAD8A1}" srcOrd="2" destOrd="0" presId="urn:microsoft.com/office/officeart/2005/8/layout/radial2"/>
    <dgm:cxn modelId="{D7AED6DA-0842-43EC-AA47-81164E700FA6}" type="presParOf" srcId="{D3085AFA-BEFE-4F0B-B874-287AD5EAD8A1}" destId="{6D81CA2C-6A1D-4F2A-B041-EB97B6C9BE02}" srcOrd="0" destOrd="0" presId="urn:microsoft.com/office/officeart/2005/8/layout/radial2"/>
    <dgm:cxn modelId="{829CF983-422D-4849-AF20-365FF45E4D3F}" type="presParOf" srcId="{D3085AFA-BEFE-4F0B-B874-287AD5EAD8A1}" destId="{D8AE1A36-5F65-43E5-964D-D6D463E3375D}" srcOrd="1" destOrd="0" presId="urn:microsoft.com/office/officeart/2005/8/layout/radial2"/>
    <dgm:cxn modelId="{73E6D323-CF4D-48B0-A207-F437268B4ECF}" type="presParOf" srcId="{B365B708-C912-42D8-8D8A-33947C5CE3A5}" destId="{3ECFF161-C2C4-4029-A1D0-46E829E94A5D}" srcOrd="3" destOrd="0" presId="urn:microsoft.com/office/officeart/2005/8/layout/radial2"/>
    <dgm:cxn modelId="{BF47F3AC-7179-4176-A0FC-580C561962F5}" type="presParOf" srcId="{B365B708-C912-42D8-8D8A-33947C5CE3A5}" destId="{204261FC-513F-4BA7-89F6-A7ED98E81904}" srcOrd="4" destOrd="0" presId="urn:microsoft.com/office/officeart/2005/8/layout/radial2"/>
    <dgm:cxn modelId="{8A845BED-BC84-400D-9B30-F634EF9F9D15}" type="presParOf" srcId="{204261FC-513F-4BA7-89F6-A7ED98E81904}" destId="{FEE10018-7BC6-4197-ADDA-CA5C46E2C701}" srcOrd="0" destOrd="0" presId="urn:microsoft.com/office/officeart/2005/8/layout/radial2"/>
    <dgm:cxn modelId="{288C9FDD-3FBC-4028-8486-6087DB7464D0}" type="presParOf" srcId="{204261FC-513F-4BA7-89F6-A7ED98E81904}" destId="{FBF9D171-27F4-4D49-AF64-191175144D7D}" srcOrd="1" destOrd="0" presId="urn:microsoft.com/office/officeart/2005/8/layout/radial2"/>
    <dgm:cxn modelId="{D1F3FF94-E8A3-4F6D-9DE1-011FD6ED7AEA}" type="presParOf" srcId="{B365B708-C912-42D8-8D8A-33947C5CE3A5}" destId="{0B922B1D-2310-4916-B2A4-132F9B425ADE}" srcOrd="5" destOrd="0" presId="urn:microsoft.com/office/officeart/2005/8/layout/radial2"/>
    <dgm:cxn modelId="{8E87B039-51BB-45D7-9BA7-490C89DEDAA7}" type="presParOf" srcId="{B365B708-C912-42D8-8D8A-33947C5CE3A5}" destId="{21D275E7-2454-4186-AE3E-25E447D9C3BF}" srcOrd="6" destOrd="0" presId="urn:microsoft.com/office/officeart/2005/8/layout/radial2"/>
    <dgm:cxn modelId="{780B5684-EEE6-4B25-B8A6-AEE59AABF40A}" type="presParOf" srcId="{21D275E7-2454-4186-AE3E-25E447D9C3BF}" destId="{79A14332-9132-43B6-8275-3275764B7D33}" srcOrd="0" destOrd="0" presId="urn:microsoft.com/office/officeart/2005/8/layout/radial2"/>
    <dgm:cxn modelId="{53B70A6E-E0C1-4204-A4FE-23705C48243D}" type="presParOf" srcId="{21D275E7-2454-4186-AE3E-25E447D9C3BF}" destId="{263B91F3-84EE-42EC-8A9A-663B68AAC261}" srcOrd="1" destOrd="0" presId="urn:microsoft.com/office/officeart/2005/8/layout/radial2"/>
    <dgm:cxn modelId="{63A90485-5AB5-43B7-802C-AE05110F1A10}" type="presParOf" srcId="{B365B708-C912-42D8-8D8A-33947C5CE3A5}" destId="{8661D6DF-7303-4D35-8144-074EC7C04669}" srcOrd="7" destOrd="0" presId="urn:microsoft.com/office/officeart/2005/8/layout/radial2"/>
    <dgm:cxn modelId="{C0FAE17E-7975-4DB3-9E26-1D616A92A8BC}" type="presParOf" srcId="{B365B708-C912-42D8-8D8A-33947C5CE3A5}" destId="{4490BE8F-5C0F-4E92-B02E-4FE5B7232E3E}" srcOrd="8" destOrd="0" presId="urn:microsoft.com/office/officeart/2005/8/layout/radial2"/>
    <dgm:cxn modelId="{A22FBDD8-663A-41A8-B40F-06AF76DB4262}" type="presParOf" srcId="{4490BE8F-5C0F-4E92-B02E-4FE5B7232E3E}" destId="{71A4F82D-8141-4354-9ADB-56E833E91472}" srcOrd="0" destOrd="0" presId="urn:microsoft.com/office/officeart/2005/8/layout/radial2"/>
    <dgm:cxn modelId="{71355D42-B3A4-4C96-A0E9-025C56805D0A}" type="presParOf" srcId="{4490BE8F-5C0F-4E92-B02E-4FE5B7232E3E}" destId="{136FCA1C-3C29-492F-9A6C-5CB956840CB2}" srcOrd="1" destOrd="0" presId="urn:microsoft.com/office/officeart/2005/8/layout/radial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BB4D5246-6499-44F2-970F-DEEFB025CC2C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icontext_colorful1" csCatId="colorful" phldr="1"/>
      <dgm:spPr/>
      <dgm:t>
        <a:bodyPr/>
        <a:lstStyle/>
        <a:p>
          <a:endParaRPr lang="en-US"/>
        </a:p>
      </dgm:t>
    </dgm:pt>
    <dgm:pt modelId="{09D3D845-5C98-4364-9C90-1088FE076287}">
      <dgm:prSet/>
      <dgm:spPr/>
      <dgm:t>
        <a:bodyPr/>
        <a:lstStyle/>
        <a:p>
          <a:r>
            <a:rPr lang="it-IT"/>
            <a:t>La finalità è duplice</a:t>
          </a:r>
          <a:endParaRPr lang="en-US"/>
        </a:p>
      </dgm:t>
    </dgm:pt>
    <dgm:pt modelId="{3DE5F81A-DD53-47E5-BBA3-FAFDC6D67E30}" type="parTrans" cxnId="{750EA045-9D42-481A-9761-28247ED0509F}">
      <dgm:prSet/>
      <dgm:spPr/>
      <dgm:t>
        <a:bodyPr/>
        <a:lstStyle/>
        <a:p>
          <a:endParaRPr lang="en-US"/>
        </a:p>
      </dgm:t>
    </dgm:pt>
    <dgm:pt modelId="{CFAAD774-0645-475D-9566-BD55F7A1563A}" type="sibTrans" cxnId="{750EA045-9D42-481A-9761-28247ED0509F}">
      <dgm:prSet/>
      <dgm:spPr/>
      <dgm:t>
        <a:bodyPr/>
        <a:lstStyle/>
        <a:p>
          <a:endParaRPr lang="en-US"/>
        </a:p>
      </dgm:t>
    </dgm:pt>
    <dgm:pt modelId="{6376C10F-5426-457F-9D87-AA8C56AE197C}">
      <dgm:prSet/>
      <dgm:spPr/>
      <dgm:t>
        <a:bodyPr/>
        <a:lstStyle/>
        <a:p>
          <a:r>
            <a:rPr lang="it-IT"/>
            <a:t>Di consentire ai soggetti con titoli abilitativi in scadenza di continuare ad operare fino superamento dell’emergenza </a:t>
          </a:r>
          <a:endParaRPr lang="en-US"/>
        </a:p>
      </dgm:t>
    </dgm:pt>
    <dgm:pt modelId="{EAFC3EB7-EA76-48D1-836B-C03DB1CB9867}" type="parTrans" cxnId="{4E77D6CE-67CB-4C25-A71B-F8C86AB10F2C}">
      <dgm:prSet/>
      <dgm:spPr/>
      <dgm:t>
        <a:bodyPr/>
        <a:lstStyle/>
        <a:p>
          <a:endParaRPr lang="en-US"/>
        </a:p>
      </dgm:t>
    </dgm:pt>
    <dgm:pt modelId="{571D5862-0B54-4A33-9DE3-25B3D4A76DFD}" type="sibTrans" cxnId="{4E77D6CE-67CB-4C25-A71B-F8C86AB10F2C}">
      <dgm:prSet/>
      <dgm:spPr/>
      <dgm:t>
        <a:bodyPr/>
        <a:lstStyle/>
        <a:p>
          <a:endParaRPr lang="en-US"/>
        </a:p>
      </dgm:t>
    </dgm:pt>
    <dgm:pt modelId="{BC159CD3-EA54-412D-A88F-98BE14E3230B}">
      <dgm:prSet/>
      <dgm:spPr/>
      <dgm:t>
        <a:bodyPr/>
        <a:lstStyle/>
        <a:p>
          <a:r>
            <a:rPr lang="it-IT"/>
            <a:t>di alleviare, per lo stesso periodo, il lavoro della PA.</a:t>
          </a:r>
          <a:endParaRPr lang="en-US"/>
        </a:p>
      </dgm:t>
    </dgm:pt>
    <dgm:pt modelId="{3B32206A-90EF-4785-BFF7-E38058487CF9}" type="parTrans" cxnId="{A9FD8E95-2562-4AD1-A1B9-34F2C68771F4}">
      <dgm:prSet/>
      <dgm:spPr/>
      <dgm:t>
        <a:bodyPr/>
        <a:lstStyle/>
        <a:p>
          <a:endParaRPr lang="en-US"/>
        </a:p>
      </dgm:t>
    </dgm:pt>
    <dgm:pt modelId="{1BA3F74D-7C94-4DFE-8991-6B7698695999}" type="sibTrans" cxnId="{A9FD8E95-2562-4AD1-A1B9-34F2C68771F4}">
      <dgm:prSet/>
      <dgm:spPr/>
      <dgm:t>
        <a:bodyPr/>
        <a:lstStyle/>
        <a:p>
          <a:endParaRPr lang="en-US"/>
        </a:p>
      </dgm:t>
    </dgm:pt>
    <dgm:pt modelId="{239F09E0-4C36-4950-9D4E-5116238FE27E}">
      <dgm:prSet/>
      <dgm:spPr/>
      <dgm:t>
        <a:bodyPr/>
        <a:lstStyle/>
        <a:p>
          <a:r>
            <a:rPr lang="it-IT"/>
            <a:t>RESTA FERMO il rispetto di tutti i requisiti e le condizioni che debbono sussistere per il legittimo esercizio dell’attività</a:t>
          </a:r>
          <a:endParaRPr lang="en-US"/>
        </a:p>
      </dgm:t>
    </dgm:pt>
    <dgm:pt modelId="{D9F31FFE-D64A-4C23-B6E2-252B543DE3D4}" type="parTrans" cxnId="{2C561E9F-38D7-41B2-B2EB-4FEC551F66C2}">
      <dgm:prSet/>
      <dgm:spPr/>
      <dgm:t>
        <a:bodyPr/>
        <a:lstStyle/>
        <a:p>
          <a:endParaRPr lang="en-US"/>
        </a:p>
      </dgm:t>
    </dgm:pt>
    <dgm:pt modelId="{162109DB-6FD9-4A35-8569-249C574D747D}" type="sibTrans" cxnId="{2C561E9F-38D7-41B2-B2EB-4FEC551F66C2}">
      <dgm:prSet/>
      <dgm:spPr/>
      <dgm:t>
        <a:bodyPr/>
        <a:lstStyle/>
        <a:p>
          <a:endParaRPr lang="en-US"/>
        </a:p>
      </dgm:t>
    </dgm:pt>
    <dgm:pt modelId="{F9A9D39C-C48E-4BE7-8DF1-DA94790D6349}" type="pres">
      <dgm:prSet presAssocID="{BB4D5246-6499-44F2-970F-DEEFB025CC2C}" presName="root" presStyleCnt="0">
        <dgm:presLayoutVars>
          <dgm:dir/>
          <dgm:resizeHandles val="exact"/>
        </dgm:presLayoutVars>
      </dgm:prSet>
      <dgm:spPr/>
    </dgm:pt>
    <dgm:pt modelId="{BC38E6F7-A2E4-4D44-9A18-C9A3F2A97013}" type="pres">
      <dgm:prSet presAssocID="{09D3D845-5C98-4364-9C90-1088FE076287}" presName="compNode" presStyleCnt="0"/>
      <dgm:spPr/>
    </dgm:pt>
    <dgm:pt modelId="{EE9B5782-34BE-4F47-89AC-E3BA3D4AA574}" type="pres">
      <dgm:prSet presAssocID="{09D3D845-5C98-4364-9C90-1088FE076287}" presName="bgRect" presStyleLbl="bgShp" presStyleIdx="0" presStyleCnt="2"/>
      <dgm:spPr/>
    </dgm:pt>
    <dgm:pt modelId="{142C154F-B60B-4774-9264-0AD7BF9663DD}" type="pres">
      <dgm:prSet presAssocID="{09D3D845-5C98-4364-9C90-1088FE076287}" presName="iconRect" presStyleLbl="node1" presStyleIdx="0" presStyleCnt="2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Disconnected"/>
        </a:ext>
      </dgm:extLst>
    </dgm:pt>
    <dgm:pt modelId="{247F0DA2-7397-458D-9DB5-950EF4D3622D}" type="pres">
      <dgm:prSet presAssocID="{09D3D845-5C98-4364-9C90-1088FE076287}" presName="spaceRect" presStyleCnt="0"/>
      <dgm:spPr/>
    </dgm:pt>
    <dgm:pt modelId="{FD2655D1-1946-414D-9AA3-F173CE94A15F}" type="pres">
      <dgm:prSet presAssocID="{09D3D845-5C98-4364-9C90-1088FE076287}" presName="parTx" presStyleLbl="revTx" presStyleIdx="0" presStyleCnt="3">
        <dgm:presLayoutVars>
          <dgm:chMax val="0"/>
          <dgm:chPref val="0"/>
        </dgm:presLayoutVars>
      </dgm:prSet>
      <dgm:spPr/>
    </dgm:pt>
    <dgm:pt modelId="{50BB8BD7-9595-4EC0-A07C-7A85A2D557EC}" type="pres">
      <dgm:prSet presAssocID="{09D3D845-5C98-4364-9C90-1088FE076287}" presName="desTx" presStyleLbl="revTx" presStyleIdx="1" presStyleCnt="3">
        <dgm:presLayoutVars/>
      </dgm:prSet>
      <dgm:spPr/>
    </dgm:pt>
    <dgm:pt modelId="{751C9D48-2C6B-45E9-8E93-485B97F9ED11}" type="pres">
      <dgm:prSet presAssocID="{CFAAD774-0645-475D-9566-BD55F7A1563A}" presName="sibTrans" presStyleCnt="0"/>
      <dgm:spPr/>
    </dgm:pt>
    <dgm:pt modelId="{019D991C-A5D3-4ABB-A56C-7A0CE4A38066}" type="pres">
      <dgm:prSet presAssocID="{239F09E0-4C36-4950-9D4E-5116238FE27E}" presName="compNode" presStyleCnt="0"/>
      <dgm:spPr/>
    </dgm:pt>
    <dgm:pt modelId="{8D699D9C-387E-40C6-A753-B8842F902C01}" type="pres">
      <dgm:prSet presAssocID="{239F09E0-4C36-4950-9D4E-5116238FE27E}" presName="bgRect" presStyleLbl="bgShp" presStyleIdx="1" presStyleCnt="2"/>
      <dgm:spPr/>
    </dgm:pt>
    <dgm:pt modelId="{7FB5E430-1B46-46DA-A736-FA13742CA13E}" type="pres">
      <dgm:prSet presAssocID="{239F09E0-4C36-4950-9D4E-5116238FE27E}" presName="iconRect" presStyleLbl="node1" presStyleIdx="1" presStyleCnt="2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Irritant"/>
        </a:ext>
      </dgm:extLst>
    </dgm:pt>
    <dgm:pt modelId="{6A3189D1-A089-4CBF-A98D-9FD64AAA2923}" type="pres">
      <dgm:prSet presAssocID="{239F09E0-4C36-4950-9D4E-5116238FE27E}" presName="spaceRect" presStyleCnt="0"/>
      <dgm:spPr/>
    </dgm:pt>
    <dgm:pt modelId="{CC6FC07A-06F3-4F90-ABFF-A51B0F3160FB}" type="pres">
      <dgm:prSet presAssocID="{239F09E0-4C36-4950-9D4E-5116238FE27E}" presName="parTx" presStyleLbl="revTx" presStyleIdx="2" presStyleCnt="3">
        <dgm:presLayoutVars>
          <dgm:chMax val="0"/>
          <dgm:chPref val="0"/>
        </dgm:presLayoutVars>
      </dgm:prSet>
      <dgm:spPr/>
    </dgm:pt>
  </dgm:ptLst>
  <dgm:cxnLst>
    <dgm:cxn modelId="{F6FD5933-887F-4E6B-B4C8-3D555CC18300}" type="presOf" srcId="{09D3D845-5C98-4364-9C90-1088FE076287}" destId="{FD2655D1-1946-414D-9AA3-F173CE94A15F}" srcOrd="0" destOrd="0" presId="urn:microsoft.com/office/officeart/2018/2/layout/IconVerticalSolidList"/>
    <dgm:cxn modelId="{750EA045-9D42-481A-9761-28247ED0509F}" srcId="{BB4D5246-6499-44F2-970F-DEEFB025CC2C}" destId="{09D3D845-5C98-4364-9C90-1088FE076287}" srcOrd="0" destOrd="0" parTransId="{3DE5F81A-DD53-47E5-BBA3-FAFDC6D67E30}" sibTransId="{CFAAD774-0645-475D-9566-BD55F7A1563A}"/>
    <dgm:cxn modelId="{AC29444C-ED99-4449-97DB-CA1EB665A3AE}" type="presOf" srcId="{6376C10F-5426-457F-9D87-AA8C56AE197C}" destId="{50BB8BD7-9595-4EC0-A07C-7A85A2D557EC}" srcOrd="0" destOrd="0" presId="urn:microsoft.com/office/officeart/2018/2/layout/IconVerticalSolidList"/>
    <dgm:cxn modelId="{B84FE44D-C16F-4D49-8A7A-D7A81E0E76F7}" type="presOf" srcId="{BB4D5246-6499-44F2-970F-DEEFB025CC2C}" destId="{F9A9D39C-C48E-4BE7-8DF1-DA94790D6349}" srcOrd="0" destOrd="0" presId="urn:microsoft.com/office/officeart/2018/2/layout/IconVerticalSolidList"/>
    <dgm:cxn modelId="{A9FD8E95-2562-4AD1-A1B9-34F2C68771F4}" srcId="{09D3D845-5C98-4364-9C90-1088FE076287}" destId="{BC159CD3-EA54-412D-A88F-98BE14E3230B}" srcOrd="1" destOrd="0" parTransId="{3B32206A-90EF-4785-BFF7-E38058487CF9}" sibTransId="{1BA3F74D-7C94-4DFE-8991-6B7698695999}"/>
    <dgm:cxn modelId="{987F6F99-4066-4A78-9FD6-30B42A6318B4}" type="presOf" srcId="{BC159CD3-EA54-412D-A88F-98BE14E3230B}" destId="{50BB8BD7-9595-4EC0-A07C-7A85A2D557EC}" srcOrd="0" destOrd="1" presId="urn:microsoft.com/office/officeart/2018/2/layout/IconVerticalSolidList"/>
    <dgm:cxn modelId="{2C561E9F-38D7-41B2-B2EB-4FEC551F66C2}" srcId="{BB4D5246-6499-44F2-970F-DEEFB025CC2C}" destId="{239F09E0-4C36-4950-9D4E-5116238FE27E}" srcOrd="1" destOrd="0" parTransId="{D9F31FFE-D64A-4C23-B6E2-252B543DE3D4}" sibTransId="{162109DB-6FD9-4A35-8569-249C574D747D}"/>
    <dgm:cxn modelId="{4E77D6CE-67CB-4C25-A71B-F8C86AB10F2C}" srcId="{09D3D845-5C98-4364-9C90-1088FE076287}" destId="{6376C10F-5426-457F-9D87-AA8C56AE197C}" srcOrd="0" destOrd="0" parTransId="{EAFC3EB7-EA76-48D1-836B-C03DB1CB9867}" sibTransId="{571D5862-0B54-4A33-9DE3-25B3D4A76DFD}"/>
    <dgm:cxn modelId="{1747A9FC-3A5F-46FA-872A-E938D27D5CD6}" type="presOf" srcId="{239F09E0-4C36-4950-9D4E-5116238FE27E}" destId="{CC6FC07A-06F3-4F90-ABFF-A51B0F3160FB}" srcOrd="0" destOrd="0" presId="urn:microsoft.com/office/officeart/2018/2/layout/IconVerticalSolidList"/>
    <dgm:cxn modelId="{22036D13-D9AF-4A63-A113-4A98D9CFE03F}" type="presParOf" srcId="{F9A9D39C-C48E-4BE7-8DF1-DA94790D6349}" destId="{BC38E6F7-A2E4-4D44-9A18-C9A3F2A97013}" srcOrd="0" destOrd="0" presId="urn:microsoft.com/office/officeart/2018/2/layout/IconVerticalSolidList"/>
    <dgm:cxn modelId="{9D5ED20D-C632-41D0-9C63-706D9976A14B}" type="presParOf" srcId="{BC38E6F7-A2E4-4D44-9A18-C9A3F2A97013}" destId="{EE9B5782-34BE-4F47-89AC-E3BA3D4AA574}" srcOrd="0" destOrd="0" presId="urn:microsoft.com/office/officeart/2018/2/layout/IconVerticalSolidList"/>
    <dgm:cxn modelId="{004E6102-3943-4069-9C65-398ECAEDD493}" type="presParOf" srcId="{BC38E6F7-A2E4-4D44-9A18-C9A3F2A97013}" destId="{142C154F-B60B-4774-9264-0AD7BF9663DD}" srcOrd="1" destOrd="0" presId="urn:microsoft.com/office/officeart/2018/2/layout/IconVerticalSolidList"/>
    <dgm:cxn modelId="{75AE0D25-15A1-4477-AC55-23F23DC4A91F}" type="presParOf" srcId="{BC38E6F7-A2E4-4D44-9A18-C9A3F2A97013}" destId="{247F0DA2-7397-458D-9DB5-950EF4D3622D}" srcOrd="2" destOrd="0" presId="urn:microsoft.com/office/officeart/2018/2/layout/IconVerticalSolidList"/>
    <dgm:cxn modelId="{0EB8AF4E-4B42-4237-9B32-4CC4A6EA3004}" type="presParOf" srcId="{BC38E6F7-A2E4-4D44-9A18-C9A3F2A97013}" destId="{FD2655D1-1946-414D-9AA3-F173CE94A15F}" srcOrd="3" destOrd="0" presId="urn:microsoft.com/office/officeart/2018/2/layout/IconVerticalSolidList"/>
    <dgm:cxn modelId="{E2E67406-B95C-44EF-8A4C-5739B6A716BA}" type="presParOf" srcId="{BC38E6F7-A2E4-4D44-9A18-C9A3F2A97013}" destId="{50BB8BD7-9595-4EC0-A07C-7A85A2D557EC}" srcOrd="4" destOrd="0" presId="urn:microsoft.com/office/officeart/2018/2/layout/IconVerticalSolidList"/>
    <dgm:cxn modelId="{0950F4FE-EDF5-4D3D-99D0-8FBF62B0AC04}" type="presParOf" srcId="{F9A9D39C-C48E-4BE7-8DF1-DA94790D6349}" destId="{751C9D48-2C6B-45E9-8E93-485B97F9ED11}" srcOrd="1" destOrd="0" presId="urn:microsoft.com/office/officeart/2018/2/layout/IconVerticalSolidList"/>
    <dgm:cxn modelId="{8ABE179C-8BAB-48EF-A529-DFC53C8A46B2}" type="presParOf" srcId="{F9A9D39C-C48E-4BE7-8DF1-DA94790D6349}" destId="{019D991C-A5D3-4ABB-A56C-7A0CE4A38066}" srcOrd="2" destOrd="0" presId="urn:microsoft.com/office/officeart/2018/2/layout/IconVerticalSolidList"/>
    <dgm:cxn modelId="{F1E456C9-C73F-4D97-AA17-BD9A056120E5}" type="presParOf" srcId="{019D991C-A5D3-4ABB-A56C-7A0CE4A38066}" destId="{8D699D9C-387E-40C6-A753-B8842F902C01}" srcOrd="0" destOrd="0" presId="urn:microsoft.com/office/officeart/2018/2/layout/IconVerticalSolidList"/>
    <dgm:cxn modelId="{1932F59B-60E5-406E-8C81-3A4486F8B52A}" type="presParOf" srcId="{019D991C-A5D3-4ABB-A56C-7A0CE4A38066}" destId="{7FB5E430-1B46-46DA-A736-FA13742CA13E}" srcOrd="1" destOrd="0" presId="urn:microsoft.com/office/officeart/2018/2/layout/IconVerticalSolidList"/>
    <dgm:cxn modelId="{98B7982E-41FE-48B6-AE25-2961B72C7F14}" type="presParOf" srcId="{019D991C-A5D3-4ABB-A56C-7A0CE4A38066}" destId="{6A3189D1-A089-4CBF-A98D-9FD64AAA2923}" srcOrd="2" destOrd="0" presId="urn:microsoft.com/office/officeart/2018/2/layout/IconVerticalSolidList"/>
    <dgm:cxn modelId="{1A11471D-FE33-453F-A446-25FEFED3EB6A}" type="presParOf" srcId="{019D991C-A5D3-4ABB-A56C-7A0CE4A38066}" destId="{CC6FC07A-06F3-4F90-ABFF-A51B0F3160FB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02ABBD5A-5A74-47B5-8CBF-91E0F9403F80}" type="doc">
      <dgm:prSet loTypeId="urn:microsoft.com/office/officeart/2008/layout/LinedList" loCatId="list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2FF6262B-E99D-40DE-B2EA-EB02DA951C50}">
      <dgm:prSet/>
      <dgm:spPr/>
      <dgm:t>
        <a:bodyPr/>
        <a:lstStyle/>
        <a:p>
          <a:r>
            <a:rPr lang="it-IT" dirty="0"/>
            <a:t>ULTERIORE ESPLICITAZIONE IN SEDE DI CONVERSIONE IN LEGGE DEL «CURA ITALIA»</a:t>
          </a:r>
          <a:endParaRPr lang="en-US" dirty="0"/>
        </a:p>
      </dgm:t>
    </dgm:pt>
    <dgm:pt modelId="{290A43D3-4158-45FA-8878-090B3EF6FB26}" type="parTrans" cxnId="{0853ABCE-AA34-43EE-8B1F-B460A989A616}">
      <dgm:prSet/>
      <dgm:spPr/>
      <dgm:t>
        <a:bodyPr/>
        <a:lstStyle/>
        <a:p>
          <a:endParaRPr lang="en-US"/>
        </a:p>
      </dgm:t>
    </dgm:pt>
    <dgm:pt modelId="{3BBA136F-2CA6-44AD-9DCD-801BB4607A01}" type="sibTrans" cxnId="{0853ABCE-AA34-43EE-8B1F-B460A989A616}">
      <dgm:prSet/>
      <dgm:spPr/>
      <dgm:t>
        <a:bodyPr/>
        <a:lstStyle/>
        <a:p>
          <a:endParaRPr lang="en-US"/>
        </a:p>
      </dgm:t>
    </dgm:pt>
    <dgm:pt modelId="{0C23B544-E0BB-44F0-B4EE-84AD409536C6}">
      <dgm:prSet/>
      <dgm:spPr/>
      <dgm:t>
        <a:bodyPr/>
        <a:lstStyle/>
        <a:p>
          <a:r>
            <a:rPr lang="it-IT"/>
            <a:t>MOLTO UTILE NEL SETTORE AMBIENTE</a:t>
          </a:r>
          <a:endParaRPr lang="en-US"/>
        </a:p>
      </dgm:t>
    </dgm:pt>
    <dgm:pt modelId="{C6FD2C13-1939-4220-BF43-E14AECFACE0C}" type="parTrans" cxnId="{F5C8F584-6607-4007-9C3E-6BCDC0192EA9}">
      <dgm:prSet/>
      <dgm:spPr/>
      <dgm:t>
        <a:bodyPr/>
        <a:lstStyle/>
        <a:p>
          <a:endParaRPr lang="en-US"/>
        </a:p>
      </dgm:t>
    </dgm:pt>
    <dgm:pt modelId="{9B3F4AC9-4DF5-4068-85CC-2B9821DC4CAA}" type="sibTrans" cxnId="{F5C8F584-6607-4007-9C3E-6BCDC0192EA9}">
      <dgm:prSet/>
      <dgm:spPr/>
      <dgm:t>
        <a:bodyPr/>
        <a:lstStyle/>
        <a:p>
          <a:endParaRPr lang="en-US"/>
        </a:p>
      </dgm:t>
    </dgm:pt>
    <dgm:pt modelId="{BB4E217E-C1DC-4A4E-9040-6CE5DDF458BE}">
      <dgm:prSet/>
      <dgm:spPr/>
      <dgm:t>
        <a:bodyPr/>
        <a:lstStyle/>
        <a:p>
          <a:r>
            <a:rPr lang="it-IT"/>
            <a:t>Tutti i certificati, attestati, permessi, concessioni, autorizzazioni e atti abilitativi comunque denominati</a:t>
          </a:r>
          <a:r>
            <a:rPr lang="it-IT" b="1"/>
            <a:t> </a:t>
          </a:r>
          <a:r>
            <a:rPr lang="it-IT"/>
            <a:t>in scadenza tra il 31 gennaio 2020 e il </a:t>
          </a:r>
          <a:r>
            <a:rPr lang="it-IT" b="1"/>
            <a:t>31 luglio 2020</a:t>
          </a:r>
          <a:r>
            <a:rPr lang="it-IT"/>
            <a:t>, conservano la loro validità </a:t>
          </a:r>
          <a:r>
            <a:rPr lang="it-IT" b="1"/>
            <a:t>per i novanta giorni successivi alla dichiarazione di cessazione dello stato di emergenza.</a:t>
          </a:r>
          <a:endParaRPr lang="en-US"/>
        </a:p>
      </dgm:t>
    </dgm:pt>
    <dgm:pt modelId="{58982144-8F6D-4DFA-8A1A-B9DE35553CCC}" type="parTrans" cxnId="{666E651F-258A-49C2-B8BA-DEA896608A45}">
      <dgm:prSet/>
      <dgm:spPr/>
      <dgm:t>
        <a:bodyPr/>
        <a:lstStyle/>
        <a:p>
          <a:endParaRPr lang="en-US"/>
        </a:p>
      </dgm:t>
    </dgm:pt>
    <dgm:pt modelId="{4DDB3222-EB2C-4070-833A-9552E11336DD}" type="sibTrans" cxnId="{666E651F-258A-49C2-B8BA-DEA896608A45}">
      <dgm:prSet/>
      <dgm:spPr/>
      <dgm:t>
        <a:bodyPr/>
        <a:lstStyle/>
        <a:p>
          <a:endParaRPr lang="en-US"/>
        </a:p>
      </dgm:t>
    </dgm:pt>
    <dgm:pt modelId="{40D9C40F-EBB4-4242-A03D-FE73FA3F2CF8}">
      <dgm:prSet/>
      <dgm:spPr/>
      <dgm:t>
        <a:bodyPr/>
        <a:lstStyle/>
        <a:p>
          <a:r>
            <a:rPr lang="it-IT" dirty="0"/>
            <a:t>La cessazione avverrà per Decreto (Decreto di dichiarazione stato di emergenza 31 gennaio 2020)</a:t>
          </a:r>
          <a:endParaRPr lang="en-US" dirty="0"/>
        </a:p>
      </dgm:t>
    </dgm:pt>
    <dgm:pt modelId="{F70D41E3-4461-4783-A4CC-1C4C22DA5452}" type="parTrans" cxnId="{9040FF0C-ABA8-4C39-87E9-E8FAFC839B74}">
      <dgm:prSet/>
      <dgm:spPr/>
      <dgm:t>
        <a:bodyPr/>
        <a:lstStyle/>
        <a:p>
          <a:endParaRPr lang="en-US"/>
        </a:p>
      </dgm:t>
    </dgm:pt>
    <dgm:pt modelId="{C18C39E6-4C51-4517-8122-CE902648EEB9}" type="sibTrans" cxnId="{9040FF0C-ABA8-4C39-87E9-E8FAFC839B74}">
      <dgm:prSet/>
      <dgm:spPr/>
      <dgm:t>
        <a:bodyPr/>
        <a:lstStyle/>
        <a:p>
          <a:endParaRPr lang="en-US"/>
        </a:p>
      </dgm:t>
    </dgm:pt>
    <dgm:pt modelId="{05D98C27-7558-4BFB-B3D0-5C80A0C0E396}" type="pres">
      <dgm:prSet presAssocID="{02ABBD5A-5A74-47B5-8CBF-91E0F9403F80}" presName="vert0" presStyleCnt="0">
        <dgm:presLayoutVars>
          <dgm:dir/>
          <dgm:animOne val="branch"/>
          <dgm:animLvl val="lvl"/>
        </dgm:presLayoutVars>
      </dgm:prSet>
      <dgm:spPr/>
    </dgm:pt>
    <dgm:pt modelId="{38037745-6F9C-4496-9652-217EF093CF21}" type="pres">
      <dgm:prSet presAssocID="{2FF6262B-E99D-40DE-B2EA-EB02DA951C50}" presName="thickLine" presStyleLbl="alignNode1" presStyleIdx="0" presStyleCnt="4"/>
      <dgm:spPr/>
    </dgm:pt>
    <dgm:pt modelId="{8627FAEA-A9BF-4675-BD33-BD7C9E6074D1}" type="pres">
      <dgm:prSet presAssocID="{2FF6262B-E99D-40DE-B2EA-EB02DA951C50}" presName="horz1" presStyleCnt="0"/>
      <dgm:spPr/>
    </dgm:pt>
    <dgm:pt modelId="{50D2140A-E254-47E1-8B26-7E5B92442BA4}" type="pres">
      <dgm:prSet presAssocID="{2FF6262B-E99D-40DE-B2EA-EB02DA951C50}" presName="tx1" presStyleLbl="revTx" presStyleIdx="0" presStyleCnt="4"/>
      <dgm:spPr/>
    </dgm:pt>
    <dgm:pt modelId="{4803C457-A55C-4519-A180-DB5DCE4D5D1B}" type="pres">
      <dgm:prSet presAssocID="{2FF6262B-E99D-40DE-B2EA-EB02DA951C50}" presName="vert1" presStyleCnt="0"/>
      <dgm:spPr/>
    </dgm:pt>
    <dgm:pt modelId="{90207D43-4BD4-46AA-BD0B-44980F9B9C90}" type="pres">
      <dgm:prSet presAssocID="{0C23B544-E0BB-44F0-B4EE-84AD409536C6}" presName="thickLine" presStyleLbl="alignNode1" presStyleIdx="1" presStyleCnt="4"/>
      <dgm:spPr/>
    </dgm:pt>
    <dgm:pt modelId="{023BC1CF-A56A-419F-BA27-A1102EE85200}" type="pres">
      <dgm:prSet presAssocID="{0C23B544-E0BB-44F0-B4EE-84AD409536C6}" presName="horz1" presStyleCnt="0"/>
      <dgm:spPr/>
    </dgm:pt>
    <dgm:pt modelId="{46AF4B2C-32B5-440E-A2C1-622F13AE4F2E}" type="pres">
      <dgm:prSet presAssocID="{0C23B544-E0BB-44F0-B4EE-84AD409536C6}" presName="tx1" presStyleLbl="revTx" presStyleIdx="1" presStyleCnt="4"/>
      <dgm:spPr/>
    </dgm:pt>
    <dgm:pt modelId="{0CF28AB7-6DC7-484D-AB13-F56535087B6E}" type="pres">
      <dgm:prSet presAssocID="{0C23B544-E0BB-44F0-B4EE-84AD409536C6}" presName="vert1" presStyleCnt="0"/>
      <dgm:spPr/>
    </dgm:pt>
    <dgm:pt modelId="{CB905755-6D4B-4B2C-AB1A-86031F2A9806}" type="pres">
      <dgm:prSet presAssocID="{BB4E217E-C1DC-4A4E-9040-6CE5DDF458BE}" presName="thickLine" presStyleLbl="alignNode1" presStyleIdx="2" presStyleCnt="4"/>
      <dgm:spPr/>
    </dgm:pt>
    <dgm:pt modelId="{FE653434-2B86-4E56-BC77-E5422D27868A}" type="pres">
      <dgm:prSet presAssocID="{BB4E217E-C1DC-4A4E-9040-6CE5DDF458BE}" presName="horz1" presStyleCnt="0"/>
      <dgm:spPr/>
    </dgm:pt>
    <dgm:pt modelId="{7A100665-D71A-47BF-8789-20407779FDBB}" type="pres">
      <dgm:prSet presAssocID="{BB4E217E-C1DC-4A4E-9040-6CE5DDF458BE}" presName="tx1" presStyleLbl="revTx" presStyleIdx="2" presStyleCnt="4"/>
      <dgm:spPr/>
    </dgm:pt>
    <dgm:pt modelId="{630FA3F1-D8A3-4F23-B5DD-CC008FF6A2FD}" type="pres">
      <dgm:prSet presAssocID="{BB4E217E-C1DC-4A4E-9040-6CE5DDF458BE}" presName="vert1" presStyleCnt="0"/>
      <dgm:spPr/>
    </dgm:pt>
    <dgm:pt modelId="{DCB6F022-6548-4F02-9ED7-72CD3670DFCD}" type="pres">
      <dgm:prSet presAssocID="{40D9C40F-EBB4-4242-A03D-FE73FA3F2CF8}" presName="thickLine" presStyleLbl="alignNode1" presStyleIdx="3" presStyleCnt="4"/>
      <dgm:spPr/>
    </dgm:pt>
    <dgm:pt modelId="{E350D29E-2818-4FF0-A635-2C72E5E765AE}" type="pres">
      <dgm:prSet presAssocID="{40D9C40F-EBB4-4242-A03D-FE73FA3F2CF8}" presName="horz1" presStyleCnt="0"/>
      <dgm:spPr/>
    </dgm:pt>
    <dgm:pt modelId="{ACE2AD48-274C-43BC-9927-F1B96C77528D}" type="pres">
      <dgm:prSet presAssocID="{40D9C40F-EBB4-4242-A03D-FE73FA3F2CF8}" presName="tx1" presStyleLbl="revTx" presStyleIdx="3" presStyleCnt="4"/>
      <dgm:spPr/>
    </dgm:pt>
    <dgm:pt modelId="{B0715FBA-F1DA-4685-98D9-7A4C313706B2}" type="pres">
      <dgm:prSet presAssocID="{40D9C40F-EBB4-4242-A03D-FE73FA3F2CF8}" presName="vert1" presStyleCnt="0"/>
      <dgm:spPr/>
    </dgm:pt>
  </dgm:ptLst>
  <dgm:cxnLst>
    <dgm:cxn modelId="{9040FF0C-ABA8-4C39-87E9-E8FAFC839B74}" srcId="{02ABBD5A-5A74-47B5-8CBF-91E0F9403F80}" destId="{40D9C40F-EBB4-4242-A03D-FE73FA3F2CF8}" srcOrd="3" destOrd="0" parTransId="{F70D41E3-4461-4783-A4CC-1C4C22DA5452}" sibTransId="{C18C39E6-4C51-4517-8122-CE902648EEB9}"/>
    <dgm:cxn modelId="{666E651F-258A-49C2-B8BA-DEA896608A45}" srcId="{02ABBD5A-5A74-47B5-8CBF-91E0F9403F80}" destId="{BB4E217E-C1DC-4A4E-9040-6CE5DDF458BE}" srcOrd="2" destOrd="0" parTransId="{58982144-8F6D-4DFA-8A1A-B9DE35553CCC}" sibTransId="{4DDB3222-EB2C-4070-833A-9552E11336DD}"/>
    <dgm:cxn modelId="{34D19B4A-1E3E-450A-8B8A-665906EE8C37}" type="presOf" srcId="{2FF6262B-E99D-40DE-B2EA-EB02DA951C50}" destId="{50D2140A-E254-47E1-8B26-7E5B92442BA4}" srcOrd="0" destOrd="0" presId="urn:microsoft.com/office/officeart/2008/layout/LinedList"/>
    <dgm:cxn modelId="{4AD8EA79-38AC-4C16-83F8-2706D26A87B9}" type="presOf" srcId="{0C23B544-E0BB-44F0-B4EE-84AD409536C6}" destId="{46AF4B2C-32B5-440E-A2C1-622F13AE4F2E}" srcOrd="0" destOrd="0" presId="urn:microsoft.com/office/officeart/2008/layout/LinedList"/>
    <dgm:cxn modelId="{365A2D5A-5A21-4B89-AE6B-4B294C3D4228}" type="presOf" srcId="{40D9C40F-EBB4-4242-A03D-FE73FA3F2CF8}" destId="{ACE2AD48-274C-43BC-9927-F1B96C77528D}" srcOrd="0" destOrd="0" presId="urn:microsoft.com/office/officeart/2008/layout/LinedList"/>
    <dgm:cxn modelId="{F5C8F584-6607-4007-9C3E-6BCDC0192EA9}" srcId="{02ABBD5A-5A74-47B5-8CBF-91E0F9403F80}" destId="{0C23B544-E0BB-44F0-B4EE-84AD409536C6}" srcOrd="1" destOrd="0" parTransId="{C6FD2C13-1939-4220-BF43-E14AECFACE0C}" sibTransId="{9B3F4AC9-4DF5-4068-85CC-2B9821DC4CAA}"/>
    <dgm:cxn modelId="{32F40C93-67B1-4E4E-ACFC-06648CAD9A67}" type="presOf" srcId="{BB4E217E-C1DC-4A4E-9040-6CE5DDF458BE}" destId="{7A100665-D71A-47BF-8789-20407779FDBB}" srcOrd="0" destOrd="0" presId="urn:microsoft.com/office/officeart/2008/layout/LinedList"/>
    <dgm:cxn modelId="{B63F919D-0160-4D0B-BEBA-7B436F15E6BF}" type="presOf" srcId="{02ABBD5A-5A74-47B5-8CBF-91E0F9403F80}" destId="{05D98C27-7558-4BFB-B3D0-5C80A0C0E396}" srcOrd="0" destOrd="0" presId="urn:microsoft.com/office/officeart/2008/layout/LinedList"/>
    <dgm:cxn modelId="{0853ABCE-AA34-43EE-8B1F-B460A989A616}" srcId="{02ABBD5A-5A74-47B5-8CBF-91E0F9403F80}" destId="{2FF6262B-E99D-40DE-B2EA-EB02DA951C50}" srcOrd="0" destOrd="0" parTransId="{290A43D3-4158-45FA-8878-090B3EF6FB26}" sibTransId="{3BBA136F-2CA6-44AD-9DCD-801BB4607A01}"/>
    <dgm:cxn modelId="{55AED5C8-B6B5-4D9B-BEE5-3A170D6DD197}" type="presParOf" srcId="{05D98C27-7558-4BFB-B3D0-5C80A0C0E396}" destId="{38037745-6F9C-4496-9652-217EF093CF21}" srcOrd="0" destOrd="0" presId="urn:microsoft.com/office/officeart/2008/layout/LinedList"/>
    <dgm:cxn modelId="{FD825761-090A-47CB-B088-EC75F997F7B2}" type="presParOf" srcId="{05D98C27-7558-4BFB-B3D0-5C80A0C0E396}" destId="{8627FAEA-A9BF-4675-BD33-BD7C9E6074D1}" srcOrd="1" destOrd="0" presId="urn:microsoft.com/office/officeart/2008/layout/LinedList"/>
    <dgm:cxn modelId="{5F9ABAF9-ECBD-432E-AA94-E77B9F58A55E}" type="presParOf" srcId="{8627FAEA-A9BF-4675-BD33-BD7C9E6074D1}" destId="{50D2140A-E254-47E1-8B26-7E5B92442BA4}" srcOrd="0" destOrd="0" presId="urn:microsoft.com/office/officeart/2008/layout/LinedList"/>
    <dgm:cxn modelId="{0395D0B6-492B-4407-8E27-F8175A17D1BC}" type="presParOf" srcId="{8627FAEA-A9BF-4675-BD33-BD7C9E6074D1}" destId="{4803C457-A55C-4519-A180-DB5DCE4D5D1B}" srcOrd="1" destOrd="0" presId="urn:microsoft.com/office/officeart/2008/layout/LinedList"/>
    <dgm:cxn modelId="{6695533F-8AC8-4A47-A443-FF9EB66136F1}" type="presParOf" srcId="{05D98C27-7558-4BFB-B3D0-5C80A0C0E396}" destId="{90207D43-4BD4-46AA-BD0B-44980F9B9C90}" srcOrd="2" destOrd="0" presId="urn:microsoft.com/office/officeart/2008/layout/LinedList"/>
    <dgm:cxn modelId="{D44B779C-8EF5-4477-A517-BA85BF7F3541}" type="presParOf" srcId="{05D98C27-7558-4BFB-B3D0-5C80A0C0E396}" destId="{023BC1CF-A56A-419F-BA27-A1102EE85200}" srcOrd="3" destOrd="0" presId="urn:microsoft.com/office/officeart/2008/layout/LinedList"/>
    <dgm:cxn modelId="{08FF0EE9-2DB4-4701-A558-21C78D583459}" type="presParOf" srcId="{023BC1CF-A56A-419F-BA27-A1102EE85200}" destId="{46AF4B2C-32B5-440E-A2C1-622F13AE4F2E}" srcOrd="0" destOrd="0" presId="urn:microsoft.com/office/officeart/2008/layout/LinedList"/>
    <dgm:cxn modelId="{93B232C8-CF9B-4919-B568-49F38E147115}" type="presParOf" srcId="{023BC1CF-A56A-419F-BA27-A1102EE85200}" destId="{0CF28AB7-6DC7-484D-AB13-F56535087B6E}" srcOrd="1" destOrd="0" presId="urn:microsoft.com/office/officeart/2008/layout/LinedList"/>
    <dgm:cxn modelId="{4353B117-3A1D-42F5-80A8-E180FBF54D9F}" type="presParOf" srcId="{05D98C27-7558-4BFB-B3D0-5C80A0C0E396}" destId="{CB905755-6D4B-4B2C-AB1A-86031F2A9806}" srcOrd="4" destOrd="0" presId="urn:microsoft.com/office/officeart/2008/layout/LinedList"/>
    <dgm:cxn modelId="{DEDEC59A-CE5F-4DA6-99D2-A5583E1EFF84}" type="presParOf" srcId="{05D98C27-7558-4BFB-B3D0-5C80A0C0E396}" destId="{FE653434-2B86-4E56-BC77-E5422D27868A}" srcOrd="5" destOrd="0" presId="urn:microsoft.com/office/officeart/2008/layout/LinedList"/>
    <dgm:cxn modelId="{CCBAC557-2A90-422D-8C7B-AE7BF18CE19E}" type="presParOf" srcId="{FE653434-2B86-4E56-BC77-E5422D27868A}" destId="{7A100665-D71A-47BF-8789-20407779FDBB}" srcOrd="0" destOrd="0" presId="urn:microsoft.com/office/officeart/2008/layout/LinedList"/>
    <dgm:cxn modelId="{06F38EAA-E297-448B-B122-04D9FAA108F0}" type="presParOf" srcId="{FE653434-2B86-4E56-BC77-E5422D27868A}" destId="{630FA3F1-D8A3-4F23-B5DD-CC008FF6A2FD}" srcOrd="1" destOrd="0" presId="urn:microsoft.com/office/officeart/2008/layout/LinedList"/>
    <dgm:cxn modelId="{B2549F6C-9886-4111-8889-5C11705F0DB7}" type="presParOf" srcId="{05D98C27-7558-4BFB-B3D0-5C80A0C0E396}" destId="{DCB6F022-6548-4F02-9ED7-72CD3670DFCD}" srcOrd="6" destOrd="0" presId="urn:microsoft.com/office/officeart/2008/layout/LinedList"/>
    <dgm:cxn modelId="{E50DCDB4-0EA7-4328-949F-4FA8DE0FF4D5}" type="presParOf" srcId="{05D98C27-7558-4BFB-B3D0-5C80A0C0E396}" destId="{E350D29E-2818-4FF0-A635-2C72E5E765AE}" srcOrd="7" destOrd="0" presId="urn:microsoft.com/office/officeart/2008/layout/LinedList"/>
    <dgm:cxn modelId="{D58B6DC3-FEF3-487C-B53D-729C76A26495}" type="presParOf" srcId="{E350D29E-2818-4FF0-A635-2C72E5E765AE}" destId="{ACE2AD48-274C-43BC-9927-F1B96C77528D}" srcOrd="0" destOrd="0" presId="urn:microsoft.com/office/officeart/2008/layout/LinedList"/>
    <dgm:cxn modelId="{31063812-9B52-42CD-8BEF-B0CC45879DAD}" type="presParOf" srcId="{E350D29E-2818-4FF0-A635-2C72E5E765AE}" destId="{B0715FBA-F1DA-4685-98D9-7A4C313706B2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10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02ABBD5A-5A74-47B5-8CBF-91E0F9403F80}" type="doc">
      <dgm:prSet loTypeId="urn:microsoft.com/office/officeart/2008/layout/LinedList" loCatId="list" qsTypeId="urn:microsoft.com/office/officeart/2005/8/quickstyle/simple1" qsCatId="simple" csTypeId="urn:microsoft.com/office/officeart/2005/8/colors/accent3_2" csCatId="accent3" phldr="1"/>
      <dgm:spPr/>
      <dgm:t>
        <a:bodyPr/>
        <a:lstStyle/>
        <a:p>
          <a:endParaRPr lang="en-US"/>
        </a:p>
      </dgm:t>
    </dgm:pt>
    <dgm:pt modelId="{2FF6262B-E99D-40DE-B2EA-EB02DA951C50}">
      <dgm:prSet/>
      <dgm:spPr/>
      <dgm:t>
        <a:bodyPr/>
        <a:lstStyle/>
        <a:p>
          <a:r>
            <a:rPr lang="it-IT" dirty="0"/>
            <a:t>La disposizione si applica anche</a:t>
          </a:r>
        </a:p>
      </dgm:t>
    </dgm:pt>
    <dgm:pt modelId="{290A43D3-4158-45FA-8878-090B3EF6FB26}" type="parTrans" cxnId="{0853ABCE-AA34-43EE-8B1F-B460A989A616}">
      <dgm:prSet/>
      <dgm:spPr/>
      <dgm:t>
        <a:bodyPr/>
        <a:lstStyle/>
        <a:p>
          <a:endParaRPr lang="en-US"/>
        </a:p>
      </dgm:t>
    </dgm:pt>
    <dgm:pt modelId="{3BBA136F-2CA6-44AD-9DCD-801BB4607A01}" type="sibTrans" cxnId="{0853ABCE-AA34-43EE-8B1F-B460A989A616}">
      <dgm:prSet/>
      <dgm:spPr/>
      <dgm:t>
        <a:bodyPr/>
        <a:lstStyle/>
        <a:p>
          <a:endParaRPr lang="en-US"/>
        </a:p>
      </dgm:t>
    </dgm:pt>
    <dgm:pt modelId="{0C23B544-E0BB-44F0-B4EE-84AD409536C6}">
      <dgm:prSet/>
      <dgm:spPr/>
      <dgm:t>
        <a:bodyPr/>
        <a:lstStyle/>
        <a:p>
          <a:r>
            <a:rPr lang="it-IT" dirty="0"/>
            <a:t>- alle segnalazioni certificate di inizio attività</a:t>
          </a:r>
          <a:endParaRPr lang="en-US" dirty="0"/>
        </a:p>
      </dgm:t>
    </dgm:pt>
    <dgm:pt modelId="{C6FD2C13-1939-4220-BF43-E14AECFACE0C}" type="parTrans" cxnId="{F5C8F584-6607-4007-9C3E-6BCDC0192EA9}">
      <dgm:prSet/>
      <dgm:spPr/>
      <dgm:t>
        <a:bodyPr/>
        <a:lstStyle/>
        <a:p>
          <a:endParaRPr lang="en-US"/>
        </a:p>
      </dgm:t>
    </dgm:pt>
    <dgm:pt modelId="{9B3F4AC9-4DF5-4068-85CC-2B9821DC4CAA}" type="sibTrans" cxnId="{F5C8F584-6607-4007-9C3E-6BCDC0192EA9}">
      <dgm:prSet/>
      <dgm:spPr/>
      <dgm:t>
        <a:bodyPr/>
        <a:lstStyle/>
        <a:p>
          <a:endParaRPr lang="en-US"/>
        </a:p>
      </dgm:t>
    </dgm:pt>
    <dgm:pt modelId="{1D434848-F0A2-4E29-9D7E-8B9BB8C5B777}">
      <dgm:prSet/>
      <dgm:spPr/>
      <dgm:t>
        <a:bodyPr/>
        <a:lstStyle/>
        <a:p>
          <a:r>
            <a:rPr lang="it-IT" dirty="0"/>
            <a:t>- alle segnalazioni certificate di agibilità</a:t>
          </a:r>
        </a:p>
      </dgm:t>
    </dgm:pt>
    <dgm:pt modelId="{2CAF618F-6534-4812-BC5C-6F0467BACD14}" type="parTrans" cxnId="{63473436-92FA-47A1-8AEE-A2CEB9EE3770}">
      <dgm:prSet/>
      <dgm:spPr/>
      <dgm:t>
        <a:bodyPr/>
        <a:lstStyle/>
        <a:p>
          <a:endParaRPr lang="it-IT"/>
        </a:p>
      </dgm:t>
    </dgm:pt>
    <dgm:pt modelId="{466E71EA-0FFA-4C79-9C31-7266E4AF90D1}" type="sibTrans" cxnId="{63473436-92FA-47A1-8AEE-A2CEB9EE3770}">
      <dgm:prSet/>
      <dgm:spPr/>
      <dgm:t>
        <a:bodyPr/>
        <a:lstStyle/>
        <a:p>
          <a:endParaRPr lang="it-IT"/>
        </a:p>
      </dgm:t>
    </dgm:pt>
    <dgm:pt modelId="{A919AE0E-E9B3-4B3A-97E4-F85A08D8272F}">
      <dgm:prSet/>
      <dgm:spPr/>
      <dgm:t>
        <a:bodyPr/>
        <a:lstStyle/>
        <a:p>
          <a:r>
            <a:rPr lang="it-IT" dirty="0"/>
            <a:t>- alle autorizzazioni paesaggistiche</a:t>
          </a:r>
        </a:p>
      </dgm:t>
    </dgm:pt>
    <dgm:pt modelId="{B1BB7A30-BB6F-4D6D-A4C5-8C33EFD14E9D}" type="parTrans" cxnId="{C3F6C9C0-31D8-4534-AD30-0FBB3A5494AC}">
      <dgm:prSet/>
      <dgm:spPr/>
      <dgm:t>
        <a:bodyPr/>
        <a:lstStyle/>
        <a:p>
          <a:endParaRPr lang="it-IT"/>
        </a:p>
      </dgm:t>
    </dgm:pt>
    <dgm:pt modelId="{B815BABF-BB83-4449-8136-73241F358659}" type="sibTrans" cxnId="{C3F6C9C0-31D8-4534-AD30-0FBB3A5494AC}">
      <dgm:prSet/>
      <dgm:spPr/>
      <dgm:t>
        <a:bodyPr/>
        <a:lstStyle/>
        <a:p>
          <a:endParaRPr lang="it-IT"/>
        </a:p>
      </dgm:t>
    </dgm:pt>
    <dgm:pt modelId="{A85EF525-CB9A-4963-943B-BE42BDD66005}">
      <dgm:prSet/>
      <dgm:spPr/>
      <dgm:t>
        <a:bodyPr/>
        <a:lstStyle/>
        <a:p>
          <a:r>
            <a:rPr lang="it-IT" dirty="0"/>
            <a:t>- </a:t>
          </a:r>
          <a:r>
            <a:rPr lang="it-IT" b="1" dirty="0"/>
            <a:t>alle autorizzazioni ambientali comunque denominate</a:t>
          </a:r>
          <a:r>
            <a:rPr lang="it-IT" dirty="0"/>
            <a:t>.</a:t>
          </a:r>
          <a:endParaRPr lang="en-US" dirty="0"/>
        </a:p>
      </dgm:t>
    </dgm:pt>
    <dgm:pt modelId="{48B05750-5562-49BF-855A-A7333E278FC5}" type="parTrans" cxnId="{3D018041-3E85-45CA-AB9B-C7C4C151A5B8}">
      <dgm:prSet/>
      <dgm:spPr/>
      <dgm:t>
        <a:bodyPr/>
        <a:lstStyle/>
        <a:p>
          <a:endParaRPr lang="it-IT"/>
        </a:p>
      </dgm:t>
    </dgm:pt>
    <dgm:pt modelId="{D2ACBD32-BA8B-4E88-B1B8-787A1FC9A4F1}" type="sibTrans" cxnId="{3D018041-3E85-45CA-AB9B-C7C4C151A5B8}">
      <dgm:prSet/>
      <dgm:spPr/>
      <dgm:t>
        <a:bodyPr/>
        <a:lstStyle/>
        <a:p>
          <a:endParaRPr lang="it-IT"/>
        </a:p>
      </dgm:t>
    </dgm:pt>
    <dgm:pt modelId="{2AF25B82-FDA3-46A9-B821-AC233D22821E}" type="pres">
      <dgm:prSet presAssocID="{02ABBD5A-5A74-47B5-8CBF-91E0F9403F80}" presName="vert0" presStyleCnt="0">
        <dgm:presLayoutVars>
          <dgm:dir/>
          <dgm:animOne val="branch"/>
          <dgm:animLvl val="lvl"/>
        </dgm:presLayoutVars>
      </dgm:prSet>
      <dgm:spPr/>
    </dgm:pt>
    <dgm:pt modelId="{A5C40498-01D7-4F43-B70C-9D5EC3C710D4}" type="pres">
      <dgm:prSet presAssocID="{2FF6262B-E99D-40DE-B2EA-EB02DA951C50}" presName="thickLine" presStyleLbl="alignNode1" presStyleIdx="0" presStyleCnt="1"/>
      <dgm:spPr/>
    </dgm:pt>
    <dgm:pt modelId="{60B61EE7-ECD5-4879-BFFC-E91097966105}" type="pres">
      <dgm:prSet presAssocID="{2FF6262B-E99D-40DE-B2EA-EB02DA951C50}" presName="horz1" presStyleCnt="0"/>
      <dgm:spPr/>
    </dgm:pt>
    <dgm:pt modelId="{B8A98ED3-38C3-4EB0-9B0C-1D43AED30B02}" type="pres">
      <dgm:prSet presAssocID="{2FF6262B-E99D-40DE-B2EA-EB02DA951C50}" presName="tx1" presStyleLbl="revTx" presStyleIdx="0" presStyleCnt="5"/>
      <dgm:spPr/>
    </dgm:pt>
    <dgm:pt modelId="{0E8BAACE-B96D-49B0-88FB-1036ED713E55}" type="pres">
      <dgm:prSet presAssocID="{2FF6262B-E99D-40DE-B2EA-EB02DA951C50}" presName="vert1" presStyleCnt="0"/>
      <dgm:spPr/>
    </dgm:pt>
    <dgm:pt modelId="{B37D6BA2-CD3E-43C2-B0E6-F6B99B8082F2}" type="pres">
      <dgm:prSet presAssocID="{0C23B544-E0BB-44F0-B4EE-84AD409536C6}" presName="vertSpace2a" presStyleCnt="0"/>
      <dgm:spPr/>
    </dgm:pt>
    <dgm:pt modelId="{7200CD57-9E44-4BA4-8C20-43CDCEFC566F}" type="pres">
      <dgm:prSet presAssocID="{0C23B544-E0BB-44F0-B4EE-84AD409536C6}" presName="horz2" presStyleCnt="0"/>
      <dgm:spPr/>
    </dgm:pt>
    <dgm:pt modelId="{262E6EDB-17E4-482A-8A10-6672D683B76C}" type="pres">
      <dgm:prSet presAssocID="{0C23B544-E0BB-44F0-B4EE-84AD409536C6}" presName="horzSpace2" presStyleCnt="0"/>
      <dgm:spPr/>
    </dgm:pt>
    <dgm:pt modelId="{B5CDBAED-4029-4BF0-B483-82F0AA509A88}" type="pres">
      <dgm:prSet presAssocID="{0C23B544-E0BB-44F0-B4EE-84AD409536C6}" presName="tx2" presStyleLbl="revTx" presStyleIdx="1" presStyleCnt="5"/>
      <dgm:spPr/>
    </dgm:pt>
    <dgm:pt modelId="{191D22D5-71BB-40F2-8D4F-3F838D663396}" type="pres">
      <dgm:prSet presAssocID="{0C23B544-E0BB-44F0-B4EE-84AD409536C6}" presName="vert2" presStyleCnt="0"/>
      <dgm:spPr/>
    </dgm:pt>
    <dgm:pt modelId="{A8D4812E-1D90-41FC-AA3F-998CFA77DF6E}" type="pres">
      <dgm:prSet presAssocID="{0C23B544-E0BB-44F0-B4EE-84AD409536C6}" presName="thinLine2b" presStyleLbl="callout" presStyleIdx="0" presStyleCnt="4"/>
      <dgm:spPr/>
    </dgm:pt>
    <dgm:pt modelId="{1CC98666-76F4-4AC0-B0E6-B227A202CEAD}" type="pres">
      <dgm:prSet presAssocID="{0C23B544-E0BB-44F0-B4EE-84AD409536C6}" presName="vertSpace2b" presStyleCnt="0"/>
      <dgm:spPr/>
    </dgm:pt>
    <dgm:pt modelId="{0B9ED054-8534-42E8-BEDF-C392EF04FE19}" type="pres">
      <dgm:prSet presAssocID="{1D434848-F0A2-4E29-9D7E-8B9BB8C5B777}" presName="horz2" presStyleCnt="0"/>
      <dgm:spPr/>
    </dgm:pt>
    <dgm:pt modelId="{5D1B1E79-AAEE-4197-9C10-5FFA30491EAA}" type="pres">
      <dgm:prSet presAssocID="{1D434848-F0A2-4E29-9D7E-8B9BB8C5B777}" presName="horzSpace2" presStyleCnt="0"/>
      <dgm:spPr/>
    </dgm:pt>
    <dgm:pt modelId="{B9628BE5-E952-475D-B5F7-CD532AF50AE7}" type="pres">
      <dgm:prSet presAssocID="{1D434848-F0A2-4E29-9D7E-8B9BB8C5B777}" presName="tx2" presStyleLbl="revTx" presStyleIdx="2" presStyleCnt="5"/>
      <dgm:spPr/>
    </dgm:pt>
    <dgm:pt modelId="{B64A6CDD-C49B-46E7-8CBF-70ED91AB518B}" type="pres">
      <dgm:prSet presAssocID="{1D434848-F0A2-4E29-9D7E-8B9BB8C5B777}" presName="vert2" presStyleCnt="0"/>
      <dgm:spPr/>
    </dgm:pt>
    <dgm:pt modelId="{CBB49E75-82C9-4657-9056-A5A0A326C224}" type="pres">
      <dgm:prSet presAssocID="{1D434848-F0A2-4E29-9D7E-8B9BB8C5B777}" presName="thinLine2b" presStyleLbl="callout" presStyleIdx="1" presStyleCnt="4"/>
      <dgm:spPr/>
    </dgm:pt>
    <dgm:pt modelId="{B68A0C9E-4A38-4289-88AE-E5479DD239B9}" type="pres">
      <dgm:prSet presAssocID="{1D434848-F0A2-4E29-9D7E-8B9BB8C5B777}" presName="vertSpace2b" presStyleCnt="0"/>
      <dgm:spPr/>
    </dgm:pt>
    <dgm:pt modelId="{66F999F2-E658-4A5A-83C4-6E901FD5A512}" type="pres">
      <dgm:prSet presAssocID="{A919AE0E-E9B3-4B3A-97E4-F85A08D8272F}" presName="horz2" presStyleCnt="0"/>
      <dgm:spPr/>
    </dgm:pt>
    <dgm:pt modelId="{175F99C6-5B2D-4A8C-AE33-976104B52B35}" type="pres">
      <dgm:prSet presAssocID="{A919AE0E-E9B3-4B3A-97E4-F85A08D8272F}" presName="horzSpace2" presStyleCnt="0"/>
      <dgm:spPr/>
    </dgm:pt>
    <dgm:pt modelId="{E9EA075A-66BE-4802-9F42-698166898012}" type="pres">
      <dgm:prSet presAssocID="{A919AE0E-E9B3-4B3A-97E4-F85A08D8272F}" presName="tx2" presStyleLbl="revTx" presStyleIdx="3" presStyleCnt="5"/>
      <dgm:spPr/>
    </dgm:pt>
    <dgm:pt modelId="{0FBD6447-A676-4AD9-95D5-5ED9BEF6F2B4}" type="pres">
      <dgm:prSet presAssocID="{A919AE0E-E9B3-4B3A-97E4-F85A08D8272F}" presName="vert2" presStyleCnt="0"/>
      <dgm:spPr/>
    </dgm:pt>
    <dgm:pt modelId="{308ABB16-D20B-4114-B28B-068626BD63A5}" type="pres">
      <dgm:prSet presAssocID="{A919AE0E-E9B3-4B3A-97E4-F85A08D8272F}" presName="thinLine2b" presStyleLbl="callout" presStyleIdx="2" presStyleCnt="4"/>
      <dgm:spPr/>
    </dgm:pt>
    <dgm:pt modelId="{04B79173-F8DA-4017-A2BC-5318A5E492C7}" type="pres">
      <dgm:prSet presAssocID="{A919AE0E-E9B3-4B3A-97E4-F85A08D8272F}" presName="vertSpace2b" presStyleCnt="0"/>
      <dgm:spPr/>
    </dgm:pt>
    <dgm:pt modelId="{9E8397B7-58CB-4C35-A25F-48B33BD02DE3}" type="pres">
      <dgm:prSet presAssocID="{A85EF525-CB9A-4963-943B-BE42BDD66005}" presName="horz2" presStyleCnt="0"/>
      <dgm:spPr/>
    </dgm:pt>
    <dgm:pt modelId="{A50E7E6C-207C-4284-AD44-EF823E3E7C7E}" type="pres">
      <dgm:prSet presAssocID="{A85EF525-CB9A-4963-943B-BE42BDD66005}" presName="horzSpace2" presStyleCnt="0"/>
      <dgm:spPr/>
    </dgm:pt>
    <dgm:pt modelId="{82A9A753-80A8-4FF0-BEB5-CC56842368F8}" type="pres">
      <dgm:prSet presAssocID="{A85EF525-CB9A-4963-943B-BE42BDD66005}" presName="tx2" presStyleLbl="revTx" presStyleIdx="4" presStyleCnt="5"/>
      <dgm:spPr/>
    </dgm:pt>
    <dgm:pt modelId="{B9A32AA5-9570-440F-BBE1-A2D6E7326C02}" type="pres">
      <dgm:prSet presAssocID="{A85EF525-CB9A-4963-943B-BE42BDD66005}" presName="vert2" presStyleCnt="0"/>
      <dgm:spPr/>
    </dgm:pt>
    <dgm:pt modelId="{36AD8F5F-928E-423C-B5EA-473762D46289}" type="pres">
      <dgm:prSet presAssocID="{A85EF525-CB9A-4963-943B-BE42BDD66005}" presName="thinLine2b" presStyleLbl="callout" presStyleIdx="3" presStyleCnt="4"/>
      <dgm:spPr/>
    </dgm:pt>
    <dgm:pt modelId="{0E101DD4-974B-456B-83DF-E74D3EDCB0FC}" type="pres">
      <dgm:prSet presAssocID="{A85EF525-CB9A-4963-943B-BE42BDD66005}" presName="vertSpace2b" presStyleCnt="0"/>
      <dgm:spPr/>
    </dgm:pt>
  </dgm:ptLst>
  <dgm:cxnLst>
    <dgm:cxn modelId="{A81A720B-F543-4A94-BA66-BB8FC635E50D}" type="presOf" srcId="{A85EF525-CB9A-4963-943B-BE42BDD66005}" destId="{82A9A753-80A8-4FF0-BEB5-CC56842368F8}" srcOrd="0" destOrd="0" presId="urn:microsoft.com/office/officeart/2008/layout/LinedList"/>
    <dgm:cxn modelId="{63473436-92FA-47A1-8AEE-A2CEB9EE3770}" srcId="{2FF6262B-E99D-40DE-B2EA-EB02DA951C50}" destId="{1D434848-F0A2-4E29-9D7E-8B9BB8C5B777}" srcOrd="1" destOrd="0" parTransId="{2CAF618F-6534-4812-BC5C-6F0467BACD14}" sibTransId="{466E71EA-0FFA-4C79-9C31-7266E4AF90D1}"/>
    <dgm:cxn modelId="{3D018041-3E85-45CA-AB9B-C7C4C151A5B8}" srcId="{2FF6262B-E99D-40DE-B2EA-EB02DA951C50}" destId="{A85EF525-CB9A-4963-943B-BE42BDD66005}" srcOrd="3" destOrd="0" parTransId="{48B05750-5562-49BF-855A-A7333E278FC5}" sibTransId="{D2ACBD32-BA8B-4E88-B1B8-787A1FC9A4F1}"/>
    <dgm:cxn modelId="{4F6DC159-EF78-4598-9674-C5C27D1B7040}" type="presOf" srcId="{02ABBD5A-5A74-47B5-8CBF-91E0F9403F80}" destId="{2AF25B82-FDA3-46A9-B821-AC233D22821E}" srcOrd="0" destOrd="0" presId="urn:microsoft.com/office/officeart/2008/layout/LinedList"/>
    <dgm:cxn modelId="{F5C8F584-6607-4007-9C3E-6BCDC0192EA9}" srcId="{2FF6262B-E99D-40DE-B2EA-EB02DA951C50}" destId="{0C23B544-E0BB-44F0-B4EE-84AD409536C6}" srcOrd="0" destOrd="0" parTransId="{C6FD2C13-1939-4220-BF43-E14AECFACE0C}" sibTransId="{9B3F4AC9-4DF5-4068-85CC-2B9821DC4CAA}"/>
    <dgm:cxn modelId="{4E0D1A90-5E82-4F60-A0D0-4DEEEB90113C}" type="presOf" srcId="{2FF6262B-E99D-40DE-B2EA-EB02DA951C50}" destId="{B8A98ED3-38C3-4EB0-9B0C-1D43AED30B02}" srcOrd="0" destOrd="0" presId="urn:microsoft.com/office/officeart/2008/layout/LinedList"/>
    <dgm:cxn modelId="{0417BABE-54D4-4AAA-823F-3E6FA7867D23}" type="presOf" srcId="{A919AE0E-E9B3-4B3A-97E4-F85A08D8272F}" destId="{E9EA075A-66BE-4802-9F42-698166898012}" srcOrd="0" destOrd="0" presId="urn:microsoft.com/office/officeart/2008/layout/LinedList"/>
    <dgm:cxn modelId="{C3F6C9C0-31D8-4534-AD30-0FBB3A5494AC}" srcId="{2FF6262B-E99D-40DE-B2EA-EB02DA951C50}" destId="{A919AE0E-E9B3-4B3A-97E4-F85A08D8272F}" srcOrd="2" destOrd="0" parTransId="{B1BB7A30-BB6F-4D6D-A4C5-8C33EFD14E9D}" sibTransId="{B815BABF-BB83-4449-8136-73241F358659}"/>
    <dgm:cxn modelId="{203499CE-C375-4BD0-AE0D-7BDC985CBFED}" type="presOf" srcId="{0C23B544-E0BB-44F0-B4EE-84AD409536C6}" destId="{B5CDBAED-4029-4BF0-B483-82F0AA509A88}" srcOrd="0" destOrd="0" presId="urn:microsoft.com/office/officeart/2008/layout/LinedList"/>
    <dgm:cxn modelId="{0853ABCE-AA34-43EE-8B1F-B460A989A616}" srcId="{02ABBD5A-5A74-47B5-8CBF-91E0F9403F80}" destId="{2FF6262B-E99D-40DE-B2EA-EB02DA951C50}" srcOrd="0" destOrd="0" parTransId="{290A43D3-4158-45FA-8878-090B3EF6FB26}" sibTransId="{3BBA136F-2CA6-44AD-9DCD-801BB4607A01}"/>
    <dgm:cxn modelId="{2ECDB4EE-A8B7-4F27-A836-8A5FA2CFC120}" type="presOf" srcId="{1D434848-F0A2-4E29-9D7E-8B9BB8C5B777}" destId="{B9628BE5-E952-475D-B5F7-CD532AF50AE7}" srcOrd="0" destOrd="0" presId="urn:microsoft.com/office/officeart/2008/layout/LinedList"/>
    <dgm:cxn modelId="{8D111101-8564-4D97-8E04-FA00291CB967}" type="presParOf" srcId="{2AF25B82-FDA3-46A9-B821-AC233D22821E}" destId="{A5C40498-01D7-4F43-B70C-9D5EC3C710D4}" srcOrd="0" destOrd="0" presId="urn:microsoft.com/office/officeart/2008/layout/LinedList"/>
    <dgm:cxn modelId="{35B7B441-9AF5-471D-BB5F-45BCFE2CC574}" type="presParOf" srcId="{2AF25B82-FDA3-46A9-B821-AC233D22821E}" destId="{60B61EE7-ECD5-4879-BFFC-E91097966105}" srcOrd="1" destOrd="0" presId="urn:microsoft.com/office/officeart/2008/layout/LinedList"/>
    <dgm:cxn modelId="{E2B3D6E1-EE4B-419F-92D8-A84BB5443EC3}" type="presParOf" srcId="{60B61EE7-ECD5-4879-BFFC-E91097966105}" destId="{B8A98ED3-38C3-4EB0-9B0C-1D43AED30B02}" srcOrd="0" destOrd="0" presId="urn:microsoft.com/office/officeart/2008/layout/LinedList"/>
    <dgm:cxn modelId="{F3E98206-134B-4CDD-A0FA-0BD7D828064D}" type="presParOf" srcId="{60B61EE7-ECD5-4879-BFFC-E91097966105}" destId="{0E8BAACE-B96D-49B0-88FB-1036ED713E55}" srcOrd="1" destOrd="0" presId="urn:microsoft.com/office/officeart/2008/layout/LinedList"/>
    <dgm:cxn modelId="{C6BC48A1-178B-4F48-9EB7-292B45627EE1}" type="presParOf" srcId="{0E8BAACE-B96D-49B0-88FB-1036ED713E55}" destId="{B37D6BA2-CD3E-43C2-B0E6-F6B99B8082F2}" srcOrd="0" destOrd="0" presId="urn:microsoft.com/office/officeart/2008/layout/LinedList"/>
    <dgm:cxn modelId="{885839B5-74D5-42AB-9C47-735BBE1B46EA}" type="presParOf" srcId="{0E8BAACE-B96D-49B0-88FB-1036ED713E55}" destId="{7200CD57-9E44-4BA4-8C20-43CDCEFC566F}" srcOrd="1" destOrd="0" presId="urn:microsoft.com/office/officeart/2008/layout/LinedList"/>
    <dgm:cxn modelId="{38906D0A-4F42-4042-BCE0-DCCB49212180}" type="presParOf" srcId="{7200CD57-9E44-4BA4-8C20-43CDCEFC566F}" destId="{262E6EDB-17E4-482A-8A10-6672D683B76C}" srcOrd="0" destOrd="0" presId="urn:microsoft.com/office/officeart/2008/layout/LinedList"/>
    <dgm:cxn modelId="{D117B4CB-FACE-45FB-B494-46BBF8CD68FC}" type="presParOf" srcId="{7200CD57-9E44-4BA4-8C20-43CDCEFC566F}" destId="{B5CDBAED-4029-4BF0-B483-82F0AA509A88}" srcOrd="1" destOrd="0" presId="urn:microsoft.com/office/officeart/2008/layout/LinedList"/>
    <dgm:cxn modelId="{8EB1976D-A73D-4BF8-A534-36D3179AD1F0}" type="presParOf" srcId="{7200CD57-9E44-4BA4-8C20-43CDCEFC566F}" destId="{191D22D5-71BB-40F2-8D4F-3F838D663396}" srcOrd="2" destOrd="0" presId="urn:microsoft.com/office/officeart/2008/layout/LinedList"/>
    <dgm:cxn modelId="{4B32A752-CAFB-42FE-A6DB-4854BFF6E885}" type="presParOf" srcId="{0E8BAACE-B96D-49B0-88FB-1036ED713E55}" destId="{A8D4812E-1D90-41FC-AA3F-998CFA77DF6E}" srcOrd="2" destOrd="0" presId="urn:microsoft.com/office/officeart/2008/layout/LinedList"/>
    <dgm:cxn modelId="{1C3EF9CC-533B-4262-8839-0BDDA95C6626}" type="presParOf" srcId="{0E8BAACE-B96D-49B0-88FB-1036ED713E55}" destId="{1CC98666-76F4-4AC0-B0E6-B227A202CEAD}" srcOrd="3" destOrd="0" presId="urn:microsoft.com/office/officeart/2008/layout/LinedList"/>
    <dgm:cxn modelId="{402FC398-71EF-4D8D-872A-E40FAA6AC29A}" type="presParOf" srcId="{0E8BAACE-B96D-49B0-88FB-1036ED713E55}" destId="{0B9ED054-8534-42E8-BEDF-C392EF04FE19}" srcOrd="4" destOrd="0" presId="urn:microsoft.com/office/officeart/2008/layout/LinedList"/>
    <dgm:cxn modelId="{6ED9136C-7E0D-41B6-B008-8A3C0DC3F6C1}" type="presParOf" srcId="{0B9ED054-8534-42E8-BEDF-C392EF04FE19}" destId="{5D1B1E79-AAEE-4197-9C10-5FFA30491EAA}" srcOrd="0" destOrd="0" presId="urn:microsoft.com/office/officeart/2008/layout/LinedList"/>
    <dgm:cxn modelId="{9742BAE2-8FA7-439C-AD7B-F2B74086E950}" type="presParOf" srcId="{0B9ED054-8534-42E8-BEDF-C392EF04FE19}" destId="{B9628BE5-E952-475D-B5F7-CD532AF50AE7}" srcOrd="1" destOrd="0" presId="urn:microsoft.com/office/officeart/2008/layout/LinedList"/>
    <dgm:cxn modelId="{EFA7B88E-64DA-4C1F-8FF5-C9950D29C32C}" type="presParOf" srcId="{0B9ED054-8534-42E8-BEDF-C392EF04FE19}" destId="{B64A6CDD-C49B-46E7-8CBF-70ED91AB518B}" srcOrd="2" destOrd="0" presId="urn:microsoft.com/office/officeart/2008/layout/LinedList"/>
    <dgm:cxn modelId="{C1DA90C6-6B6D-4217-88E8-DB8580D81143}" type="presParOf" srcId="{0E8BAACE-B96D-49B0-88FB-1036ED713E55}" destId="{CBB49E75-82C9-4657-9056-A5A0A326C224}" srcOrd="5" destOrd="0" presId="urn:microsoft.com/office/officeart/2008/layout/LinedList"/>
    <dgm:cxn modelId="{A0381F21-D107-4DEB-9F41-9C5D67033C79}" type="presParOf" srcId="{0E8BAACE-B96D-49B0-88FB-1036ED713E55}" destId="{B68A0C9E-4A38-4289-88AE-E5479DD239B9}" srcOrd="6" destOrd="0" presId="urn:microsoft.com/office/officeart/2008/layout/LinedList"/>
    <dgm:cxn modelId="{27DFF5BB-5BF8-4957-9591-1769A3EF3363}" type="presParOf" srcId="{0E8BAACE-B96D-49B0-88FB-1036ED713E55}" destId="{66F999F2-E658-4A5A-83C4-6E901FD5A512}" srcOrd="7" destOrd="0" presId="urn:microsoft.com/office/officeart/2008/layout/LinedList"/>
    <dgm:cxn modelId="{6DD05BFA-FFC5-4BD3-AE40-77DA81DC6E38}" type="presParOf" srcId="{66F999F2-E658-4A5A-83C4-6E901FD5A512}" destId="{175F99C6-5B2D-4A8C-AE33-976104B52B35}" srcOrd="0" destOrd="0" presId="urn:microsoft.com/office/officeart/2008/layout/LinedList"/>
    <dgm:cxn modelId="{29897AA7-FA06-4FAE-8C5C-67B33E476C7B}" type="presParOf" srcId="{66F999F2-E658-4A5A-83C4-6E901FD5A512}" destId="{E9EA075A-66BE-4802-9F42-698166898012}" srcOrd="1" destOrd="0" presId="urn:microsoft.com/office/officeart/2008/layout/LinedList"/>
    <dgm:cxn modelId="{06DC641F-5AE9-4586-9DC3-972141A60622}" type="presParOf" srcId="{66F999F2-E658-4A5A-83C4-6E901FD5A512}" destId="{0FBD6447-A676-4AD9-95D5-5ED9BEF6F2B4}" srcOrd="2" destOrd="0" presId="urn:microsoft.com/office/officeart/2008/layout/LinedList"/>
    <dgm:cxn modelId="{A117E385-8891-45F1-A56F-12DFC6DCFB60}" type="presParOf" srcId="{0E8BAACE-B96D-49B0-88FB-1036ED713E55}" destId="{308ABB16-D20B-4114-B28B-068626BD63A5}" srcOrd="8" destOrd="0" presId="urn:microsoft.com/office/officeart/2008/layout/LinedList"/>
    <dgm:cxn modelId="{9E543F0F-642C-4C8F-AD5E-4AA0D37963FF}" type="presParOf" srcId="{0E8BAACE-B96D-49B0-88FB-1036ED713E55}" destId="{04B79173-F8DA-4017-A2BC-5318A5E492C7}" srcOrd="9" destOrd="0" presId="urn:microsoft.com/office/officeart/2008/layout/LinedList"/>
    <dgm:cxn modelId="{742223CE-09BD-4274-B699-42D17D08E960}" type="presParOf" srcId="{0E8BAACE-B96D-49B0-88FB-1036ED713E55}" destId="{9E8397B7-58CB-4C35-A25F-48B33BD02DE3}" srcOrd="10" destOrd="0" presId="urn:microsoft.com/office/officeart/2008/layout/LinedList"/>
    <dgm:cxn modelId="{823E33AD-3180-4D70-8BC8-07A908A814B9}" type="presParOf" srcId="{9E8397B7-58CB-4C35-A25F-48B33BD02DE3}" destId="{A50E7E6C-207C-4284-AD44-EF823E3E7C7E}" srcOrd="0" destOrd="0" presId="urn:microsoft.com/office/officeart/2008/layout/LinedList"/>
    <dgm:cxn modelId="{51DF77EC-D8C2-4C67-A0A9-1E521523B5D8}" type="presParOf" srcId="{9E8397B7-58CB-4C35-A25F-48B33BD02DE3}" destId="{82A9A753-80A8-4FF0-BEB5-CC56842368F8}" srcOrd="1" destOrd="0" presId="urn:microsoft.com/office/officeart/2008/layout/LinedList"/>
    <dgm:cxn modelId="{F379C14E-8F04-4609-AB6C-75EDFE7F169E}" type="presParOf" srcId="{9E8397B7-58CB-4C35-A25F-48B33BD02DE3}" destId="{B9A32AA5-9570-440F-BBE1-A2D6E7326C02}" srcOrd="2" destOrd="0" presId="urn:microsoft.com/office/officeart/2008/layout/LinedList"/>
    <dgm:cxn modelId="{70362129-907C-4CA3-8CD1-DE2758FAA490}" type="presParOf" srcId="{0E8BAACE-B96D-49B0-88FB-1036ED713E55}" destId="{36AD8F5F-928E-423C-B5EA-473762D46289}" srcOrd="11" destOrd="0" presId="urn:microsoft.com/office/officeart/2008/layout/LinedList"/>
    <dgm:cxn modelId="{9868A29F-BE04-4EB8-A338-81A6F562A0E3}" type="presParOf" srcId="{0E8BAACE-B96D-49B0-88FB-1036ED713E55}" destId="{0E101DD4-974B-456B-83DF-E74D3EDCB0FC}" srcOrd="12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10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AE101251-DC81-456F-9D32-2E3A6A150C33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B780AFD4-BE7B-4B31-B67C-B046E07B4B53}">
      <dgm:prSet/>
      <dgm:spPr/>
      <dgm:t>
        <a:bodyPr/>
        <a:lstStyle/>
        <a:p>
          <a:pPr>
            <a:lnSpc>
              <a:spcPct val="100000"/>
            </a:lnSpc>
          </a:pPr>
          <a:r>
            <a:rPr lang="it-IT" dirty="0"/>
            <a:t>Fermo restando il rispetto delle disposizioni in materia di prevenzione incendi</a:t>
          </a:r>
          <a:endParaRPr lang="en-US" dirty="0"/>
        </a:p>
      </dgm:t>
    </dgm:pt>
    <dgm:pt modelId="{5D5670B0-8E87-4B11-8A55-8C473D34B0C0}" type="parTrans" cxnId="{8BFDF559-AFC5-4C5A-9DB8-E99F6122EF98}">
      <dgm:prSet/>
      <dgm:spPr/>
      <dgm:t>
        <a:bodyPr/>
        <a:lstStyle/>
        <a:p>
          <a:endParaRPr lang="en-US"/>
        </a:p>
      </dgm:t>
    </dgm:pt>
    <dgm:pt modelId="{A4BD9781-356D-4626-9509-862D74F97AE0}" type="sibTrans" cxnId="{8BFDF559-AFC5-4C5A-9DB8-E99F6122EF98}">
      <dgm:prSet/>
      <dgm:spPr/>
      <dgm:t>
        <a:bodyPr/>
        <a:lstStyle/>
        <a:p>
          <a:endParaRPr lang="en-US"/>
        </a:p>
      </dgm:t>
    </dgm:pt>
    <dgm:pt modelId="{69EE39E8-E52E-45B9-99DF-B655FAB9E3C2}">
      <dgm:prSet/>
      <dgm:spPr/>
      <dgm:t>
        <a:bodyPr/>
        <a:lstStyle/>
        <a:p>
          <a:pPr>
            <a:lnSpc>
              <a:spcPct val="100000"/>
            </a:lnSpc>
          </a:pPr>
          <a:r>
            <a:rPr lang="it-IT"/>
            <a:t>il deposito temporaneo di rifiuti è consentito fino ad un quantitativo massimo doppio, mentre il limite temporale massimo non può avere durata superiore a diciotto mesi.</a:t>
          </a:r>
          <a:endParaRPr lang="en-US"/>
        </a:p>
      </dgm:t>
    </dgm:pt>
    <dgm:pt modelId="{978FBE3C-71E0-4960-A448-F7E6635EDE46}" type="parTrans" cxnId="{FCE171B0-EF62-42E5-8FAD-6B6BE9683E57}">
      <dgm:prSet/>
      <dgm:spPr/>
      <dgm:t>
        <a:bodyPr/>
        <a:lstStyle/>
        <a:p>
          <a:endParaRPr lang="en-US"/>
        </a:p>
      </dgm:t>
    </dgm:pt>
    <dgm:pt modelId="{FADFEC7D-199E-44CE-882F-00CE086F658F}" type="sibTrans" cxnId="{FCE171B0-EF62-42E5-8FAD-6B6BE9683E57}">
      <dgm:prSet/>
      <dgm:spPr/>
      <dgm:t>
        <a:bodyPr/>
        <a:lstStyle/>
        <a:p>
          <a:endParaRPr lang="en-US"/>
        </a:p>
      </dgm:t>
    </dgm:pt>
    <dgm:pt modelId="{8EF5E692-285F-438D-A884-4DB119B0FC0B}" type="pres">
      <dgm:prSet presAssocID="{AE101251-DC81-456F-9D32-2E3A6A150C33}" presName="root" presStyleCnt="0">
        <dgm:presLayoutVars>
          <dgm:dir/>
          <dgm:resizeHandles val="exact"/>
        </dgm:presLayoutVars>
      </dgm:prSet>
      <dgm:spPr/>
    </dgm:pt>
    <dgm:pt modelId="{793D3553-9A61-4743-8325-3742B8BED19E}" type="pres">
      <dgm:prSet presAssocID="{B780AFD4-BE7B-4B31-B67C-B046E07B4B53}" presName="compNode" presStyleCnt="0"/>
      <dgm:spPr/>
    </dgm:pt>
    <dgm:pt modelId="{749DB69D-8E04-4201-A922-161A3A8D959F}" type="pres">
      <dgm:prSet presAssocID="{B780AFD4-BE7B-4B31-B67C-B046E07B4B53}" presName="bgRect" presStyleLbl="bgShp" presStyleIdx="0" presStyleCnt="2"/>
      <dgm:spPr/>
    </dgm:pt>
    <dgm:pt modelId="{7D1E1D57-8F03-4FD1-8D87-6CA67566F702}" type="pres">
      <dgm:prSet presAssocID="{B780AFD4-BE7B-4B31-B67C-B046E07B4B53}" presName="iconRect" presStyleLbl="node1" presStyleIdx="0" presStyleCnt="2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Firefighter"/>
        </a:ext>
      </dgm:extLst>
    </dgm:pt>
    <dgm:pt modelId="{21A0E2CB-B590-405A-9148-E919CADBD237}" type="pres">
      <dgm:prSet presAssocID="{B780AFD4-BE7B-4B31-B67C-B046E07B4B53}" presName="spaceRect" presStyleCnt="0"/>
      <dgm:spPr/>
    </dgm:pt>
    <dgm:pt modelId="{23F61931-9A60-45EB-9976-A3492F963F67}" type="pres">
      <dgm:prSet presAssocID="{B780AFD4-BE7B-4B31-B67C-B046E07B4B53}" presName="parTx" presStyleLbl="revTx" presStyleIdx="0" presStyleCnt="2">
        <dgm:presLayoutVars>
          <dgm:chMax val="0"/>
          <dgm:chPref val="0"/>
        </dgm:presLayoutVars>
      </dgm:prSet>
      <dgm:spPr/>
    </dgm:pt>
    <dgm:pt modelId="{2C99519A-A356-46C5-A77A-9BCEA7F9ABC2}" type="pres">
      <dgm:prSet presAssocID="{A4BD9781-356D-4626-9509-862D74F97AE0}" presName="sibTrans" presStyleCnt="0"/>
      <dgm:spPr/>
    </dgm:pt>
    <dgm:pt modelId="{90474019-C0CE-4CE4-87FB-6EB564726EAE}" type="pres">
      <dgm:prSet presAssocID="{69EE39E8-E52E-45B9-99DF-B655FAB9E3C2}" presName="compNode" presStyleCnt="0"/>
      <dgm:spPr/>
    </dgm:pt>
    <dgm:pt modelId="{D10F1FDA-137B-4225-BBF8-6CCFE2AC5EF7}" type="pres">
      <dgm:prSet presAssocID="{69EE39E8-E52E-45B9-99DF-B655FAB9E3C2}" presName="bgRect" presStyleLbl="bgShp" presStyleIdx="1" presStyleCnt="2"/>
      <dgm:spPr/>
    </dgm:pt>
    <dgm:pt modelId="{7BE1C839-D5B3-4B1F-8776-7C38629E8FB7}" type="pres">
      <dgm:prSet presAssocID="{69EE39E8-E52E-45B9-99DF-B655FAB9E3C2}" presName="iconRect" presStyleLbl="node1" presStyleIdx="1" presStyleCnt="2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Speed Bump"/>
        </a:ext>
      </dgm:extLst>
    </dgm:pt>
    <dgm:pt modelId="{07F224BB-CA95-4546-A685-7878106C5FDF}" type="pres">
      <dgm:prSet presAssocID="{69EE39E8-E52E-45B9-99DF-B655FAB9E3C2}" presName="spaceRect" presStyleCnt="0"/>
      <dgm:spPr/>
    </dgm:pt>
    <dgm:pt modelId="{FFE51BBD-5B86-4433-8BD0-68AFC4443CA7}" type="pres">
      <dgm:prSet presAssocID="{69EE39E8-E52E-45B9-99DF-B655FAB9E3C2}" presName="parTx" presStyleLbl="revTx" presStyleIdx="1" presStyleCnt="2">
        <dgm:presLayoutVars>
          <dgm:chMax val="0"/>
          <dgm:chPref val="0"/>
        </dgm:presLayoutVars>
      </dgm:prSet>
      <dgm:spPr/>
    </dgm:pt>
  </dgm:ptLst>
  <dgm:cxnLst>
    <dgm:cxn modelId="{AA0BF10E-1425-4369-B00C-5620576CE9C9}" type="presOf" srcId="{69EE39E8-E52E-45B9-99DF-B655FAB9E3C2}" destId="{FFE51BBD-5B86-4433-8BD0-68AFC4443CA7}" srcOrd="0" destOrd="0" presId="urn:microsoft.com/office/officeart/2018/2/layout/IconVerticalSolidList"/>
    <dgm:cxn modelId="{446FB744-4FC3-4648-ACAD-A9097B191FE3}" type="presOf" srcId="{AE101251-DC81-456F-9D32-2E3A6A150C33}" destId="{8EF5E692-285F-438D-A884-4DB119B0FC0B}" srcOrd="0" destOrd="0" presId="urn:microsoft.com/office/officeart/2018/2/layout/IconVerticalSolidList"/>
    <dgm:cxn modelId="{8EF1AB4A-7185-42A2-AC1F-800511D3C8CF}" type="presOf" srcId="{B780AFD4-BE7B-4B31-B67C-B046E07B4B53}" destId="{23F61931-9A60-45EB-9976-A3492F963F67}" srcOrd="0" destOrd="0" presId="urn:microsoft.com/office/officeart/2018/2/layout/IconVerticalSolidList"/>
    <dgm:cxn modelId="{8BFDF559-AFC5-4C5A-9DB8-E99F6122EF98}" srcId="{AE101251-DC81-456F-9D32-2E3A6A150C33}" destId="{B780AFD4-BE7B-4B31-B67C-B046E07B4B53}" srcOrd="0" destOrd="0" parTransId="{5D5670B0-8E87-4B11-8A55-8C473D34B0C0}" sibTransId="{A4BD9781-356D-4626-9509-862D74F97AE0}"/>
    <dgm:cxn modelId="{FCE171B0-EF62-42E5-8FAD-6B6BE9683E57}" srcId="{AE101251-DC81-456F-9D32-2E3A6A150C33}" destId="{69EE39E8-E52E-45B9-99DF-B655FAB9E3C2}" srcOrd="1" destOrd="0" parTransId="{978FBE3C-71E0-4960-A448-F7E6635EDE46}" sibTransId="{FADFEC7D-199E-44CE-882F-00CE086F658F}"/>
    <dgm:cxn modelId="{288C3016-78FD-443B-9105-6EB3C18DC4E6}" type="presParOf" srcId="{8EF5E692-285F-438D-A884-4DB119B0FC0B}" destId="{793D3553-9A61-4743-8325-3742B8BED19E}" srcOrd="0" destOrd="0" presId="urn:microsoft.com/office/officeart/2018/2/layout/IconVerticalSolidList"/>
    <dgm:cxn modelId="{F82F6BBE-1479-4DD9-AA27-675056E631B1}" type="presParOf" srcId="{793D3553-9A61-4743-8325-3742B8BED19E}" destId="{749DB69D-8E04-4201-A922-161A3A8D959F}" srcOrd="0" destOrd="0" presId="urn:microsoft.com/office/officeart/2018/2/layout/IconVerticalSolidList"/>
    <dgm:cxn modelId="{83D98D65-F13B-4AD3-9F9B-0589F914F364}" type="presParOf" srcId="{793D3553-9A61-4743-8325-3742B8BED19E}" destId="{7D1E1D57-8F03-4FD1-8D87-6CA67566F702}" srcOrd="1" destOrd="0" presId="urn:microsoft.com/office/officeart/2018/2/layout/IconVerticalSolidList"/>
    <dgm:cxn modelId="{6A58260B-1039-4F92-A196-EA4087416A20}" type="presParOf" srcId="{793D3553-9A61-4743-8325-3742B8BED19E}" destId="{21A0E2CB-B590-405A-9148-E919CADBD237}" srcOrd="2" destOrd="0" presId="urn:microsoft.com/office/officeart/2018/2/layout/IconVerticalSolidList"/>
    <dgm:cxn modelId="{4EBFB685-3A4A-4CAC-A7C9-55DADC400363}" type="presParOf" srcId="{793D3553-9A61-4743-8325-3742B8BED19E}" destId="{23F61931-9A60-45EB-9976-A3492F963F67}" srcOrd="3" destOrd="0" presId="urn:microsoft.com/office/officeart/2018/2/layout/IconVerticalSolidList"/>
    <dgm:cxn modelId="{17DC0AE7-A379-4646-8140-5EEAEAAE2F13}" type="presParOf" srcId="{8EF5E692-285F-438D-A884-4DB119B0FC0B}" destId="{2C99519A-A356-46C5-A77A-9BCEA7F9ABC2}" srcOrd="1" destOrd="0" presId="urn:microsoft.com/office/officeart/2018/2/layout/IconVerticalSolidList"/>
    <dgm:cxn modelId="{E27AC00E-0FBA-4BE9-A0F7-52FBDC041C70}" type="presParOf" srcId="{8EF5E692-285F-438D-A884-4DB119B0FC0B}" destId="{90474019-C0CE-4CE4-87FB-6EB564726EAE}" srcOrd="2" destOrd="0" presId="urn:microsoft.com/office/officeart/2018/2/layout/IconVerticalSolidList"/>
    <dgm:cxn modelId="{086C3428-D5F5-44B3-86A7-8D9F5D71053C}" type="presParOf" srcId="{90474019-C0CE-4CE4-87FB-6EB564726EAE}" destId="{D10F1FDA-137B-4225-BBF8-6CCFE2AC5EF7}" srcOrd="0" destOrd="0" presId="urn:microsoft.com/office/officeart/2018/2/layout/IconVerticalSolidList"/>
    <dgm:cxn modelId="{480171D0-0BD5-4A07-8437-3EE1E40C5235}" type="presParOf" srcId="{90474019-C0CE-4CE4-87FB-6EB564726EAE}" destId="{7BE1C839-D5B3-4B1F-8776-7C38629E8FB7}" srcOrd="1" destOrd="0" presId="urn:microsoft.com/office/officeart/2018/2/layout/IconVerticalSolidList"/>
    <dgm:cxn modelId="{C2D2607A-4D07-4754-BE62-8AF169F71E82}" type="presParOf" srcId="{90474019-C0CE-4CE4-87FB-6EB564726EAE}" destId="{07F224BB-CA95-4546-A685-7878106C5FDF}" srcOrd="2" destOrd="0" presId="urn:microsoft.com/office/officeart/2018/2/layout/IconVerticalSolidList"/>
    <dgm:cxn modelId="{69E4F7CB-7CD3-4978-8D15-9C325CBB937B}" type="presParOf" srcId="{90474019-C0CE-4CE4-87FB-6EB564726EAE}" destId="{FFE51BBD-5B86-4433-8BD0-68AFC4443CA7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8341D2C9-1810-4D51-8D4B-4DD830EBB759}" type="doc">
      <dgm:prSet loTypeId="urn:microsoft.com/office/officeart/2005/8/layout/vList2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59CB701C-5745-421F-A617-98B167DE8D56}">
      <dgm:prSet/>
      <dgm:spPr/>
      <dgm:t>
        <a:bodyPr/>
        <a:lstStyle/>
        <a:p>
          <a:r>
            <a:rPr lang="it-IT" b="1"/>
            <a:t>Misure urgenti in materia di gestione dei rifiuti nel periodo di emergenza epidemiologica da COVID2019</a:t>
          </a:r>
          <a:r>
            <a:rPr lang="it-IT"/>
            <a:t>.</a:t>
          </a:r>
          <a:endParaRPr lang="en-US"/>
        </a:p>
      </dgm:t>
    </dgm:pt>
    <dgm:pt modelId="{CFCE914B-0C42-4326-AF6C-753E79600C59}" type="parTrans" cxnId="{DFB6E639-61A8-4EE1-B7FD-A3D72D7C6519}">
      <dgm:prSet/>
      <dgm:spPr/>
      <dgm:t>
        <a:bodyPr/>
        <a:lstStyle/>
        <a:p>
          <a:endParaRPr lang="en-US"/>
        </a:p>
      </dgm:t>
    </dgm:pt>
    <dgm:pt modelId="{094ACFAE-749F-4A8C-AE06-2F7653EC66CF}" type="sibTrans" cxnId="{DFB6E639-61A8-4EE1-B7FD-A3D72D7C6519}">
      <dgm:prSet/>
      <dgm:spPr/>
      <dgm:t>
        <a:bodyPr/>
        <a:lstStyle/>
        <a:p>
          <a:endParaRPr lang="en-US"/>
        </a:p>
      </dgm:t>
    </dgm:pt>
    <dgm:pt modelId="{71B629E1-1F71-403E-9514-76771298C220}">
      <dgm:prSet/>
      <dgm:spPr/>
      <dgm:t>
        <a:bodyPr/>
        <a:lstStyle/>
        <a:p>
          <a:r>
            <a:rPr lang="it-IT" dirty="0"/>
            <a:t>Emessa da Presidente della Regione FVG il 31 marzo 2020</a:t>
          </a:r>
          <a:endParaRPr lang="en-US" dirty="0"/>
        </a:p>
      </dgm:t>
    </dgm:pt>
    <dgm:pt modelId="{02D50B2B-F302-474F-B885-A5B4AFA46BF2}" type="parTrans" cxnId="{77508415-8099-4158-B46D-039B7C20D515}">
      <dgm:prSet/>
      <dgm:spPr/>
      <dgm:t>
        <a:bodyPr/>
        <a:lstStyle/>
        <a:p>
          <a:endParaRPr lang="en-US"/>
        </a:p>
      </dgm:t>
    </dgm:pt>
    <dgm:pt modelId="{F2FFF4B8-C063-4759-A627-C074C7C16851}" type="sibTrans" cxnId="{77508415-8099-4158-B46D-039B7C20D515}">
      <dgm:prSet/>
      <dgm:spPr/>
      <dgm:t>
        <a:bodyPr/>
        <a:lstStyle/>
        <a:p>
          <a:endParaRPr lang="en-US"/>
        </a:p>
      </dgm:t>
    </dgm:pt>
    <dgm:pt modelId="{C2D501A7-1C8E-4A2C-8D85-F82F5123333A}">
      <dgm:prSet/>
      <dgm:spPr/>
      <dgm:t>
        <a:bodyPr/>
        <a:lstStyle/>
        <a:p>
          <a:r>
            <a:rPr lang="it-IT"/>
            <a:t>Con effetti dal 1°aprile 2020 al 31 luglio 2020</a:t>
          </a:r>
          <a:endParaRPr lang="en-US"/>
        </a:p>
      </dgm:t>
    </dgm:pt>
    <dgm:pt modelId="{245BD8DC-23C6-42EC-9154-2DB9E923A5AA}" type="parTrans" cxnId="{4A4411FA-447F-4318-9CAF-38DD5B84BA39}">
      <dgm:prSet/>
      <dgm:spPr/>
      <dgm:t>
        <a:bodyPr/>
        <a:lstStyle/>
        <a:p>
          <a:endParaRPr lang="en-US"/>
        </a:p>
      </dgm:t>
    </dgm:pt>
    <dgm:pt modelId="{8C317D25-E0F8-46EB-A9D8-6ADB3CB3C0F9}" type="sibTrans" cxnId="{4A4411FA-447F-4318-9CAF-38DD5B84BA39}">
      <dgm:prSet/>
      <dgm:spPr/>
      <dgm:t>
        <a:bodyPr/>
        <a:lstStyle/>
        <a:p>
          <a:endParaRPr lang="en-US"/>
        </a:p>
      </dgm:t>
    </dgm:pt>
    <dgm:pt modelId="{57D3A710-EEED-4D59-981F-95CE4A4750A9}">
      <dgm:prSet/>
      <dgm:spPr/>
      <dgm:t>
        <a:bodyPr/>
        <a:lstStyle/>
        <a:p>
          <a:r>
            <a:rPr lang="it-IT" dirty="0"/>
            <a:t>Nasce principalmente per dare continuità al servizio di raccolta dei rifiuti urbani.</a:t>
          </a:r>
          <a:endParaRPr lang="en-US" dirty="0"/>
        </a:p>
      </dgm:t>
    </dgm:pt>
    <dgm:pt modelId="{C198C63C-61E8-45CD-9B1F-7B780610036F}" type="parTrans" cxnId="{6F1ADB1D-B02C-44F5-8869-34494931BA86}">
      <dgm:prSet/>
      <dgm:spPr/>
      <dgm:t>
        <a:bodyPr/>
        <a:lstStyle/>
        <a:p>
          <a:endParaRPr lang="en-US"/>
        </a:p>
      </dgm:t>
    </dgm:pt>
    <dgm:pt modelId="{E11B6B3E-30FF-46A5-8F49-47B81EA809B0}" type="sibTrans" cxnId="{6F1ADB1D-B02C-44F5-8869-34494931BA86}">
      <dgm:prSet/>
      <dgm:spPr/>
      <dgm:t>
        <a:bodyPr/>
        <a:lstStyle/>
        <a:p>
          <a:endParaRPr lang="en-US"/>
        </a:p>
      </dgm:t>
    </dgm:pt>
    <dgm:pt modelId="{10384FBF-53F7-493D-B3DB-AF0B7A315C78}">
      <dgm:prSet/>
      <dgm:spPr/>
      <dgm:t>
        <a:bodyPr/>
        <a:lstStyle/>
        <a:p>
          <a:r>
            <a:rPr lang="it-IT" dirty="0"/>
            <a:t>Ai sensi dell’art.191 del D.Lgs.152/2006</a:t>
          </a:r>
        </a:p>
      </dgm:t>
    </dgm:pt>
    <dgm:pt modelId="{22CD8DD1-AF92-4E8A-9EA7-E403CF7579DB}" type="parTrans" cxnId="{94889D71-3A3E-49C3-A3F7-138566126BCC}">
      <dgm:prSet/>
      <dgm:spPr/>
    </dgm:pt>
    <dgm:pt modelId="{1DC2EABE-1B69-42B4-BB59-154EFA453C73}" type="sibTrans" cxnId="{94889D71-3A3E-49C3-A3F7-138566126BCC}">
      <dgm:prSet/>
      <dgm:spPr/>
    </dgm:pt>
    <dgm:pt modelId="{ECDD539B-D054-4A73-A6B9-D707BAD57660}" type="pres">
      <dgm:prSet presAssocID="{8341D2C9-1810-4D51-8D4B-4DD830EBB759}" presName="linear" presStyleCnt="0">
        <dgm:presLayoutVars>
          <dgm:animLvl val="lvl"/>
          <dgm:resizeHandles val="exact"/>
        </dgm:presLayoutVars>
      </dgm:prSet>
      <dgm:spPr/>
    </dgm:pt>
    <dgm:pt modelId="{075F7B67-6D9A-4C49-8060-BBB97F13A9B1}" type="pres">
      <dgm:prSet presAssocID="{59CB701C-5745-421F-A617-98B167DE8D56}" presName="parentText" presStyleLbl="node1" presStyleIdx="0" presStyleCnt="5">
        <dgm:presLayoutVars>
          <dgm:chMax val="0"/>
          <dgm:bulletEnabled val="1"/>
        </dgm:presLayoutVars>
      </dgm:prSet>
      <dgm:spPr/>
    </dgm:pt>
    <dgm:pt modelId="{F236CC11-5283-43F6-B6D1-1A59ABBD1939}" type="pres">
      <dgm:prSet presAssocID="{094ACFAE-749F-4A8C-AE06-2F7653EC66CF}" presName="spacer" presStyleCnt="0"/>
      <dgm:spPr/>
    </dgm:pt>
    <dgm:pt modelId="{587A5C05-702F-465E-8B3F-9CAB2F6BC3AF}" type="pres">
      <dgm:prSet presAssocID="{71B629E1-1F71-403E-9514-76771298C220}" presName="parentText" presStyleLbl="node1" presStyleIdx="1" presStyleCnt="5">
        <dgm:presLayoutVars>
          <dgm:chMax val="0"/>
          <dgm:bulletEnabled val="1"/>
        </dgm:presLayoutVars>
      </dgm:prSet>
      <dgm:spPr/>
    </dgm:pt>
    <dgm:pt modelId="{08D88CD0-A518-47B6-B49B-2DA059589D21}" type="pres">
      <dgm:prSet presAssocID="{F2FFF4B8-C063-4759-A627-C074C7C16851}" presName="spacer" presStyleCnt="0"/>
      <dgm:spPr/>
    </dgm:pt>
    <dgm:pt modelId="{BA9932EF-F1D5-488F-AAFA-5571F73BA939}" type="pres">
      <dgm:prSet presAssocID="{10384FBF-53F7-493D-B3DB-AF0B7A315C78}" presName="parentText" presStyleLbl="node1" presStyleIdx="2" presStyleCnt="5">
        <dgm:presLayoutVars>
          <dgm:chMax val="0"/>
          <dgm:bulletEnabled val="1"/>
        </dgm:presLayoutVars>
      </dgm:prSet>
      <dgm:spPr/>
    </dgm:pt>
    <dgm:pt modelId="{909686E8-4F2F-402C-9660-D8AA8CAD9CF9}" type="pres">
      <dgm:prSet presAssocID="{1DC2EABE-1B69-42B4-BB59-154EFA453C73}" presName="spacer" presStyleCnt="0"/>
      <dgm:spPr/>
    </dgm:pt>
    <dgm:pt modelId="{F6FA794B-B651-42A6-89A1-011D7B6B8BF6}" type="pres">
      <dgm:prSet presAssocID="{C2D501A7-1C8E-4A2C-8D85-F82F5123333A}" presName="parentText" presStyleLbl="node1" presStyleIdx="3" presStyleCnt="5">
        <dgm:presLayoutVars>
          <dgm:chMax val="0"/>
          <dgm:bulletEnabled val="1"/>
        </dgm:presLayoutVars>
      </dgm:prSet>
      <dgm:spPr/>
    </dgm:pt>
    <dgm:pt modelId="{2672B817-B9D0-4F75-AE73-9AE8AD354BAF}" type="pres">
      <dgm:prSet presAssocID="{8C317D25-E0F8-46EB-A9D8-6ADB3CB3C0F9}" presName="spacer" presStyleCnt="0"/>
      <dgm:spPr/>
    </dgm:pt>
    <dgm:pt modelId="{158756B7-DC1C-480F-B23D-D396EE70A788}" type="pres">
      <dgm:prSet presAssocID="{57D3A710-EEED-4D59-981F-95CE4A4750A9}" presName="parentText" presStyleLbl="node1" presStyleIdx="4" presStyleCnt="5">
        <dgm:presLayoutVars>
          <dgm:chMax val="0"/>
          <dgm:bulletEnabled val="1"/>
        </dgm:presLayoutVars>
      </dgm:prSet>
      <dgm:spPr/>
    </dgm:pt>
  </dgm:ptLst>
  <dgm:cxnLst>
    <dgm:cxn modelId="{77508415-8099-4158-B46D-039B7C20D515}" srcId="{8341D2C9-1810-4D51-8D4B-4DD830EBB759}" destId="{71B629E1-1F71-403E-9514-76771298C220}" srcOrd="1" destOrd="0" parTransId="{02D50B2B-F302-474F-B885-A5B4AFA46BF2}" sibTransId="{F2FFF4B8-C063-4759-A627-C074C7C16851}"/>
    <dgm:cxn modelId="{3AF87917-EE1C-4EFD-B4B3-2E852157C0D1}" type="presOf" srcId="{59CB701C-5745-421F-A617-98B167DE8D56}" destId="{075F7B67-6D9A-4C49-8060-BBB97F13A9B1}" srcOrd="0" destOrd="0" presId="urn:microsoft.com/office/officeart/2005/8/layout/vList2"/>
    <dgm:cxn modelId="{6F1ADB1D-B02C-44F5-8869-34494931BA86}" srcId="{8341D2C9-1810-4D51-8D4B-4DD830EBB759}" destId="{57D3A710-EEED-4D59-981F-95CE4A4750A9}" srcOrd="4" destOrd="0" parTransId="{C198C63C-61E8-45CD-9B1F-7B780610036F}" sibTransId="{E11B6B3E-30FF-46A5-8F49-47B81EA809B0}"/>
    <dgm:cxn modelId="{F61FD432-09EA-45CD-9FE1-7AD2850C501F}" type="presOf" srcId="{8341D2C9-1810-4D51-8D4B-4DD830EBB759}" destId="{ECDD539B-D054-4A73-A6B9-D707BAD57660}" srcOrd="0" destOrd="0" presId="urn:microsoft.com/office/officeart/2005/8/layout/vList2"/>
    <dgm:cxn modelId="{DFB6E639-61A8-4EE1-B7FD-A3D72D7C6519}" srcId="{8341D2C9-1810-4D51-8D4B-4DD830EBB759}" destId="{59CB701C-5745-421F-A617-98B167DE8D56}" srcOrd="0" destOrd="0" parTransId="{CFCE914B-0C42-4326-AF6C-753E79600C59}" sibTransId="{094ACFAE-749F-4A8C-AE06-2F7653EC66CF}"/>
    <dgm:cxn modelId="{D7A2C163-0785-4579-8498-2D082B2D1518}" type="presOf" srcId="{C2D501A7-1C8E-4A2C-8D85-F82F5123333A}" destId="{F6FA794B-B651-42A6-89A1-011D7B6B8BF6}" srcOrd="0" destOrd="0" presId="urn:microsoft.com/office/officeart/2005/8/layout/vList2"/>
    <dgm:cxn modelId="{94889D71-3A3E-49C3-A3F7-138566126BCC}" srcId="{8341D2C9-1810-4D51-8D4B-4DD830EBB759}" destId="{10384FBF-53F7-493D-B3DB-AF0B7A315C78}" srcOrd="2" destOrd="0" parTransId="{22CD8DD1-AF92-4E8A-9EA7-E403CF7579DB}" sibTransId="{1DC2EABE-1B69-42B4-BB59-154EFA453C73}"/>
    <dgm:cxn modelId="{297BD07A-47A7-4FED-8E28-AE21083D0C6D}" type="presOf" srcId="{57D3A710-EEED-4D59-981F-95CE4A4750A9}" destId="{158756B7-DC1C-480F-B23D-D396EE70A788}" srcOrd="0" destOrd="0" presId="urn:microsoft.com/office/officeart/2005/8/layout/vList2"/>
    <dgm:cxn modelId="{109C048A-05C8-4964-9065-CE13CA027206}" type="presOf" srcId="{10384FBF-53F7-493D-B3DB-AF0B7A315C78}" destId="{BA9932EF-F1D5-488F-AAFA-5571F73BA939}" srcOrd="0" destOrd="0" presId="urn:microsoft.com/office/officeart/2005/8/layout/vList2"/>
    <dgm:cxn modelId="{D37F5BEF-0EF7-4F3A-9FA6-2FC274A257D9}" type="presOf" srcId="{71B629E1-1F71-403E-9514-76771298C220}" destId="{587A5C05-702F-465E-8B3F-9CAB2F6BC3AF}" srcOrd="0" destOrd="0" presId="urn:microsoft.com/office/officeart/2005/8/layout/vList2"/>
    <dgm:cxn modelId="{4A4411FA-447F-4318-9CAF-38DD5B84BA39}" srcId="{8341D2C9-1810-4D51-8D4B-4DD830EBB759}" destId="{C2D501A7-1C8E-4A2C-8D85-F82F5123333A}" srcOrd="3" destOrd="0" parTransId="{245BD8DC-23C6-42EC-9154-2DB9E923A5AA}" sibTransId="{8C317D25-E0F8-46EB-A9D8-6ADB3CB3C0F9}"/>
    <dgm:cxn modelId="{46EE4446-7BFD-4888-90DE-2FC62AA9A856}" type="presParOf" srcId="{ECDD539B-D054-4A73-A6B9-D707BAD57660}" destId="{075F7B67-6D9A-4C49-8060-BBB97F13A9B1}" srcOrd="0" destOrd="0" presId="urn:microsoft.com/office/officeart/2005/8/layout/vList2"/>
    <dgm:cxn modelId="{25A5EBB2-0BC8-456C-9631-EEB3A835E6AD}" type="presParOf" srcId="{ECDD539B-D054-4A73-A6B9-D707BAD57660}" destId="{F236CC11-5283-43F6-B6D1-1A59ABBD1939}" srcOrd="1" destOrd="0" presId="urn:microsoft.com/office/officeart/2005/8/layout/vList2"/>
    <dgm:cxn modelId="{4DA6493C-7AAC-4CB1-BF87-687A2B9E6B29}" type="presParOf" srcId="{ECDD539B-D054-4A73-A6B9-D707BAD57660}" destId="{587A5C05-702F-465E-8B3F-9CAB2F6BC3AF}" srcOrd="2" destOrd="0" presId="urn:microsoft.com/office/officeart/2005/8/layout/vList2"/>
    <dgm:cxn modelId="{CC8DB337-6364-4D55-AB83-8656B3081C2D}" type="presParOf" srcId="{ECDD539B-D054-4A73-A6B9-D707BAD57660}" destId="{08D88CD0-A518-47B6-B49B-2DA059589D21}" srcOrd="3" destOrd="0" presId="urn:microsoft.com/office/officeart/2005/8/layout/vList2"/>
    <dgm:cxn modelId="{913EC2AE-061B-4156-8CC1-ED1710328F0D}" type="presParOf" srcId="{ECDD539B-D054-4A73-A6B9-D707BAD57660}" destId="{BA9932EF-F1D5-488F-AAFA-5571F73BA939}" srcOrd="4" destOrd="0" presId="urn:microsoft.com/office/officeart/2005/8/layout/vList2"/>
    <dgm:cxn modelId="{EBC492B6-7DE7-4C22-BA53-5E18D601C5CA}" type="presParOf" srcId="{ECDD539B-D054-4A73-A6B9-D707BAD57660}" destId="{909686E8-4F2F-402C-9660-D8AA8CAD9CF9}" srcOrd="5" destOrd="0" presId="urn:microsoft.com/office/officeart/2005/8/layout/vList2"/>
    <dgm:cxn modelId="{35C2E244-DBC6-4387-9482-1C68BE2A7A89}" type="presParOf" srcId="{ECDD539B-D054-4A73-A6B9-D707BAD57660}" destId="{F6FA794B-B651-42A6-89A1-011D7B6B8BF6}" srcOrd="6" destOrd="0" presId="urn:microsoft.com/office/officeart/2005/8/layout/vList2"/>
    <dgm:cxn modelId="{93A4D726-B5A1-401B-B03D-D20C764FAF78}" type="presParOf" srcId="{ECDD539B-D054-4A73-A6B9-D707BAD57660}" destId="{2672B817-B9D0-4F75-AE73-9AE8AD354BAF}" srcOrd="7" destOrd="0" presId="urn:microsoft.com/office/officeart/2005/8/layout/vList2"/>
    <dgm:cxn modelId="{58A5B493-F678-4136-B576-F4A8E9A2A7F9}" type="presParOf" srcId="{ECDD539B-D054-4A73-A6B9-D707BAD57660}" destId="{158756B7-DC1C-480F-B23D-D396EE70A788}" srcOrd="8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0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97C8086D-81DE-43CF-A57F-22C0AFEBF2B1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icontext_colorful1" csCatId="colorful" phldr="1"/>
      <dgm:spPr/>
      <dgm:t>
        <a:bodyPr/>
        <a:lstStyle/>
        <a:p>
          <a:endParaRPr lang="en-US"/>
        </a:p>
      </dgm:t>
    </dgm:pt>
    <dgm:pt modelId="{6C93596B-F36D-4F54-B93E-696F0EE78A7E}">
      <dgm:prSet/>
      <dgm:spPr/>
      <dgm:t>
        <a:bodyPr/>
        <a:lstStyle/>
        <a:p>
          <a:r>
            <a:rPr lang="it-IT" b="1"/>
            <a:t>Cos’è? </a:t>
          </a:r>
          <a:r>
            <a:rPr lang="it-IT"/>
            <a:t>È il bilancio annuale dei </a:t>
          </a:r>
          <a:r>
            <a:rPr lang="it-IT" b="1"/>
            <a:t>solventi</a:t>
          </a:r>
          <a:r>
            <a:rPr lang="it-IT"/>
            <a:t> acquistati, usati ed emessi dall’attività aziendale</a:t>
          </a:r>
          <a:endParaRPr lang="en-US"/>
        </a:p>
      </dgm:t>
    </dgm:pt>
    <dgm:pt modelId="{2BE39666-2783-4574-810A-386236F5F4EC}" type="parTrans" cxnId="{28E344EF-54FE-437F-AFCC-75E5CE793BB5}">
      <dgm:prSet/>
      <dgm:spPr/>
      <dgm:t>
        <a:bodyPr/>
        <a:lstStyle/>
        <a:p>
          <a:endParaRPr lang="en-US"/>
        </a:p>
      </dgm:t>
    </dgm:pt>
    <dgm:pt modelId="{19E047E6-BEE4-4122-BE9E-6EAC972B050D}" type="sibTrans" cxnId="{28E344EF-54FE-437F-AFCC-75E5CE793BB5}">
      <dgm:prSet/>
      <dgm:spPr/>
      <dgm:t>
        <a:bodyPr/>
        <a:lstStyle/>
        <a:p>
          <a:endParaRPr lang="en-US"/>
        </a:p>
      </dgm:t>
    </dgm:pt>
    <dgm:pt modelId="{30D85390-1DD1-405E-BAB6-077E2CBF10A2}">
      <dgm:prSet/>
      <dgm:spPr/>
      <dgm:t>
        <a:bodyPr/>
        <a:lstStyle/>
        <a:p>
          <a:r>
            <a:rPr lang="it-IT" b="1"/>
            <a:t>TERMINE ORIGINARIO</a:t>
          </a:r>
          <a:r>
            <a:rPr lang="it-IT"/>
            <a:t>: 30 aprile</a:t>
          </a:r>
          <a:endParaRPr lang="en-US"/>
        </a:p>
      </dgm:t>
    </dgm:pt>
    <dgm:pt modelId="{5BD35726-A3FD-4778-82AB-891688EC3C38}" type="parTrans" cxnId="{9D063BF2-DC37-4F2D-B8ED-D6D95EE25FE4}">
      <dgm:prSet/>
      <dgm:spPr/>
      <dgm:t>
        <a:bodyPr/>
        <a:lstStyle/>
        <a:p>
          <a:endParaRPr lang="en-US"/>
        </a:p>
      </dgm:t>
    </dgm:pt>
    <dgm:pt modelId="{556F4A8E-6897-4CFA-81B2-DC937F1E456F}" type="sibTrans" cxnId="{9D063BF2-DC37-4F2D-B8ED-D6D95EE25FE4}">
      <dgm:prSet/>
      <dgm:spPr/>
      <dgm:t>
        <a:bodyPr/>
        <a:lstStyle/>
        <a:p>
          <a:endParaRPr lang="en-US"/>
        </a:p>
      </dgm:t>
    </dgm:pt>
    <dgm:pt modelId="{E76CDE19-880F-4384-8260-48A024064BC7}">
      <dgm:prSet/>
      <dgm:spPr/>
      <dgm:t>
        <a:bodyPr/>
        <a:lstStyle/>
        <a:p>
          <a:r>
            <a:rPr lang="it-IT" b="1"/>
            <a:t>NUOVO TERMINE</a:t>
          </a:r>
          <a:r>
            <a:rPr lang="it-IT"/>
            <a:t>: 31 luglio </a:t>
          </a:r>
          <a:endParaRPr lang="en-US"/>
        </a:p>
      </dgm:t>
    </dgm:pt>
    <dgm:pt modelId="{D84462C0-DCE6-4E5E-95CA-7F8A9462C619}" type="parTrans" cxnId="{C0EA9D01-A2F8-49A1-8169-4B101F8D28C7}">
      <dgm:prSet/>
      <dgm:spPr/>
      <dgm:t>
        <a:bodyPr/>
        <a:lstStyle/>
        <a:p>
          <a:endParaRPr lang="en-US"/>
        </a:p>
      </dgm:t>
    </dgm:pt>
    <dgm:pt modelId="{4E7D2B22-8435-4B8C-A17D-404776F996AD}" type="sibTrans" cxnId="{C0EA9D01-A2F8-49A1-8169-4B101F8D28C7}">
      <dgm:prSet/>
      <dgm:spPr/>
      <dgm:t>
        <a:bodyPr/>
        <a:lstStyle/>
        <a:p>
          <a:endParaRPr lang="en-US"/>
        </a:p>
      </dgm:t>
    </dgm:pt>
    <dgm:pt modelId="{44598B9B-E2F5-45D9-A29D-5F427B708833}">
      <dgm:prSet/>
      <dgm:spPr/>
      <dgm:t>
        <a:bodyPr/>
        <a:lstStyle/>
        <a:p>
          <a:r>
            <a:rPr lang="it-IT" b="1"/>
            <a:t>SOGGETTI OBBLIGATI</a:t>
          </a:r>
          <a:r>
            <a:rPr lang="it-IT"/>
            <a:t>: Aziende in possesso di Autorizzazione Integrata Ambientale (AIA) o autorizzazione alle emissioni in atmosfera ai sensi degli art.269 AUA) o 272 (autorizzazioni generali)</a:t>
          </a:r>
          <a:endParaRPr lang="en-US"/>
        </a:p>
      </dgm:t>
    </dgm:pt>
    <dgm:pt modelId="{B644516E-4F1B-435F-A6DB-CBA6215B38A8}" type="parTrans" cxnId="{E463A816-154E-46FB-A4C6-69FF2940ACE6}">
      <dgm:prSet/>
      <dgm:spPr/>
      <dgm:t>
        <a:bodyPr/>
        <a:lstStyle/>
        <a:p>
          <a:endParaRPr lang="en-US"/>
        </a:p>
      </dgm:t>
    </dgm:pt>
    <dgm:pt modelId="{349211A4-0689-4034-ABA6-B5709CDCFF0C}" type="sibTrans" cxnId="{E463A816-154E-46FB-A4C6-69FF2940ACE6}">
      <dgm:prSet/>
      <dgm:spPr/>
      <dgm:t>
        <a:bodyPr/>
        <a:lstStyle/>
        <a:p>
          <a:endParaRPr lang="en-US"/>
        </a:p>
      </dgm:t>
    </dgm:pt>
    <dgm:pt modelId="{7D380075-73AD-4485-B509-FB23550687CB}">
      <dgm:prSet/>
      <dgm:spPr/>
      <dgm:t>
        <a:bodyPr/>
        <a:lstStyle/>
        <a:p>
          <a:r>
            <a:rPr lang="it-IT"/>
            <a:t>RIF: Decreto 1828/AMB del 20/04/2020 del Servizio autorizzazioni per la prevenzione dell’inquinamento della Regione FVG</a:t>
          </a:r>
          <a:endParaRPr lang="en-US"/>
        </a:p>
      </dgm:t>
    </dgm:pt>
    <dgm:pt modelId="{8853CD99-0272-4F13-AEBA-AC5A9CC227EC}" type="parTrans" cxnId="{718F0F7C-742D-4DA2-996C-99F559BE3EA5}">
      <dgm:prSet/>
      <dgm:spPr/>
      <dgm:t>
        <a:bodyPr/>
        <a:lstStyle/>
        <a:p>
          <a:endParaRPr lang="en-US"/>
        </a:p>
      </dgm:t>
    </dgm:pt>
    <dgm:pt modelId="{06A5152E-AF9E-4180-97BF-8075ACEE5562}" type="sibTrans" cxnId="{718F0F7C-742D-4DA2-996C-99F559BE3EA5}">
      <dgm:prSet/>
      <dgm:spPr/>
      <dgm:t>
        <a:bodyPr/>
        <a:lstStyle/>
        <a:p>
          <a:endParaRPr lang="en-US"/>
        </a:p>
      </dgm:t>
    </dgm:pt>
    <dgm:pt modelId="{408E0995-1E4C-40F3-A7B7-03C8E4B7A505}" type="pres">
      <dgm:prSet presAssocID="{97C8086D-81DE-43CF-A57F-22C0AFEBF2B1}" presName="root" presStyleCnt="0">
        <dgm:presLayoutVars>
          <dgm:dir/>
          <dgm:resizeHandles val="exact"/>
        </dgm:presLayoutVars>
      </dgm:prSet>
      <dgm:spPr/>
    </dgm:pt>
    <dgm:pt modelId="{7C3BC53D-03E1-4812-B56B-970070CBECE0}" type="pres">
      <dgm:prSet presAssocID="{6C93596B-F36D-4F54-B93E-696F0EE78A7E}" presName="compNode" presStyleCnt="0"/>
      <dgm:spPr/>
    </dgm:pt>
    <dgm:pt modelId="{2474487E-B442-47B5-AC33-3403D08DE1E6}" type="pres">
      <dgm:prSet presAssocID="{6C93596B-F36D-4F54-B93E-696F0EE78A7E}" presName="bgRect" presStyleLbl="bgShp" presStyleIdx="0" presStyleCnt="5"/>
      <dgm:spPr/>
    </dgm:pt>
    <dgm:pt modelId="{7C854B88-F5E9-4A45-B6C5-CCFC842AAFB2}" type="pres">
      <dgm:prSet presAssocID="{6C93596B-F36D-4F54-B93E-696F0EE78A7E}" presName="iconRect" presStyleLbl="node1" presStyleIdx="0" presStyleCnt="5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itcoin"/>
        </a:ext>
      </dgm:extLst>
    </dgm:pt>
    <dgm:pt modelId="{A12D9AEF-760D-4A54-AA5F-45EA3027C095}" type="pres">
      <dgm:prSet presAssocID="{6C93596B-F36D-4F54-B93E-696F0EE78A7E}" presName="spaceRect" presStyleCnt="0"/>
      <dgm:spPr/>
    </dgm:pt>
    <dgm:pt modelId="{B56D66A3-ADD0-4B45-95E0-7008073B0A25}" type="pres">
      <dgm:prSet presAssocID="{6C93596B-F36D-4F54-B93E-696F0EE78A7E}" presName="parTx" presStyleLbl="revTx" presStyleIdx="0" presStyleCnt="5">
        <dgm:presLayoutVars>
          <dgm:chMax val="0"/>
          <dgm:chPref val="0"/>
        </dgm:presLayoutVars>
      </dgm:prSet>
      <dgm:spPr/>
    </dgm:pt>
    <dgm:pt modelId="{501D1EBB-E8FC-4F84-AD65-9A5FAEC462AF}" type="pres">
      <dgm:prSet presAssocID="{19E047E6-BEE4-4122-BE9E-6EAC972B050D}" presName="sibTrans" presStyleCnt="0"/>
      <dgm:spPr/>
    </dgm:pt>
    <dgm:pt modelId="{9197515C-07A6-4DE7-9647-6D29C0FCD8EA}" type="pres">
      <dgm:prSet presAssocID="{30D85390-1DD1-405E-BAB6-077E2CBF10A2}" presName="compNode" presStyleCnt="0"/>
      <dgm:spPr/>
    </dgm:pt>
    <dgm:pt modelId="{EA3B8279-431B-4E11-B75E-E31375902D8E}" type="pres">
      <dgm:prSet presAssocID="{30D85390-1DD1-405E-BAB6-077E2CBF10A2}" presName="bgRect" presStyleLbl="bgShp" presStyleIdx="1" presStyleCnt="5"/>
      <dgm:spPr/>
    </dgm:pt>
    <dgm:pt modelId="{1556A111-835D-499A-8FE7-3CC048936E4C}" type="pres">
      <dgm:prSet presAssocID="{30D85390-1DD1-405E-BAB6-077E2CBF10A2}" presName="iconRect" presStyleLbl="node1" presStyleIdx="1" presStyleCnt="5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Daily Calendar"/>
        </a:ext>
      </dgm:extLst>
    </dgm:pt>
    <dgm:pt modelId="{24675158-8FBD-4DC5-BFB3-8A08FDA9E157}" type="pres">
      <dgm:prSet presAssocID="{30D85390-1DD1-405E-BAB6-077E2CBF10A2}" presName="spaceRect" presStyleCnt="0"/>
      <dgm:spPr/>
    </dgm:pt>
    <dgm:pt modelId="{7A65F96F-9FB6-4722-B52E-16AF43E02777}" type="pres">
      <dgm:prSet presAssocID="{30D85390-1DD1-405E-BAB6-077E2CBF10A2}" presName="parTx" presStyleLbl="revTx" presStyleIdx="1" presStyleCnt="5">
        <dgm:presLayoutVars>
          <dgm:chMax val="0"/>
          <dgm:chPref val="0"/>
        </dgm:presLayoutVars>
      </dgm:prSet>
      <dgm:spPr/>
    </dgm:pt>
    <dgm:pt modelId="{5A10A837-BCF9-4EAB-975A-F67F28936E84}" type="pres">
      <dgm:prSet presAssocID="{556F4A8E-6897-4CFA-81B2-DC937F1E456F}" presName="sibTrans" presStyleCnt="0"/>
      <dgm:spPr/>
    </dgm:pt>
    <dgm:pt modelId="{4D49D6A2-519E-443C-B661-BF1E8BC224E0}" type="pres">
      <dgm:prSet presAssocID="{E76CDE19-880F-4384-8260-48A024064BC7}" presName="compNode" presStyleCnt="0"/>
      <dgm:spPr/>
    </dgm:pt>
    <dgm:pt modelId="{5D3F7EFF-9A52-46FE-B55F-B177425F7F71}" type="pres">
      <dgm:prSet presAssocID="{E76CDE19-880F-4384-8260-48A024064BC7}" presName="bgRect" presStyleLbl="bgShp" presStyleIdx="2" presStyleCnt="5"/>
      <dgm:spPr/>
    </dgm:pt>
    <dgm:pt modelId="{26A17718-CD8B-4ED0-8757-4A75D5EB5C29}" type="pres">
      <dgm:prSet presAssocID="{E76CDE19-880F-4384-8260-48A024064BC7}" presName="iconRect" presStyleLbl="node1" presStyleIdx="2" presStyleCnt="5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Monthly calendar"/>
        </a:ext>
      </dgm:extLst>
    </dgm:pt>
    <dgm:pt modelId="{016D4AFB-DC5F-4E7E-A29F-0423F23C918A}" type="pres">
      <dgm:prSet presAssocID="{E76CDE19-880F-4384-8260-48A024064BC7}" presName="spaceRect" presStyleCnt="0"/>
      <dgm:spPr/>
    </dgm:pt>
    <dgm:pt modelId="{A8FDF485-4C1C-4911-8BA1-2FF825EC90C2}" type="pres">
      <dgm:prSet presAssocID="{E76CDE19-880F-4384-8260-48A024064BC7}" presName="parTx" presStyleLbl="revTx" presStyleIdx="2" presStyleCnt="5">
        <dgm:presLayoutVars>
          <dgm:chMax val="0"/>
          <dgm:chPref val="0"/>
        </dgm:presLayoutVars>
      </dgm:prSet>
      <dgm:spPr/>
    </dgm:pt>
    <dgm:pt modelId="{CE7F6E81-E7B9-441F-B512-994F4597BABB}" type="pres">
      <dgm:prSet presAssocID="{4E7D2B22-8435-4B8C-A17D-404776F996AD}" presName="sibTrans" presStyleCnt="0"/>
      <dgm:spPr/>
    </dgm:pt>
    <dgm:pt modelId="{B03EE194-6C8B-4D5A-A8E9-4770098A88E5}" type="pres">
      <dgm:prSet presAssocID="{44598B9B-E2F5-45D9-A29D-5F427B708833}" presName="compNode" presStyleCnt="0"/>
      <dgm:spPr/>
    </dgm:pt>
    <dgm:pt modelId="{3CAF00FC-B3B3-40BE-B37A-93836A78A5F5}" type="pres">
      <dgm:prSet presAssocID="{44598B9B-E2F5-45D9-A29D-5F427B708833}" presName="bgRect" presStyleLbl="bgShp" presStyleIdx="3" presStyleCnt="5"/>
      <dgm:spPr/>
    </dgm:pt>
    <dgm:pt modelId="{18F3F00D-FEB4-4F8C-AB97-9F97A9161443}" type="pres">
      <dgm:prSet presAssocID="{44598B9B-E2F5-45D9-A29D-5F427B708833}" presName="iconRect" presStyleLbl="node1" presStyleIdx="3" presStyleCnt="5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Scales of Justice"/>
        </a:ext>
      </dgm:extLst>
    </dgm:pt>
    <dgm:pt modelId="{65C98A2E-6DE1-4978-B0DA-8E959265D1EC}" type="pres">
      <dgm:prSet presAssocID="{44598B9B-E2F5-45D9-A29D-5F427B708833}" presName="spaceRect" presStyleCnt="0"/>
      <dgm:spPr/>
    </dgm:pt>
    <dgm:pt modelId="{0831012A-D039-42F1-B43D-2886D65D32C6}" type="pres">
      <dgm:prSet presAssocID="{44598B9B-E2F5-45D9-A29D-5F427B708833}" presName="parTx" presStyleLbl="revTx" presStyleIdx="3" presStyleCnt="5">
        <dgm:presLayoutVars>
          <dgm:chMax val="0"/>
          <dgm:chPref val="0"/>
        </dgm:presLayoutVars>
      </dgm:prSet>
      <dgm:spPr/>
    </dgm:pt>
    <dgm:pt modelId="{A71C679F-B031-4D39-9E0E-10DB21293FA4}" type="pres">
      <dgm:prSet presAssocID="{349211A4-0689-4034-ABA6-B5709CDCFF0C}" presName="sibTrans" presStyleCnt="0"/>
      <dgm:spPr/>
    </dgm:pt>
    <dgm:pt modelId="{76611838-C3AB-4924-9B0F-808169E4C833}" type="pres">
      <dgm:prSet presAssocID="{7D380075-73AD-4485-B509-FB23550687CB}" presName="compNode" presStyleCnt="0"/>
      <dgm:spPr/>
    </dgm:pt>
    <dgm:pt modelId="{2389DAA0-62CE-49EC-BB0A-700B339398E7}" type="pres">
      <dgm:prSet presAssocID="{7D380075-73AD-4485-B509-FB23550687CB}" presName="bgRect" presStyleLbl="bgShp" presStyleIdx="4" presStyleCnt="5"/>
      <dgm:spPr/>
    </dgm:pt>
    <dgm:pt modelId="{55451CC0-DDD1-4627-BEB6-9E1E319B2AC2}" type="pres">
      <dgm:prSet presAssocID="{7D380075-73AD-4485-B509-FB23550687CB}" presName="iconRect" presStyleLbl="node1" presStyleIdx="4" presStyleCnt="5"/>
      <dgm:spPr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Onion"/>
        </a:ext>
      </dgm:extLst>
    </dgm:pt>
    <dgm:pt modelId="{AA0A819D-08E8-4EF6-8EA4-B9214556A89D}" type="pres">
      <dgm:prSet presAssocID="{7D380075-73AD-4485-B509-FB23550687CB}" presName="spaceRect" presStyleCnt="0"/>
      <dgm:spPr/>
    </dgm:pt>
    <dgm:pt modelId="{E5E7161A-3AF5-4B93-AC1F-7C045D6C6E0A}" type="pres">
      <dgm:prSet presAssocID="{7D380075-73AD-4485-B509-FB23550687CB}" presName="parTx" presStyleLbl="revTx" presStyleIdx="4" presStyleCnt="5">
        <dgm:presLayoutVars>
          <dgm:chMax val="0"/>
          <dgm:chPref val="0"/>
        </dgm:presLayoutVars>
      </dgm:prSet>
      <dgm:spPr/>
    </dgm:pt>
  </dgm:ptLst>
  <dgm:cxnLst>
    <dgm:cxn modelId="{C0EA9D01-A2F8-49A1-8169-4B101F8D28C7}" srcId="{97C8086D-81DE-43CF-A57F-22C0AFEBF2B1}" destId="{E76CDE19-880F-4384-8260-48A024064BC7}" srcOrd="2" destOrd="0" parTransId="{D84462C0-DCE6-4E5E-95CA-7F8A9462C619}" sibTransId="{4E7D2B22-8435-4B8C-A17D-404776F996AD}"/>
    <dgm:cxn modelId="{79934015-5435-4D8D-A533-37827A6D681B}" type="presOf" srcId="{6C93596B-F36D-4F54-B93E-696F0EE78A7E}" destId="{B56D66A3-ADD0-4B45-95E0-7008073B0A25}" srcOrd="0" destOrd="0" presId="urn:microsoft.com/office/officeart/2018/2/layout/IconVerticalSolidList"/>
    <dgm:cxn modelId="{E463A816-154E-46FB-A4C6-69FF2940ACE6}" srcId="{97C8086D-81DE-43CF-A57F-22C0AFEBF2B1}" destId="{44598B9B-E2F5-45D9-A29D-5F427B708833}" srcOrd="3" destOrd="0" parTransId="{B644516E-4F1B-435F-A6DB-CBA6215B38A8}" sibTransId="{349211A4-0689-4034-ABA6-B5709CDCFF0C}"/>
    <dgm:cxn modelId="{3D624D22-7517-4D8C-AEFB-01B1EF44CEBA}" type="presOf" srcId="{44598B9B-E2F5-45D9-A29D-5F427B708833}" destId="{0831012A-D039-42F1-B43D-2886D65D32C6}" srcOrd="0" destOrd="0" presId="urn:microsoft.com/office/officeart/2018/2/layout/IconVerticalSolidList"/>
    <dgm:cxn modelId="{D03C415B-2555-4960-83BE-DAA76187DC47}" type="presOf" srcId="{E76CDE19-880F-4384-8260-48A024064BC7}" destId="{A8FDF485-4C1C-4911-8BA1-2FF825EC90C2}" srcOrd="0" destOrd="0" presId="urn:microsoft.com/office/officeart/2018/2/layout/IconVerticalSolidList"/>
    <dgm:cxn modelId="{718F0F7C-742D-4DA2-996C-99F559BE3EA5}" srcId="{97C8086D-81DE-43CF-A57F-22C0AFEBF2B1}" destId="{7D380075-73AD-4485-B509-FB23550687CB}" srcOrd="4" destOrd="0" parTransId="{8853CD99-0272-4F13-AEBA-AC5A9CC227EC}" sibTransId="{06A5152E-AF9E-4180-97BF-8075ACEE5562}"/>
    <dgm:cxn modelId="{5FFE75A3-DF47-416A-BDEB-2F2402A7FCCA}" type="presOf" srcId="{7D380075-73AD-4485-B509-FB23550687CB}" destId="{E5E7161A-3AF5-4B93-AC1F-7C045D6C6E0A}" srcOrd="0" destOrd="0" presId="urn:microsoft.com/office/officeart/2018/2/layout/IconVerticalSolidList"/>
    <dgm:cxn modelId="{170111D0-EF36-47CF-A667-CA049717F695}" type="presOf" srcId="{97C8086D-81DE-43CF-A57F-22C0AFEBF2B1}" destId="{408E0995-1E4C-40F3-A7B7-03C8E4B7A505}" srcOrd="0" destOrd="0" presId="urn:microsoft.com/office/officeart/2018/2/layout/IconVerticalSolidList"/>
    <dgm:cxn modelId="{A844C8D4-3B6C-474C-9501-756E0B2A7DD4}" type="presOf" srcId="{30D85390-1DD1-405E-BAB6-077E2CBF10A2}" destId="{7A65F96F-9FB6-4722-B52E-16AF43E02777}" srcOrd="0" destOrd="0" presId="urn:microsoft.com/office/officeart/2018/2/layout/IconVerticalSolidList"/>
    <dgm:cxn modelId="{28E344EF-54FE-437F-AFCC-75E5CE793BB5}" srcId="{97C8086D-81DE-43CF-A57F-22C0AFEBF2B1}" destId="{6C93596B-F36D-4F54-B93E-696F0EE78A7E}" srcOrd="0" destOrd="0" parTransId="{2BE39666-2783-4574-810A-386236F5F4EC}" sibTransId="{19E047E6-BEE4-4122-BE9E-6EAC972B050D}"/>
    <dgm:cxn modelId="{9D063BF2-DC37-4F2D-B8ED-D6D95EE25FE4}" srcId="{97C8086D-81DE-43CF-A57F-22C0AFEBF2B1}" destId="{30D85390-1DD1-405E-BAB6-077E2CBF10A2}" srcOrd="1" destOrd="0" parTransId="{5BD35726-A3FD-4778-82AB-891688EC3C38}" sibTransId="{556F4A8E-6897-4CFA-81B2-DC937F1E456F}"/>
    <dgm:cxn modelId="{5BE854F6-943A-4EF4-8598-A01C0194DFC6}" type="presParOf" srcId="{408E0995-1E4C-40F3-A7B7-03C8E4B7A505}" destId="{7C3BC53D-03E1-4812-B56B-970070CBECE0}" srcOrd="0" destOrd="0" presId="urn:microsoft.com/office/officeart/2018/2/layout/IconVerticalSolidList"/>
    <dgm:cxn modelId="{DCF9098C-C3B0-4FD9-9712-96BA09864CCC}" type="presParOf" srcId="{7C3BC53D-03E1-4812-B56B-970070CBECE0}" destId="{2474487E-B442-47B5-AC33-3403D08DE1E6}" srcOrd="0" destOrd="0" presId="urn:microsoft.com/office/officeart/2018/2/layout/IconVerticalSolidList"/>
    <dgm:cxn modelId="{1F5CEB37-ABC2-4D08-9AA6-0339E38743A4}" type="presParOf" srcId="{7C3BC53D-03E1-4812-B56B-970070CBECE0}" destId="{7C854B88-F5E9-4A45-B6C5-CCFC842AAFB2}" srcOrd="1" destOrd="0" presId="urn:microsoft.com/office/officeart/2018/2/layout/IconVerticalSolidList"/>
    <dgm:cxn modelId="{8F7BC095-E02E-4F41-9C4A-F5BB389EE22E}" type="presParOf" srcId="{7C3BC53D-03E1-4812-B56B-970070CBECE0}" destId="{A12D9AEF-760D-4A54-AA5F-45EA3027C095}" srcOrd="2" destOrd="0" presId="urn:microsoft.com/office/officeart/2018/2/layout/IconVerticalSolidList"/>
    <dgm:cxn modelId="{50A8B79E-BB43-4698-B52D-4659B1C92C60}" type="presParOf" srcId="{7C3BC53D-03E1-4812-B56B-970070CBECE0}" destId="{B56D66A3-ADD0-4B45-95E0-7008073B0A25}" srcOrd="3" destOrd="0" presId="urn:microsoft.com/office/officeart/2018/2/layout/IconVerticalSolidList"/>
    <dgm:cxn modelId="{B7C3EA1E-DAF7-4007-BBDB-05B2CE777A10}" type="presParOf" srcId="{408E0995-1E4C-40F3-A7B7-03C8E4B7A505}" destId="{501D1EBB-E8FC-4F84-AD65-9A5FAEC462AF}" srcOrd="1" destOrd="0" presId="urn:microsoft.com/office/officeart/2018/2/layout/IconVerticalSolidList"/>
    <dgm:cxn modelId="{5699C7D1-310E-4BD1-8C5B-F8E09DAC467E}" type="presParOf" srcId="{408E0995-1E4C-40F3-A7B7-03C8E4B7A505}" destId="{9197515C-07A6-4DE7-9647-6D29C0FCD8EA}" srcOrd="2" destOrd="0" presId="urn:microsoft.com/office/officeart/2018/2/layout/IconVerticalSolidList"/>
    <dgm:cxn modelId="{E96A1A89-5A84-45A9-86BA-EBAF49976562}" type="presParOf" srcId="{9197515C-07A6-4DE7-9647-6D29C0FCD8EA}" destId="{EA3B8279-431B-4E11-B75E-E31375902D8E}" srcOrd="0" destOrd="0" presId="urn:microsoft.com/office/officeart/2018/2/layout/IconVerticalSolidList"/>
    <dgm:cxn modelId="{482B3450-D913-4A13-896A-097E063BA4A9}" type="presParOf" srcId="{9197515C-07A6-4DE7-9647-6D29C0FCD8EA}" destId="{1556A111-835D-499A-8FE7-3CC048936E4C}" srcOrd="1" destOrd="0" presId="urn:microsoft.com/office/officeart/2018/2/layout/IconVerticalSolidList"/>
    <dgm:cxn modelId="{1248B065-425C-4825-8823-70E27FBAB2AA}" type="presParOf" srcId="{9197515C-07A6-4DE7-9647-6D29C0FCD8EA}" destId="{24675158-8FBD-4DC5-BFB3-8A08FDA9E157}" srcOrd="2" destOrd="0" presId="urn:microsoft.com/office/officeart/2018/2/layout/IconVerticalSolidList"/>
    <dgm:cxn modelId="{0478C6DC-BD72-478D-8B22-3DB1D253E399}" type="presParOf" srcId="{9197515C-07A6-4DE7-9647-6D29C0FCD8EA}" destId="{7A65F96F-9FB6-4722-B52E-16AF43E02777}" srcOrd="3" destOrd="0" presId="urn:microsoft.com/office/officeart/2018/2/layout/IconVerticalSolidList"/>
    <dgm:cxn modelId="{DC82804B-B47C-4F38-9B4C-189EE8E4EAD4}" type="presParOf" srcId="{408E0995-1E4C-40F3-A7B7-03C8E4B7A505}" destId="{5A10A837-BCF9-4EAB-975A-F67F28936E84}" srcOrd="3" destOrd="0" presId="urn:microsoft.com/office/officeart/2018/2/layout/IconVerticalSolidList"/>
    <dgm:cxn modelId="{E18791BF-47DA-491C-9A74-CC9D581C7F03}" type="presParOf" srcId="{408E0995-1E4C-40F3-A7B7-03C8E4B7A505}" destId="{4D49D6A2-519E-443C-B661-BF1E8BC224E0}" srcOrd="4" destOrd="0" presId="urn:microsoft.com/office/officeart/2018/2/layout/IconVerticalSolidList"/>
    <dgm:cxn modelId="{B3138330-FD89-4B60-BFB8-E5C184449737}" type="presParOf" srcId="{4D49D6A2-519E-443C-B661-BF1E8BC224E0}" destId="{5D3F7EFF-9A52-46FE-B55F-B177425F7F71}" srcOrd="0" destOrd="0" presId="urn:microsoft.com/office/officeart/2018/2/layout/IconVerticalSolidList"/>
    <dgm:cxn modelId="{152F3838-232A-4885-9AB4-87F1A0D9AEE3}" type="presParOf" srcId="{4D49D6A2-519E-443C-B661-BF1E8BC224E0}" destId="{26A17718-CD8B-4ED0-8757-4A75D5EB5C29}" srcOrd="1" destOrd="0" presId="urn:microsoft.com/office/officeart/2018/2/layout/IconVerticalSolidList"/>
    <dgm:cxn modelId="{A7F3874B-030A-4067-9E9B-22D0929B6CDE}" type="presParOf" srcId="{4D49D6A2-519E-443C-B661-BF1E8BC224E0}" destId="{016D4AFB-DC5F-4E7E-A29F-0423F23C918A}" srcOrd="2" destOrd="0" presId="urn:microsoft.com/office/officeart/2018/2/layout/IconVerticalSolidList"/>
    <dgm:cxn modelId="{76C6A51F-EEB4-40A2-AC40-195D1609D638}" type="presParOf" srcId="{4D49D6A2-519E-443C-B661-BF1E8BC224E0}" destId="{A8FDF485-4C1C-4911-8BA1-2FF825EC90C2}" srcOrd="3" destOrd="0" presId="urn:microsoft.com/office/officeart/2018/2/layout/IconVerticalSolidList"/>
    <dgm:cxn modelId="{972F2242-4C1A-4D4D-9AD3-B276C6F620CB}" type="presParOf" srcId="{408E0995-1E4C-40F3-A7B7-03C8E4B7A505}" destId="{CE7F6E81-E7B9-441F-B512-994F4597BABB}" srcOrd="5" destOrd="0" presId="urn:microsoft.com/office/officeart/2018/2/layout/IconVerticalSolidList"/>
    <dgm:cxn modelId="{150462A0-49DD-4591-BF54-3E762052F74C}" type="presParOf" srcId="{408E0995-1E4C-40F3-A7B7-03C8E4B7A505}" destId="{B03EE194-6C8B-4D5A-A8E9-4770098A88E5}" srcOrd="6" destOrd="0" presId="urn:microsoft.com/office/officeart/2018/2/layout/IconVerticalSolidList"/>
    <dgm:cxn modelId="{18CB3D37-41B6-41C7-A075-46006DDD0255}" type="presParOf" srcId="{B03EE194-6C8B-4D5A-A8E9-4770098A88E5}" destId="{3CAF00FC-B3B3-40BE-B37A-93836A78A5F5}" srcOrd="0" destOrd="0" presId="urn:microsoft.com/office/officeart/2018/2/layout/IconVerticalSolidList"/>
    <dgm:cxn modelId="{CD62C8A0-38AE-4A2D-B3D4-090DCE57F18C}" type="presParOf" srcId="{B03EE194-6C8B-4D5A-A8E9-4770098A88E5}" destId="{18F3F00D-FEB4-4F8C-AB97-9F97A9161443}" srcOrd="1" destOrd="0" presId="urn:microsoft.com/office/officeart/2018/2/layout/IconVerticalSolidList"/>
    <dgm:cxn modelId="{7C6E5807-4867-48A3-A33B-4E681A319701}" type="presParOf" srcId="{B03EE194-6C8B-4D5A-A8E9-4770098A88E5}" destId="{65C98A2E-6DE1-4978-B0DA-8E959265D1EC}" srcOrd="2" destOrd="0" presId="urn:microsoft.com/office/officeart/2018/2/layout/IconVerticalSolidList"/>
    <dgm:cxn modelId="{6A3BACA2-E108-4D76-B60A-9F8AEC152AF1}" type="presParOf" srcId="{B03EE194-6C8B-4D5A-A8E9-4770098A88E5}" destId="{0831012A-D039-42F1-B43D-2886D65D32C6}" srcOrd="3" destOrd="0" presId="urn:microsoft.com/office/officeart/2018/2/layout/IconVerticalSolidList"/>
    <dgm:cxn modelId="{EC9B3A8B-8BBD-4ED4-9D91-1236BFD29CA8}" type="presParOf" srcId="{408E0995-1E4C-40F3-A7B7-03C8E4B7A505}" destId="{A71C679F-B031-4D39-9E0E-10DB21293FA4}" srcOrd="7" destOrd="0" presId="urn:microsoft.com/office/officeart/2018/2/layout/IconVerticalSolidList"/>
    <dgm:cxn modelId="{46138327-EB30-4D59-9AAE-705C1C1FEA5A}" type="presParOf" srcId="{408E0995-1E4C-40F3-A7B7-03C8E4B7A505}" destId="{76611838-C3AB-4924-9B0F-808169E4C833}" srcOrd="8" destOrd="0" presId="urn:microsoft.com/office/officeart/2018/2/layout/IconVerticalSolidList"/>
    <dgm:cxn modelId="{9816F762-77C0-4400-8D11-E2F2B08AE9F5}" type="presParOf" srcId="{76611838-C3AB-4924-9B0F-808169E4C833}" destId="{2389DAA0-62CE-49EC-BB0A-700B339398E7}" srcOrd="0" destOrd="0" presId="urn:microsoft.com/office/officeart/2018/2/layout/IconVerticalSolidList"/>
    <dgm:cxn modelId="{09ACC4F4-1395-4F0B-A646-EBE626FEBF4A}" type="presParOf" srcId="{76611838-C3AB-4924-9B0F-808169E4C833}" destId="{55451CC0-DDD1-4627-BEB6-9E1E319B2AC2}" srcOrd="1" destOrd="0" presId="urn:microsoft.com/office/officeart/2018/2/layout/IconVerticalSolidList"/>
    <dgm:cxn modelId="{266E735F-830C-4D6C-88CA-677B3B85AD46}" type="presParOf" srcId="{76611838-C3AB-4924-9B0F-808169E4C833}" destId="{AA0A819D-08E8-4EF6-8EA4-B9214556A89D}" srcOrd="2" destOrd="0" presId="urn:microsoft.com/office/officeart/2018/2/layout/IconVerticalSolidList"/>
    <dgm:cxn modelId="{AD04365C-69B6-4A9E-9F68-7166A3D3FBE3}" type="presParOf" srcId="{76611838-C3AB-4924-9B0F-808169E4C833}" destId="{E5E7161A-3AF5-4B93-AC1F-7C045D6C6E0A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8D10C143-0086-4C1F-9565-FB46145F3921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A83E48FC-AD31-4482-9F1F-B629D2DA8C31}">
      <dgm:prSet/>
      <dgm:spPr/>
      <dgm:t>
        <a:bodyPr/>
        <a:lstStyle/>
        <a:p>
          <a:r>
            <a:rPr lang="it-IT"/>
            <a:t>La Regione FVG dispone misure differenziate per aziende che esercitano la propria attività e per aziende non in esercizio.</a:t>
          </a:r>
          <a:endParaRPr lang="en-US"/>
        </a:p>
      </dgm:t>
    </dgm:pt>
    <dgm:pt modelId="{D1469EEC-4B3E-4983-9969-B36EEE313120}" type="parTrans" cxnId="{4AFC6FFB-E6A9-4BB0-95B9-1439AABD82E6}">
      <dgm:prSet/>
      <dgm:spPr/>
      <dgm:t>
        <a:bodyPr/>
        <a:lstStyle/>
        <a:p>
          <a:endParaRPr lang="en-US"/>
        </a:p>
      </dgm:t>
    </dgm:pt>
    <dgm:pt modelId="{B83F3F12-1B8D-44B8-88DC-98C0CED33590}" type="sibTrans" cxnId="{4AFC6FFB-E6A9-4BB0-95B9-1439AABD82E6}">
      <dgm:prSet/>
      <dgm:spPr/>
      <dgm:t>
        <a:bodyPr/>
        <a:lstStyle/>
        <a:p>
          <a:endParaRPr lang="en-US"/>
        </a:p>
      </dgm:t>
    </dgm:pt>
    <dgm:pt modelId="{9DE9841A-1890-455F-913F-5323BFF717A9}">
      <dgm:prSet/>
      <dgm:spPr/>
      <dgm:t>
        <a:bodyPr/>
        <a:lstStyle/>
        <a:p>
          <a:r>
            <a:rPr lang="it-IT"/>
            <a:t>Tale distinzione non esaurisce la casistica dell’attuale attività aziendale</a:t>
          </a:r>
          <a:endParaRPr lang="en-US"/>
        </a:p>
      </dgm:t>
    </dgm:pt>
    <dgm:pt modelId="{5ACF474F-A9F2-4A3F-BFCC-3FEEA2FC3E05}" type="parTrans" cxnId="{2C44D132-2F7D-4A0B-B2F3-C7347699BDB7}">
      <dgm:prSet/>
      <dgm:spPr/>
      <dgm:t>
        <a:bodyPr/>
        <a:lstStyle/>
        <a:p>
          <a:endParaRPr lang="en-US"/>
        </a:p>
      </dgm:t>
    </dgm:pt>
    <dgm:pt modelId="{6CE68A65-5DE4-483A-B811-DF9A1854EF53}" type="sibTrans" cxnId="{2C44D132-2F7D-4A0B-B2F3-C7347699BDB7}">
      <dgm:prSet/>
      <dgm:spPr/>
      <dgm:t>
        <a:bodyPr/>
        <a:lstStyle/>
        <a:p>
          <a:endParaRPr lang="en-US"/>
        </a:p>
      </dgm:t>
    </dgm:pt>
    <dgm:pt modelId="{7542BBC0-9E00-49C6-96CD-49C548016DFD}">
      <dgm:prSet/>
      <dgm:spPr/>
      <dgm:t>
        <a:bodyPr/>
        <a:lstStyle/>
        <a:p>
          <a:r>
            <a:rPr lang="it-IT"/>
            <a:t>Al Gestore le valutazioni di dettaglio e le eventuali segnalazioni scritte del proprio caso specifico alla Regione FVG</a:t>
          </a:r>
          <a:endParaRPr lang="en-US"/>
        </a:p>
      </dgm:t>
    </dgm:pt>
    <dgm:pt modelId="{F48DBA21-72DF-4695-A4D9-C998CFDC7F04}" type="parTrans" cxnId="{B6C20DB0-E456-4EA8-B57F-BBF3B0F99A42}">
      <dgm:prSet/>
      <dgm:spPr/>
      <dgm:t>
        <a:bodyPr/>
        <a:lstStyle/>
        <a:p>
          <a:endParaRPr lang="en-US"/>
        </a:p>
      </dgm:t>
    </dgm:pt>
    <dgm:pt modelId="{B803D5A8-C0F1-46FC-8384-566712289F3F}" type="sibTrans" cxnId="{B6C20DB0-E456-4EA8-B57F-BBF3B0F99A42}">
      <dgm:prSet/>
      <dgm:spPr/>
      <dgm:t>
        <a:bodyPr/>
        <a:lstStyle/>
        <a:p>
          <a:endParaRPr lang="en-US"/>
        </a:p>
      </dgm:t>
    </dgm:pt>
    <dgm:pt modelId="{3974A6F6-6B6D-437C-B3B3-FB131A126ADA}" type="pres">
      <dgm:prSet presAssocID="{8D10C143-0086-4C1F-9565-FB46145F3921}" presName="root" presStyleCnt="0">
        <dgm:presLayoutVars>
          <dgm:dir/>
          <dgm:resizeHandles val="exact"/>
        </dgm:presLayoutVars>
      </dgm:prSet>
      <dgm:spPr/>
    </dgm:pt>
    <dgm:pt modelId="{6C40D3F7-52DB-4DA1-90BF-1D076C0078C1}" type="pres">
      <dgm:prSet presAssocID="{A83E48FC-AD31-4482-9F1F-B629D2DA8C31}" presName="compNode" presStyleCnt="0"/>
      <dgm:spPr/>
    </dgm:pt>
    <dgm:pt modelId="{45DBED35-BDD4-4CE3-AC44-6B50227BEA51}" type="pres">
      <dgm:prSet presAssocID="{A83E48FC-AD31-4482-9F1F-B629D2DA8C31}" presName="bgRect" presStyleLbl="bgShp" presStyleIdx="0" presStyleCnt="3"/>
      <dgm:spPr/>
    </dgm:pt>
    <dgm:pt modelId="{D25BE909-3E70-45E8-80E0-9147886C215E}" type="pres">
      <dgm:prSet presAssocID="{A83E48FC-AD31-4482-9F1F-B629D2DA8C31}" presName="iconRect" presStyleLbl="node1" presStyleIdx="0" presStyleCnt="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Presentation with Checklist"/>
        </a:ext>
      </dgm:extLst>
    </dgm:pt>
    <dgm:pt modelId="{3172280C-C6F8-47E8-B965-DCE7231EFD55}" type="pres">
      <dgm:prSet presAssocID="{A83E48FC-AD31-4482-9F1F-B629D2DA8C31}" presName="spaceRect" presStyleCnt="0"/>
      <dgm:spPr/>
    </dgm:pt>
    <dgm:pt modelId="{8F1D119E-2FFF-4CCE-AD53-CCC0D83439C4}" type="pres">
      <dgm:prSet presAssocID="{A83E48FC-AD31-4482-9F1F-B629D2DA8C31}" presName="parTx" presStyleLbl="revTx" presStyleIdx="0" presStyleCnt="3">
        <dgm:presLayoutVars>
          <dgm:chMax val="0"/>
          <dgm:chPref val="0"/>
        </dgm:presLayoutVars>
      </dgm:prSet>
      <dgm:spPr/>
    </dgm:pt>
    <dgm:pt modelId="{33338179-52B4-42CD-A76C-213F9F61A776}" type="pres">
      <dgm:prSet presAssocID="{B83F3F12-1B8D-44B8-88DC-98C0CED33590}" presName="sibTrans" presStyleCnt="0"/>
      <dgm:spPr/>
    </dgm:pt>
    <dgm:pt modelId="{D4F28CC0-0A2D-402B-913F-3A787CFCC34B}" type="pres">
      <dgm:prSet presAssocID="{9DE9841A-1890-455F-913F-5323BFF717A9}" presName="compNode" presStyleCnt="0"/>
      <dgm:spPr/>
    </dgm:pt>
    <dgm:pt modelId="{2CB00061-D123-4E2C-B96F-5A44164D5C7A}" type="pres">
      <dgm:prSet presAssocID="{9DE9841A-1890-455F-913F-5323BFF717A9}" presName="bgRect" presStyleLbl="bgShp" presStyleIdx="1" presStyleCnt="3"/>
      <dgm:spPr/>
    </dgm:pt>
    <dgm:pt modelId="{EFBE4422-5E14-4CF0-B158-DFA592A40E82}" type="pres">
      <dgm:prSet presAssocID="{9DE9841A-1890-455F-913F-5323BFF717A9}" presName="iconRect" presStyleLbl="node1" presStyleIdx="1" presStyleCnt="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Wind Chime"/>
        </a:ext>
      </dgm:extLst>
    </dgm:pt>
    <dgm:pt modelId="{F68C8D3E-837B-432B-8D70-FF18ECC18567}" type="pres">
      <dgm:prSet presAssocID="{9DE9841A-1890-455F-913F-5323BFF717A9}" presName="spaceRect" presStyleCnt="0"/>
      <dgm:spPr/>
    </dgm:pt>
    <dgm:pt modelId="{F87F34C4-BF6E-46DB-8EDA-B7A63CE04E7E}" type="pres">
      <dgm:prSet presAssocID="{9DE9841A-1890-455F-913F-5323BFF717A9}" presName="parTx" presStyleLbl="revTx" presStyleIdx="1" presStyleCnt="3">
        <dgm:presLayoutVars>
          <dgm:chMax val="0"/>
          <dgm:chPref val="0"/>
        </dgm:presLayoutVars>
      </dgm:prSet>
      <dgm:spPr/>
    </dgm:pt>
    <dgm:pt modelId="{9EAB73CF-4941-47CA-8B6D-CFA55DE85AB6}" type="pres">
      <dgm:prSet presAssocID="{6CE68A65-5DE4-483A-B811-DF9A1854EF53}" presName="sibTrans" presStyleCnt="0"/>
      <dgm:spPr/>
    </dgm:pt>
    <dgm:pt modelId="{9F00ACF8-628A-4DB9-9FC7-C2507368E394}" type="pres">
      <dgm:prSet presAssocID="{7542BBC0-9E00-49C6-96CD-49C548016DFD}" presName="compNode" presStyleCnt="0"/>
      <dgm:spPr/>
    </dgm:pt>
    <dgm:pt modelId="{B47F3521-9383-4B52-848F-0ADCF778DC94}" type="pres">
      <dgm:prSet presAssocID="{7542BBC0-9E00-49C6-96CD-49C548016DFD}" presName="bgRect" presStyleLbl="bgShp" presStyleIdx="2" presStyleCnt="3"/>
      <dgm:spPr/>
    </dgm:pt>
    <dgm:pt modelId="{B37DDD3C-C65B-4D88-8F13-2BB8075980DE}" type="pres">
      <dgm:prSet presAssocID="{7542BBC0-9E00-49C6-96CD-49C548016DFD}" presName="iconRect" presStyleLbl="node1" presStyleIdx="2" presStyleCnt="3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Rating2Star"/>
        </a:ext>
      </dgm:extLst>
    </dgm:pt>
    <dgm:pt modelId="{97FB9FD0-0723-4CF9-82E7-0157233F70DB}" type="pres">
      <dgm:prSet presAssocID="{7542BBC0-9E00-49C6-96CD-49C548016DFD}" presName="spaceRect" presStyleCnt="0"/>
      <dgm:spPr/>
    </dgm:pt>
    <dgm:pt modelId="{6F382431-E8B1-4EF0-91C0-5495D7B77CCF}" type="pres">
      <dgm:prSet presAssocID="{7542BBC0-9E00-49C6-96CD-49C548016DFD}" presName="parTx" presStyleLbl="revTx" presStyleIdx="2" presStyleCnt="3">
        <dgm:presLayoutVars>
          <dgm:chMax val="0"/>
          <dgm:chPref val="0"/>
        </dgm:presLayoutVars>
      </dgm:prSet>
      <dgm:spPr/>
    </dgm:pt>
  </dgm:ptLst>
  <dgm:cxnLst>
    <dgm:cxn modelId="{3B969523-3542-442A-A698-F906FA241870}" type="presOf" srcId="{A83E48FC-AD31-4482-9F1F-B629D2DA8C31}" destId="{8F1D119E-2FFF-4CCE-AD53-CCC0D83439C4}" srcOrd="0" destOrd="0" presId="urn:microsoft.com/office/officeart/2018/2/layout/IconVerticalSolidList"/>
    <dgm:cxn modelId="{2C44D132-2F7D-4A0B-B2F3-C7347699BDB7}" srcId="{8D10C143-0086-4C1F-9565-FB46145F3921}" destId="{9DE9841A-1890-455F-913F-5323BFF717A9}" srcOrd="1" destOrd="0" parTransId="{5ACF474F-A9F2-4A3F-BFCC-3FEEA2FC3E05}" sibTransId="{6CE68A65-5DE4-483A-B811-DF9A1854EF53}"/>
    <dgm:cxn modelId="{641B8353-881C-4811-BDCA-99336C5A8933}" type="presOf" srcId="{8D10C143-0086-4C1F-9565-FB46145F3921}" destId="{3974A6F6-6B6D-437C-B3B3-FB131A126ADA}" srcOrd="0" destOrd="0" presId="urn:microsoft.com/office/officeart/2018/2/layout/IconVerticalSolidList"/>
    <dgm:cxn modelId="{B6C20DB0-E456-4EA8-B57F-BBF3B0F99A42}" srcId="{8D10C143-0086-4C1F-9565-FB46145F3921}" destId="{7542BBC0-9E00-49C6-96CD-49C548016DFD}" srcOrd="2" destOrd="0" parTransId="{F48DBA21-72DF-4695-A4D9-C998CFDC7F04}" sibTransId="{B803D5A8-C0F1-46FC-8384-566712289F3F}"/>
    <dgm:cxn modelId="{1DDFBDDB-D4BD-4F9D-BFA7-1333B6344AC7}" type="presOf" srcId="{9DE9841A-1890-455F-913F-5323BFF717A9}" destId="{F87F34C4-BF6E-46DB-8EDA-B7A63CE04E7E}" srcOrd="0" destOrd="0" presId="urn:microsoft.com/office/officeart/2018/2/layout/IconVerticalSolidList"/>
    <dgm:cxn modelId="{16454DDF-921F-40CD-84C5-AAFDCFAF666B}" type="presOf" srcId="{7542BBC0-9E00-49C6-96CD-49C548016DFD}" destId="{6F382431-E8B1-4EF0-91C0-5495D7B77CCF}" srcOrd="0" destOrd="0" presId="urn:microsoft.com/office/officeart/2018/2/layout/IconVerticalSolidList"/>
    <dgm:cxn modelId="{4AFC6FFB-E6A9-4BB0-95B9-1439AABD82E6}" srcId="{8D10C143-0086-4C1F-9565-FB46145F3921}" destId="{A83E48FC-AD31-4482-9F1F-B629D2DA8C31}" srcOrd="0" destOrd="0" parTransId="{D1469EEC-4B3E-4983-9969-B36EEE313120}" sibTransId="{B83F3F12-1B8D-44B8-88DC-98C0CED33590}"/>
    <dgm:cxn modelId="{AAB87219-9274-487D-9F43-859AEEB1666D}" type="presParOf" srcId="{3974A6F6-6B6D-437C-B3B3-FB131A126ADA}" destId="{6C40D3F7-52DB-4DA1-90BF-1D076C0078C1}" srcOrd="0" destOrd="0" presId="urn:microsoft.com/office/officeart/2018/2/layout/IconVerticalSolidList"/>
    <dgm:cxn modelId="{892697AD-729E-4A67-A23A-A62C67230B3D}" type="presParOf" srcId="{6C40D3F7-52DB-4DA1-90BF-1D076C0078C1}" destId="{45DBED35-BDD4-4CE3-AC44-6B50227BEA51}" srcOrd="0" destOrd="0" presId="urn:microsoft.com/office/officeart/2018/2/layout/IconVerticalSolidList"/>
    <dgm:cxn modelId="{6C5778CE-AF2A-4902-8CD4-DE5810AC740C}" type="presParOf" srcId="{6C40D3F7-52DB-4DA1-90BF-1D076C0078C1}" destId="{D25BE909-3E70-45E8-80E0-9147886C215E}" srcOrd="1" destOrd="0" presId="urn:microsoft.com/office/officeart/2018/2/layout/IconVerticalSolidList"/>
    <dgm:cxn modelId="{A504A4DA-22EF-49F6-A732-8E88974739A0}" type="presParOf" srcId="{6C40D3F7-52DB-4DA1-90BF-1D076C0078C1}" destId="{3172280C-C6F8-47E8-B965-DCE7231EFD55}" srcOrd="2" destOrd="0" presId="urn:microsoft.com/office/officeart/2018/2/layout/IconVerticalSolidList"/>
    <dgm:cxn modelId="{DABA56D8-C4E4-40A2-AF73-10B7DA1EEE28}" type="presParOf" srcId="{6C40D3F7-52DB-4DA1-90BF-1D076C0078C1}" destId="{8F1D119E-2FFF-4CCE-AD53-CCC0D83439C4}" srcOrd="3" destOrd="0" presId="urn:microsoft.com/office/officeart/2018/2/layout/IconVerticalSolidList"/>
    <dgm:cxn modelId="{A5A0E735-DACB-4A4F-A218-9A24593EAB47}" type="presParOf" srcId="{3974A6F6-6B6D-437C-B3B3-FB131A126ADA}" destId="{33338179-52B4-42CD-A76C-213F9F61A776}" srcOrd="1" destOrd="0" presId="urn:microsoft.com/office/officeart/2018/2/layout/IconVerticalSolidList"/>
    <dgm:cxn modelId="{7A64C107-FC2B-4F12-AAF5-4E6DA225B741}" type="presParOf" srcId="{3974A6F6-6B6D-437C-B3B3-FB131A126ADA}" destId="{D4F28CC0-0A2D-402B-913F-3A787CFCC34B}" srcOrd="2" destOrd="0" presId="urn:microsoft.com/office/officeart/2018/2/layout/IconVerticalSolidList"/>
    <dgm:cxn modelId="{C2E15CD9-D6CC-48D2-8E81-0B25CAEAA2DD}" type="presParOf" srcId="{D4F28CC0-0A2D-402B-913F-3A787CFCC34B}" destId="{2CB00061-D123-4E2C-B96F-5A44164D5C7A}" srcOrd="0" destOrd="0" presId="urn:microsoft.com/office/officeart/2018/2/layout/IconVerticalSolidList"/>
    <dgm:cxn modelId="{438DEEA1-BEBE-4489-907A-FFE763DB14AC}" type="presParOf" srcId="{D4F28CC0-0A2D-402B-913F-3A787CFCC34B}" destId="{EFBE4422-5E14-4CF0-B158-DFA592A40E82}" srcOrd="1" destOrd="0" presId="urn:microsoft.com/office/officeart/2018/2/layout/IconVerticalSolidList"/>
    <dgm:cxn modelId="{5E6BBBB3-2661-442D-A51E-4091FA863485}" type="presParOf" srcId="{D4F28CC0-0A2D-402B-913F-3A787CFCC34B}" destId="{F68C8D3E-837B-432B-8D70-FF18ECC18567}" srcOrd="2" destOrd="0" presId="urn:microsoft.com/office/officeart/2018/2/layout/IconVerticalSolidList"/>
    <dgm:cxn modelId="{4E6ECF26-6D98-460E-BDF5-A9946953D19B}" type="presParOf" srcId="{D4F28CC0-0A2D-402B-913F-3A787CFCC34B}" destId="{F87F34C4-BF6E-46DB-8EDA-B7A63CE04E7E}" srcOrd="3" destOrd="0" presId="urn:microsoft.com/office/officeart/2018/2/layout/IconVerticalSolidList"/>
    <dgm:cxn modelId="{E9E717A0-3FD6-4A9F-AEFD-1CF356675EDA}" type="presParOf" srcId="{3974A6F6-6B6D-437C-B3B3-FB131A126ADA}" destId="{9EAB73CF-4941-47CA-8B6D-CFA55DE85AB6}" srcOrd="3" destOrd="0" presId="urn:microsoft.com/office/officeart/2018/2/layout/IconVerticalSolidList"/>
    <dgm:cxn modelId="{8CD48646-4690-41BC-867B-5E66EF9B621A}" type="presParOf" srcId="{3974A6F6-6B6D-437C-B3B3-FB131A126ADA}" destId="{9F00ACF8-628A-4DB9-9FC7-C2507368E394}" srcOrd="4" destOrd="0" presId="urn:microsoft.com/office/officeart/2018/2/layout/IconVerticalSolidList"/>
    <dgm:cxn modelId="{61B49FF3-F5BF-4E50-B856-BD39A09155F4}" type="presParOf" srcId="{9F00ACF8-628A-4DB9-9FC7-C2507368E394}" destId="{B47F3521-9383-4B52-848F-0ADCF778DC94}" srcOrd="0" destOrd="0" presId="urn:microsoft.com/office/officeart/2018/2/layout/IconVerticalSolidList"/>
    <dgm:cxn modelId="{131F066D-0130-424D-8678-A5A4AD64585E}" type="presParOf" srcId="{9F00ACF8-628A-4DB9-9FC7-C2507368E394}" destId="{B37DDD3C-C65B-4D88-8F13-2BB8075980DE}" srcOrd="1" destOrd="0" presId="urn:microsoft.com/office/officeart/2018/2/layout/IconVerticalSolidList"/>
    <dgm:cxn modelId="{5CCD2635-8325-49C9-8AAD-36E51DB1173F}" type="presParOf" srcId="{9F00ACF8-628A-4DB9-9FC7-C2507368E394}" destId="{97FB9FD0-0723-4CF9-82E7-0157233F70DB}" srcOrd="2" destOrd="0" presId="urn:microsoft.com/office/officeart/2018/2/layout/IconVerticalSolidList"/>
    <dgm:cxn modelId="{A6E1F874-F16F-4CBF-834C-5A7CCEE18A8C}" type="presParOf" srcId="{9F00ACF8-628A-4DB9-9FC7-C2507368E394}" destId="{6F382431-E8B1-4EF0-91C0-5495D7B77CCF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0272BCE3-E63C-4811-8C76-CBA9F7BE9573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61E5887C-BC39-4909-8DEF-A60EFDE2A2A7}">
      <dgm:prSet/>
      <dgm:spPr/>
      <dgm:t>
        <a:bodyPr/>
        <a:lstStyle/>
        <a:p>
          <a:pPr>
            <a:lnSpc>
              <a:spcPct val="100000"/>
            </a:lnSpc>
          </a:pPr>
          <a:r>
            <a:rPr lang="it-IT"/>
            <a:t>In possesso di AIA, di AUA o di autorizzazione a carattere generale</a:t>
          </a:r>
          <a:endParaRPr lang="en-US"/>
        </a:p>
      </dgm:t>
    </dgm:pt>
    <dgm:pt modelId="{A944147F-428C-422F-950C-D27414655811}" type="parTrans" cxnId="{06FDFD77-2E9B-48A4-9426-AB866062BA4A}">
      <dgm:prSet/>
      <dgm:spPr/>
      <dgm:t>
        <a:bodyPr/>
        <a:lstStyle/>
        <a:p>
          <a:endParaRPr lang="en-US"/>
        </a:p>
      </dgm:t>
    </dgm:pt>
    <dgm:pt modelId="{22B49B38-93D8-45F1-9BD3-7C23BD19CB4E}" type="sibTrans" cxnId="{06FDFD77-2E9B-48A4-9426-AB866062BA4A}">
      <dgm:prSet/>
      <dgm:spPr/>
      <dgm:t>
        <a:bodyPr/>
        <a:lstStyle/>
        <a:p>
          <a:endParaRPr lang="en-US"/>
        </a:p>
      </dgm:t>
    </dgm:pt>
    <dgm:pt modelId="{D74353EE-91C2-4CFD-809D-AD7D18303545}">
      <dgm:prSet/>
      <dgm:spPr/>
      <dgm:t>
        <a:bodyPr/>
        <a:lstStyle/>
        <a:p>
          <a:pPr>
            <a:lnSpc>
              <a:spcPct val="100000"/>
            </a:lnSpc>
          </a:pPr>
          <a:r>
            <a:rPr lang="it-IT" b="1"/>
            <a:t>NO INTERRUZIONE DI</a:t>
          </a:r>
          <a:endParaRPr lang="en-US"/>
        </a:p>
      </dgm:t>
    </dgm:pt>
    <dgm:pt modelId="{0C498B3D-320D-4937-A838-1540D29967E0}" type="parTrans" cxnId="{673A9379-296D-48BC-9123-E21CFA1DD31F}">
      <dgm:prSet/>
      <dgm:spPr/>
      <dgm:t>
        <a:bodyPr/>
        <a:lstStyle/>
        <a:p>
          <a:endParaRPr lang="en-US"/>
        </a:p>
      </dgm:t>
    </dgm:pt>
    <dgm:pt modelId="{0C3D01D2-DCC4-4CA9-8DC6-53B471192EAD}" type="sibTrans" cxnId="{673A9379-296D-48BC-9123-E21CFA1DD31F}">
      <dgm:prSet/>
      <dgm:spPr/>
      <dgm:t>
        <a:bodyPr/>
        <a:lstStyle/>
        <a:p>
          <a:endParaRPr lang="en-US"/>
        </a:p>
      </dgm:t>
    </dgm:pt>
    <dgm:pt modelId="{BF45FE35-B8C7-48CA-8A61-694A4EA2F1D1}">
      <dgm:prSet/>
      <dgm:spPr/>
      <dgm:t>
        <a:bodyPr/>
        <a:lstStyle/>
        <a:p>
          <a:pPr>
            <a:lnSpc>
              <a:spcPct val="100000"/>
            </a:lnSpc>
          </a:pPr>
          <a:r>
            <a:rPr lang="it-IT" b="1"/>
            <a:t>manutenzioni </a:t>
          </a:r>
          <a:endParaRPr lang="en-US"/>
        </a:p>
      </dgm:t>
    </dgm:pt>
    <dgm:pt modelId="{2B587E31-DB91-44BE-8B40-F47B7F7B38C7}" type="parTrans" cxnId="{1B5BD93A-EF5F-466B-B77E-80A152CE621C}">
      <dgm:prSet/>
      <dgm:spPr/>
      <dgm:t>
        <a:bodyPr/>
        <a:lstStyle/>
        <a:p>
          <a:endParaRPr lang="en-US"/>
        </a:p>
      </dgm:t>
    </dgm:pt>
    <dgm:pt modelId="{8389AA34-B856-4455-8A11-5C73F915F34F}" type="sibTrans" cxnId="{1B5BD93A-EF5F-466B-B77E-80A152CE621C}">
      <dgm:prSet/>
      <dgm:spPr/>
      <dgm:t>
        <a:bodyPr/>
        <a:lstStyle/>
        <a:p>
          <a:endParaRPr lang="en-US"/>
        </a:p>
      </dgm:t>
    </dgm:pt>
    <dgm:pt modelId="{D5731F94-438A-4E30-AD10-C7B746B7F7F5}">
      <dgm:prSet/>
      <dgm:spPr/>
      <dgm:t>
        <a:bodyPr/>
        <a:lstStyle/>
        <a:p>
          <a:pPr>
            <a:lnSpc>
              <a:spcPct val="100000"/>
            </a:lnSpc>
          </a:pPr>
          <a:r>
            <a:rPr lang="it-IT" b="1"/>
            <a:t>controllo dei punti critici affidati a ditte terze</a:t>
          </a:r>
          <a:endParaRPr lang="en-US"/>
        </a:p>
      </dgm:t>
    </dgm:pt>
    <dgm:pt modelId="{CBD9A275-AF33-4C90-BD5C-82EEF890D6EC}" type="parTrans" cxnId="{306F84A5-2E5A-4997-B11E-8DDAF0296022}">
      <dgm:prSet/>
      <dgm:spPr/>
      <dgm:t>
        <a:bodyPr/>
        <a:lstStyle/>
        <a:p>
          <a:endParaRPr lang="en-US"/>
        </a:p>
      </dgm:t>
    </dgm:pt>
    <dgm:pt modelId="{FFD93D5A-F78C-4A01-987B-241B5FC5A373}" type="sibTrans" cxnId="{306F84A5-2E5A-4997-B11E-8DDAF0296022}">
      <dgm:prSet/>
      <dgm:spPr/>
      <dgm:t>
        <a:bodyPr/>
        <a:lstStyle/>
        <a:p>
          <a:endParaRPr lang="en-US"/>
        </a:p>
      </dgm:t>
    </dgm:pt>
    <dgm:pt modelId="{AB05E788-867F-46E0-80BF-95DF7F43C8B7}">
      <dgm:prSet/>
      <dgm:spPr/>
      <dgm:t>
        <a:bodyPr/>
        <a:lstStyle/>
        <a:p>
          <a:pPr>
            <a:lnSpc>
              <a:spcPct val="100000"/>
            </a:lnSpc>
          </a:pPr>
          <a:r>
            <a:rPr lang="it-IT" b="1"/>
            <a:t>che consentono di gestire correttamente l’impianto</a:t>
          </a:r>
          <a:endParaRPr lang="en-US"/>
        </a:p>
      </dgm:t>
    </dgm:pt>
    <dgm:pt modelId="{149114B0-1B72-4109-AF10-363DA9A5A232}" type="parTrans" cxnId="{03EE60D3-2A7B-43C5-946D-1832AC51478E}">
      <dgm:prSet/>
      <dgm:spPr/>
      <dgm:t>
        <a:bodyPr/>
        <a:lstStyle/>
        <a:p>
          <a:endParaRPr lang="en-US"/>
        </a:p>
      </dgm:t>
    </dgm:pt>
    <dgm:pt modelId="{CF8CF353-E338-45DA-9547-2D980EEA7DAB}" type="sibTrans" cxnId="{03EE60D3-2A7B-43C5-946D-1832AC51478E}">
      <dgm:prSet/>
      <dgm:spPr/>
      <dgm:t>
        <a:bodyPr/>
        <a:lstStyle/>
        <a:p>
          <a:endParaRPr lang="en-US"/>
        </a:p>
      </dgm:t>
    </dgm:pt>
    <dgm:pt modelId="{1BD815FA-F4FC-4A21-A5C7-CD80EEAE26F6}">
      <dgm:prSet/>
      <dgm:spPr/>
      <dgm:t>
        <a:bodyPr/>
        <a:lstStyle/>
        <a:p>
          <a:pPr>
            <a:lnSpc>
              <a:spcPct val="100000"/>
            </a:lnSpc>
          </a:pPr>
          <a:r>
            <a:rPr lang="it-IT" b="1"/>
            <a:t>possono essere sostituiti da controlli alternativi da concordare con ARPA e con Regione FVG</a:t>
          </a:r>
          <a:endParaRPr lang="en-US"/>
        </a:p>
      </dgm:t>
    </dgm:pt>
    <dgm:pt modelId="{458616AD-6E99-45E1-B05D-9EBCC784F002}" type="parTrans" cxnId="{3AD5D23A-D9D8-4AF3-B201-FBFA995C1602}">
      <dgm:prSet/>
      <dgm:spPr/>
      <dgm:t>
        <a:bodyPr/>
        <a:lstStyle/>
        <a:p>
          <a:endParaRPr lang="en-US"/>
        </a:p>
      </dgm:t>
    </dgm:pt>
    <dgm:pt modelId="{C03772AB-8E08-4E07-991D-729BB826A4E7}" type="sibTrans" cxnId="{3AD5D23A-D9D8-4AF3-B201-FBFA995C1602}">
      <dgm:prSet/>
      <dgm:spPr/>
      <dgm:t>
        <a:bodyPr/>
        <a:lstStyle/>
        <a:p>
          <a:endParaRPr lang="en-US"/>
        </a:p>
      </dgm:t>
    </dgm:pt>
    <dgm:pt modelId="{9871E000-59C1-4CE2-8BB7-CA9DC9699972}" type="pres">
      <dgm:prSet presAssocID="{0272BCE3-E63C-4811-8C76-CBA9F7BE9573}" presName="root" presStyleCnt="0">
        <dgm:presLayoutVars>
          <dgm:dir/>
          <dgm:resizeHandles val="exact"/>
        </dgm:presLayoutVars>
      </dgm:prSet>
      <dgm:spPr/>
    </dgm:pt>
    <dgm:pt modelId="{E39586B6-D97E-437F-9A84-EDE6DBDF5CEB}" type="pres">
      <dgm:prSet presAssocID="{61E5887C-BC39-4909-8DEF-A60EFDE2A2A7}" presName="compNode" presStyleCnt="0"/>
      <dgm:spPr/>
    </dgm:pt>
    <dgm:pt modelId="{D3C2C799-E23F-4805-8FA1-CFC591967C6B}" type="pres">
      <dgm:prSet presAssocID="{61E5887C-BC39-4909-8DEF-A60EFDE2A2A7}" presName="bgRect" presStyleLbl="bgShp" presStyleIdx="0" presStyleCnt="4"/>
      <dgm:spPr/>
    </dgm:pt>
    <dgm:pt modelId="{646D0962-C96D-4425-ABD6-899E4DF6643B}" type="pres">
      <dgm:prSet presAssocID="{61E5887C-BC39-4909-8DEF-A60EFDE2A2A7}" presName="iconRect" presStyleLbl="node1" presStyleIdx="0" presStyleCnt="4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Document"/>
        </a:ext>
      </dgm:extLst>
    </dgm:pt>
    <dgm:pt modelId="{2B3941B1-03DC-4F97-949B-7EE4F1D27150}" type="pres">
      <dgm:prSet presAssocID="{61E5887C-BC39-4909-8DEF-A60EFDE2A2A7}" presName="spaceRect" presStyleCnt="0"/>
      <dgm:spPr/>
    </dgm:pt>
    <dgm:pt modelId="{7ABA4D41-C163-4E06-802E-0ACD245CD7F6}" type="pres">
      <dgm:prSet presAssocID="{61E5887C-BC39-4909-8DEF-A60EFDE2A2A7}" presName="parTx" presStyleLbl="revTx" presStyleIdx="0" presStyleCnt="5">
        <dgm:presLayoutVars>
          <dgm:chMax val="0"/>
          <dgm:chPref val="0"/>
        </dgm:presLayoutVars>
      </dgm:prSet>
      <dgm:spPr/>
    </dgm:pt>
    <dgm:pt modelId="{719D8F62-C55E-4D11-83C8-30C38EF869A5}" type="pres">
      <dgm:prSet presAssocID="{22B49B38-93D8-45F1-9BD3-7C23BD19CB4E}" presName="sibTrans" presStyleCnt="0"/>
      <dgm:spPr/>
    </dgm:pt>
    <dgm:pt modelId="{C1B31531-EC36-4FB5-88FC-D3D3583E99F4}" type="pres">
      <dgm:prSet presAssocID="{D74353EE-91C2-4CFD-809D-AD7D18303545}" presName="compNode" presStyleCnt="0"/>
      <dgm:spPr/>
    </dgm:pt>
    <dgm:pt modelId="{F109745F-9026-4769-9BCD-819011216EF5}" type="pres">
      <dgm:prSet presAssocID="{D74353EE-91C2-4CFD-809D-AD7D18303545}" presName="bgRect" presStyleLbl="bgShp" presStyleIdx="1" presStyleCnt="4"/>
      <dgm:spPr/>
    </dgm:pt>
    <dgm:pt modelId="{DAEF4873-3D79-49AD-95B1-CAF6E2A17349}" type="pres">
      <dgm:prSet presAssocID="{D74353EE-91C2-4CFD-809D-AD7D18303545}" presName="iconRect" presStyleLbl="node1" presStyleIdx="1" presStyleCnt="4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heckmark"/>
        </a:ext>
      </dgm:extLst>
    </dgm:pt>
    <dgm:pt modelId="{3DD6CAEA-13E0-4C88-98FA-A5BEF4CFE70D}" type="pres">
      <dgm:prSet presAssocID="{D74353EE-91C2-4CFD-809D-AD7D18303545}" presName="spaceRect" presStyleCnt="0"/>
      <dgm:spPr/>
    </dgm:pt>
    <dgm:pt modelId="{2731E56E-9A60-44B0-9902-29405E88A0C1}" type="pres">
      <dgm:prSet presAssocID="{D74353EE-91C2-4CFD-809D-AD7D18303545}" presName="parTx" presStyleLbl="revTx" presStyleIdx="1" presStyleCnt="5">
        <dgm:presLayoutVars>
          <dgm:chMax val="0"/>
          <dgm:chPref val="0"/>
        </dgm:presLayoutVars>
      </dgm:prSet>
      <dgm:spPr/>
    </dgm:pt>
    <dgm:pt modelId="{95257F2E-C508-44BA-835C-D9FBC75E04EC}" type="pres">
      <dgm:prSet presAssocID="{D74353EE-91C2-4CFD-809D-AD7D18303545}" presName="desTx" presStyleLbl="revTx" presStyleIdx="2" presStyleCnt="5">
        <dgm:presLayoutVars/>
      </dgm:prSet>
      <dgm:spPr/>
    </dgm:pt>
    <dgm:pt modelId="{FF138904-852B-44C4-BE92-A2C1FAF0FCC4}" type="pres">
      <dgm:prSet presAssocID="{0C3D01D2-DCC4-4CA9-8DC6-53B471192EAD}" presName="sibTrans" presStyleCnt="0"/>
      <dgm:spPr/>
    </dgm:pt>
    <dgm:pt modelId="{ED856CC9-970C-476D-9E82-129A088E547B}" type="pres">
      <dgm:prSet presAssocID="{AB05E788-867F-46E0-80BF-95DF7F43C8B7}" presName="compNode" presStyleCnt="0"/>
      <dgm:spPr/>
    </dgm:pt>
    <dgm:pt modelId="{AA3D9A67-B471-40B7-80D2-F42EB2127262}" type="pres">
      <dgm:prSet presAssocID="{AB05E788-867F-46E0-80BF-95DF7F43C8B7}" presName="bgRect" presStyleLbl="bgShp" presStyleIdx="2" presStyleCnt="4"/>
      <dgm:spPr/>
    </dgm:pt>
    <dgm:pt modelId="{FE2BBC2D-99F7-4AC0-BCDC-5975327FA72E}" type="pres">
      <dgm:prSet presAssocID="{AB05E788-867F-46E0-80BF-95DF7F43C8B7}" presName="iconRect" presStyleLbl="node1" presStyleIdx="2" presStyleCnt="4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Head with Gears"/>
        </a:ext>
      </dgm:extLst>
    </dgm:pt>
    <dgm:pt modelId="{58F9169E-F1A1-47AE-B34E-1B9CB3E3C007}" type="pres">
      <dgm:prSet presAssocID="{AB05E788-867F-46E0-80BF-95DF7F43C8B7}" presName="spaceRect" presStyleCnt="0"/>
      <dgm:spPr/>
    </dgm:pt>
    <dgm:pt modelId="{6080C6B1-57E5-4BE2-A056-33548D41A7DE}" type="pres">
      <dgm:prSet presAssocID="{AB05E788-867F-46E0-80BF-95DF7F43C8B7}" presName="parTx" presStyleLbl="revTx" presStyleIdx="3" presStyleCnt="5">
        <dgm:presLayoutVars>
          <dgm:chMax val="0"/>
          <dgm:chPref val="0"/>
        </dgm:presLayoutVars>
      </dgm:prSet>
      <dgm:spPr/>
    </dgm:pt>
    <dgm:pt modelId="{4F041CDE-CC02-4B15-A651-316A152FA695}" type="pres">
      <dgm:prSet presAssocID="{CF8CF353-E338-45DA-9547-2D980EEA7DAB}" presName="sibTrans" presStyleCnt="0"/>
      <dgm:spPr/>
    </dgm:pt>
    <dgm:pt modelId="{A5D267B5-254D-49FF-B8B3-686CD1F9F992}" type="pres">
      <dgm:prSet presAssocID="{1BD815FA-F4FC-4A21-A5C7-CD80EEAE26F6}" presName="compNode" presStyleCnt="0"/>
      <dgm:spPr/>
    </dgm:pt>
    <dgm:pt modelId="{197869D1-2351-46D8-ABAB-7ED46D59E44C}" type="pres">
      <dgm:prSet presAssocID="{1BD815FA-F4FC-4A21-A5C7-CD80EEAE26F6}" presName="bgRect" presStyleLbl="bgShp" presStyleIdx="3" presStyleCnt="4"/>
      <dgm:spPr/>
    </dgm:pt>
    <dgm:pt modelId="{7CBEB413-2A8A-45DD-B6E0-B456B38319D8}" type="pres">
      <dgm:prSet presAssocID="{1BD815FA-F4FC-4A21-A5C7-CD80EEAE26F6}" presName="iconRect" presStyleLbl="node1" presStyleIdx="3" presStyleCnt="4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Meditation"/>
        </a:ext>
      </dgm:extLst>
    </dgm:pt>
    <dgm:pt modelId="{5B32E2E1-74BB-4CC6-A329-8D6D01DB56B3}" type="pres">
      <dgm:prSet presAssocID="{1BD815FA-F4FC-4A21-A5C7-CD80EEAE26F6}" presName="spaceRect" presStyleCnt="0"/>
      <dgm:spPr/>
    </dgm:pt>
    <dgm:pt modelId="{3C1F1AD0-3E75-4BBA-9E55-02D979C10D8A}" type="pres">
      <dgm:prSet presAssocID="{1BD815FA-F4FC-4A21-A5C7-CD80EEAE26F6}" presName="parTx" presStyleLbl="revTx" presStyleIdx="4" presStyleCnt="5">
        <dgm:presLayoutVars>
          <dgm:chMax val="0"/>
          <dgm:chPref val="0"/>
        </dgm:presLayoutVars>
      </dgm:prSet>
      <dgm:spPr/>
    </dgm:pt>
  </dgm:ptLst>
  <dgm:cxnLst>
    <dgm:cxn modelId="{6E4AB630-BB7A-4620-A88F-E21040238A9B}" type="presOf" srcId="{61E5887C-BC39-4909-8DEF-A60EFDE2A2A7}" destId="{7ABA4D41-C163-4E06-802E-0ACD245CD7F6}" srcOrd="0" destOrd="0" presId="urn:microsoft.com/office/officeart/2018/2/layout/IconVerticalSolidList"/>
    <dgm:cxn modelId="{3AD5D23A-D9D8-4AF3-B201-FBFA995C1602}" srcId="{0272BCE3-E63C-4811-8C76-CBA9F7BE9573}" destId="{1BD815FA-F4FC-4A21-A5C7-CD80EEAE26F6}" srcOrd="3" destOrd="0" parTransId="{458616AD-6E99-45E1-B05D-9EBCC784F002}" sibTransId="{C03772AB-8E08-4E07-991D-729BB826A4E7}"/>
    <dgm:cxn modelId="{1B5BD93A-EF5F-466B-B77E-80A152CE621C}" srcId="{D74353EE-91C2-4CFD-809D-AD7D18303545}" destId="{BF45FE35-B8C7-48CA-8A61-694A4EA2F1D1}" srcOrd="0" destOrd="0" parTransId="{2B587E31-DB91-44BE-8B40-F47B7F7B38C7}" sibTransId="{8389AA34-B856-4455-8A11-5C73F915F34F}"/>
    <dgm:cxn modelId="{06FDFD77-2E9B-48A4-9426-AB866062BA4A}" srcId="{0272BCE3-E63C-4811-8C76-CBA9F7BE9573}" destId="{61E5887C-BC39-4909-8DEF-A60EFDE2A2A7}" srcOrd="0" destOrd="0" parTransId="{A944147F-428C-422F-950C-D27414655811}" sibTransId="{22B49B38-93D8-45F1-9BD3-7C23BD19CB4E}"/>
    <dgm:cxn modelId="{673A9379-296D-48BC-9123-E21CFA1DD31F}" srcId="{0272BCE3-E63C-4811-8C76-CBA9F7BE9573}" destId="{D74353EE-91C2-4CFD-809D-AD7D18303545}" srcOrd="1" destOrd="0" parTransId="{0C498B3D-320D-4937-A838-1540D29967E0}" sibTransId="{0C3D01D2-DCC4-4CA9-8DC6-53B471192EAD}"/>
    <dgm:cxn modelId="{135B5583-D013-47D7-BFBC-CDA973954665}" type="presOf" srcId="{AB05E788-867F-46E0-80BF-95DF7F43C8B7}" destId="{6080C6B1-57E5-4BE2-A056-33548D41A7DE}" srcOrd="0" destOrd="0" presId="urn:microsoft.com/office/officeart/2018/2/layout/IconVerticalSolidList"/>
    <dgm:cxn modelId="{A25A1685-91B9-4B79-BB9C-020D8B40E526}" type="presOf" srcId="{BF45FE35-B8C7-48CA-8A61-694A4EA2F1D1}" destId="{95257F2E-C508-44BA-835C-D9FBC75E04EC}" srcOrd="0" destOrd="0" presId="urn:microsoft.com/office/officeart/2018/2/layout/IconVerticalSolidList"/>
    <dgm:cxn modelId="{5E8D1A9E-B3BE-457F-9E08-3B4D307DAE62}" type="presOf" srcId="{D5731F94-438A-4E30-AD10-C7B746B7F7F5}" destId="{95257F2E-C508-44BA-835C-D9FBC75E04EC}" srcOrd="0" destOrd="1" presId="urn:microsoft.com/office/officeart/2018/2/layout/IconVerticalSolidList"/>
    <dgm:cxn modelId="{306F84A5-2E5A-4997-B11E-8DDAF0296022}" srcId="{D74353EE-91C2-4CFD-809D-AD7D18303545}" destId="{D5731F94-438A-4E30-AD10-C7B746B7F7F5}" srcOrd="1" destOrd="0" parTransId="{CBD9A275-AF33-4C90-BD5C-82EEF890D6EC}" sibTransId="{FFD93D5A-F78C-4A01-987B-241B5FC5A373}"/>
    <dgm:cxn modelId="{DA2242BA-86EE-432B-9990-AB9B8A9B7FDF}" type="presOf" srcId="{1BD815FA-F4FC-4A21-A5C7-CD80EEAE26F6}" destId="{3C1F1AD0-3E75-4BBA-9E55-02D979C10D8A}" srcOrd="0" destOrd="0" presId="urn:microsoft.com/office/officeart/2018/2/layout/IconVerticalSolidList"/>
    <dgm:cxn modelId="{9AFB08BE-DE0D-4F60-B52C-D1E6800A9002}" type="presOf" srcId="{D74353EE-91C2-4CFD-809D-AD7D18303545}" destId="{2731E56E-9A60-44B0-9902-29405E88A0C1}" srcOrd="0" destOrd="0" presId="urn:microsoft.com/office/officeart/2018/2/layout/IconVerticalSolidList"/>
    <dgm:cxn modelId="{03EE60D3-2A7B-43C5-946D-1832AC51478E}" srcId="{0272BCE3-E63C-4811-8C76-CBA9F7BE9573}" destId="{AB05E788-867F-46E0-80BF-95DF7F43C8B7}" srcOrd="2" destOrd="0" parTransId="{149114B0-1B72-4109-AF10-363DA9A5A232}" sibTransId="{CF8CF353-E338-45DA-9547-2D980EEA7DAB}"/>
    <dgm:cxn modelId="{6BEF9BD7-28F3-4DA5-A758-C1F29B63C3A4}" type="presOf" srcId="{0272BCE3-E63C-4811-8C76-CBA9F7BE9573}" destId="{9871E000-59C1-4CE2-8BB7-CA9DC9699972}" srcOrd="0" destOrd="0" presId="urn:microsoft.com/office/officeart/2018/2/layout/IconVerticalSolidList"/>
    <dgm:cxn modelId="{8EB5F8BC-FE6A-4C83-BBE4-D180578D62D8}" type="presParOf" srcId="{9871E000-59C1-4CE2-8BB7-CA9DC9699972}" destId="{E39586B6-D97E-437F-9A84-EDE6DBDF5CEB}" srcOrd="0" destOrd="0" presId="urn:microsoft.com/office/officeart/2018/2/layout/IconVerticalSolidList"/>
    <dgm:cxn modelId="{F9F8DECF-151C-450F-88E0-41A5EB3A7DB3}" type="presParOf" srcId="{E39586B6-D97E-437F-9A84-EDE6DBDF5CEB}" destId="{D3C2C799-E23F-4805-8FA1-CFC591967C6B}" srcOrd="0" destOrd="0" presId="urn:microsoft.com/office/officeart/2018/2/layout/IconVerticalSolidList"/>
    <dgm:cxn modelId="{2AF8F341-9088-4ECF-B610-978A4FEFFB6B}" type="presParOf" srcId="{E39586B6-D97E-437F-9A84-EDE6DBDF5CEB}" destId="{646D0962-C96D-4425-ABD6-899E4DF6643B}" srcOrd="1" destOrd="0" presId="urn:microsoft.com/office/officeart/2018/2/layout/IconVerticalSolidList"/>
    <dgm:cxn modelId="{CF577545-9915-41AF-B58D-78517059C1D0}" type="presParOf" srcId="{E39586B6-D97E-437F-9A84-EDE6DBDF5CEB}" destId="{2B3941B1-03DC-4F97-949B-7EE4F1D27150}" srcOrd="2" destOrd="0" presId="urn:microsoft.com/office/officeart/2018/2/layout/IconVerticalSolidList"/>
    <dgm:cxn modelId="{F642B701-F932-472E-A667-75BC6A766A1F}" type="presParOf" srcId="{E39586B6-D97E-437F-9A84-EDE6DBDF5CEB}" destId="{7ABA4D41-C163-4E06-802E-0ACD245CD7F6}" srcOrd="3" destOrd="0" presId="urn:microsoft.com/office/officeart/2018/2/layout/IconVerticalSolidList"/>
    <dgm:cxn modelId="{ACBC86B2-9BE4-400C-B770-B7B70A6D2A7E}" type="presParOf" srcId="{9871E000-59C1-4CE2-8BB7-CA9DC9699972}" destId="{719D8F62-C55E-4D11-83C8-30C38EF869A5}" srcOrd="1" destOrd="0" presId="urn:microsoft.com/office/officeart/2018/2/layout/IconVerticalSolidList"/>
    <dgm:cxn modelId="{7138B500-719F-4E18-BBDD-8BEE8F0FE11A}" type="presParOf" srcId="{9871E000-59C1-4CE2-8BB7-CA9DC9699972}" destId="{C1B31531-EC36-4FB5-88FC-D3D3583E99F4}" srcOrd="2" destOrd="0" presId="urn:microsoft.com/office/officeart/2018/2/layout/IconVerticalSolidList"/>
    <dgm:cxn modelId="{16820D60-6DE0-4ED5-87DC-A06869613B74}" type="presParOf" srcId="{C1B31531-EC36-4FB5-88FC-D3D3583E99F4}" destId="{F109745F-9026-4769-9BCD-819011216EF5}" srcOrd="0" destOrd="0" presId="urn:microsoft.com/office/officeart/2018/2/layout/IconVerticalSolidList"/>
    <dgm:cxn modelId="{155E8AFF-DFA5-4F17-A655-C0D862A509B8}" type="presParOf" srcId="{C1B31531-EC36-4FB5-88FC-D3D3583E99F4}" destId="{DAEF4873-3D79-49AD-95B1-CAF6E2A17349}" srcOrd="1" destOrd="0" presId="urn:microsoft.com/office/officeart/2018/2/layout/IconVerticalSolidList"/>
    <dgm:cxn modelId="{09247F48-0B7B-4A34-85D0-289EF78374B3}" type="presParOf" srcId="{C1B31531-EC36-4FB5-88FC-D3D3583E99F4}" destId="{3DD6CAEA-13E0-4C88-98FA-A5BEF4CFE70D}" srcOrd="2" destOrd="0" presId="urn:microsoft.com/office/officeart/2018/2/layout/IconVerticalSolidList"/>
    <dgm:cxn modelId="{72639CEE-2A9B-4742-8831-A1BB53BBB716}" type="presParOf" srcId="{C1B31531-EC36-4FB5-88FC-D3D3583E99F4}" destId="{2731E56E-9A60-44B0-9902-29405E88A0C1}" srcOrd="3" destOrd="0" presId="urn:microsoft.com/office/officeart/2018/2/layout/IconVerticalSolidList"/>
    <dgm:cxn modelId="{3C2925C2-16D5-4A8E-AE65-379027C88D67}" type="presParOf" srcId="{C1B31531-EC36-4FB5-88FC-D3D3583E99F4}" destId="{95257F2E-C508-44BA-835C-D9FBC75E04EC}" srcOrd="4" destOrd="0" presId="urn:microsoft.com/office/officeart/2018/2/layout/IconVerticalSolidList"/>
    <dgm:cxn modelId="{6C29E73A-DDDE-4C64-BBC0-25AF98E4CC33}" type="presParOf" srcId="{9871E000-59C1-4CE2-8BB7-CA9DC9699972}" destId="{FF138904-852B-44C4-BE92-A2C1FAF0FCC4}" srcOrd="3" destOrd="0" presId="urn:microsoft.com/office/officeart/2018/2/layout/IconVerticalSolidList"/>
    <dgm:cxn modelId="{B07BA6CB-35C8-48E5-81E7-91838F189594}" type="presParOf" srcId="{9871E000-59C1-4CE2-8BB7-CA9DC9699972}" destId="{ED856CC9-970C-476D-9E82-129A088E547B}" srcOrd="4" destOrd="0" presId="urn:microsoft.com/office/officeart/2018/2/layout/IconVerticalSolidList"/>
    <dgm:cxn modelId="{E8167ED1-E830-456B-97A4-8D3023251AEF}" type="presParOf" srcId="{ED856CC9-970C-476D-9E82-129A088E547B}" destId="{AA3D9A67-B471-40B7-80D2-F42EB2127262}" srcOrd="0" destOrd="0" presId="urn:microsoft.com/office/officeart/2018/2/layout/IconVerticalSolidList"/>
    <dgm:cxn modelId="{1A2CB38B-2C67-4DE6-B70D-AAF0CC89E308}" type="presParOf" srcId="{ED856CC9-970C-476D-9E82-129A088E547B}" destId="{FE2BBC2D-99F7-4AC0-BCDC-5975327FA72E}" srcOrd="1" destOrd="0" presId="urn:microsoft.com/office/officeart/2018/2/layout/IconVerticalSolidList"/>
    <dgm:cxn modelId="{BD0B6DB5-9B57-4926-B97E-94417BB763D4}" type="presParOf" srcId="{ED856CC9-970C-476D-9E82-129A088E547B}" destId="{58F9169E-F1A1-47AE-B34E-1B9CB3E3C007}" srcOrd="2" destOrd="0" presId="urn:microsoft.com/office/officeart/2018/2/layout/IconVerticalSolidList"/>
    <dgm:cxn modelId="{610BD309-0D6D-47D6-A9AE-9B96F8DBFA39}" type="presParOf" srcId="{ED856CC9-970C-476D-9E82-129A088E547B}" destId="{6080C6B1-57E5-4BE2-A056-33548D41A7DE}" srcOrd="3" destOrd="0" presId="urn:microsoft.com/office/officeart/2018/2/layout/IconVerticalSolidList"/>
    <dgm:cxn modelId="{00603351-CD4C-4414-8B57-2465BAB6DBCE}" type="presParOf" srcId="{9871E000-59C1-4CE2-8BB7-CA9DC9699972}" destId="{4F041CDE-CC02-4B15-A651-316A152FA695}" srcOrd="5" destOrd="0" presId="urn:microsoft.com/office/officeart/2018/2/layout/IconVerticalSolidList"/>
    <dgm:cxn modelId="{5E9A467D-F340-4D64-B474-6967C0EF0FFD}" type="presParOf" srcId="{9871E000-59C1-4CE2-8BB7-CA9DC9699972}" destId="{A5D267B5-254D-49FF-B8B3-686CD1F9F992}" srcOrd="6" destOrd="0" presId="urn:microsoft.com/office/officeart/2018/2/layout/IconVerticalSolidList"/>
    <dgm:cxn modelId="{6684CE3C-8D60-4208-9101-EAA00988E597}" type="presParOf" srcId="{A5D267B5-254D-49FF-B8B3-686CD1F9F992}" destId="{197869D1-2351-46D8-ABAB-7ED46D59E44C}" srcOrd="0" destOrd="0" presId="urn:microsoft.com/office/officeart/2018/2/layout/IconVerticalSolidList"/>
    <dgm:cxn modelId="{8A459758-BAC0-417A-B56B-E2BA15730034}" type="presParOf" srcId="{A5D267B5-254D-49FF-B8B3-686CD1F9F992}" destId="{7CBEB413-2A8A-45DD-B6E0-B456B38319D8}" srcOrd="1" destOrd="0" presId="urn:microsoft.com/office/officeart/2018/2/layout/IconVerticalSolidList"/>
    <dgm:cxn modelId="{F64F425B-FFF4-49D0-9D50-B68FB1F6A243}" type="presParOf" srcId="{A5D267B5-254D-49FF-B8B3-686CD1F9F992}" destId="{5B32E2E1-74BB-4CC6-A329-8D6D01DB56B3}" srcOrd="2" destOrd="0" presId="urn:microsoft.com/office/officeart/2018/2/layout/IconVerticalSolidList"/>
    <dgm:cxn modelId="{04F8F3F6-0245-4972-B11D-155124258F3B}" type="presParOf" srcId="{A5D267B5-254D-49FF-B8B3-686CD1F9F992}" destId="{3C1F1AD0-3E75-4BBA-9E55-02D979C10D8A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412F9DA-4BDB-477A-9F46-E0CD3E36C28E}">
      <dsp:nvSpPr>
        <dsp:cNvPr id="0" name=""/>
        <dsp:cNvSpPr/>
      </dsp:nvSpPr>
      <dsp:spPr>
        <a:xfrm>
          <a:off x="0" y="908049"/>
          <a:ext cx="6572250" cy="1676400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A8E8155-8148-4C89-9E24-5FDA18908F85}">
      <dsp:nvSpPr>
        <dsp:cNvPr id="0" name=""/>
        <dsp:cNvSpPr/>
      </dsp:nvSpPr>
      <dsp:spPr>
        <a:xfrm>
          <a:off x="507111" y="1285239"/>
          <a:ext cx="922020" cy="922020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354D180-E5CC-492B-BD49-5AE3CB212177}">
      <dsp:nvSpPr>
        <dsp:cNvPr id="0" name=""/>
        <dsp:cNvSpPr/>
      </dsp:nvSpPr>
      <dsp:spPr>
        <a:xfrm>
          <a:off x="1936242" y="908049"/>
          <a:ext cx="4636008" cy="16764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7419" tIns="177419" rIns="177419" bIns="177419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2500" kern="1200"/>
            <a:t>Quanto stare tranquilli sulle proroghe ambientali?</a:t>
          </a:r>
          <a:endParaRPr lang="en-US" sz="2500" kern="1200"/>
        </a:p>
      </dsp:txBody>
      <dsp:txXfrm>
        <a:off x="1936242" y="908049"/>
        <a:ext cx="4636008" cy="1676400"/>
      </dsp:txXfrm>
    </dsp:sp>
    <dsp:sp modelId="{8F28B5A7-8AE0-49FA-8A6A-104377028821}">
      <dsp:nvSpPr>
        <dsp:cNvPr id="0" name=""/>
        <dsp:cNvSpPr/>
      </dsp:nvSpPr>
      <dsp:spPr>
        <a:xfrm>
          <a:off x="0" y="3003550"/>
          <a:ext cx="6572250" cy="1676400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7C80CBE-F17F-47DE-906E-27C9CC96EB42}">
      <dsp:nvSpPr>
        <dsp:cNvPr id="0" name=""/>
        <dsp:cNvSpPr/>
      </dsp:nvSpPr>
      <dsp:spPr>
        <a:xfrm>
          <a:off x="507111" y="3380740"/>
          <a:ext cx="922020" cy="922020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DA877B1-0CFD-42D0-BCD7-23A4864D54E1}">
      <dsp:nvSpPr>
        <dsp:cNvPr id="0" name=""/>
        <dsp:cNvSpPr/>
      </dsp:nvSpPr>
      <dsp:spPr>
        <a:xfrm>
          <a:off x="1936242" y="3003550"/>
          <a:ext cx="4636008" cy="16764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7419" tIns="177419" rIns="177419" bIns="177419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2500" kern="1200"/>
            <a:t>La risposta, in sintesi, è…non tanto.</a:t>
          </a:r>
          <a:endParaRPr lang="en-US" sz="2500" kern="1200"/>
        </a:p>
      </dsp:txBody>
      <dsp:txXfrm>
        <a:off x="1936242" y="3003550"/>
        <a:ext cx="4636008" cy="167640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14C9C1E-2982-42CC-A881-48F63F9D5CD7}">
      <dsp:nvSpPr>
        <dsp:cNvPr id="0" name=""/>
        <dsp:cNvSpPr/>
      </dsp:nvSpPr>
      <dsp:spPr>
        <a:xfrm>
          <a:off x="0" y="0"/>
          <a:ext cx="5586412" cy="1676400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2100" kern="1200"/>
            <a:t>La tutela della salute umana è strettamente interconnessa con la tutela dell’ambiente</a:t>
          </a:r>
          <a:endParaRPr lang="en-US" sz="2100" kern="1200"/>
        </a:p>
      </dsp:txBody>
      <dsp:txXfrm>
        <a:off x="49100" y="49100"/>
        <a:ext cx="3777446" cy="1578200"/>
      </dsp:txXfrm>
    </dsp:sp>
    <dsp:sp modelId="{94C4616F-68A4-4D0F-B54A-6E1D373B2C7C}">
      <dsp:nvSpPr>
        <dsp:cNvPr id="0" name=""/>
        <dsp:cNvSpPr/>
      </dsp:nvSpPr>
      <dsp:spPr>
        <a:xfrm>
          <a:off x="492918" y="1955800"/>
          <a:ext cx="5586412" cy="1676400"/>
        </a:xfrm>
        <a:prstGeom prst="roundRect">
          <a:avLst>
            <a:gd name="adj" fmla="val 10000"/>
          </a:avLst>
        </a:prstGeom>
        <a:solidFill>
          <a:schemeClr val="accent2">
            <a:hueOff val="953895"/>
            <a:satOff val="-21764"/>
            <a:lumOff val="8039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2100" kern="1200"/>
            <a:t>dalla quale è anche fortemente condizionata.</a:t>
          </a:r>
          <a:endParaRPr lang="en-US" sz="2100" kern="1200"/>
        </a:p>
      </dsp:txBody>
      <dsp:txXfrm>
        <a:off x="542018" y="2004900"/>
        <a:ext cx="3905633" cy="1578200"/>
      </dsp:txXfrm>
    </dsp:sp>
    <dsp:sp modelId="{4151C504-ACA5-4337-86FC-5E0091122390}">
      <dsp:nvSpPr>
        <dsp:cNvPr id="0" name=""/>
        <dsp:cNvSpPr/>
      </dsp:nvSpPr>
      <dsp:spPr>
        <a:xfrm>
          <a:off x="985837" y="3911600"/>
          <a:ext cx="5586412" cy="1676400"/>
        </a:xfrm>
        <a:prstGeom prst="roundRect">
          <a:avLst>
            <a:gd name="adj" fmla="val 10000"/>
          </a:avLst>
        </a:prstGeom>
        <a:solidFill>
          <a:schemeClr val="accent2">
            <a:hueOff val="1907789"/>
            <a:satOff val="-43528"/>
            <a:lumOff val="16079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2100" kern="1200" dirty="0"/>
            <a:t>Pertanto, la tutela della salute umana non è gerarchicamente sovraordinata alla tutela </a:t>
          </a:r>
          <a:r>
            <a:rPr lang="it-IT" sz="2100" kern="1200" dirty="0" err="1"/>
            <a:t>ambienale</a:t>
          </a:r>
          <a:r>
            <a:rPr lang="it-IT" sz="2100" kern="1200" dirty="0"/>
            <a:t>.</a:t>
          </a:r>
          <a:endParaRPr lang="en-US" sz="2100" kern="1200" dirty="0"/>
        </a:p>
      </dsp:txBody>
      <dsp:txXfrm>
        <a:off x="1034937" y="3960700"/>
        <a:ext cx="3905633" cy="1578200"/>
      </dsp:txXfrm>
    </dsp:sp>
    <dsp:sp modelId="{D01E92C3-0BBA-4A70-8348-5E99F89DC522}">
      <dsp:nvSpPr>
        <dsp:cNvPr id="0" name=""/>
        <dsp:cNvSpPr/>
      </dsp:nvSpPr>
      <dsp:spPr>
        <a:xfrm>
          <a:off x="5006342" y="3195326"/>
          <a:ext cx="1089660" cy="1089660"/>
        </a:xfrm>
        <a:prstGeom prst="downArrow">
          <a:avLst>
            <a:gd name="adj1" fmla="val 55000"/>
            <a:gd name="adj2" fmla="val 45000"/>
          </a:avLst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3600" kern="1200"/>
        </a:p>
      </dsp:txBody>
      <dsp:txXfrm>
        <a:off x="5251516" y="3195326"/>
        <a:ext cx="599313" cy="819969"/>
      </dsp:txXfrm>
    </dsp:sp>
    <dsp:sp modelId="{2F96DB08-0D21-411F-BBDD-5F24C70A58A3}">
      <dsp:nvSpPr>
        <dsp:cNvPr id="0" name=""/>
        <dsp:cNvSpPr/>
      </dsp:nvSpPr>
      <dsp:spPr>
        <a:xfrm>
          <a:off x="4989671" y="3215894"/>
          <a:ext cx="1089660" cy="1089660"/>
        </a:xfrm>
        <a:prstGeom prst="downArrow">
          <a:avLst>
            <a:gd name="adj1" fmla="val 55000"/>
            <a:gd name="adj2" fmla="val 45000"/>
          </a:avLst>
        </a:prstGeom>
        <a:solidFill>
          <a:schemeClr val="accent2">
            <a:tint val="40000"/>
            <a:alpha val="90000"/>
            <a:hueOff val="1974564"/>
            <a:satOff val="-5173"/>
            <a:lumOff val="1852"/>
            <a:alphaOff val="0"/>
          </a:schemeClr>
        </a:solidFill>
        <a:ln w="12700" cap="flat" cmpd="sng" algn="ctr">
          <a:solidFill>
            <a:schemeClr val="accent2">
              <a:tint val="40000"/>
              <a:alpha val="90000"/>
              <a:hueOff val="1974564"/>
              <a:satOff val="-5173"/>
              <a:lumOff val="1852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3600" kern="1200"/>
        </a:p>
      </dsp:txBody>
      <dsp:txXfrm>
        <a:off x="5234845" y="3215894"/>
        <a:ext cx="599313" cy="819969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6D5854E-D95E-4FA3-A4CE-474FD1AA607C}">
      <dsp:nvSpPr>
        <dsp:cNvPr id="0" name=""/>
        <dsp:cNvSpPr/>
      </dsp:nvSpPr>
      <dsp:spPr>
        <a:xfrm>
          <a:off x="0" y="470128"/>
          <a:ext cx="5141912" cy="2195943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2600" kern="1200"/>
            <a:t>Ambiente e salute costituiscono un binomio indissolubile</a:t>
          </a:r>
          <a:endParaRPr lang="en-US" sz="2600" kern="1200"/>
        </a:p>
      </dsp:txBody>
      <dsp:txXfrm>
        <a:off x="107197" y="577325"/>
        <a:ext cx="4927518" cy="1981549"/>
      </dsp:txXfrm>
    </dsp:sp>
    <dsp:sp modelId="{B8D959C4-D1F0-4241-B580-72957285CE3F}">
      <dsp:nvSpPr>
        <dsp:cNvPr id="0" name=""/>
        <dsp:cNvSpPr/>
      </dsp:nvSpPr>
      <dsp:spPr>
        <a:xfrm>
          <a:off x="0" y="2740952"/>
          <a:ext cx="5141912" cy="2195943"/>
        </a:xfrm>
        <a:prstGeom prst="roundRect">
          <a:avLst/>
        </a:prstGeom>
        <a:solidFill>
          <a:schemeClr val="accent2">
            <a:hueOff val="1907789"/>
            <a:satOff val="-43528"/>
            <a:lumOff val="16079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2600" kern="1200" dirty="0"/>
            <a:t>Qualunque pregiudizio arrecato al primo si ripercuote, talvolta con conseguenze catastrofiche, sull’integrità psico-fisica dell’individuo</a:t>
          </a:r>
          <a:endParaRPr lang="en-US" sz="2600" kern="1200" dirty="0"/>
        </a:p>
      </dsp:txBody>
      <dsp:txXfrm>
        <a:off x="107197" y="2848149"/>
        <a:ext cx="4927518" cy="1981549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0FF17BA-1801-4CF3-97E8-57EEE25FF8A8}">
      <dsp:nvSpPr>
        <dsp:cNvPr id="0" name=""/>
        <dsp:cNvSpPr/>
      </dsp:nvSpPr>
      <dsp:spPr>
        <a:xfrm>
          <a:off x="0" y="3372654"/>
          <a:ext cx="6572250" cy="2212826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6464" tIns="156464" rIns="156464" bIns="156464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2200" kern="1200" dirty="0"/>
            <a:t>Tutti gli impianti – anche quelli non in esercizio per effetto dell’emergenza COVID – debbono:</a:t>
          </a:r>
          <a:endParaRPr lang="en-US" sz="2200" kern="1200" dirty="0"/>
        </a:p>
      </dsp:txBody>
      <dsp:txXfrm>
        <a:off x="0" y="3372654"/>
        <a:ext cx="6572250" cy="1194926"/>
      </dsp:txXfrm>
    </dsp:sp>
    <dsp:sp modelId="{794058D6-CA4E-414D-8525-5AB114849FFF}">
      <dsp:nvSpPr>
        <dsp:cNvPr id="0" name=""/>
        <dsp:cNvSpPr/>
      </dsp:nvSpPr>
      <dsp:spPr>
        <a:xfrm>
          <a:off x="0" y="4523323"/>
          <a:ext cx="3286125" cy="1017900"/>
        </a:xfrm>
        <a:prstGeom prst="rect">
          <a:avLst/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3792" tIns="20320" rIns="113792" bIns="2032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600" kern="1200"/>
            <a:t>provvedere alla messa in sicurezza delle aree di lavorazione e stoccaggio, delle attrezzature e dell’impiantistica</a:t>
          </a:r>
          <a:endParaRPr lang="en-US" sz="1600" kern="1200"/>
        </a:p>
      </dsp:txBody>
      <dsp:txXfrm>
        <a:off x="0" y="4523323"/>
        <a:ext cx="3286125" cy="1017900"/>
      </dsp:txXfrm>
    </dsp:sp>
    <dsp:sp modelId="{22ABCFC8-3479-4392-8098-90A5FA54E8CC}">
      <dsp:nvSpPr>
        <dsp:cNvPr id="0" name=""/>
        <dsp:cNvSpPr/>
      </dsp:nvSpPr>
      <dsp:spPr>
        <a:xfrm>
          <a:off x="3286125" y="4523323"/>
          <a:ext cx="3286125" cy="1017900"/>
        </a:xfrm>
        <a:prstGeom prst="rect">
          <a:avLst/>
        </a:prstGeom>
        <a:solidFill>
          <a:schemeClr val="accent2">
            <a:tint val="40000"/>
            <a:alpha val="90000"/>
            <a:hueOff val="1974564"/>
            <a:satOff val="-5173"/>
            <a:lumOff val="1852"/>
            <a:alphaOff val="0"/>
          </a:schemeClr>
        </a:solidFill>
        <a:ln w="12700" cap="flat" cmpd="sng" algn="ctr">
          <a:solidFill>
            <a:schemeClr val="accent2">
              <a:tint val="40000"/>
              <a:alpha val="90000"/>
              <a:hueOff val="1974564"/>
              <a:satOff val="-5173"/>
              <a:lumOff val="1852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3792" tIns="20320" rIns="113792" bIns="2032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600" kern="1200" dirty="0"/>
            <a:t>preservare le matrici ambientali potenzialmente interessate da sversamenti ed emissioni accidentali.</a:t>
          </a:r>
          <a:endParaRPr lang="en-US" sz="1600" kern="1200" dirty="0"/>
        </a:p>
      </dsp:txBody>
      <dsp:txXfrm>
        <a:off x="3286125" y="4523323"/>
        <a:ext cx="3286125" cy="1017900"/>
      </dsp:txXfrm>
    </dsp:sp>
    <dsp:sp modelId="{E5DE695C-39A8-48DC-8D6B-42CB3A073204}">
      <dsp:nvSpPr>
        <dsp:cNvPr id="0" name=""/>
        <dsp:cNvSpPr/>
      </dsp:nvSpPr>
      <dsp:spPr>
        <a:xfrm rot="10800000">
          <a:off x="0" y="2519"/>
          <a:ext cx="6572250" cy="3403326"/>
        </a:xfrm>
        <a:prstGeom prst="upArrowCallout">
          <a:avLst/>
        </a:prstGeom>
        <a:solidFill>
          <a:schemeClr val="accent2">
            <a:hueOff val="1907789"/>
            <a:satOff val="-43528"/>
            <a:lumOff val="16079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6464" tIns="156464" rIns="156464" bIns="156464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2200" kern="1200"/>
            <a:t>Il controllo dei punti critici che consentono di gestire correttamente gli impianti industriali non può essere interrotto</a:t>
          </a:r>
          <a:endParaRPr lang="en-US" sz="2200" kern="1200"/>
        </a:p>
      </dsp:txBody>
      <dsp:txXfrm rot="10800000">
        <a:off x="0" y="2519"/>
        <a:ext cx="6572250" cy="2211379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661D6DF-7303-4D35-8144-074EC7C04669}">
      <dsp:nvSpPr>
        <dsp:cNvPr id="0" name=""/>
        <dsp:cNvSpPr/>
      </dsp:nvSpPr>
      <dsp:spPr>
        <a:xfrm rot="3682544">
          <a:off x="3795552" y="3266754"/>
          <a:ext cx="859072" cy="29663"/>
        </a:xfrm>
        <a:custGeom>
          <a:avLst/>
          <a:gdLst/>
          <a:ahLst/>
          <a:cxnLst/>
          <a:rect l="0" t="0" r="0" b="0"/>
          <a:pathLst>
            <a:path>
              <a:moveTo>
                <a:pt x="0" y="14831"/>
              </a:moveTo>
              <a:lnTo>
                <a:pt x="859072" y="14831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B922B1D-2310-4916-B2A4-132F9B425ADE}">
      <dsp:nvSpPr>
        <dsp:cNvPr id="0" name=""/>
        <dsp:cNvSpPr/>
      </dsp:nvSpPr>
      <dsp:spPr>
        <a:xfrm rot="1312335">
          <a:off x="4267588" y="2647817"/>
          <a:ext cx="614129" cy="29663"/>
        </a:xfrm>
        <a:custGeom>
          <a:avLst/>
          <a:gdLst/>
          <a:ahLst/>
          <a:cxnLst/>
          <a:rect l="0" t="0" r="0" b="0"/>
          <a:pathLst>
            <a:path>
              <a:moveTo>
                <a:pt x="0" y="14831"/>
              </a:moveTo>
              <a:lnTo>
                <a:pt x="614129" y="14831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ECFF161-C2C4-4029-A1D0-46E829E94A5D}">
      <dsp:nvSpPr>
        <dsp:cNvPr id="0" name=""/>
        <dsp:cNvSpPr/>
      </dsp:nvSpPr>
      <dsp:spPr>
        <a:xfrm rot="20287665">
          <a:off x="4267588" y="1941127"/>
          <a:ext cx="614129" cy="29663"/>
        </a:xfrm>
        <a:custGeom>
          <a:avLst/>
          <a:gdLst/>
          <a:ahLst/>
          <a:cxnLst/>
          <a:rect l="0" t="0" r="0" b="0"/>
          <a:pathLst>
            <a:path>
              <a:moveTo>
                <a:pt x="0" y="14831"/>
              </a:moveTo>
              <a:lnTo>
                <a:pt x="614129" y="14831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0F7DCD8-9873-48F4-AB26-C5A04E5815CB}">
      <dsp:nvSpPr>
        <dsp:cNvPr id="0" name=""/>
        <dsp:cNvSpPr/>
      </dsp:nvSpPr>
      <dsp:spPr>
        <a:xfrm rot="17917456">
          <a:off x="3795552" y="1322190"/>
          <a:ext cx="859072" cy="29663"/>
        </a:xfrm>
        <a:custGeom>
          <a:avLst/>
          <a:gdLst/>
          <a:ahLst/>
          <a:cxnLst/>
          <a:rect l="0" t="0" r="0" b="0"/>
          <a:pathLst>
            <a:path>
              <a:moveTo>
                <a:pt x="0" y="14831"/>
              </a:moveTo>
              <a:lnTo>
                <a:pt x="859072" y="14831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A9423EC-43D0-48B4-BDA4-A631A3DFC017}">
      <dsp:nvSpPr>
        <dsp:cNvPr id="0" name=""/>
        <dsp:cNvSpPr/>
      </dsp:nvSpPr>
      <dsp:spPr>
        <a:xfrm>
          <a:off x="2844100" y="1458956"/>
          <a:ext cx="1700695" cy="1700695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D81CA2C-6A1D-4F2A-B041-EB97B6C9BE02}">
      <dsp:nvSpPr>
        <dsp:cNvPr id="0" name=""/>
        <dsp:cNvSpPr/>
      </dsp:nvSpPr>
      <dsp:spPr>
        <a:xfrm>
          <a:off x="4165077" y="1923"/>
          <a:ext cx="1020417" cy="1020417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200" kern="1200" dirty="0"/>
            <a:t>Gestori </a:t>
          </a:r>
          <a:r>
            <a:rPr lang="it-IT" sz="1200" kern="1200" dirty="0" err="1"/>
            <a:t>imp.rifiuti</a:t>
          </a:r>
          <a:endParaRPr lang="it-IT" sz="1200" kern="1200" dirty="0"/>
        </a:p>
      </dsp:txBody>
      <dsp:txXfrm>
        <a:off x="4314514" y="151360"/>
        <a:ext cx="721543" cy="721543"/>
      </dsp:txXfrm>
    </dsp:sp>
    <dsp:sp modelId="{FEE10018-7BC6-4197-ADDA-CA5C46E2C701}">
      <dsp:nvSpPr>
        <dsp:cNvPr id="0" name=""/>
        <dsp:cNvSpPr/>
      </dsp:nvSpPr>
      <dsp:spPr>
        <a:xfrm>
          <a:off x="4822888" y="1141284"/>
          <a:ext cx="1020417" cy="1020417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200" kern="1200" dirty="0"/>
            <a:t>Per tutti</a:t>
          </a:r>
        </a:p>
      </dsp:txBody>
      <dsp:txXfrm>
        <a:off x="4972325" y="1290721"/>
        <a:ext cx="721543" cy="721543"/>
      </dsp:txXfrm>
    </dsp:sp>
    <dsp:sp modelId="{FBF9D171-27F4-4D49-AF64-191175144D7D}">
      <dsp:nvSpPr>
        <dsp:cNvPr id="0" name=""/>
        <dsp:cNvSpPr/>
      </dsp:nvSpPr>
      <dsp:spPr>
        <a:xfrm>
          <a:off x="5945347" y="1141284"/>
          <a:ext cx="1530626" cy="102041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it-IT" sz="1200" kern="1200" dirty="0"/>
            <a:t>Differimento e sospensione termini </a:t>
          </a:r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it-IT" sz="1200" kern="1200" dirty="0"/>
            <a:t>MUD</a:t>
          </a:r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it-IT" sz="1200" kern="1200" dirty="0"/>
            <a:t>Deposito temporaneo</a:t>
          </a:r>
        </a:p>
      </dsp:txBody>
      <dsp:txXfrm>
        <a:off x="5945347" y="1141284"/>
        <a:ext cx="1530626" cy="1020417"/>
      </dsp:txXfrm>
    </dsp:sp>
    <dsp:sp modelId="{79A14332-9132-43B6-8275-3275764B7D33}">
      <dsp:nvSpPr>
        <dsp:cNvPr id="0" name=""/>
        <dsp:cNvSpPr/>
      </dsp:nvSpPr>
      <dsp:spPr>
        <a:xfrm>
          <a:off x="4822888" y="2456905"/>
          <a:ext cx="1020417" cy="1020417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200" kern="1200" dirty="0"/>
            <a:t>AIA</a:t>
          </a:r>
        </a:p>
      </dsp:txBody>
      <dsp:txXfrm>
        <a:off x="4972325" y="2606342"/>
        <a:ext cx="721543" cy="721543"/>
      </dsp:txXfrm>
    </dsp:sp>
    <dsp:sp modelId="{263B91F3-84EE-42EC-8A9A-663B68AAC261}">
      <dsp:nvSpPr>
        <dsp:cNvPr id="0" name=""/>
        <dsp:cNvSpPr/>
      </dsp:nvSpPr>
      <dsp:spPr>
        <a:xfrm>
          <a:off x="5945347" y="2456905"/>
          <a:ext cx="1530626" cy="102041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it-IT" sz="1200" kern="1200" dirty="0"/>
            <a:t>Relazione annuale</a:t>
          </a:r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it-IT" sz="1200" kern="1200" dirty="0"/>
            <a:t>Controlli PMC</a:t>
          </a:r>
        </a:p>
      </dsp:txBody>
      <dsp:txXfrm>
        <a:off x="5945347" y="2456905"/>
        <a:ext cx="1530626" cy="1020417"/>
      </dsp:txXfrm>
    </dsp:sp>
    <dsp:sp modelId="{71A4F82D-8141-4354-9ADB-56E833E91472}">
      <dsp:nvSpPr>
        <dsp:cNvPr id="0" name=""/>
        <dsp:cNvSpPr/>
      </dsp:nvSpPr>
      <dsp:spPr>
        <a:xfrm>
          <a:off x="4165077" y="3596267"/>
          <a:ext cx="1020417" cy="1020417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200" kern="1200" dirty="0"/>
            <a:t>AUA</a:t>
          </a:r>
        </a:p>
      </dsp:txBody>
      <dsp:txXfrm>
        <a:off x="4314514" y="3745704"/>
        <a:ext cx="721543" cy="721543"/>
      </dsp:txXfrm>
    </dsp:sp>
    <dsp:sp modelId="{136FCA1C-3C29-492F-9A6C-5CB956840CB2}">
      <dsp:nvSpPr>
        <dsp:cNvPr id="0" name=""/>
        <dsp:cNvSpPr/>
      </dsp:nvSpPr>
      <dsp:spPr>
        <a:xfrm>
          <a:off x="5287537" y="3596267"/>
          <a:ext cx="1530626" cy="102041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it-IT" sz="1200" kern="1200" dirty="0"/>
            <a:t>Analisi emissioni</a:t>
          </a:r>
        </a:p>
      </dsp:txBody>
      <dsp:txXfrm>
        <a:off x="5287537" y="3596267"/>
        <a:ext cx="1530626" cy="1020417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E9B5782-34BE-4F47-89AC-E3BA3D4AA574}">
      <dsp:nvSpPr>
        <dsp:cNvPr id="0" name=""/>
        <dsp:cNvSpPr/>
      </dsp:nvSpPr>
      <dsp:spPr>
        <a:xfrm>
          <a:off x="0" y="587899"/>
          <a:ext cx="10058399" cy="1085353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42C154F-B60B-4774-9264-0AD7BF9663DD}">
      <dsp:nvSpPr>
        <dsp:cNvPr id="0" name=""/>
        <dsp:cNvSpPr/>
      </dsp:nvSpPr>
      <dsp:spPr>
        <a:xfrm>
          <a:off x="328319" y="832104"/>
          <a:ext cx="596944" cy="596944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D2655D1-1946-414D-9AA3-F173CE94A15F}">
      <dsp:nvSpPr>
        <dsp:cNvPr id="0" name=""/>
        <dsp:cNvSpPr/>
      </dsp:nvSpPr>
      <dsp:spPr>
        <a:xfrm>
          <a:off x="1253583" y="587899"/>
          <a:ext cx="4526280" cy="108535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4867" tIns="114867" rIns="114867" bIns="114867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2400" kern="1200"/>
            <a:t>La finalità è duplice</a:t>
          </a:r>
          <a:endParaRPr lang="en-US" sz="2400" kern="1200"/>
        </a:p>
      </dsp:txBody>
      <dsp:txXfrm>
        <a:off x="1253583" y="587899"/>
        <a:ext cx="4526280" cy="1085353"/>
      </dsp:txXfrm>
    </dsp:sp>
    <dsp:sp modelId="{50BB8BD7-9595-4EC0-A07C-7A85A2D557EC}">
      <dsp:nvSpPr>
        <dsp:cNvPr id="0" name=""/>
        <dsp:cNvSpPr/>
      </dsp:nvSpPr>
      <dsp:spPr>
        <a:xfrm>
          <a:off x="5779863" y="587899"/>
          <a:ext cx="4278536" cy="108535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4867" tIns="114867" rIns="114867" bIns="114867" numCol="1" spcCol="1270" anchor="ctr" anchorCtr="0">
          <a:noAutofit/>
        </a:bodyPr>
        <a:lstStyle/>
        <a:p>
          <a:pPr marL="0" lvl="0" indent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300" kern="1200"/>
            <a:t>Di consentire ai soggetti con titoli abilitativi in scadenza di continuare ad operare fino superamento dell’emergenza </a:t>
          </a:r>
          <a:endParaRPr lang="en-US" sz="1300" kern="1200"/>
        </a:p>
        <a:p>
          <a:pPr marL="0" lvl="0" indent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300" kern="1200"/>
            <a:t>di alleviare, per lo stesso periodo, il lavoro della PA.</a:t>
          </a:r>
          <a:endParaRPr lang="en-US" sz="1300" kern="1200"/>
        </a:p>
      </dsp:txBody>
      <dsp:txXfrm>
        <a:off x="5779863" y="587899"/>
        <a:ext cx="4278536" cy="1085353"/>
      </dsp:txXfrm>
    </dsp:sp>
    <dsp:sp modelId="{8D699D9C-387E-40C6-A753-B8842F902C01}">
      <dsp:nvSpPr>
        <dsp:cNvPr id="0" name=""/>
        <dsp:cNvSpPr/>
      </dsp:nvSpPr>
      <dsp:spPr>
        <a:xfrm>
          <a:off x="0" y="1944591"/>
          <a:ext cx="10058399" cy="1085353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FB5E430-1B46-46DA-A736-FA13742CA13E}">
      <dsp:nvSpPr>
        <dsp:cNvPr id="0" name=""/>
        <dsp:cNvSpPr/>
      </dsp:nvSpPr>
      <dsp:spPr>
        <a:xfrm>
          <a:off x="328319" y="2188796"/>
          <a:ext cx="596944" cy="596944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C6FC07A-06F3-4F90-ABFF-A51B0F3160FB}">
      <dsp:nvSpPr>
        <dsp:cNvPr id="0" name=""/>
        <dsp:cNvSpPr/>
      </dsp:nvSpPr>
      <dsp:spPr>
        <a:xfrm>
          <a:off x="1253583" y="1944591"/>
          <a:ext cx="8804816" cy="108535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4867" tIns="114867" rIns="114867" bIns="114867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2400" kern="1200"/>
            <a:t>RESTA FERMO il rispetto di tutti i requisiti e le condizioni che debbono sussistere per il legittimo esercizio dell’attività</a:t>
          </a:r>
          <a:endParaRPr lang="en-US" sz="2400" kern="1200"/>
        </a:p>
      </dsp:txBody>
      <dsp:txXfrm>
        <a:off x="1253583" y="1944591"/>
        <a:ext cx="8804816" cy="1085353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8037745-6F9C-4496-9652-217EF093CF21}">
      <dsp:nvSpPr>
        <dsp:cNvPr id="0" name=""/>
        <dsp:cNvSpPr/>
      </dsp:nvSpPr>
      <dsp:spPr>
        <a:xfrm>
          <a:off x="0" y="0"/>
          <a:ext cx="10905066" cy="0"/>
        </a:xfrm>
        <a:prstGeom prst="lin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0D2140A-E254-47E1-8B26-7E5B92442BA4}">
      <dsp:nvSpPr>
        <dsp:cNvPr id="0" name=""/>
        <dsp:cNvSpPr/>
      </dsp:nvSpPr>
      <dsp:spPr>
        <a:xfrm>
          <a:off x="0" y="0"/>
          <a:ext cx="10905066" cy="82372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770" tIns="64770" rIns="64770" bIns="64770" numCol="1" spcCol="1270" anchor="t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700" kern="1200" dirty="0"/>
            <a:t>ULTERIORE ESPLICITAZIONE IN SEDE DI CONVERSIONE IN LEGGE DEL «CURA ITALIA»</a:t>
          </a:r>
          <a:endParaRPr lang="en-US" sz="1700" kern="1200" dirty="0"/>
        </a:p>
      </dsp:txBody>
      <dsp:txXfrm>
        <a:off x="0" y="0"/>
        <a:ext cx="10905066" cy="823724"/>
      </dsp:txXfrm>
    </dsp:sp>
    <dsp:sp modelId="{90207D43-4BD4-46AA-BD0B-44980F9B9C90}">
      <dsp:nvSpPr>
        <dsp:cNvPr id="0" name=""/>
        <dsp:cNvSpPr/>
      </dsp:nvSpPr>
      <dsp:spPr>
        <a:xfrm>
          <a:off x="0" y="823724"/>
          <a:ext cx="10905066" cy="0"/>
        </a:xfrm>
        <a:prstGeom prst="line">
          <a:avLst/>
        </a:prstGeom>
        <a:solidFill>
          <a:schemeClr val="accent5">
            <a:hueOff val="-7107707"/>
            <a:satOff val="4040"/>
            <a:lumOff val="-3333"/>
            <a:alphaOff val="0"/>
          </a:schemeClr>
        </a:solidFill>
        <a:ln w="12700" cap="flat" cmpd="sng" algn="ctr">
          <a:solidFill>
            <a:schemeClr val="accent5">
              <a:hueOff val="-7107707"/>
              <a:satOff val="4040"/>
              <a:lumOff val="-3333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6AF4B2C-32B5-440E-A2C1-622F13AE4F2E}">
      <dsp:nvSpPr>
        <dsp:cNvPr id="0" name=""/>
        <dsp:cNvSpPr/>
      </dsp:nvSpPr>
      <dsp:spPr>
        <a:xfrm>
          <a:off x="0" y="823724"/>
          <a:ext cx="10905066" cy="82372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770" tIns="64770" rIns="64770" bIns="64770" numCol="1" spcCol="1270" anchor="t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700" kern="1200"/>
            <a:t>MOLTO UTILE NEL SETTORE AMBIENTE</a:t>
          </a:r>
          <a:endParaRPr lang="en-US" sz="1700" kern="1200"/>
        </a:p>
      </dsp:txBody>
      <dsp:txXfrm>
        <a:off x="0" y="823724"/>
        <a:ext cx="10905066" cy="823724"/>
      </dsp:txXfrm>
    </dsp:sp>
    <dsp:sp modelId="{CB905755-6D4B-4B2C-AB1A-86031F2A9806}">
      <dsp:nvSpPr>
        <dsp:cNvPr id="0" name=""/>
        <dsp:cNvSpPr/>
      </dsp:nvSpPr>
      <dsp:spPr>
        <a:xfrm>
          <a:off x="0" y="1647448"/>
          <a:ext cx="10905066" cy="0"/>
        </a:xfrm>
        <a:prstGeom prst="line">
          <a:avLst/>
        </a:prstGeom>
        <a:solidFill>
          <a:schemeClr val="accent5">
            <a:hueOff val="-14215414"/>
            <a:satOff val="8079"/>
            <a:lumOff val="-6667"/>
            <a:alphaOff val="0"/>
          </a:schemeClr>
        </a:solidFill>
        <a:ln w="12700" cap="flat" cmpd="sng" algn="ctr">
          <a:solidFill>
            <a:schemeClr val="accent5">
              <a:hueOff val="-14215414"/>
              <a:satOff val="8079"/>
              <a:lumOff val="-6667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A100665-D71A-47BF-8789-20407779FDBB}">
      <dsp:nvSpPr>
        <dsp:cNvPr id="0" name=""/>
        <dsp:cNvSpPr/>
      </dsp:nvSpPr>
      <dsp:spPr>
        <a:xfrm>
          <a:off x="0" y="1647448"/>
          <a:ext cx="10905066" cy="82372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770" tIns="64770" rIns="64770" bIns="64770" numCol="1" spcCol="1270" anchor="t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700" kern="1200"/>
            <a:t>Tutti i certificati, attestati, permessi, concessioni, autorizzazioni e atti abilitativi comunque denominati</a:t>
          </a:r>
          <a:r>
            <a:rPr lang="it-IT" sz="1700" b="1" kern="1200"/>
            <a:t> </a:t>
          </a:r>
          <a:r>
            <a:rPr lang="it-IT" sz="1700" kern="1200"/>
            <a:t>in scadenza tra il 31 gennaio 2020 e il </a:t>
          </a:r>
          <a:r>
            <a:rPr lang="it-IT" sz="1700" b="1" kern="1200"/>
            <a:t>31 luglio 2020</a:t>
          </a:r>
          <a:r>
            <a:rPr lang="it-IT" sz="1700" kern="1200"/>
            <a:t>, conservano la loro validità </a:t>
          </a:r>
          <a:r>
            <a:rPr lang="it-IT" sz="1700" b="1" kern="1200"/>
            <a:t>per i novanta giorni successivi alla dichiarazione di cessazione dello stato di emergenza.</a:t>
          </a:r>
          <a:endParaRPr lang="en-US" sz="1700" kern="1200"/>
        </a:p>
      </dsp:txBody>
      <dsp:txXfrm>
        <a:off x="0" y="1647448"/>
        <a:ext cx="10905066" cy="823724"/>
      </dsp:txXfrm>
    </dsp:sp>
    <dsp:sp modelId="{DCB6F022-6548-4F02-9ED7-72CD3670DFCD}">
      <dsp:nvSpPr>
        <dsp:cNvPr id="0" name=""/>
        <dsp:cNvSpPr/>
      </dsp:nvSpPr>
      <dsp:spPr>
        <a:xfrm>
          <a:off x="0" y="2471173"/>
          <a:ext cx="10905066" cy="0"/>
        </a:xfrm>
        <a:prstGeom prst="line">
          <a:avLst/>
        </a:prstGeom>
        <a:solidFill>
          <a:schemeClr val="accent5">
            <a:hueOff val="-21323121"/>
            <a:satOff val="12119"/>
            <a:lumOff val="-10000"/>
            <a:alphaOff val="0"/>
          </a:schemeClr>
        </a:solidFill>
        <a:ln w="12700" cap="flat" cmpd="sng" algn="ctr">
          <a:solidFill>
            <a:schemeClr val="accent5">
              <a:hueOff val="-21323121"/>
              <a:satOff val="12119"/>
              <a:lumOff val="-1000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CE2AD48-274C-43BC-9927-F1B96C77528D}">
      <dsp:nvSpPr>
        <dsp:cNvPr id="0" name=""/>
        <dsp:cNvSpPr/>
      </dsp:nvSpPr>
      <dsp:spPr>
        <a:xfrm>
          <a:off x="0" y="2471173"/>
          <a:ext cx="10905066" cy="82372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770" tIns="64770" rIns="64770" bIns="64770" numCol="1" spcCol="1270" anchor="t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700" kern="1200" dirty="0"/>
            <a:t>La cessazione avverrà per Decreto (Decreto di dichiarazione stato di emergenza 31 gennaio 2020)</a:t>
          </a:r>
          <a:endParaRPr lang="en-US" sz="1700" kern="1200" dirty="0"/>
        </a:p>
      </dsp:txBody>
      <dsp:txXfrm>
        <a:off x="0" y="2471173"/>
        <a:ext cx="10905066" cy="823724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5C40498-01D7-4F43-B70C-9D5EC3C710D4}">
      <dsp:nvSpPr>
        <dsp:cNvPr id="0" name=""/>
        <dsp:cNvSpPr/>
      </dsp:nvSpPr>
      <dsp:spPr>
        <a:xfrm>
          <a:off x="0" y="0"/>
          <a:ext cx="10905066" cy="0"/>
        </a:xfrm>
        <a:prstGeom prst="lin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8A98ED3-38C3-4EB0-9B0C-1D43AED30B02}">
      <dsp:nvSpPr>
        <dsp:cNvPr id="0" name=""/>
        <dsp:cNvSpPr/>
      </dsp:nvSpPr>
      <dsp:spPr>
        <a:xfrm>
          <a:off x="0" y="0"/>
          <a:ext cx="2181013" cy="329489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060" tIns="99060" rIns="99060" bIns="99060" numCol="1" spcCol="1270" anchor="t" anchorCtr="0">
          <a:noAutofit/>
        </a:bodyPr>
        <a:lstStyle/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2600" kern="1200" dirty="0"/>
            <a:t>La disposizione si applica anche</a:t>
          </a:r>
        </a:p>
      </dsp:txBody>
      <dsp:txXfrm>
        <a:off x="0" y="0"/>
        <a:ext cx="2181013" cy="3294898"/>
      </dsp:txXfrm>
    </dsp:sp>
    <dsp:sp modelId="{B5CDBAED-4029-4BF0-B483-82F0AA509A88}">
      <dsp:nvSpPr>
        <dsp:cNvPr id="0" name=""/>
        <dsp:cNvSpPr/>
      </dsp:nvSpPr>
      <dsp:spPr>
        <a:xfrm>
          <a:off x="2344589" y="38732"/>
          <a:ext cx="8560476" cy="77465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2400" kern="1200" dirty="0"/>
            <a:t>- alle segnalazioni certificate di inizio attività</a:t>
          </a:r>
          <a:endParaRPr lang="en-US" sz="2400" kern="1200" dirty="0"/>
        </a:p>
      </dsp:txBody>
      <dsp:txXfrm>
        <a:off x="2344589" y="38732"/>
        <a:ext cx="8560476" cy="774654"/>
      </dsp:txXfrm>
    </dsp:sp>
    <dsp:sp modelId="{A8D4812E-1D90-41FC-AA3F-998CFA77DF6E}">
      <dsp:nvSpPr>
        <dsp:cNvPr id="0" name=""/>
        <dsp:cNvSpPr/>
      </dsp:nvSpPr>
      <dsp:spPr>
        <a:xfrm>
          <a:off x="2181013" y="813387"/>
          <a:ext cx="8724052" cy="0"/>
        </a:xfrm>
        <a:prstGeom prst="lin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9628BE5-E952-475D-B5F7-CD532AF50AE7}">
      <dsp:nvSpPr>
        <dsp:cNvPr id="0" name=""/>
        <dsp:cNvSpPr/>
      </dsp:nvSpPr>
      <dsp:spPr>
        <a:xfrm>
          <a:off x="2344589" y="852120"/>
          <a:ext cx="8560476" cy="77465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2400" kern="1200" dirty="0"/>
            <a:t>- alle segnalazioni certificate di agibilità</a:t>
          </a:r>
        </a:p>
      </dsp:txBody>
      <dsp:txXfrm>
        <a:off x="2344589" y="852120"/>
        <a:ext cx="8560476" cy="774654"/>
      </dsp:txXfrm>
    </dsp:sp>
    <dsp:sp modelId="{CBB49E75-82C9-4657-9056-A5A0A326C224}">
      <dsp:nvSpPr>
        <dsp:cNvPr id="0" name=""/>
        <dsp:cNvSpPr/>
      </dsp:nvSpPr>
      <dsp:spPr>
        <a:xfrm>
          <a:off x="2181013" y="1626775"/>
          <a:ext cx="8724052" cy="0"/>
        </a:xfrm>
        <a:prstGeom prst="lin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9EA075A-66BE-4802-9F42-698166898012}">
      <dsp:nvSpPr>
        <dsp:cNvPr id="0" name=""/>
        <dsp:cNvSpPr/>
      </dsp:nvSpPr>
      <dsp:spPr>
        <a:xfrm>
          <a:off x="2344589" y="1665508"/>
          <a:ext cx="8560476" cy="77465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2400" kern="1200" dirty="0"/>
            <a:t>- alle autorizzazioni paesaggistiche</a:t>
          </a:r>
        </a:p>
      </dsp:txBody>
      <dsp:txXfrm>
        <a:off x="2344589" y="1665508"/>
        <a:ext cx="8560476" cy="774654"/>
      </dsp:txXfrm>
    </dsp:sp>
    <dsp:sp modelId="{308ABB16-D20B-4114-B28B-068626BD63A5}">
      <dsp:nvSpPr>
        <dsp:cNvPr id="0" name=""/>
        <dsp:cNvSpPr/>
      </dsp:nvSpPr>
      <dsp:spPr>
        <a:xfrm>
          <a:off x="2181013" y="2440163"/>
          <a:ext cx="8724052" cy="0"/>
        </a:xfrm>
        <a:prstGeom prst="lin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2A9A753-80A8-4FF0-BEB5-CC56842368F8}">
      <dsp:nvSpPr>
        <dsp:cNvPr id="0" name=""/>
        <dsp:cNvSpPr/>
      </dsp:nvSpPr>
      <dsp:spPr>
        <a:xfrm>
          <a:off x="2344589" y="2478895"/>
          <a:ext cx="8560476" cy="77465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2400" kern="1200" dirty="0"/>
            <a:t>- </a:t>
          </a:r>
          <a:r>
            <a:rPr lang="it-IT" sz="2400" b="1" kern="1200" dirty="0"/>
            <a:t>alle autorizzazioni ambientali comunque denominate</a:t>
          </a:r>
          <a:r>
            <a:rPr lang="it-IT" sz="2400" kern="1200" dirty="0"/>
            <a:t>.</a:t>
          </a:r>
          <a:endParaRPr lang="en-US" sz="2400" kern="1200" dirty="0"/>
        </a:p>
      </dsp:txBody>
      <dsp:txXfrm>
        <a:off x="2344589" y="2478895"/>
        <a:ext cx="8560476" cy="774654"/>
      </dsp:txXfrm>
    </dsp:sp>
    <dsp:sp modelId="{36AD8F5F-928E-423C-B5EA-473762D46289}">
      <dsp:nvSpPr>
        <dsp:cNvPr id="0" name=""/>
        <dsp:cNvSpPr/>
      </dsp:nvSpPr>
      <dsp:spPr>
        <a:xfrm>
          <a:off x="2181013" y="3253550"/>
          <a:ext cx="8724052" cy="0"/>
        </a:xfrm>
        <a:prstGeom prst="lin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49DB69D-8E04-4201-A922-161A3A8D959F}">
      <dsp:nvSpPr>
        <dsp:cNvPr id="0" name=""/>
        <dsp:cNvSpPr/>
      </dsp:nvSpPr>
      <dsp:spPr>
        <a:xfrm>
          <a:off x="0" y="908049"/>
          <a:ext cx="6572250" cy="1676400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D1E1D57-8F03-4FD1-8D87-6CA67566F702}">
      <dsp:nvSpPr>
        <dsp:cNvPr id="0" name=""/>
        <dsp:cNvSpPr/>
      </dsp:nvSpPr>
      <dsp:spPr>
        <a:xfrm>
          <a:off x="507111" y="1285239"/>
          <a:ext cx="922020" cy="922020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3F61931-9A60-45EB-9976-A3492F963F67}">
      <dsp:nvSpPr>
        <dsp:cNvPr id="0" name=""/>
        <dsp:cNvSpPr/>
      </dsp:nvSpPr>
      <dsp:spPr>
        <a:xfrm>
          <a:off x="1936242" y="908049"/>
          <a:ext cx="4636008" cy="16764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7419" tIns="177419" rIns="177419" bIns="177419" numCol="1" spcCol="1270" anchor="ctr" anchorCtr="0">
          <a:noAutofit/>
        </a:bodyPr>
        <a:lstStyle/>
        <a:p>
          <a:pPr marL="0" lvl="0" indent="0" algn="l" defTabSz="7556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700" kern="1200" dirty="0"/>
            <a:t>Fermo restando il rispetto delle disposizioni in materia di prevenzione incendi</a:t>
          </a:r>
          <a:endParaRPr lang="en-US" sz="1700" kern="1200" dirty="0"/>
        </a:p>
      </dsp:txBody>
      <dsp:txXfrm>
        <a:off x="1936242" y="908049"/>
        <a:ext cx="4636008" cy="1676400"/>
      </dsp:txXfrm>
    </dsp:sp>
    <dsp:sp modelId="{D10F1FDA-137B-4225-BBF8-6CCFE2AC5EF7}">
      <dsp:nvSpPr>
        <dsp:cNvPr id="0" name=""/>
        <dsp:cNvSpPr/>
      </dsp:nvSpPr>
      <dsp:spPr>
        <a:xfrm>
          <a:off x="0" y="3003550"/>
          <a:ext cx="6572250" cy="1676400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BE1C839-D5B3-4B1F-8776-7C38629E8FB7}">
      <dsp:nvSpPr>
        <dsp:cNvPr id="0" name=""/>
        <dsp:cNvSpPr/>
      </dsp:nvSpPr>
      <dsp:spPr>
        <a:xfrm>
          <a:off x="507111" y="3380740"/>
          <a:ext cx="922020" cy="922020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FE51BBD-5B86-4433-8BD0-68AFC4443CA7}">
      <dsp:nvSpPr>
        <dsp:cNvPr id="0" name=""/>
        <dsp:cNvSpPr/>
      </dsp:nvSpPr>
      <dsp:spPr>
        <a:xfrm>
          <a:off x="1936242" y="3003550"/>
          <a:ext cx="4636008" cy="16764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7419" tIns="177419" rIns="177419" bIns="177419" numCol="1" spcCol="1270" anchor="ctr" anchorCtr="0">
          <a:noAutofit/>
        </a:bodyPr>
        <a:lstStyle/>
        <a:p>
          <a:pPr marL="0" lvl="0" indent="0" algn="l" defTabSz="7556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700" kern="1200"/>
            <a:t>il deposito temporaneo di rifiuti è consentito fino ad un quantitativo massimo doppio, mentre il limite temporale massimo non può avere durata superiore a diciotto mesi.</a:t>
          </a:r>
          <a:endParaRPr lang="en-US" sz="1700" kern="1200"/>
        </a:p>
      </dsp:txBody>
      <dsp:txXfrm>
        <a:off x="1936242" y="3003550"/>
        <a:ext cx="4636008" cy="1676400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75F7B67-6D9A-4C49-8060-BBB97F13A9B1}">
      <dsp:nvSpPr>
        <dsp:cNvPr id="0" name=""/>
        <dsp:cNvSpPr/>
      </dsp:nvSpPr>
      <dsp:spPr>
        <a:xfrm>
          <a:off x="0" y="37622"/>
          <a:ext cx="5141912" cy="1022580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900" b="1" kern="1200"/>
            <a:t>Misure urgenti in materia di gestione dei rifiuti nel periodo di emergenza epidemiologica da COVID2019</a:t>
          </a:r>
          <a:r>
            <a:rPr lang="it-IT" sz="1900" kern="1200"/>
            <a:t>.</a:t>
          </a:r>
          <a:endParaRPr lang="en-US" sz="1900" kern="1200"/>
        </a:p>
      </dsp:txBody>
      <dsp:txXfrm>
        <a:off x="49918" y="87540"/>
        <a:ext cx="5042076" cy="922744"/>
      </dsp:txXfrm>
    </dsp:sp>
    <dsp:sp modelId="{587A5C05-702F-465E-8B3F-9CAB2F6BC3AF}">
      <dsp:nvSpPr>
        <dsp:cNvPr id="0" name=""/>
        <dsp:cNvSpPr/>
      </dsp:nvSpPr>
      <dsp:spPr>
        <a:xfrm>
          <a:off x="0" y="1114922"/>
          <a:ext cx="5141912" cy="1022580"/>
        </a:xfrm>
        <a:prstGeom prst="roundRect">
          <a:avLst/>
        </a:prstGeom>
        <a:solidFill>
          <a:schemeClr val="accent2">
            <a:hueOff val="476947"/>
            <a:satOff val="-10882"/>
            <a:lumOff val="402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900" kern="1200" dirty="0"/>
            <a:t>Emessa da Presidente della Regione FVG il 31 marzo 2020</a:t>
          </a:r>
          <a:endParaRPr lang="en-US" sz="1900" kern="1200" dirty="0"/>
        </a:p>
      </dsp:txBody>
      <dsp:txXfrm>
        <a:off x="49918" y="1164840"/>
        <a:ext cx="5042076" cy="922744"/>
      </dsp:txXfrm>
    </dsp:sp>
    <dsp:sp modelId="{BA9932EF-F1D5-488F-AAFA-5571F73BA939}">
      <dsp:nvSpPr>
        <dsp:cNvPr id="0" name=""/>
        <dsp:cNvSpPr/>
      </dsp:nvSpPr>
      <dsp:spPr>
        <a:xfrm>
          <a:off x="0" y="2192222"/>
          <a:ext cx="5141912" cy="1022580"/>
        </a:xfrm>
        <a:prstGeom prst="roundRect">
          <a:avLst/>
        </a:prstGeom>
        <a:solidFill>
          <a:schemeClr val="accent2">
            <a:hueOff val="953895"/>
            <a:satOff val="-21764"/>
            <a:lumOff val="8039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900" kern="1200" dirty="0"/>
            <a:t>Ai sensi dell’art.191 del D.Lgs.152/2006</a:t>
          </a:r>
        </a:p>
      </dsp:txBody>
      <dsp:txXfrm>
        <a:off x="49918" y="2242140"/>
        <a:ext cx="5042076" cy="922744"/>
      </dsp:txXfrm>
    </dsp:sp>
    <dsp:sp modelId="{F6FA794B-B651-42A6-89A1-011D7B6B8BF6}">
      <dsp:nvSpPr>
        <dsp:cNvPr id="0" name=""/>
        <dsp:cNvSpPr/>
      </dsp:nvSpPr>
      <dsp:spPr>
        <a:xfrm>
          <a:off x="0" y="3269522"/>
          <a:ext cx="5141912" cy="1022580"/>
        </a:xfrm>
        <a:prstGeom prst="roundRect">
          <a:avLst/>
        </a:prstGeom>
        <a:solidFill>
          <a:schemeClr val="accent2">
            <a:hueOff val="1430842"/>
            <a:satOff val="-32646"/>
            <a:lumOff val="12059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900" kern="1200"/>
            <a:t>Con effetti dal 1°aprile 2020 al 31 luglio 2020</a:t>
          </a:r>
          <a:endParaRPr lang="en-US" sz="1900" kern="1200"/>
        </a:p>
      </dsp:txBody>
      <dsp:txXfrm>
        <a:off x="49918" y="3319440"/>
        <a:ext cx="5042076" cy="922744"/>
      </dsp:txXfrm>
    </dsp:sp>
    <dsp:sp modelId="{158756B7-DC1C-480F-B23D-D396EE70A788}">
      <dsp:nvSpPr>
        <dsp:cNvPr id="0" name=""/>
        <dsp:cNvSpPr/>
      </dsp:nvSpPr>
      <dsp:spPr>
        <a:xfrm>
          <a:off x="0" y="4346822"/>
          <a:ext cx="5141912" cy="1022580"/>
        </a:xfrm>
        <a:prstGeom prst="roundRect">
          <a:avLst/>
        </a:prstGeom>
        <a:solidFill>
          <a:schemeClr val="accent2">
            <a:hueOff val="1907789"/>
            <a:satOff val="-43528"/>
            <a:lumOff val="16079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900" kern="1200" dirty="0"/>
            <a:t>Nasce principalmente per dare continuità al servizio di raccolta dei rifiuti urbani.</a:t>
          </a:r>
          <a:endParaRPr lang="en-US" sz="1900" kern="1200" dirty="0"/>
        </a:p>
      </dsp:txBody>
      <dsp:txXfrm>
        <a:off x="49918" y="4396740"/>
        <a:ext cx="5042076" cy="922744"/>
      </dsp:txXfrm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474487E-B442-47B5-AC33-3403D08DE1E6}">
      <dsp:nvSpPr>
        <dsp:cNvPr id="0" name=""/>
        <dsp:cNvSpPr/>
      </dsp:nvSpPr>
      <dsp:spPr>
        <a:xfrm>
          <a:off x="0" y="7089"/>
          <a:ext cx="6572250" cy="900819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C854B88-F5E9-4A45-B6C5-CCFC842AAFB2}">
      <dsp:nvSpPr>
        <dsp:cNvPr id="0" name=""/>
        <dsp:cNvSpPr/>
      </dsp:nvSpPr>
      <dsp:spPr>
        <a:xfrm>
          <a:off x="272497" y="209774"/>
          <a:ext cx="495935" cy="495450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56D66A3-ADD0-4B45-95E0-7008073B0A25}">
      <dsp:nvSpPr>
        <dsp:cNvPr id="0" name=""/>
        <dsp:cNvSpPr/>
      </dsp:nvSpPr>
      <dsp:spPr>
        <a:xfrm>
          <a:off x="1040930" y="7089"/>
          <a:ext cx="5515288" cy="92897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8316" tIns="98316" rIns="98316" bIns="98316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400" b="1" kern="1200"/>
            <a:t>Cos’è? </a:t>
          </a:r>
          <a:r>
            <a:rPr lang="it-IT" sz="1400" kern="1200"/>
            <a:t>È il bilancio annuale dei </a:t>
          </a:r>
          <a:r>
            <a:rPr lang="it-IT" sz="1400" b="1" kern="1200"/>
            <a:t>solventi</a:t>
          </a:r>
          <a:r>
            <a:rPr lang="it-IT" sz="1400" kern="1200"/>
            <a:t> acquistati, usati ed emessi dall’attività aziendale</a:t>
          </a:r>
          <a:endParaRPr lang="en-US" sz="1400" kern="1200"/>
        </a:p>
      </dsp:txBody>
      <dsp:txXfrm>
        <a:off x="1040930" y="7089"/>
        <a:ext cx="5515288" cy="928970"/>
      </dsp:txXfrm>
    </dsp:sp>
    <dsp:sp modelId="{EA3B8279-431B-4E11-B75E-E31375902D8E}">
      <dsp:nvSpPr>
        <dsp:cNvPr id="0" name=""/>
        <dsp:cNvSpPr/>
      </dsp:nvSpPr>
      <dsp:spPr>
        <a:xfrm>
          <a:off x="0" y="1168302"/>
          <a:ext cx="6572250" cy="900819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556A111-835D-499A-8FE7-3CC048936E4C}">
      <dsp:nvSpPr>
        <dsp:cNvPr id="0" name=""/>
        <dsp:cNvSpPr/>
      </dsp:nvSpPr>
      <dsp:spPr>
        <a:xfrm>
          <a:off x="272497" y="1370986"/>
          <a:ext cx="495935" cy="495450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A65F96F-9FB6-4722-B52E-16AF43E02777}">
      <dsp:nvSpPr>
        <dsp:cNvPr id="0" name=""/>
        <dsp:cNvSpPr/>
      </dsp:nvSpPr>
      <dsp:spPr>
        <a:xfrm>
          <a:off x="1040930" y="1168302"/>
          <a:ext cx="5515288" cy="92897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8316" tIns="98316" rIns="98316" bIns="98316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400" b="1" kern="1200"/>
            <a:t>TERMINE ORIGINARIO</a:t>
          </a:r>
          <a:r>
            <a:rPr lang="it-IT" sz="1400" kern="1200"/>
            <a:t>: 30 aprile</a:t>
          </a:r>
          <a:endParaRPr lang="en-US" sz="1400" kern="1200"/>
        </a:p>
      </dsp:txBody>
      <dsp:txXfrm>
        <a:off x="1040930" y="1168302"/>
        <a:ext cx="5515288" cy="928970"/>
      </dsp:txXfrm>
    </dsp:sp>
    <dsp:sp modelId="{5D3F7EFF-9A52-46FE-B55F-B177425F7F71}">
      <dsp:nvSpPr>
        <dsp:cNvPr id="0" name=""/>
        <dsp:cNvSpPr/>
      </dsp:nvSpPr>
      <dsp:spPr>
        <a:xfrm>
          <a:off x="0" y="2329514"/>
          <a:ext cx="6572250" cy="900819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6A17718-CD8B-4ED0-8757-4A75D5EB5C29}">
      <dsp:nvSpPr>
        <dsp:cNvPr id="0" name=""/>
        <dsp:cNvSpPr/>
      </dsp:nvSpPr>
      <dsp:spPr>
        <a:xfrm>
          <a:off x="272497" y="2532199"/>
          <a:ext cx="495935" cy="495450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8FDF485-4C1C-4911-8BA1-2FF825EC90C2}">
      <dsp:nvSpPr>
        <dsp:cNvPr id="0" name=""/>
        <dsp:cNvSpPr/>
      </dsp:nvSpPr>
      <dsp:spPr>
        <a:xfrm>
          <a:off x="1040930" y="2329514"/>
          <a:ext cx="5515288" cy="92897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8316" tIns="98316" rIns="98316" bIns="98316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400" b="1" kern="1200"/>
            <a:t>NUOVO TERMINE</a:t>
          </a:r>
          <a:r>
            <a:rPr lang="it-IT" sz="1400" kern="1200"/>
            <a:t>: 31 luglio </a:t>
          </a:r>
          <a:endParaRPr lang="en-US" sz="1400" kern="1200"/>
        </a:p>
      </dsp:txBody>
      <dsp:txXfrm>
        <a:off x="1040930" y="2329514"/>
        <a:ext cx="5515288" cy="928970"/>
      </dsp:txXfrm>
    </dsp:sp>
    <dsp:sp modelId="{3CAF00FC-B3B3-40BE-B37A-93836A78A5F5}">
      <dsp:nvSpPr>
        <dsp:cNvPr id="0" name=""/>
        <dsp:cNvSpPr/>
      </dsp:nvSpPr>
      <dsp:spPr>
        <a:xfrm>
          <a:off x="0" y="3490727"/>
          <a:ext cx="6572250" cy="900819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8F3F00D-FEB4-4F8C-AB97-9F97A9161443}">
      <dsp:nvSpPr>
        <dsp:cNvPr id="0" name=""/>
        <dsp:cNvSpPr/>
      </dsp:nvSpPr>
      <dsp:spPr>
        <a:xfrm>
          <a:off x="272497" y="3693411"/>
          <a:ext cx="495935" cy="495450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831012A-D039-42F1-B43D-2886D65D32C6}">
      <dsp:nvSpPr>
        <dsp:cNvPr id="0" name=""/>
        <dsp:cNvSpPr/>
      </dsp:nvSpPr>
      <dsp:spPr>
        <a:xfrm>
          <a:off x="1040930" y="3490727"/>
          <a:ext cx="5515288" cy="92897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8316" tIns="98316" rIns="98316" bIns="98316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400" b="1" kern="1200"/>
            <a:t>SOGGETTI OBBLIGATI</a:t>
          </a:r>
          <a:r>
            <a:rPr lang="it-IT" sz="1400" kern="1200"/>
            <a:t>: Aziende in possesso di Autorizzazione Integrata Ambientale (AIA) o autorizzazione alle emissioni in atmosfera ai sensi degli art.269 AUA) o 272 (autorizzazioni generali)</a:t>
          </a:r>
          <a:endParaRPr lang="en-US" sz="1400" kern="1200"/>
        </a:p>
      </dsp:txBody>
      <dsp:txXfrm>
        <a:off x="1040930" y="3490727"/>
        <a:ext cx="5515288" cy="928970"/>
      </dsp:txXfrm>
    </dsp:sp>
    <dsp:sp modelId="{2389DAA0-62CE-49EC-BB0A-700B339398E7}">
      <dsp:nvSpPr>
        <dsp:cNvPr id="0" name=""/>
        <dsp:cNvSpPr/>
      </dsp:nvSpPr>
      <dsp:spPr>
        <a:xfrm>
          <a:off x="0" y="4651940"/>
          <a:ext cx="6572250" cy="900819"/>
        </a:xfrm>
        <a:prstGeom prst="roundRect">
          <a:avLst>
            <a:gd name="adj" fmla="val 1000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5451CC0-DDD1-4627-BEB6-9E1E319B2AC2}">
      <dsp:nvSpPr>
        <dsp:cNvPr id="0" name=""/>
        <dsp:cNvSpPr/>
      </dsp:nvSpPr>
      <dsp:spPr>
        <a:xfrm>
          <a:off x="272497" y="4854624"/>
          <a:ext cx="495935" cy="495450"/>
        </a:xfrm>
        <a:prstGeom prst="rect">
          <a:avLst/>
        </a:prstGeom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5E7161A-3AF5-4B93-AC1F-7C045D6C6E0A}">
      <dsp:nvSpPr>
        <dsp:cNvPr id="0" name=""/>
        <dsp:cNvSpPr/>
      </dsp:nvSpPr>
      <dsp:spPr>
        <a:xfrm>
          <a:off x="1040930" y="4651940"/>
          <a:ext cx="5515288" cy="92897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8316" tIns="98316" rIns="98316" bIns="98316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400" kern="1200"/>
            <a:t>RIF: Decreto 1828/AMB del 20/04/2020 del Servizio autorizzazioni per la prevenzione dell’inquinamento della Regione FVG</a:t>
          </a:r>
          <a:endParaRPr lang="en-US" sz="1400" kern="1200"/>
        </a:p>
      </dsp:txBody>
      <dsp:txXfrm>
        <a:off x="1040930" y="4651940"/>
        <a:ext cx="5515288" cy="928970"/>
      </dsp:txXfrm>
    </dsp:sp>
  </dsp:spTree>
</dsp:drawing>
</file>

<file path=ppt/diagrams/drawing1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5DBED35-BDD4-4CE3-AC44-6B50227BEA51}">
      <dsp:nvSpPr>
        <dsp:cNvPr id="0" name=""/>
        <dsp:cNvSpPr/>
      </dsp:nvSpPr>
      <dsp:spPr>
        <a:xfrm>
          <a:off x="0" y="682"/>
          <a:ext cx="6572250" cy="1596181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25BE909-3E70-45E8-80E0-9147886C215E}">
      <dsp:nvSpPr>
        <dsp:cNvPr id="0" name=""/>
        <dsp:cNvSpPr/>
      </dsp:nvSpPr>
      <dsp:spPr>
        <a:xfrm>
          <a:off x="482844" y="359822"/>
          <a:ext cx="877899" cy="877899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F1D119E-2FFF-4CCE-AD53-CCC0D83439C4}">
      <dsp:nvSpPr>
        <dsp:cNvPr id="0" name=""/>
        <dsp:cNvSpPr/>
      </dsp:nvSpPr>
      <dsp:spPr>
        <a:xfrm>
          <a:off x="1843589" y="682"/>
          <a:ext cx="4728660" cy="159618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8929" tIns="168929" rIns="168929" bIns="168929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2200" kern="1200"/>
            <a:t>La Regione FVG dispone misure differenziate per aziende che esercitano la propria attività e per aziende non in esercizio.</a:t>
          </a:r>
          <a:endParaRPr lang="en-US" sz="2200" kern="1200"/>
        </a:p>
      </dsp:txBody>
      <dsp:txXfrm>
        <a:off x="1843589" y="682"/>
        <a:ext cx="4728660" cy="1596181"/>
      </dsp:txXfrm>
    </dsp:sp>
    <dsp:sp modelId="{2CB00061-D123-4E2C-B96F-5A44164D5C7A}">
      <dsp:nvSpPr>
        <dsp:cNvPr id="0" name=""/>
        <dsp:cNvSpPr/>
      </dsp:nvSpPr>
      <dsp:spPr>
        <a:xfrm>
          <a:off x="0" y="1995909"/>
          <a:ext cx="6572250" cy="1596181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FBE4422-5E14-4CF0-B158-DFA592A40E82}">
      <dsp:nvSpPr>
        <dsp:cNvPr id="0" name=""/>
        <dsp:cNvSpPr/>
      </dsp:nvSpPr>
      <dsp:spPr>
        <a:xfrm>
          <a:off x="482844" y="2355050"/>
          <a:ext cx="877899" cy="877899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87F34C4-BF6E-46DB-8EDA-B7A63CE04E7E}">
      <dsp:nvSpPr>
        <dsp:cNvPr id="0" name=""/>
        <dsp:cNvSpPr/>
      </dsp:nvSpPr>
      <dsp:spPr>
        <a:xfrm>
          <a:off x="1843589" y="1995909"/>
          <a:ext cx="4728660" cy="159618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8929" tIns="168929" rIns="168929" bIns="168929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2200" kern="1200"/>
            <a:t>Tale distinzione non esaurisce la casistica dell’attuale attività aziendale</a:t>
          </a:r>
          <a:endParaRPr lang="en-US" sz="2200" kern="1200"/>
        </a:p>
      </dsp:txBody>
      <dsp:txXfrm>
        <a:off x="1843589" y="1995909"/>
        <a:ext cx="4728660" cy="1596181"/>
      </dsp:txXfrm>
    </dsp:sp>
    <dsp:sp modelId="{B47F3521-9383-4B52-848F-0ADCF778DC94}">
      <dsp:nvSpPr>
        <dsp:cNvPr id="0" name=""/>
        <dsp:cNvSpPr/>
      </dsp:nvSpPr>
      <dsp:spPr>
        <a:xfrm>
          <a:off x="0" y="3991136"/>
          <a:ext cx="6572250" cy="1596181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37DDD3C-C65B-4D88-8F13-2BB8075980DE}">
      <dsp:nvSpPr>
        <dsp:cNvPr id="0" name=""/>
        <dsp:cNvSpPr/>
      </dsp:nvSpPr>
      <dsp:spPr>
        <a:xfrm>
          <a:off x="482844" y="4350277"/>
          <a:ext cx="877899" cy="877899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F382431-E8B1-4EF0-91C0-5495D7B77CCF}">
      <dsp:nvSpPr>
        <dsp:cNvPr id="0" name=""/>
        <dsp:cNvSpPr/>
      </dsp:nvSpPr>
      <dsp:spPr>
        <a:xfrm>
          <a:off x="1843589" y="3991136"/>
          <a:ext cx="4728660" cy="159618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8929" tIns="168929" rIns="168929" bIns="168929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2200" kern="1200"/>
            <a:t>Al Gestore le valutazioni di dettaglio e le eventuali segnalazioni scritte del proprio caso specifico alla Regione FVG</a:t>
          </a:r>
          <a:endParaRPr lang="en-US" sz="2200" kern="1200"/>
        </a:p>
      </dsp:txBody>
      <dsp:txXfrm>
        <a:off x="1843589" y="3991136"/>
        <a:ext cx="4728660" cy="1596181"/>
      </dsp:txXfrm>
    </dsp:sp>
  </dsp:spTree>
</dsp:drawing>
</file>

<file path=ppt/diagrams/drawing1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3C2C799-E23F-4805-8FA1-CFC591967C6B}">
      <dsp:nvSpPr>
        <dsp:cNvPr id="0" name=""/>
        <dsp:cNvSpPr/>
      </dsp:nvSpPr>
      <dsp:spPr>
        <a:xfrm>
          <a:off x="0" y="2319"/>
          <a:ext cx="6572250" cy="1175444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46D0962-C96D-4425-ABD6-899E4DF6643B}">
      <dsp:nvSpPr>
        <dsp:cNvPr id="0" name=""/>
        <dsp:cNvSpPr/>
      </dsp:nvSpPr>
      <dsp:spPr>
        <a:xfrm>
          <a:off x="355571" y="266794"/>
          <a:ext cx="646494" cy="646494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ABA4D41-C163-4E06-802E-0ACD245CD7F6}">
      <dsp:nvSpPr>
        <dsp:cNvPr id="0" name=""/>
        <dsp:cNvSpPr/>
      </dsp:nvSpPr>
      <dsp:spPr>
        <a:xfrm>
          <a:off x="1357638" y="2319"/>
          <a:ext cx="5214611" cy="117544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4401" tIns="124401" rIns="124401" bIns="124401" numCol="1" spcCol="1270" anchor="ctr" anchorCtr="0">
          <a:noAutofit/>
        </a:bodyPr>
        <a:lstStyle/>
        <a:p>
          <a:pPr marL="0" lvl="0" indent="0" algn="l" defTabSz="8890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2000" kern="1200"/>
            <a:t>In possesso di AIA, di AUA o di autorizzazione a carattere generale</a:t>
          </a:r>
          <a:endParaRPr lang="en-US" sz="2000" kern="1200"/>
        </a:p>
      </dsp:txBody>
      <dsp:txXfrm>
        <a:off x="1357638" y="2319"/>
        <a:ext cx="5214611" cy="1175444"/>
      </dsp:txXfrm>
    </dsp:sp>
    <dsp:sp modelId="{F109745F-9026-4769-9BCD-819011216EF5}">
      <dsp:nvSpPr>
        <dsp:cNvPr id="0" name=""/>
        <dsp:cNvSpPr/>
      </dsp:nvSpPr>
      <dsp:spPr>
        <a:xfrm>
          <a:off x="0" y="1471624"/>
          <a:ext cx="6572250" cy="1175444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AEF4873-3D79-49AD-95B1-CAF6E2A17349}">
      <dsp:nvSpPr>
        <dsp:cNvPr id="0" name=""/>
        <dsp:cNvSpPr/>
      </dsp:nvSpPr>
      <dsp:spPr>
        <a:xfrm>
          <a:off x="355571" y="1736099"/>
          <a:ext cx="646494" cy="646494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731E56E-9A60-44B0-9902-29405E88A0C1}">
      <dsp:nvSpPr>
        <dsp:cNvPr id="0" name=""/>
        <dsp:cNvSpPr/>
      </dsp:nvSpPr>
      <dsp:spPr>
        <a:xfrm>
          <a:off x="1357638" y="1471624"/>
          <a:ext cx="2957512" cy="117544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4401" tIns="124401" rIns="124401" bIns="124401" numCol="1" spcCol="1270" anchor="ctr" anchorCtr="0">
          <a:noAutofit/>
        </a:bodyPr>
        <a:lstStyle/>
        <a:p>
          <a:pPr marL="0" lvl="0" indent="0" algn="l" defTabSz="8890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2000" b="1" kern="1200"/>
            <a:t>NO INTERRUZIONE DI</a:t>
          </a:r>
          <a:endParaRPr lang="en-US" sz="2000" kern="1200"/>
        </a:p>
      </dsp:txBody>
      <dsp:txXfrm>
        <a:off x="1357638" y="1471624"/>
        <a:ext cx="2957512" cy="1175444"/>
      </dsp:txXfrm>
    </dsp:sp>
    <dsp:sp modelId="{95257F2E-C508-44BA-835C-D9FBC75E04EC}">
      <dsp:nvSpPr>
        <dsp:cNvPr id="0" name=""/>
        <dsp:cNvSpPr/>
      </dsp:nvSpPr>
      <dsp:spPr>
        <a:xfrm>
          <a:off x="4315150" y="1471624"/>
          <a:ext cx="2257099" cy="117544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4401" tIns="124401" rIns="124401" bIns="124401" numCol="1" spcCol="1270" anchor="ctr" anchorCtr="0">
          <a:noAutofit/>
        </a:bodyPr>
        <a:lstStyle/>
        <a:p>
          <a:pPr marL="0" lvl="0" indent="0" algn="l" defTabSz="6223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400" b="1" kern="1200"/>
            <a:t>manutenzioni </a:t>
          </a:r>
          <a:endParaRPr lang="en-US" sz="1400" kern="1200"/>
        </a:p>
        <a:p>
          <a:pPr marL="0" lvl="0" indent="0" algn="l" defTabSz="6223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400" b="1" kern="1200"/>
            <a:t>controllo dei punti critici affidati a ditte terze</a:t>
          </a:r>
          <a:endParaRPr lang="en-US" sz="1400" kern="1200"/>
        </a:p>
      </dsp:txBody>
      <dsp:txXfrm>
        <a:off x="4315150" y="1471624"/>
        <a:ext cx="2257099" cy="1175444"/>
      </dsp:txXfrm>
    </dsp:sp>
    <dsp:sp modelId="{AA3D9A67-B471-40B7-80D2-F42EB2127262}">
      <dsp:nvSpPr>
        <dsp:cNvPr id="0" name=""/>
        <dsp:cNvSpPr/>
      </dsp:nvSpPr>
      <dsp:spPr>
        <a:xfrm>
          <a:off x="0" y="2940930"/>
          <a:ext cx="6572250" cy="1175444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E2BBC2D-99F7-4AC0-BCDC-5975327FA72E}">
      <dsp:nvSpPr>
        <dsp:cNvPr id="0" name=""/>
        <dsp:cNvSpPr/>
      </dsp:nvSpPr>
      <dsp:spPr>
        <a:xfrm>
          <a:off x="355571" y="3205405"/>
          <a:ext cx="646494" cy="646494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080C6B1-57E5-4BE2-A056-33548D41A7DE}">
      <dsp:nvSpPr>
        <dsp:cNvPr id="0" name=""/>
        <dsp:cNvSpPr/>
      </dsp:nvSpPr>
      <dsp:spPr>
        <a:xfrm>
          <a:off x="1357638" y="2940930"/>
          <a:ext cx="5214611" cy="117544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4401" tIns="124401" rIns="124401" bIns="124401" numCol="1" spcCol="1270" anchor="ctr" anchorCtr="0">
          <a:noAutofit/>
        </a:bodyPr>
        <a:lstStyle/>
        <a:p>
          <a:pPr marL="0" lvl="0" indent="0" algn="l" defTabSz="8890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2000" b="1" kern="1200"/>
            <a:t>che consentono di gestire correttamente l’impianto</a:t>
          </a:r>
          <a:endParaRPr lang="en-US" sz="2000" kern="1200"/>
        </a:p>
      </dsp:txBody>
      <dsp:txXfrm>
        <a:off x="1357638" y="2940930"/>
        <a:ext cx="5214611" cy="1175444"/>
      </dsp:txXfrm>
    </dsp:sp>
    <dsp:sp modelId="{197869D1-2351-46D8-ABAB-7ED46D59E44C}">
      <dsp:nvSpPr>
        <dsp:cNvPr id="0" name=""/>
        <dsp:cNvSpPr/>
      </dsp:nvSpPr>
      <dsp:spPr>
        <a:xfrm>
          <a:off x="0" y="4410236"/>
          <a:ext cx="6572250" cy="1175444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CBEB413-2A8A-45DD-B6E0-B456B38319D8}">
      <dsp:nvSpPr>
        <dsp:cNvPr id="0" name=""/>
        <dsp:cNvSpPr/>
      </dsp:nvSpPr>
      <dsp:spPr>
        <a:xfrm>
          <a:off x="355571" y="4674711"/>
          <a:ext cx="646494" cy="646494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C1F1AD0-3E75-4BBA-9E55-02D979C10D8A}">
      <dsp:nvSpPr>
        <dsp:cNvPr id="0" name=""/>
        <dsp:cNvSpPr/>
      </dsp:nvSpPr>
      <dsp:spPr>
        <a:xfrm>
          <a:off x="1357638" y="4410236"/>
          <a:ext cx="5214611" cy="117544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4401" tIns="124401" rIns="124401" bIns="124401" numCol="1" spcCol="1270" anchor="ctr" anchorCtr="0">
          <a:noAutofit/>
        </a:bodyPr>
        <a:lstStyle/>
        <a:p>
          <a:pPr marL="0" lvl="0" indent="0" algn="l" defTabSz="8890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2000" b="1" kern="1200"/>
            <a:t>possono essere sostituiti da controlli alternativi da concordare con ARPA e con Regione FVG</a:t>
          </a:r>
          <a:endParaRPr lang="en-US" sz="2000" kern="1200"/>
        </a:p>
      </dsp:txBody>
      <dsp:txXfrm>
        <a:off x="1357638" y="4410236"/>
        <a:ext cx="5214611" cy="117544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radial2">
  <dgm:title val=""/>
  <dgm:desc val=""/>
  <dgm:catLst>
    <dgm:cat type="relationship" pri="20000"/>
    <dgm:cat type="convert" pri="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ite">
    <dgm:varLst>
      <dgm:chMax val="5"/>
      <dgm:dir/>
      <dgm:animLvl val="ctr"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cycle" refType="w"/>
      <dgm:constr type="h" for="ch" forName="cycle" refType="h"/>
    </dgm:constrLst>
    <dgm:ruleLst/>
    <dgm:layoutNode name="cycle">
      <dgm:choose name="Name0">
        <dgm:if name="Name1" func="var" arg="dir" op="equ" val="norm">
          <dgm:choose name="Name2">
            <dgm:if name="Name3" axis="ch" ptType="node" func="cnt" op="lte" val="1">
              <dgm:alg type="cycle">
                <dgm:param type="stAng" val="90"/>
                <dgm:param type="spanAng" val="360"/>
                <dgm:param type="ctrShpMap" val="fNode"/>
              </dgm:alg>
            </dgm:if>
            <dgm:if name="Name4" axis="ch" ptType="node" func="cnt" op="equ" val="2">
              <dgm:alg type="cycle">
                <dgm:param type="stAng" val="70"/>
                <dgm:param type="spanAng" val="40"/>
                <dgm:param type="ctrShpMap" val="fNode"/>
              </dgm:alg>
            </dgm:if>
            <dgm:if name="Name5" axis="ch" ptType="node" func="cnt" op="equ" val="3">
              <dgm:alg type="cycle">
                <dgm:param type="stAng" val="60"/>
                <dgm:param type="spanAng" val="60"/>
                <dgm:param type="ctrShpMap" val="fNode"/>
              </dgm:alg>
            </dgm:if>
            <dgm:else name="Name6">
              <dgm:alg type="cycle">
                <dgm:param type="stAng" val="45"/>
                <dgm:param type="spanAng" val="90"/>
                <dgm:param type="ctrShpMap" val="fNode"/>
              </dgm:alg>
            </dgm:else>
          </dgm:choose>
        </dgm:if>
        <dgm:else name="Name7">
          <dgm:choose name="Name8">
            <dgm:if name="Name9" axis="ch" ptType="node" func="cnt" op="lte" val="1">
              <dgm:alg type="cycle">
                <dgm:param type="stAng" val="-90"/>
                <dgm:param type="spanAng" val="-360"/>
                <dgm:param type="ctrShpMap" val="fNode"/>
              </dgm:alg>
            </dgm:if>
            <dgm:if name="Name10" axis="ch" ptType="node" func="cnt" op="equ" val="2">
              <dgm:alg type="cycle">
                <dgm:param type="stAng" val="-70"/>
                <dgm:param type="spanAng" val="-40"/>
                <dgm:param type="ctrShpMap" val="fNode"/>
              </dgm:alg>
            </dgm:if>
            <dgm:if name="Name11" axis="ch" ptType="node" func="cnt" op="equ" val="3">
              <dgm:alg type="cycle">
                <dgm:param type="stAng" val="-60"/>
                <dgm:param type="spanAng" val="-60"/>
                <dgm:param type="ctrShpMap" val="fNode"/>
              </dgm:alg>
            </dgm:if>
            <dgm:else name="Name12">
              <dgm:alg type="cycle">
                <dgm:param type="stAng" val="-45"/>
                <dgm:param type="spanAng" val="-90"/>
                <dgm:param type="ctrShpMap" val="fNode"/>
              </dgm:alg>
            </dgm:else>
          </dgm:choose>
        </dgm:else>
      </dgm:choose>
      <dgm:shape xmlns:r="http://schemas.openxmlformats.org/officeDocument/2006/relationships" r:blip="">
        <dgm:adjLst/>
      </dgm:shape>
      <dgm:presOf/>
      <dgm:constrLst>
        <dgm:constr type="sp" val="20"/>
        <dgm:constr type="w" for="ch" forName="centerShape" refType="w"/>
        <dgm:constr type="w" for="ch" forName="node" refType="w" refFor="ch" refForName="centerShape" fact="1.5"/>
        <dgm:constr type="sibSp" refType="w" refFor="ch" refForName="centerShape" op="equ" fact="0.08"/>
        <dgm:constr type="primFontSz" for="des" forName="parentNode" op="equ" val="65"/>
        <dgm:constr type="secFontSz" for="des" forName="childNode" op="equ" val="65"/>
      </dgm:constrLst>
      <dgm:ruleLst/>
      <dgm:choose name="Name13">
        <dgm:if name="Name14" axis="ch" ptType="node" hideLastTrans="0" func="cnt" op="gte" val="1">
          <dgm:layoutNode name="centerShape" styleLbl="node0">
            <dgm:alg type="composite"/>
            <dgm:shape xmlns:r="http://schemas.openxmlformats.org/officeDocument/2006/relationships" r:blip="">
              <dgm:adjLst/>
            </dgm:shape>
            <dgm:presOf axis="ch" ptType="node" cnt="1"/>
            <dgm:constrLst>
              <dgm:constr type="w" for="ch" forName="connSite" refType="w" fact="0.7"/>
              <dgm:constr type="h" for="ch" forName="connSite" refType="w" fact="0.7"/>
              <dgm:constr type="ctrX" for="ch" forName="connSite" refType="w" fact="0.5"/>
              <dgm:constr type="ctrY" for="ch" forName="connSite" refType="h" fact="0.5"/>
              <dgm:constr type="w" for="ch" forName="visible" refType="w"/>
              <dgm:constr type="h" for="ch" forName="visible" refType="w"/>
              <dgm:constr type="ctrX" for="ch" forName="visible" refType="w" fact="0.5"/>
              <dgm:constr type="ctrY" for="ch" forName="visible" refType="h" fact="0.5"/>
            </dgm:constrLst>
            <dgm:ruleLst/>
            <dgm:layoutNode name="connSite">
              <dgm:alg type="sp"/>
              <dgm:shape xmlns:r="http://schemas.openxmlformats.org/officeDocument/2006/relationships" type="ellipse" r:blip="" hideGeom="1">
                <dgm:adjLst/>
              </dgm:shape>
              <dgm:presOf/>
              <dgm:constrLst/>
              <dgm:ruleLst/>
            </dgm:layoutNode>
            <dgm:layoutNode name="visible">
              <dgm:alg type="sp"/>
              <dgm:shape xmlns:r="http://schemas.openxmlformats.org/officeDocument/2006/relationships" type="ellipse" r:blip="" blipPhldr="1">
                <dgm:adjLst/>
              </dgm:shape>
              <dgm:presOf/>
              <dgm:constrLst/>
              <dgm:ruleLst/>
            </dgm:layoutNode>
          </dgm:layoutNode>
        </dgm:if>
        <dgm:else name="Name15"/>
      </dgm:choose>
      <dgm:forEach name="Name16" axis="ch">
        <dgm:forEach name="Name17" axis="self" ptType="node">
          <dgm:layoutNode name="node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func="var" arg="dir" op="equ" val="norm">
                <dgm:constrLst>
                  <dgm:constr type="t" for="ch" forName="parentNode"/>
                  <dgm:constr type="l" for="ch" forName="parentNode"/>
                  <dgm:constr type="w" for="ch" forName="parentNode" refType="w" fact="0.4"/>
                  <dgm:constr type="h" for="ch" forName="parentNode" refType="w" refFor="ch" refForName="parentNode" op="equ"/>
                  <dgm:constr type="ctrY" for="ch" forName="childNode" refType="h" refFor="ch" refForName="parentNode" fact="0.5"/>
                  <dgm:constr type="l" for="ch" forName="childNode" refType="w" refFor="ch" refForName="parentNode" op="equ" fact="1.1"/>
                  <dgm:constr type="w" for="ch" forName="childNode" refType="w" fact="0.6"/>
                  <dgm:constr type="h" for="ch" forName="childNode" refType="h" refFor="ch" refForName="parentNode"/>
                </dgm:constrLst>
              </dgm:if>
              <dgm:else name="Name20">
                <dgm:constrLst>
                  <dgm:constr type="t" for="ch" forName="parentNode"/>
                  <dgm:constr type="r" for="ch" forName="parentNode" refType="w"/>
                  <dgm:constr type="w" for="ch" forName="parentNode" refType="w" fact="0.4"/>
                  <dgm:constr type="h" for="ch" forName="parentNode" refType="w" refFor="ch" refForName="parentNode" op="equ"/>
                  <dgm:constr type="ctrY" for="ch" forName="childNode" refType="h" refFor="ch" refForName="parentNode" fact="0.5"/>
                  <dgm:constr type="l" for="ch" forName="childNode"/>
                  <dgm:constr type="w" for="ch" forName="childNode" refType="w" fact="0.6"/>
                  <dgm:constr type="h" for="ch" forName="childNode" refType="h" refFor="ch" refForName="parentNode"/>
                </dgm:constrLst>
              </dgm:else>
            </dgm:choose>
            <dgm:ruleLst/>
            <dgm:layoutNode name="parentNode" styleLbl="node1">
              <dgm:varLst>
                <dgm:chMax val="1"/>
                <dgm:bulletEnabled val="1"/>
              </dgm:varLst>
              <dgm:alg type="tx"/>
              <dgm:shape xmlns:r="http://schemas.openxmlformats.org/officeDocument/2006/relationships" type="ellipse" r:blip="">
                <dgm:adjLst/>
              </dgm:shape>
              <dgm:presOf axis="self"/>
              <dgm:constrLst>
                <dgm:constr type="tMarg" refType="primFontSz" fact="0.05"/>
                <dgm:constr type="bMarg" refType="primFontSz" fact="0.05"/>
                <dgm:constr type="lMarg" refType="primFontSz" fact="0.05"/>
                <dgm:constr type="rMarg" refType="primFontSz" fact="0.05"/>
              </dgm:constrLst>
              <dgm:ruleLst>
                <dgm:rule type="primFontSz" val="5" fact="NaN" max="NaN"/>
              </dgm:ruleLst>
            </dgm:layoutNode>
            <dgm:layoutNode name="childNode" styleLbl="revTx" moveWith="parentNode">
              <dgm:varLst>
                <dgm:bulletEnabled val="1"/>
              </dgm:varLst>
              <dgm:alg type="tx">
                <dgm:param type="txAnchorVertCh" val="mid"/>
                <dgm:param type="stBulletLvl" val="1"/>
              </dgm:alg>
              <dgm:choose name="Name21">
                <dgm:if name="Name22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23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tMarg"/>
                <dgm:constr type="bMarg"/>
                <dgm:constr type="lMarg"/>
                <dgm:constr type="rMarg"/>
              </dgm:constrLst>
              <dgm:ruleLst>
                <dgm:rule type="secFontSz" val="5" fact="NaN" max="NaN"/>
              </dgm:ruleLst>
            </dgm:layoutNode>
          </dgm:layoutNode>
        </dgm:forEach>
        <dgm:forEach name="Name24" axis="self" ptType="parTrans" cnt="1">
          <dgm:layoutNode name="Name25">
            <dgm:alg type="conn">
              <dgm:param type="dim" val="1D"/>
              <dgm:param type="endSty" val="noArr"/>
              <dgm:param type="begPts" val="auto"/>
              <dgm:param type="endPts" val="auto"/>
              <dgm:param type="srcNode" val="connSite"/>
              <dgm:param type="dstNode" val="parentNode"/>
            </dgm:alg>
            <dgm:shape xmlns:r="http://schemas.openxmlformats.org/officeDocument/2006/relationships" type="conn" r:blip="" zOrderOff="-99">
              <dgm:adjLst/>
            </dgm:shape>
            <dgm:presOf axis="self"/>
            <dgm:constrLst>
              <dgm:constr type="connDist"/>
              <dgm:constr type="w" val="1"/>
              <dgm:constr type="h" val="5"/>
              <dgm:constr type="begPad"/>
              <dgm:constr type="endPad"/>
            </dgm:constrLst>
            <dgm:ruleLst/>
          </dgm:layoutNode>
        </dgm:forEach>
      </dgm:forEach>
    </dgm:layoutNode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AE16E97-BC5C-40A8-9D52-11DE976FBD2A}" type="datetimeFigureOut">
              <a:rPr lang="it-IT" smtClean="0"/>
              <a:t>07/05/2020</a:t>
            </a:fld>
            <a:endParaRPr lang="it-IT"/>
          </a:p>
        </p:txBody>
      </p:sp>
      <p:sp>
        <p:nvSpPr>
          <p:cNvPr id="4" name="Segnaposto immagin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t-IT"/>
          </a:p>
        </p:txBody>
      </p:sp>
      <p:sp>
        <p:nvSpPr>
          <p:cNvPr id="5" name="Segnaposto note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231AD01-AE16-4F1F-A490-416E427444CA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63359651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2.png"/></Relationships>
</file>

<file path=ppt/slideLayouts/_rels/slideLayout9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2.png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920834" y="1346946"/>
            <a:ext cx="10222992" cy="80683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6200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920834" y="4299696"/>
            <a:ext cx="10222992" cy="80683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175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920834" y="1484779"/>
            <a:ext cx="10222992" cy="2743200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10" name="Group 9"/>
          <p:cNvGrpSpPr/>
          <p:nvPr/>
        </p:nvGrpSpPr>
        <p:grpSpPr>
          <a:xfrm>
            <a:off x="9649215" y="4068923"/>
            <a:ext cx="1080904" cy="1080902"/>
            <a:chOff x="9685338" y="4460675"/>
            <a:chExt cx="1080904" cy="1080902"/>
          </a:xfrm>
        </p:grpSpPr>
        <p:sp>
          <p:nvSpPr>
            <p:cNvPr id="11" name="Oval 10"/>
            <p:cNvSpPr/>
            <p:nvPr/>
          </p:nvSpPr>
          <p:spPr>
            <a:xfrm>
              <a:off x="9685338" y="4460675"/>
              <a:ext cx="1080904" cy="1080902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</a14:imgLayer>
                    </a14:imgProps>
                  </a:ext>
                </a:extLst>
              </a:blip>
              <a:srcRect/>
              <a:tile tx="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2" name="Oval 11"/>
            <p:cNvSpPr/>
            <p:nvPr/>
          </p:nvSpPr>
          <p:spPr>
            <a:xfrm>
              <a:off x="9793429" y="4568765"/>
              <a:ext cx="864723" cy="864722"/>
            </a:xfrm>
            <a:prstGeom prst="ellipse">
              <a:avLst/>
            </a:prstGeom>
            <a:noFill/>
            <a:ln w="254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51560" y="1432223"/>
            <a:ext cx="9966960" cy="3035808"/>
          </a:xfrm>
        </p:spPr>
        <p:txBody>
          <a:bodyPr anchor="ctr">
            <a:noAutofit/>
          </a:bodyPr>
          <a:lstStyle>
            <a:lvl1pPr algn="l">
              <a:lnSpc>
                <a:spcPct val="80000"/>
              </a:lnSpc>
              <a:defRPr sz="9600" cap="all" baseline="0">
                <a:blipFill dpi="0" rotWithShape="1">
                  <a:blip r:embed="rId4"/>
                  <a:srcRect/>
                  <a:tile tx="6350" ty="-127000" sx="65000" sy="64000" flip="none" algn="tl"/>
                </a:blipFill>
              </a:defRPr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69848" y="4389120"/>
            <a:ext cx="7891272" cy="1069848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1"/>
                </a:solidFill>
              </a:defRPr>
            </a:lvl1pPr>
            <a:lvl2pPr marL="457200" indent="0" algn="ctr">
              <a:buNone/>
              <a:defRPr sz="2200"/>
            </a:lvl2pPr>
            <a:lvl3pPr marL="914400" indent="0" algn="ctr">
              <a:buNone/>
              <a:defRPr sz="22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it-IT"/>
              <a:t>Fare clic per modificare lo stile del sottotitolo dello schema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28F17F-8121-4670-90A2-9014D128DCC5}" type="datetime1">
              <a:rPr lang="en-US" smtClean="0"/>
              <a:t>5/7/2020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592733" y="4289334"/>
            <a:ext cx="1193868" cy="640080"/>
          </a:xfrm>
        </p:spPr>
        <p:txBody>
          <a:bodyPr/>
          <a:lstStyle>
            <a:lvl1pPr>
              <a:defRPr sz="2800"/>
            </a:lvl1pPr>
          </a:lstStyle>
          <a:p>
            <a:fld id="{4FAB73BC-B049-4115-A692-8D63A059BFB8}" type="slidenum">
              <a:rPr lang="en-US" dirty="0"/>
              <a:pPr/>
              <a:t>‹N›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8F5284-3A69-4A3C-9BC3-FF6A361AE014}" type="datetime1">
              <a:rPr lang="en-US" smtClean="0"/>
              <a:t>5/7/2020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‹N›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4917989"/>
            <a:ext cx="12192000" cy="1940010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67128" y="1225296"/>
            <a:ext cx="9281160" cy="3520440"/>
          </a:xfrm>
        </p:spPr>
        <p:txBody>
          <a:bodyPr anchor="ctr">
            <a:normAutofit/>
          </a:bodyPr>
          <a:lstStyle>
            <a:lvl1pPr>
              <a:lnSpc>
                <a:spcPct val="80000"/>
              </a:lnSpc>
              <a:defRPr sz="8000" b="0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65774" y="5020056"/>
            <a:ext cx="9052560" cy="1066800"/>
          </a:xfrm>
        </p:spPr>
        <p:txBody>
          <a:bodyPr anchor="t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593667" y="6272784"/>
            <a:ext cx="2644309" cy="365125"/>
          </a:xfrm>
        </p:spPr>
        <p:txBody>
          <a:bodyPr/>
          <a:lstStyle/>
          <a:p>
            <a:fld id="{1051C7A2-6AA4-44A8-81B8-D7D1EF81A949}" type="datetime1">
              <a:rPr lang="en-US" smtClean="0"/>
              <a:t>5/7/2020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182708" y="6272784"/>
            <a:ext cx="6327648" cy="365125"/>
          </a:xfrm>
        </p:spPr>
        <p:txBody>
          <a:bodyPr/>
          <a:lstStyle/>
          <a:p>
            <a:endParaRPr lang="en-US" dirty="0"/>
          </a:p>
        </p:txBody>
      </p:sp>
      <p:grpSp>
        <p:nvGrpSpPr>
          <p:cNvPr id="8" name="Group 7"/>
          <p:cNvGrpSpPr/>
          <p:nvPr/>
        </p:nvGrpSpPr>
        <p:grpSpPr>
          <a:xfrm>
            <a:off x="897399" y="2325848"/>
            <a:ext cx="1080904" cy="1080902"/>
            <a:chOff x="9685338" y="4460675"/>
            <a:chExt cx="1080904" cy="1080902"/>
          </a:xfrm>
        </p:grpSpPr>
        <p:sp>
          <p:nvSpPr>
            <p:cNvPr id="9" name="Oval 8"/>
            <p:cNvSpPr/>
            <p:nvPr/>
          </p:nvSpPr>
          <p:spPr>
            <a:xfrm>
              <a:off x="9685338" y="4460675"/>
              <a:ext cx="1080904" cy="1080902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</a14:imgLayer>
                    </a14:imgProps>
                  </a:ext>
                </a:extLst>
              </a:blip>
              <a:srcRect/>
              <a:tile tx="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0" name="Oval 9"/>
            <p:cNvSpPr/>
            <p:nvPr/>
          </p:nvSpPr>
          <p:spPr>
            <a:xfrm>
              <a:off x="9793429" y="4568765"/>
              <a:ext cx="864723" cy="864722"/>
            </a:xfrm>
            <a:prstGeom prst="ellipse">
              <a:avLst/>
            </a:prstGeom>
            <a:noFill/>
            <a:ln w="254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43702" y="2506133"/>
            <a:ext cx="1188298" cy="720332"/>
          </a:xfrm>
        </p:spPr>
        <p:txBody>
          <a:bodyPr/>
          <a:lstStyle>
            <a:lvl1pPr>
              <a:defRPr sz="2800"/>
            </a:lvl1pPr>
          </a:lstStyle>
          <a:p>
            <a:fld id="{4FAB73BC-B049-4115-A692-8D63A059BFB8}" type="slidenum">
              <a:rPr lang="en-US" dirty="0"/>
              <a:pPr/>
              <a:t>‹N›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69848" y="2194560"/>
            <a:ext cx="4754880" cy="3977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64224" y="2194560"/>
            <a:ext cx="4754880" cy="3977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BEB049-3EAB-4C41-942B-2FD5C641D91B}" type="datetime1">
              <a:rPr lang="en-US" smtClean="0"/>
              <a:t>5/7/2020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‹N›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2048256"/>
            <a:ext cx="4754880" cy="640080"/>
          </a:xfrm>
        </p:spPr>
        <p:txBody>
          <a:bodyPr anchor="ctr">
            <a:normAutofit/>
          </a:bodyPr>
          <a:lstStyle>
            <a:lvl1pPr marL="0" indent="0">
              <a:buNone/>
              <a:defRPr sz="2000" b="1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69848" y="2743200"/>
            <a:ext cx="4754880" cy="32918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64224" y="2048256"/>
            <a:ext cx="4754880" cy="640080"/>
          </a:xfrm>
        </p:spPr>
        <p:txBody>
          <a:bodyPr anchor="ctr">
            <a:normAutofit/>
          </a:bodyPr>
          <a:lstStyle>
            <a:lvl1pPr marL="0" indent="0">
              <a:buNone/>
              <a:defRPr sz="2000" b="1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64224" y="2743200"/>
            <a:ext cx="4754880" cy="32918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3A5750-B1EA-4CC7-BC7C-606EA57D2E23}" type="datetime1">
              <a:rPr lang="en-US" smtClean="0"/>
              <a:t>5/7/2020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‹N›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644DEE-9495-404F-BDB0-A5ACE72A8214}" type="datetime1">
              <a:rPr lang="en-US" smtClean="0"/>
              <a:t>5/7/2020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‹N›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A5ADBC-B3AB-4310-B189-73E3DD15AF87}" type="datetime1">
              <a:rPr lang="en-US" smtClean="0"/>
              <a:t>5/7/2020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‹N›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8303740" y="0"/>
            <a:ext cx="3888259" cy="6857999"/>
          </a:xfrm>
          <a:prstGeom prst="rect">
            <a:avLst/>
          </a:prstGeom>
          <a:blipFill dpi="0" rotWithShape="1">
            <a:blip r:embed="rId2">
              <a:alphaModFix amt="6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49640" y="685800"/>
            <a:ext cx="3200400" cy="1737360"/>
          </a:xfrm>
        </p:spPr>
        <p:txBody>
          <a:bodyPr anchor="b">
            <a:normAutofit/>
          </a:bodyPr>
          <a:lstStyle>
            <a:lvl1pPr>
              <a:defRPr sz="3200" b="1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685800"/>
            <a:ext cx="6711696" cy="5020056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49640" y="2423160"/>
            <a:ext cx="3200400" cy="329184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40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DC02BA-3D4B-4047-BA32-8C713B6DCA6C}" type="datetime1">
              <a:rPr lang="en-US" smtClean="0"/>
              <a:t>5/7/2020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10" name="Oval 9"/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1" name="Oval 10"/>
            <p:cNvSpPr/>
            <p:nvPr/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‹N›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8303740" y="0"/>
            <a:ext cx="3888259" cy="6857999"/>
          </a:xfrm>
          <a:prstGeom prst="rect">
            <a:avLst/>
          </a:prstGeom>
          <a:blipFill dpi="0" rotWithShape="1">
            <a:blip r:embed="rId2">
              <a:alphaModFix amt="6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49640" y="685800"/>
            <a:ext cx="3200400" cy="1737360"/>
          </a:xfrm>
        </p:spPr>
        <p:txBody>
          <a:bodyPr anchor="b">
            <a:normAutofit/>
          </a:bodyPr>
          <a:lstStyle>
            <a:lvl1pPr>
              <a:defRPr sz="3200" b="1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0"/>
            <a:ext cx="8303740" cy="6858000"/>
          </a:xfrm>
          <a:solidFill>
            <a:schemeClr val="tx2">
              <a:lumMod val="20000"/>
              <a:lumOff val="80000"/>
            </a:schemeClr>
          </a:solidFill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it-IT"/>
              <a:t>Fare clic sull'icona per inserire un'immagine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49640" y="2423160"/>
            <a:ext cx="3200400" cy="329184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40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6649BF-2E9C-42CC-A786-943A25A13BA6}" type="datetime1">
              <a:rPr lang="en-US" smtClean="0"/>
              <a:t>5/7/2020</a:t>
            </a:fld>
            <a:endParaRPr lang="en-US" dirty="0"/>
          </a:p>
        </p:txBody>
      </p:sp>
      <p:grpSp>
        <p:nvGrpSpPr>
          <p:cNvPr id="8" name="Group 7"/>
          <p:cNvGrpSpPr>
            <a:grpSpLocks noChangeAspect="1"/>
          </p:cNvGrpSpPr>
          <p:nvPr/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9" name="Oval 8"/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0" name="Oval 9"/>
            <p:cNvSpPr/>
            <p:nvPr/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‹N›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473BAB-0E00-414F-9069-F9D1552CEF64}" type="datetime1">
              <a:rPr lang="en-US" smtClean="0"/>
              <a:t>5/7/2020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‹N›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533400"/>
            <a:ext cx="2552700" cy="5638800"/>
          </a:xfrm>
        </p:spPr>
        <p:txBody>
          <a:bodyPr vert="eaVert"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66800" y="533400"/>
            <a:ext cx="7505700" cy="5638800"/>
          </a:xfrm>
        </p:spPr>
        <p:txBody>
          <a:bodyPr vert="eaVert"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EA9126-6C3B-4BD8-A0D1-8AC305A3281C}" type="datetime1">
              <a:rPr lang="en-US" smtClean="0"/>
              <a:t>5/7/2020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‹N›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microsoft.com/office/2007/relationships/hdphoto" Target="../media/hdphoto1.wdp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69848" y="484632"/>
            <a:ext cx="10058400" cy="160934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9848" y="2121408"/>
            <a:ext cx="10058400" cy="405079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964424" y="6272784"/>
            <a:ext cx="32735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2"/>
                </a:solidFill>
              </a:defRPr>
            </a:lvl1pPr>
          </a:lstStyle>
          <a:p>
            <a:fld id="{B9B624B8-4AA3-41B6-9EA6-113A4F09F374}" type="datetime1">
              <a:rPr lang="en-US" smtClean="0"/>
              <a:t>5/7/2020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088136" y="6272784"/>
            <a:ext cx="632764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grpSp>
        <p:nvGrpSpPr>
          <p:cNvPr id="7" name="Group 6"/>
          <p:cNvGrpSpPr>
            <a:grpSpLocks noChangeAspect="1"/>
          </p:cNvGrpSpPr>
          <p:nvPr/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8" name="Oval 7"/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13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14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9" name="Oval 8"/>
            <p:cNvSpPr/>
            <p:nvPr/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 algn="ctr">
              <a:solidFill>
                <a:srgbClr val="FFFFFF"/>
              </a:solidFill>
              <a:prstDash val="solid"/>
            </a:ln>
            <a:effectLst/>
          </p:spPr>
        </p:sp>
      </p:grp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311128" y="6272784"/>
            <a:ext cx="64008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00" b="1">
                <a:solidFill>
                  <a:srgbClr val="FFFFFF"/>
                </a:solidFill>
                <a:latin typeface="+mj-lt"/>
              </a:defRPr>
            </a:lvl1pPr>
          </a:lstStyle>
          <a:p>
            <a:fld id="{4FAB73BC-B049-4115-A692-8D63A059BFB8}" type="slidenum">
              <a:rPr lang="en-US" dirty="0"/>
              <a:pPr/>
              <a:t>‹N›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41" r:id="rId1"/>
    <p:sldLayoutId id="2147483842" r:id="rId2"/>
    <p:sldLayoutId id="2147483843" r:id="rId3"/>
    <p:sldLayoutId id="2147483844" r:id="rId4"/>
    <p:sldLayoutId id="2147483845" r:id="rId5"/>
    <p:sldLayoutId id="2147483846" r:id="rId6"/>
    <p:sldLayoutId id="2147483847" r:id="rId7"/>
    <p:sldLayoutId id="2147483848" r:id="rId8"/>
    <p:sldLayoutId id="2147483849" r:id="rId9"/>
    <p:sldLayoutId id="2147483850" r:id="rId10"/>
    <p:sldLayoutId id="2147483851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400" kern="1200" cap="all" baseline="0">
          <a:blipFill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tile tx="6350" ty="-127000" sx="65000" sy="64000" flip="none" algn="tl"/>
          </a:blip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lnSpc>
          <a:spcPct val="90000"/>
        </a:lnSpc>
        <a:spcBef>
          <a:spcPts val="1200"/>
        </a:spcBef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1.xml"/><Relationship Id="rId3" Type="http://schemas.microsoft.com/office/2007/relationships/hdphoto" Target="../media/hdphoto2.wdp"/><Relationship Id="rId7" Type="http://schemas.openxmlformats.org/officeDocument/2006/relationships/diagramQuickStyle" Target="../diagrams/quickStyle1.xm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diagramLayout" Target="../diagrams/layout1.xml"/><Relationship Id="rId5" Type="http://schemas.openxmlformats.org/officeDocument/2006/relationships/diagramData" Target="../diagrams/data1.xml"/><Relationship Id="rId4" Type="http://schemas.openxmlformats.org/officeDocument/2006/relationships/image" Target="../media/image2.png"/><Relationship Id="rId9" Type="http://schemas.microsoft.com/office/2007/relationships/diagramDrawing" Target="../diagrams/drawing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2.xml"/><Relationship Id="rId3" Type="http://schemas.microsoft.com/office/2007/relationships/hdphoto" Target="../media/hdphoto2.wdp"/><Relationship Id="rId7" Type="http://schemas.openxmlformats.org/officeDocument/2006/relationships/diagramQuickStyle" Target="../diagrams/quickStyle2.xm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diagramLayout" Target="../diagrams/layout2.xml"/><Relationship Id="rId5" Type="http://schemas.openxmlformats.org/officeDocument/2006/relationships/diagramData" Target="../diagrams/data2.xml"/><Relationship Id="rId4" Type="http://schemas.openxmlformats.org/officeDocument/2006/relationships/image" Target="../media/image2.png"/><Relationship Id="rId9" Type="http://schemas.microsoft.com/office/2007/relationships/diagramDrawing" Target="../diagrams/drawing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diagramQuickStyle" Target="../diagrams/quickStyle3.xml"/><Relationship Id="rId3" Type="http://schemas.microsoft.com/office/2007/relationships/hdphoto" Target="../media/hdphoto3.wdp"/><Relationship Id="rId7" Type="http://schemas.openxmlformats.org/officeDocument/2006/relationships/diagramLayout" Target="../diagrams/layout3.xml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6" Type="http://schemas.openxmlformats.org/officeDocument/2006/relationships/diagramData" Target="../diagrams/data3.xml"/><Relationship Id="rId5" Type="http://schemas.microsoft.com/office/2007/relationships/hdphoto" Target="../media/hdphoto2.wdp"/><Relationship Id="rId10" Type="http://schemas.microsoft.com/office/2007/relationships/diagramDrawing" Target="../diagrams/drawing3.xml"/><Relationship Id="rId4" Type="http://schemas.openxmlformats.org/officeDocument/2006/relationships/image" Target="../media/image4.png"/><Relationship Id="rId9" Type="http://schemas.openxmlformats.org/officeDocument/2006/relationships/diagramColors" Target="../diagrams/colors3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4.xml"/><Relationship Id="rId3" Type="http://schemas.microsoft.com/office/2007/relationships/hdphoto" Target="../media/hdphoto2.wdp"/><Relationship Id="rId7" Type="http://schemas.openxmlformats.org/officeDocument/2006/relationships/diagramQuickStyle" Target="../diagrams/quickStyle4.xm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diagramLayout" Target="../diagrams/layout4.xml"/><Relationship Id="rId5" Type="http://schemas.openxmlformats.org/officeDocument/2006/relationships/diagramData" Target="../diagrams/data4.xml"/><Relationship Id="rId4" Type="http://schemas.openxmlformats.org/officeDocument/2006/relationships/image" Target="../media/image2.png"/><Relationship Id="rId9" Type="http://schemas.microsoft.com/office/2007/relationships/diagramDrawing" Target="../diagrams/drawing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Layout" Target="../slideLayouts/slideLayout9.xml"/><Relationship Id="rId1" Type="http://schemas.openxmlformats.org/officeDocument/2006/relationships/themeOverride" Target="../theme/themeOverride1.xml"/><Relationship Id="rId5" Type="http://schemas.openxmlformats.org/officeDocument/2006/relationships/image" Target="../media/image10.emf"/><Relationship Id="rId4" Type="http://schemas.microsoft.com/office/2007/relationships/hdphoto" Target="../media/hdphoto1.wdp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emf"/><Relationship Id="rId2" Type="http://schemas.openxmlformats.org/officeDocument/2006/relationships/image" Target="../media/image11.emf"/><Relationship Id="rId1" Type="http://schemas.openxmlformats.org/officeDocument/2006/relationships/slideLayout" Target="../slideLayouts/slideLayout9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2.xml"/><Relationship Id="rId5" Type="http://schemas.openxmlformats.org/officeDocument/2006/relationships/image" Target="../media/image2.png"/><Relationship Id="rId4" Type="http://schemas.microsoft.com/office/2007/relationships/hdphoto" Target="../media/hdphoto3.wdp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8" Type="http://schemas.microsoft.com/office/2007/relationships/diagramDrawing" Target="../diagrams/drawing6.xml"/><Relationship Id="rId3" Type="http://schemas.microsoft.com/office/2007/relationships/hdphoto" Target="../media/hdphoto2.wdp"/><Relationship Id="rId7" Type="http://schemas.openxmlformats.org/officeDocument/2006/relationships/diagramColors" Target="../diagrams/colors6.xm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6.xml"/><Relationship Id="rId5" Type="http://schemas.openxmlformats.org/officeDocument/2006/relationships/diagramLayout" Target="../diagrams/layout6.xml"/><Relationship Id="rId4" Type="http://schemas.openxmlformats.org/officeDocument/2006/relationships/diagramData" Target="../diagrams/data6.xml"/></Relationships>
</file>

<file path=ppt/slides/_rels/slide13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sv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diagramQuickStyle" Target="../diagrams/quickStyle7.xml"/><Relationship Id="rId3" Type="http://schemas.microsoft.com/office/2007/relationships/hdphoto" Target="../media/hdphoto2.wdp"/><Relationship Id="rId7" Type="http://schemas.openxmlformats.org/officeDocument/2006/relationships/diagramLayout" Target="../diagrams/layout7.xm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diagramData" Target="../diagrams/data7.xml"/><Relationship Id="rId5" Type="http://schemas.microsoft.com/office/2007/relationships/hdphoto" Target="../media/hdphoto1.wdp"/><Relationship Id="rId10" Type="http://schemas.microsoft.com/office/2007/relationships/diagramDrawing" Target="../diagrams/drawing7.xml"/><Relationship Id="rId4" Type="http://schemas.openxmlformats.org/officeDocument/2006/relationships/image" Target="../media/image2.png"/><Relationship Id="rId9" Type="http://schemas.openxmlformats.org/officeDocument/2006/relationships/diagramColors" Target="../diagrams/colors7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diagramQuickStyle" Target="../diagrams/quickStyle8.xml"/><Relationship Id="rId3" Type="http://schemas.microsoft.com/office/2007/relationships/hdphoto" Target="../media/hdphoto2.wdp"/><Relationship Id="rId7" Type="http://schemas.openxmlformats.org/officeDocument/2006/relationships/diagramLayout" Target="../diagrams/layout8.xm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diagramData" Target="../diagrams/data8.xml"/><Relationship Id="rId5" Type="http://schemas.microsoft.com/office/2007/relationships/hdphoto" Target="../media/hdphoto1.wdp"/><Relationship Id="rId10" Type="http://schemas.microsoft.com/office/2007/relationships/diagramDrawing" Target="../diagrams/drawing8.xml"/><Relationship Id="rId4" Type="http://schemas.openxmlformats.org/officeDocument/2006/relationships/image" Target="../media/image2.png"/><Relationship Id="rId9" Type="http://schemas.openxmlformats.org/officeDocument/2006/relationships/diagramColors" Target="../diagrams/colors8.xml"/></Relationships>
</file>

<file path=ppt/slides/_rels/slide17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5" Type="http://schemas.microsoft.com/office/2007/relationships/hdphoto" Target="../media/hdphoto2.wdp"/><Relationship Id="rId4" Type="http://schemas.openxmlformats.org/officeDocument/2006/relationships/image" Target="../media/image4.pn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9.xml"/><Relationship Id="rId3" Type="http://schemas.microsoft.com/office/2007/relationships/hdphoto" Target="../media/hdphoto2.wdp"/><Relationship Id="rId7" Type="http://schemas.openxmlformats.org/officeDocument/2006/relationships/diagramQuickStyle" Target="../diagrams/quickStyle9.xm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diagramLayout" Target="../diagrams/layout9.xml"/><Relationship Id="rId5" Type="http://schemas.openxmlformats.org/officeDocument/2006/relationships/diagramData" Target="../diagrams/data9.xml"/><Relationship Id="rId4" Type="http://schemas.openxmlformats.org/officeDocument/2006/relationships/image" Target="../media/image2.png"/><Relationship Id="rId9" Type="http://schemas.microsoft.com/office/2007/relationships/diagramDrawing" Target="../diagrams/drawing9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diagramQuickStyle" Target="../diagrams/quickStyle10.xml"/><Relationship Id="rId3" Type="http://schemas.microsoft.com/office/2007/relationships/hdphoto" Target="../media/hdphoto3.wdp"/><Relationship Id="rId7" Type="http://schemas.openxmlformats.org/officeDocument/2006/relationships/diagramLayout" Target="../diagrams/layout10.xml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6" Type="http://schemas.openxmlformats.org/officeDocument/2006/relationships/diagramData" Target="../diagrams/data10.xml"/><Relationship Id="rId5" Type="http://schemas.microsoft.com/office/2007/relationships/hdphoto" Target="../media/hdphoto2.wdp"/><Relationship Id="rId10" Type="http://schemas.microsoft.com/office/2007/relationships/diagramDrawing" Target="../diagrams/drawing10.xml"/><Relationship Id="rId4" Type="http://schemas.openxmlformats.org/officeDocument/2006/relationships/image" Target="../media/image4.png"/><Relationship Id="rId9" Type="http://schemas.openxmlformats.org/officeDocument/2006/relationships/diagramColors" Target="../diagrams/colors10.xml"/></Relationships>
</file>

<file path=ppt/slides/_rels/slide26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27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11.xml"/><Relationship Id="rId3" Type="http://schemas.microsoft.com/office/2007/relationships/hdphoto" Target="../media/hdphoto2.wdp"/><Relationship Id="rId7" Type="http://schemas.openxmlformats.org/officeDocument/2006/relationships/diagramQuickStyle" Target="../diagrams/quickStyle11.xm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diagramLayout" Target="../diagrams/layout11.xml"/><Relationship Id="rId5" Type="http://schemas.openxmlformats.org/officeDocument/2006/relationships/diagramData" Target="../diagrams/data11.xml"/><Relationship Id="rId4" Type="http://schemas.openxmlformats.org/officeDocument/2006/relationships/image" Target="../media/image2.png"/><Relationship Id="rId9" Type="http://schemas.microsoft.com/office/2007/relationships/diagramDrawing" Target="../diagrams/drawing11.xml"/></Relationships>
</file>

<file path=ppt/slides/_rels/slide34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5" Type="http://schemas.microsoft.com/office/2007/relationships/hdphoto" Target="../media/hdphoto2.wdp"/><Relationship Id="rId4" Type="http://schemas.openxmlformats.org/officeDocument/2006/relationships/image" Target="../media/image4.png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12.xml"/><Relationship Id="rId3" Type="http://schemas.microsoft.com/office/2007/relationships/hdphoto" Target="../media/hdphoto2.wdp"/><Relationship Id="rId7" Type="http://schemas.openxmlformats.org/officeDocument/2006/relationships/diagramQuickStyle" Target="../diagrams/quickStyle12.xm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diagramLayout" Target="../diagrams/layout12.xml"/><Relationship Id="rId5" Type="http://schemas.openxmlformats.org/officeDocument/2006/relationships/diagramData" Target="../diagrams/data12.xml"/><Relationship Id="rId4" Type="http://schemas.openxmlformats.org/officeDocument/2006/relationships/image" Target="../media/image2.png"/><Relationship Id="rId9" Type="http://schemas.microsoft.com/office/2007/relationships/diagramDrawing" Target="../diagrams/drawing12.xml"/></Relationships>
</file>

<file path=ppt/slides/_rels/slide36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13.xml"/><Relationship Id="rId3" Type="http://schemas.microsoft.com/office/2007/relationships/hdphoto" Target="../media/hdphoto2.wdp"/><Relationship Id="rId7" Type="http://schemas.openxmlformats.org/officeDocument/2006/relationships/diagramQuickStyle" Target="../diagrams/quickStyle13.xm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diagramLayout" Target="../diagrams/layout13.xml"/><Relationship Id="rId5" Type="http://schemas.openxmlformats.org/officeDocument/2006/relationships/diagramData" Target="../diagrams/data13.xml"/><Relationship Id="rId4" Type="http://schemas.openxmlformats.org/officeDocument/2006/relationships/image" Target="../media/image2.png"/><Relationship Id="rId9" Type="http://schemas.microsoft.com/office/2007/relationships/diagramDrawing" Target="../diagrams/drawing13.xml"/></Relationships>
</file>

<file path=ppt/slides/_rels/slide37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38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svg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68C84B8E-16E8-4E54-B4AC-84CE515955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0" y="0"/>
            <a:ext cx="12188952" cy="685800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2" name="Titolo 1">
            <a:extLst>
              <a:ext uri="{FF2B5EF4-FFF2-40B4-BE49-F238E27FC236}">
                <a16:creationId xmlns:a16="http://schemas.microsoft.com/office/drawing/2014/main" id="{BFC6475F-7B5F-46A7-9C49-78BB0C5F166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051560" y="1110054"/>
            <a:ext cx="6558608" cy="4580300"/>
          </a:xfrm>
        </p:spPr>
        <p:txBody>
          <a:bodyPr>
            <a:normAutofit/>
          </a:bodyPr>
          <a:lstStyle/>
          <a:p>
            <a:pPr algn="r"/>
            <a:r>
              <a:rPr lang="it-IT" sz="8100"/>
              <a:t>Quanto stare tranquilli sulle proroghe ambientali?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CE9EEEA-5DB7-4DC7-AF9F-74D1C19B7E2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20834" y="928117"/>
            <a:ext cx="10351008" cy="80683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6200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DF199147-B958-49C0-9BE2-65BDD892F2B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885470" y="1110053"/>
            <a:ext cx="3386371" cy="4580301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ottotitolo 2">
            <a:extLst>
              <a:ext uri="{FF2B5EF4-FFF2-40B4-BE49-F238E27FC236}">
                <a16:creationId xmlns:a16="http://schemas.microsoft.com/office/drawing/2014/main" id="{7E4EA50D-8E6A-4647-9446-93C7F6F53A1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091947" y="1678210"/>
            <a:ext cx="2989007" cy="3443988"/>
          </a:xfrm>
        </p:spPr>
        <p:txBody>
          <a:bodyPr anchor="ctr">
            <a:normAutofit/>
          </a:bodyPr>
          <a:lstStyle/>
          <a:p>
            <a:r>
              <a:rPr lang="it-IT" sz="2000">
                <a:solidFill>
                  <a:srgbClr val="000000"/>
                </a:solidFill>
              </a:rPr>
              <a:t>Claudia Silvestro - Alessandra Tonelli</a:t>
            </a:r>
          </a:p>
          <a:p>
            <a:r>
              <a:rPr lang="it-IT" sz="2000">
                <a:solidFill>
                  <a:srgbClr val="000000"/>
                </a:solidFill>
              </a:rPr>
              <a:t>Webinar – giovedì 30 aprile 2020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EF70505D-EC2C-4D1A-86DE-2583778074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20834" y="5780565"/>
            <a:ext cx="10351008" cy="80683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175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6" name="Group 15">
            <a:extLst>
              <a:ext uri="{FF2B5EF4-FFF2-40B4-BE49-F238E27FC236}">
                <a16:creationId xmlns:a16="http://schemas.microsoft.com/office/drawing/2014/main" id="{2DF20BDF-18D7-4E94-9BA1-9CEB40470CB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9646920" y="5257800"/>
            <a:ext cx="1080904" cy="1080902"/>
            <a:chOff x="9646920" y="5257800"/>
            <a:chExt cx="1080904" cy="1080902"/>
          </a:xfrm>
        </p:grpSpPr>
        <p:sp>
          <p:nvSpPr>
            <p:cNvPr id="17" name="Oval 16">
              <a:extLst>
                <a:ext uri="{FF2B5EF4-FFF2-40B4-BE49-F238E27FC236}">
                  <a16:creationId xmlns:a16="http://schemas.microsoft.com/office/drawing/2014/main" id="{98F42242-4089-4E5D-95C3-C113C73DA97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46920" y="5257800"/>
              <a:ext cx="1080904" cy="1080902"/>
            </a:xfrm>
            <a:prstGeom prst="ellipse">
              <a:avLst/>
            </a:prstGeom>
            <a:blipFill dpi="0" rotWithShape="1">
              <a:blip r:embed="rId3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</a:blip>
              <a:srcRect/>
              <a:tile tx="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  <p:txBody>
            <a:bodyPr lIns="0" tIns="0" rIns="0" bIns="0"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ckwell Extra Bold" pitchFamily="18" charset="0"/>
                <a:ea typeface="+mn-ea"/>
                <a:cs typeface="+mn-cs"/>
              </a:endParaRPr>
            </a:p>
          </p:txBody>
        </p:sp>
        <p:sp>
          <p:nvSpPr>
            <p:cNvPr id="18" name="Oval 17">
              <a:extLst>
                <a:ext uri="{FF2B5EF4-FFF2-40B4-BE49-F238E27FC236}">
                  <a16:creationId xmlns:a16="http://schemas.microsoft.com/office/drawing/2014/main" id="{796F87F1-ABB5-42FB-86BD-EED111CD334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755011" y="5365890"/>
              <a:ext cx="864723" cy="864722"/>
            </a:xfrm>
            <a:prstGeom prst="ellipse">
              <a:avLst/>
            </a:prstGeom>
            <a:noFill/>
            <a:ln w="25400" cap="flat" cmpd="sng" algn="ctr">
              <a:solidFill>
                <a:sysClr val="window" lastClr="FFFFFF"/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4" name="Segnaposto numero diapositiva 3">
            <a:extLst>
              <a:ext uri="{FF2B5EF4-FFF2-40B4-BE49-F238E27FC236}">
                <a16:creationId xmlns:a16="http://schemas.microsoft.com/office/drawing/2014/main" id="{4F20988D-5372-49DC-9823-D418CF03D0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768156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BCFFB95F-D901-4937-8084-8A7BAA84FAF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836310" y="0"/>
            <a:ext cx="4355689" cy="6857999"/>
          </a:xfrm>
          <a:prstGeom prst="rect">
            <a:avLst/>
          </a:prstGeom>
          <a:blipFill dpi="0" rotWithShape="1">
            <a:blip r:embed="rId2">
              <a:alphaModFix amt="6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olo 1">
            <a:extLst>
              <a:ext uri="{FF2B5EF4-FFF2-40B4-BE49-F238E27FC236}">
                <a16:creationId xmlns:a16="http://schemas.microsoft.com/office/drawing/2014/main" id="{7E23D261-906C-4202-9C85-E91AB3953B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79777" y="639763"/>
            <a:ext cx="3046073" cy="5177377"/>
          </a:xfrm>
          <a:ln>
            <a:noFill/>
          </a:ln>
        </p:spPr>
        <p:txBody>
          <a:bodyPr>
            <a:normAutofit/>
          </a:bodyPr>
          <a:lstStyle/>
          <a:p>
            <a:r>
              <a:rPr lang="it-IT" sz="4000" dirty="0"/>
              <a:t>Vediamo i dettagli…</a:t>
            </a:r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60F473BD-3FD3-4548-A8F5-11D3C9CB88B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13" name="Oval 12">
              <a:extLst>
                <a:ext uri="{FF2B5EF4-FFF2-40B4-BE49-F238E27FC236}">
                  <a16:creationId xmlns:a16="http://schemas.microsoft.com/office/drawing/2014/main" id="{691E02ED-3E2E-4396-B6DE-5F93F2F1119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  <p:txBody>
            <a:bodyPr lIns="0" tIns="0" rIns="0" bIns="0"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ckwell Extra Bold" pitchFamily="18" charset="0"/>
                <a:ea typeface="+mn-ea"/>
                <a:cs typeface="+mn-cs"/>
              </a:endParaRPr>
            </a:p>
          </p:txBody>
        </p:sp>
        <p:sp>
          <p:nvSpPr>
            <p:cNvPr id="14" name="Oval 13">
              <a:extLst>
                <a:ext uri="{FF2B5EF4-FFF2-40B4-BE49-F238E27FC236}">
                  <a16:creationId xmlns:a16="http://schemas.microsoft.com/office/drawing/2014/main" id="{28F088F5-B4E7-43B9-88F4-8667026E4BC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 algn="ctr">
              <a:solidFill>
                <a:srgbClr val="FFFFFF"/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graphicFrame>
        <p:nvGraphicFramePr>
          <p:cNvPr id="5" name="Segnaposto contenuto 2">
            <a:extLst>
              <a:ext uri="{FF2B5EF4-FFF2-40B4-BE49-F238E27FC236}">
                <a16:creationId xmlns:a16="http://schemas.microsoft.com/office/drawing/2014/main" id="{12ED2FBD-2983-4239-AEEB-BBDF5FFBDD9E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290667455"/>
              </p:ext>
            </p:extLst>
          </p:nvPr>
        </p:nvGraphicFramePr>
        <p:xfrm>
          <a:off x="622300" y="639763"/>
          <a:ext cx="6572250" cy="5588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sp>
        <p:nvSpPr>
          <p:cNvPr id="4" name="Segnaposto numero diapositiva 3">
            <a:extLst>
              <a:ext uri="{FF2B5EF4-FFF2-40B4-BE49-F238E27FC236}">
                <a16:creationId xmlns:a16="http://schemas.microsoft.com/office/drawing/2014/main" id="{EA11D9A2-2AAE-4CAB-AC50-C33895A6AB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3681148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BCFFB95F-D901-4937-8084-8A7BAA84FAF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836310" y="0"/>
            <a:ext cx="4355689" cy="6857999"/>
          </a:xfrm>
          <a:prstGeom prst="rect">
            <a:avLst/>
          </a:prstGeom>
          <a:blipFill dpi="0" rotWithShape="1">
            <a:blip r:embed="rId2">
              <a:alphaModFix amt="6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olo 1">
            <a:extLst>
              <a:ext uri="{FF2B5EF4-FFF2-40B4-BE49-F238E27FC236}">
                <a16:creationId xmlns:a16="http://schemas.microsoft.com/office/drawing/2014/main" id="{9F8ED935-5D5B-4627-8DDB-872C9119B3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79777" y="639763"/>
            <a:ext cx="3046073" cy="5177377"/>
          </a:xfrm>
          <a:ln>
            <a:noFill/>
          </a:ln>
        </p:spPr>
        <p:txBody>
          <a:bodyPr>
            <a:normAutofit/>
          </a:bodyPr>
          <a:lstStyle/>
          <a:p>
            <a:r>
              <a:rPr lang="it-IT" sz="4000" dirty="0"/>
              <a:t>Una breve premessa</a:t>
            </a:r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60F473BD-3FD3-4548-A8F5-11D3C9CB88B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13" name="Oval 12">
              <a:extLst>
                <a:ext uri="{FF2B5EF4-FFF2-40B4-BE49-F238E27FC236}">
                  <a16:creationId xmlns:a16="http://schemas.microsoft.com/office/drawing/2014/main" id="{691E02ED-3E2E-4396-B6DE-5F93F2F1119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  <p:txBody>
            <a:bodyPr lIns="0" tIns="0" rIns="0" bIns="0"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ckwell Extra Bold" pitchFamily="18" charset="0"/>
                <a:ea typeface="+mn-ea"/>
                <a:cs typeface="+mn-cs"/>
              </a:endParaRPr>
            </a:p>
          </p:txBody>
        </p:sp>
        <p:sp>
          <p:nvSpPr>
            <p:cNvPr id="14" name="Oval 13">
              <a:extLst>
                <a:ext uri="{FF2B5EF4-FFF2-40B4-BE49-F238E27FC236}">
                  <a16:creationId xmlns:a16="http://schemas.microsoft.com/office/drawing/2014/main" id="{28F088F5-B4E7-43B9-88F4-8667026E4BC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 algn="ctr">
              <a:solidFill>
                <a:srgbClr val="FFFFFF"/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graphicFrame>
        <p:nvGraphicFramePr>
          <p:cNvPr id="5" name="Segnaposto contenuto 2">
            <a:extLst>
              <a:ext uri="{FF2B5EF4-FFF2-40B4-BE49-F238E27FC236}">
                <a16:creationId xmlns:a16="http://schemas.microsoft.com/office/drawing/2014/main" id="{0CD05AC4-4EE0-4E1A-B742-86D6BDB156F5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006817924"/>
              </p:ext>
            </p:extLst>
          </p:nvPr>
        </p:nvGraphicFramePr>
        <p:xfrm>
          <a:off x="622300" y="639763"/>
          <a:ext cx="6572250" cy="5588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sp>
        <p:nvSpPr>
          <p:cNvPr id="4" name="Freccia bidirezionale orizzontale 3">
            <a:extLst>
              <a:ext uri="{FF2B5EF4-FFF2-40B4-BE49-F238E27FC236}">
                <a16:creationId xmlns:a16="http://schemas.microsoft.com/office/drawing/2014/main" id="{B52F2588-89FB-4B28-AA89-DACC5D4FCB53}"/>
              </a:ext>
            </a:extLst>
          </p:cNvPr>
          <p:cNvSpPr/>
          <p:nvPr/>
        </p:nvSpPr>
        <p:spPr>
          <a:xfrm rot="5400000">
            <a:off x="5059210" y="2186833"/>
            <a:ext cx="1528176" cy="726510"/>
          </a:xfrm>
          <a:prstGeom prst="leftRightArrow">
            <a:avLst/>
          </a:prstGeom>
          <a:solidFill>
            <a:srgbClr val="9B2D1F">
              <a:tint val="40000"/>
              <a:alpha val="90000"/>
              <a:hueOff val="0"/>
              <a:satOff val="0"/>
              <a:lumOff val="0"/>
              <a:alphaOff val="0"/>
            </a:srgbClr>
          </a:solidFill>
          <a:ln w="12700" cap="flat" cmpd="sng" algn="ctr">
            <a:solidFill>
              <a:srgbClr val="9B2D1F">
                <a:tint val="40000"/>
                <a:alpha val="90000"/>
                <a:hueOff val="0"/>
                <a:satOff val="0"/>
                <a:lumOff val="0"/>
                <a:alphaOff val="0"/>
              </a:srgbClr>
            </a:solidFill>
            <a:prstDash val="solid"/>
          </a:ln>
          <a:effectLst/>
        </p:spPr>
        <p:txBody>
          <a:bodyPr spcFirstLastPara="0" vert="horz" wrap="square" lIns="45720" tIns="45720" rIns="45720" bIns="45720" numCol="1" spcCol="1270" anchor="ctr" anchorCtr="0">
            <a:noAutofit/>
          </a:bodyPr>
          <a:lstStyle/>
          <a:p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97E43778-C767-49CE-AAD8-8D6480FBEA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8372723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9" name="Rectangle 18">
            <a:extLst>
              <a:ext uri="{FF2B5EF4-FFF2-40B4-BE49-F238E27FC236}">
                <a16:creationId xmlns:a16="http://schemas.microsoft.com/office/drawing/2014/main" id="{5118BA95-03E7-41B7-B442-0AF8C0A7FF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3048" y="0"/>
            <a:ext cx="12188952" cy="685800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059D8741-EAD6-41B1-A882-70D70FC3582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61035" y="1679569"/>
            <a:ext cx="3498864" cy="3498858"/>
          </a:xfrm>
          <a:prstGeom prst="ellipse">
            <a:avLst/>
          </a:prstGeom>
          <a:blipFill dpi="0" rotWithShape="1">
            <a:blip r:embed="rId2">
              <a:duotone>
                <a:schemeClr val="accent1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aturation sat="400000"/>
                      </a14:imgEffect>
                      <a14:imgEffect>
                        <a14:brightnessContrast bright="-40000" contrast="40000"/>
                      </a14:imgEffect>
                    </a14:imgLayer>
                  </a14:imgProps>
                </a:ext>
              </a:extLst>
            </a:blip>
            <a:srcRect/>
            <a:tile tx="0" ty="0" sx="85000" sy="85000" flip="none" algn="tl"/>
          </a:blipFill>
          <a:ln w="25400" cap="flat" cmpd="sng" algn="ctr">
            <a:noFill/>
            <a:prstDash val="solid"/>
          </a:ln>
          <a:effectLst/>
        </p:spPr>
        <p:txBody>
          <a:bodyPr lIns="0" tIns="0" rIns="0" bIns="0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ckwell Extra Bold" pitchFamily="18" charset="0"/>
              <a:ea typeface="+mn-ea"/>
              <a:cs typeface="+mn-cs"/>
            </a:endParaRPr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id="{45444F36-3103-4D11-A25F-C054D4606DA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246134" y="1864667"/>
            <a:ext cx="3128666" cy="3128662"/>
          </a:xfrm>
          <a:prstGeom prst="ellipse">
            <a:avLst/>
          </a:prstGeom>
          <a:noFill/>
          <a:ln w="25400" cap="flat" cmpd="sng" algn="ctr">
            <a:solidFill>
              <a:sysClr val="window" lastClr="FFFFFF"/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" name="Titolo 1">
            <a:extLst>
              <a:ext uri="{FF2B5EF4-FFF2-40B4-BE49-F238E27FC236}">
                <a16:creationId xmlns:a16="http://schemas.microsoft.com/office/drawing/2014/main" id="{9F8ED935-5D5B-4627-8DDB-872C9119B3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90145" y="2376862"/>
            <a:ext cx="2640646" cy="2104273"/>
          </a:xfrm>
          <a:noFill/>
        </p:spPr>
        <p:txBody>
          <a:bodyPr>
            <a:normAutofit/>
          </a:bodyPr>
          <a:lstStyle/>
          <a:p>
            <a:pPr algn="ctr"/>
            <a:r>
              <a:rPr lang="it-IT" sz="3000">
                <a:solidFill>
                  <a:srgbClr val="FFFFFF"/>
                </a:solidFill>
              </a:rPr>
              <a:t>Una breve premessa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AD9B3EAD-A2B3-42C4-927C-3455E3E69EE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3502277" y="3388659"/>
            <a:ext cx="3657600" cy="80683"/>
          </a:xfrm>
          <a:prstGeom prst="rect">
            <a:avLst/>
          </a:prstGeom>
          <a:blipFill dpi="0" rotWithShape="1">
            <a:blip r:embed="rId4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175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4" name="Segnaposto numero diapositiva 3">
            <a:extLst>
              <a:ext uri="{FF2B5EF4-FFF2-40B4-BE49-F238E27FC236}">
                <a16:creationId xmlns:a16="http://schemas.microsoft.com/office/drawing/2014/main" id="{92F95A56-9C5D-4325-86EE-BBEF6FAF77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311128" y="6272784"/>
            <a:ext cx="640080" cy="365125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fld id="{4FAB73BC-B049-4115-A692-8D63A059BFB8}" type="slidenum">
              <a:rPr lang="en-US" sz="1900">
                <a:solidFill>
                  <a:schemeClr val="accent1"/>
                </a:solidFill>
              </a:rPr>
              <a:pPr>
                <a:lnSpc>
                  <a:spcPct val="90000"/>
                </a:lnSpc>
                <a:spcAft>
                  <a:spcPts val="600"/>
                </a:spcAft>
              </a:pPr>
              <a:t>4</a:t>
            </a:fld>
            <a:endParaRPr lang="en-US" sz="1900">
              <a:solidFill>
                <a:schemeClr val="accent1"/>
              </a:solidFill>
            </a:endParaRPr>
          </a:p>
        </p:txBody>
      </p:sp>
      <p:graphicFrame>
        <p:nvGraphicFramePr>
          <p:cNvPr id="5" name="Segnaposto contenuto 2">
            <a:extLst>
              <a:ext uri="{FF2B5EF4-FFF2-40B4-BE49-F238E27FC236}">
                <a16:creationId xmlns:a16="http://schemas.microsoft.com/office/drawing/2014/main" id="{4AC7DE20-ADA0-4796-9D2D-AC1F0299DF3D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287481923"/>
              </p:ext>
            </p:extLst>
          </p:nvPr>
        </p:nvGraphicFramePr>
        <p:xfrm>
          <a:off x="6081713" y="725488"/>
          <a:ext cx="5141912" cy="54070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6" r:lo="rId7" r:qs="rId8" r:cs="rId9"/>
          </a:graphicData>
        </a:graphic>
      </p:graphicFrame>
    </p:spTree>
    <p:extLst>
      <p:ext uri="{BB962C8B-B14F-4D97-AF65-F5344CB8AC3E}">
        <p14:creationId xmlns:p14="http://schemas.microsoft.com/office/powerpoint/2010/main" val="299116131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Rectangle 23">
            <a:extLst>
              <a:ext uri="{FF2B5EF4-FFF2-40B4-BE49-F238E27FC236}">
                <a16:creationId xmlns:a16="http://schemas.microsoft.com/office/drawing/2014/main" id="{BCFFB95F-D901-4937-8084-8A7BAA84FAF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836310" y="0"/>
            <a:ext cx="4355689" cy="6857999"/>
          </a:xfrm>
          <a:prstGeom prst="rect">
            <a:avLst/>
          </a:prstGeom>
          <a:blipFill dpi="0" rotWithShape="1">
            <a:blip r:embed="rId2">
              <a:alphaModFix amt="6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olo 1">
            <a:extLst>
              <a:ext uri="{FF2B5EF4-FFF2-40B4-BE49-F238E27FC236}">
                <a16:creationId xmlns:a16="http://schemas.microsoft.com/office/drawing/2014/main" id="{6D8C0130-8CE0-4DEC-A11B-803A71B366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79777" y="639763"/>
            <a:ext cx="3046073" cy="5177377"/>
          </a:xfrm>
          <a:ln>
            <a:noFill/>
          </a:ln>
        </p:spPr>
        <p:txBody>
          <a:bodyPr>
            <a:normAutofit/>
          </a:bodyPr>
          <a:lstStyle/>
          <a:p>
            <a:r>
              <a:rPr lang="it-IT" sz="4000"/>
              <a:t>Alcuni punti fermi</a:t>
            </a:r>
          </a:p>
        </p:txBody>
      </p:sp>
      <p:grpSp>
        <p:nvGrpSpPr>
          <p:cNvPr id="26" name="Group 25">
            <a:extLst>
              <a:ext uri="{FF2B5EF4-FFF2-40B4-BE49-F238E27FC236}">
                <a16:creationId xmlns:a16="http://schemas.microsoft.com/office/drawing/2014/main" id="{60F473BD-3FD3-4548-A8F5-11D3C9CB88B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27" name="Oval 26">
              <a:extLst>
                <a:ext uri="{FF2B5EF4-FFF2-40B4-BE49-F238E27FC236}">
                  <a16:creationId xmlns:a16="http://schemas.microsoft.com/office/drawing/2014/main" id="{691E02ED-3E2E-4396-B6DE-5F93F2F1119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  <p:txBody>
            <a:bodyPr lIns="0" tIns="0" rIns="0" bIns="0"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ckwell Extra Bold" pitchFamily="18" charset="0"/>
                <a:ea typeface="+mn-ea"/>
                <a:cs typeface="+mn-cs"/>
              </a:endParaRPr>
            </a:p>
          </p:txBody>
        </p:sp>
        <p:sp>
          <p:nvSpPr>
            <p:cNvPr id="28" name="Oval 27">
              <a:extLst>
                <a:ext uri="{FF2B5EF4-FFF2-40B4-BE49-F238E27FC236}">
                  <a16:creationId xmlns:a16="http://schemas.microsoft.com/office/drawing/2014/main" id="{28F088F5-B4E7-43B9-88F4-8667026E4BC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 algn="ctr">
              <a:solidFill>
                <a:srgbClr val="FFFFFF"/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4" name="Segnaposto numero diapositiva 3">
            <a:extLst>
              <a:ext uri="{FF2B5EF4-FFF2-40B4-BE49-F238E27FC236}">
                <a16:creationId xmlns:a16="http://schemas.microsoft.com/office/drawing/2014/main" id="{BB65BA3E-710D-4523-9BD7-97AFC2C862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311128" y="6272784"/>
            <a:ext cx="640080" cy="365125"/>
          </a:xfrm>
        </p:spPr>
        <p:txBody>
          <a:bodyPr>
            <a:normAutofit/>
          </a:bodyPr>
          <a:lstStyle/>
          <a:p>
            <a:pPr>
              <a:spcAft>
                <a:spcPts val="600"/>
              </a:spcAft>
            </a:pPr>
            <a:fld id="{4FAB73BC-B049-4115-A692-8D63A059BFB8}" type="slidenum">
              <a:rPr lang="en-US" smtClean="0"/>
              <a:pPr>
                <a:spcAft>
                  <a:spcPts val="600"/>
                </a:spcAft>
              </a:pPr>
              <a:t>5</a:t>
            </a:fld>
            <a:endParaRPr lang="en-US"/>
          </a:p>
        </p:txBody>
      </p:sp>
      <p:graphicFrame>
        <p:nvGraphicFramePr>
          <p:cNvPr id="19" name="Segnaposto contenuto 2">
            <a:extLst>
              <a:ext uri="{FF2B5EF4-FFF2-40B4-BE49-F238E27FC236}">
                <a16:creationId xmlns:a16="http://schemas.microsoft.com/office/drawing/2014/main" id="{82113C9F-56EF-4972-A939-048DB8438FE9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899376035"/>
              </p:ext>
            </p:extLst>
          </p:nvPr>
        </p:nvGraphicFramePr>
        <p:xfrm>
          <a:off x="622300" y="639763"/>
          <a:ext cx="6572250" cy="5588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</p:spTree>
    <p:extLst>
      <p:ext uri="{BB962C8B-B14F-4D97-AF65-F5344CB8AC3E}">
        <p14:creationId xmlns:p14="http://schemas.microsoft.com/office/powerpoint/2010/main" val="34911019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F5746E60-85B5-460D-BF28-F6E48E1B77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I provvedimenti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D00B3184-FB32-4365-82B8-6388F2AC8C6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it-IT" dirty="0"/>
              <a:t>I provvedimenti di riferimento per il differimento dei termini di alcune scadenze ambientali sono i seguenti</a:t>
            </a:r>
          </a:p>
          <a:p>
            <a:r>
              <a:rPr lang="it-IT" b="1" dirty="0"/>
              <a:t>PROVVEDIMENTI STATALI</a:t>
            </a:r>
          </a:p>
          <a:p>
            <a:pPr lvl="1"/>
            <a:r>
              <a:rPr lang="it-IT" u="sng" dirty="0"/>
              <a:t>DL 18/2020 </a:t>
            </a:r>
            <a:r>
              <a:rPr lang="it-IT" dirty="0"/>
              <a:t>c.d. Cura Italia convertito in Legge il 24 aprile 2020 (Supplemento ordinario n.16 alla GU n. 110 del 29 aprile 2020)</a:t>
            </a:r>
          </a:p>
          <a:p>
            <a:r>
              <a:rPr lang="it-IT" b="1" dirty="0"/>
              <a:t>PROVVEDIMENTI REGIONE FVG</a:t>
            </a:r>
          </a:p>
          <a:p>
            <a:pPr lvl="1"/>
            <a:r>
              <a:rPr lang="it-IT" u="sng" dirty="0"/>
              <a:t>Ordinanza </a:t>
            </a:r>
            <a:r>
              <a:rPr lang="it-IT" u="sng" dirty="0" err="1"/>
              <a:t>Pres</a:t>
            </a:r>
            <a:r>
              <a:rPr lang="it-IT" u="sng" dirty="0"/>
              <a:t>. N. 1/2020/AMB. </a:t>
            </a:r>
            <a:r>
              <a:rPr lang="it-IT" dirty="0"/>
              <a:t>Ordinanza contingibile e urgente, </a:t>
            </a:r>
            <a:r>
              <a:rPr lang="it-IT" dirty="0" err="1"/>
              <a:t>disposzioni</a:t>
            </a:r>
            <a:r>
              <a:rPr lang="it-IT" dirty="0"/>
              <a:t> urgenti in materia di gestione dei rifiuti nel periodo di emergenza epidemiologica da COVID-19 </a:t>
            </a:r>
          </a:p>
          <a:p>
            <a:pPr lvl="1"/>
            <a:r>
              <a:rPr lang="it-IT" u="sng" dirty="0"/>
              <a:t>Decreto 1828/AMB del 20/04/2020 </a:t>
            </a:r>
            <a:r>
              <a:rPr lang="it-IT" dirty="0"/>
              <a:t>del Servizio autorizzazioni per la prevenzione dell’inquinamento della  Regione FVG</a:t>
            </a:r>
          </a:p>
          <a:p>
            <a:endParaRPr lang="it-IT" dirty="0">
              <a:highlight>
                <a:srgbClr val="FFFF00"/>
              </a:highlight>
            </a:endParaRPr>
          </a:p>
          <a:p>
            <a:endParaRPr lang="it-IT" dirty="0">
              <a:highlight>
                <a:srgbClr val="FFFF00"/>
              </a:highlight>
            </a:endParaRPr>
          </a:p>
        </p:txBody>
      </p:sp>
      <p:sp>
        <p:nvSpPr>
          <p:cNvPr id="4" name="Segnaposto numero diapositiva 3">
            <a:extLst>
              <a:ext uri="{FF2B5EF4-FFF2-40B4-BE49-F238E27FC236}">
                <a16:creationId xmlns:a16="http://schemas.microsoft.com/office/drawing/2014/main" id="{70005EDA-0B2A-40A0-B02F-C12A325437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0181398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Group 12">
            <a:extLst>
              <a:ext uri="{FF2B5EF4-FFF2-40B4-BE49-F238E27FC236}">
                <a16:creationId xmlns:a16="http://schemas.microsoft.com/office/drawing/2014/main" id="{EC78E3E1-BBBA-4058-AAEB-714F04B025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14" name="Oval 13">
              <a:extLst>
                <a:ext uri="{FF2B5EF4-FFF2-40B4-BE49-F238E27FC236}">
                  <a16:creationId xmlns:a16="http://schemas.microsoft.com/office/drawing/2014/main" id="{86860FA5-CE2B-4019-8FD1-031D7D84EF0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3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4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  <p:txBody>
            <a:bodyPr lIns="0" tIns="0" rIns="0" bIns="0"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ckwell Extra Bold" pitchFamily="18" charset="0"/>
                <a:ea typeface="+mn-ea"/>
                <a:cs typeface="+mn-cs"/>
              </a:endParaRPr>
            </a:p>
          </p:txBody>
        </p:sp>
        <p:sp>
          <p:nvSpPr>
            <p:cNvPr id="15" name="Oval 14">
              <a:extLst>
                <a:ext uri="{FF2B5EF4-FFF2-40B4-BE49-F238E27FC236}">
                  <a16:creationId xmlns:a16="http://schemas.microsoft.com/office/drawing/2014/main" id="{392DF474-2C37-4DC7-B889-E88EAADEA61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 algn="ctr">
              <a:solidFill>
                <a:srgbClr val="FFFFFF"/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 useBgFill="1">
        <p:nvSpPr>
          <p:cNvPr id="17" name="Rectangle 16">
            <a:extLst>
              <a:ext uri="{FF2B5EF4-FFF2-40B4-BE49-F238E27FC236}">
                <a16:creationId xmlns:a16="http://schemas.microsoft.com/office/drawing/2014/main" id="{D8AFD15B-CF29-4306-884F-47675092F91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olo 1">
            <a:extLst>
              <a:ext uri="{FF2B5EF4-FFF2-40B4-BE49-F238E27FC236}">
                <a16:creationId xmlns:a16="http://schemas.microsoft.com/office/drawing/2014/main" id="{A2EC9836-E2E3-4938-8FC8-912D555526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587544" y="1382165"/>
            <a:ext cx="4869179" cy="1517984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4800">
                <a:solidFill>
                  <a:schemeClr val="tx1"/>
                </a:solidFill>
              </a:rPr>
              <a:t>CURA ITALIA</a:t>
            </a:r>
          </a:p>
        </p:txBody>
      </p:sp>
      <p:sp>
        <p:nvSpPr>
          <p:cNvPr id="19" name="Freeform: Shape 18">
            <a:extLst>
              <a:ext uri="{FF2B5EF4-FFF2-40B4-BE49-F238E27FC236}">
                <a16:creationId xmlns:a16="http://schemas.microsoft.com/office/drawing/2014/main" id="{7EC0D68F-F813-4414-800D-F8D4F0AB80B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9866" y="401980"/>
            <a:ext cx="6115733" cy="6456021"/>
          </a:xfrm>
          <a:custGeom>
            <a:avLst/>
            <a:gdLst>
              <a:gd name="connsiteX0" fmla="*/ 2259477 w 6115733"/>
              <a:gd name="connsiteY0" fmla="*/ 433395 h 6456021"/>
              <a:gd name="connsiteX1" fmla="*/ 5681904 w 6115733"/>
              <a:gd name="connsiteY1" fmla="*/ 3852396 h 6456021"/>
              <a:gd name="connsiteX2" fmla="*/ 4679499 w 6115733"/>
              <a:gd name="connsiteY2" fmla="*/ 6269995 h 6456021"/>
              <a:gd name="connsiteX3" fmla="*/ 4474613 w 6115733"/>
              <a:gd name="connsiteY3" fmla="*/ 6456021 h 6456021"/>
              <a:gd name="connsiteX4" fmla="*/ 44341 w 6115733"/>
              <a:gd name="connsiteY4" fmla="*/ 6456021 h 6456021"/>
              <a:gd name="connsiteX5" fmla="*/ 0 w 6115733"/>
              <a:gd name="connsiteY5" fmla="*/ 6415762 h 6456021"/>
              <a:gd name="connsiteX6" fmla="*/ 0 w 6115733"/>
              <a:gd name="connsiteY6" fmla="*/ 1289029 h 6456021"/>
              <a:gd name="connsiteX7" fmla="*/ 82495 w 6115733"/>
              <a:gd name="connsiteY7" fmla="*/ 1214128 h 6456021"/>
              <a:gd name="connsiteX8" fmla="*/ 2259477 w 6115733"/>
              <a:gd name="connsiteY8" fmla="*/ 433395 h 6456021"/>
              <a:gd name="connsiteX9" fmla="*/ 2259477 w 6115733"/>
              <a:gd name="connsiteY9" fmla="*/ 0 h 6456021"/>
              <a:gd name="connsiteX10" fmla="*/ 6115733 w 6115733"/>
              <a:gd name="connsiteY10" fmla="*/ 3852396 h 6456021"/>
              <a:gd name="connsiteX11" fmla="*/ 5235152 w 6115733"/>
              <a:gd name="connsiteY11" fmla="*/ 6302877 h 6456021"/>
              <a:gd name="connsiteX12" fmla="*/ 5095826 w 6115733"/>
              <a:gd name="connsiteY12" fmla="*/ 6456021 h 6456021"/>
              <a:gd name="connsiteX13" fmla="*/ 4617788 w 6115733"/>
              <a:gd name="connsiteY13" fmla="*/ 6456021 h 6456021"/>
              <a:gd name="connsiteX14" fmla="*/ 4747668 w 6115733"/>
              <a:gd name="connsiteY14" fmla="*/ 6338096 h 6456021"/>
              <a:gd name="connsiteX15" fmla="*/ 5778311 w 6115733"/>
              <a:gd name="connsiteY15" fmla="*/ 3852396 h 6456021"/>
              <a:gd name="connsiteX16" fmla="*/ 2259477 w 6115733"/>
              <a:gd name="connsiteY16" fmla="*/ 337085 h 6456021"/>
              <a:gd name="connsiteX17" fmla="*/ 21172 w 6115733"/>
              <a:gd name="connsiteY17" fmla="*/ 1139811 h 6456021"/>
              <a:gd name="connsiteX18" fmla="*/ 0 w 6115733"/>
              <a:gd name="connsiteY18" fmla="*/ 1159034 h 6456021"/>
              <a:gd name="connsiteX19" fmla="*/ 0 w 6115733"/>
              <a:gd name="connsiteY19" fmla="*/ 735177 h 6456021"/>
              <a:gd name="connsiteX20" fmla="*/ 103407 w 6115733"/>
              <a:gd name="connsiteY20" fmla="*/ 657929 h 6456021"/>
              <a:gd name="connsiteX21" fmla="*/ 2259477 w 6115733"/>
              <a:gd name="connsiteY21" fmla="*/ 0 h 645602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6115733" h="6456021">
                <a:moveTo>
                  <a:pt x="2259477" y="433395"/>
                </a:moveTo>
                <a:cubicBezTo>
                  <a:pt x="4149632" y="433395"/>
                  <a:pt x="5681904" y="1964133"/>
                  <a:pt x="5681904" y="3852396"/>
                </a:cubicBezTo>
                <a:cubicBezTo>
                  <a:pt x="5681904" y="4796527"/>
                  <a:pt x="5298836" y="5651278"/>
                  <a:pt x="4679499" y="6269995"/>
                </a:cubicBezTo>
                <a:lnTo>
                  <a:pt x="4474613" y="6456021"/>
                </a:lnTo>
                <a:lnTo>
                  <a:pt x="44341" y="6456021"/>
                </a:lnTo>
                <a:lnTo>
                  <a:pt x="0" y="6415762"/>
                </a:lnTo>
                <a:lnTo>
                  <a:pt x="0" y="1289029"/>
                </a:lnTo>
                <a:lnTo>
                  <a:pt x="82495" y="1214128"/>
                </a:lnTo>
                <a:cubicBezTo>
                  <a:pt x="674092" y="726388"/>
                  <a:pt x="1432534" y="433395"/>
                  <a:pt x="2259477" y="433395"/>
                </a:cubicBezTo>
                <a:close/>
                <a:moveTo>
                  <a:pt x="2259477" y="0"/>
                </a:moveTo>
                <a:cubicBezTo>
                  <a:pt x="4389229" y="0"/>
                  <a:pt x="6115733" y="1724776"/>
                  <a:pt x="6115733" y="3852396"/>
                </a:cubicBezTo>
                <a:cubicBezTo>
                  <a:pt x="6115733" y="4783230"/>
                  <a:pt x="5785270" y="5636956"/>
                  <a:pt x="5235152" y="6302877"/>
                </a:cubicBezTo>
                <a:lnTo>
                  <a:pt x="5095826" y="6456021"/>
                </a:lnTo>
                <a:lnTo>
                  <a:pt x="4617788" y="6456021"/>
                </a:lnTo>
                <a:lnTo>
                  <a:pt x="4747668" y="6338096"/>
                </a:lnTo>
                <a:cubicBezTo>
                  <a:pt x="5384452" y="5701950"/>
                  <a:pt x="5778311" y="4823122"/>
                  <a:pt x="5778311" y="3852396"/>
                </a:cubicBezTo>
                <a:cubicBezTo>
                  <a:pt x="5778311" y="1910944"/>
                  <a:pt x="4202875" y="337085"/>
                  <a:pt x="2259477" y="337085"/>
                </a:cubicBezTo>
                <a:cubicBezTo>
                  <a:pt x="1409240" y="337085"/>
                  <a:pt x="629434" y="638331"/>
                  <a:pt x="21172" y="1139811"/>
                </a:cubicBezTo>
                <a:lnTo>
                  <a:pt x="0" y="1159034"/>
                </a:lnTo>
                <a:lnTo>
                  <a:pt x="0" y="735177"/>
                </a:lnTo>
                <a:lnTo>
                  <a:pt x="103407" y="657929"/>
                </a:lnTo>
                <a:cubicBezTo>
                  <a:pt x="718869" y="242547"/>
                  <a:pt x="1460820" y="0"/>
                  <a:pt x="2259477" y="0"/>
                </a:cubicBezTo>
                <a:close/>
              </a:path>
            </a:pathLst>
          </a:cu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7" name="Immagine 6">
            <a:extLst>
              <a:ext uri="{FF2B5EF4-FFF2-40B4-BE49-F238E27FC236}">
                <a16:creationId xmlns:a16="http://schemas.microsoft.com/office/drawing/2014/main" id="{674024D2-0875-423C-A589-2CA2783EDEC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35275" y="2093444"/>
            <a:ext cx="3542527" cy="3866240"/>
          </a:xfrm>
          <a:prstGeom prst="rect">
            <a:avLst/>
          </a:prstGeom>
        </p:spPr>
      </p:pic>
      <p:sp>
        <p:nvSpPr>
          <p:cNvPr id="4" name="Segnaposto testo 3">
            <a:extLst>
              <a:ext uri="{FF2B5EF4-FFF2-40B4-BE49-F238E27FC236}">
                <a16:creationId xmlns:a16="http://schemas.microsoft.com/office/drawing/2014/main" id="{8BEACF02-D478-4273-8BAB-8DC9BD4D47F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587545" y="3007389"/>
            <a:ext cx="4869179" cy="3065865"/>
          </a:xfrm>
        </p:spPr>
        <p:txBody>
          <a:bodyPr vert="horz" lIns="91440" tIns="45720" rIns="91440" bIns="45720" rtlCol="0" anchor="t">
            <a:normAutofit/>
          </a:bodyPr>
          <a:lstStyle/>
          <a:p>
            <a:pPr indent="-182880">
              <a:lnSpc>
                <a:spcPct val="90000"/>
              </a:lnSpc>
              <a:buFont typeface="Wingdings" pitchFamily="2" charset="2"/>
              <a:buChar char="§"/>
            </a:pPr>
            <a:r>
              <a:rPr lang="en-US" sz="1800" dirty="0" err="1">
                <a:solidFill>
                  <a:schemeClr val="tx1"/>
                </a:solidFill>
              </a:rPr>
              <a:t>Decreto</a:t>
            </a:r>
            <a:r>
              <a:rPr lang="en-US" sz="1800" dirty="0">
                <a:solidFill>
                  <a:schemeClr val="tx1"/>
                </a:solidFill>
              </a:rPr>
              <a:t> </a:t>
            </a:r>
            <a:r>
              <a:rPr lang="en-US" sz="1800" dirty="0" err="1">
                <a:solidFill>
                  <a:schemeClr val="tx1"/>
                </a:solidFill>
              </a:rPr>
              <a:t>Legge</a:t>
            </a:r>
            <a:r>
              <a:rPr lang="en-US" sz="1800" dirty="0">
                <a:solidFill>
                  <a:schemeClr val="tx1"/>
                </a:solidFill>
              </a:rPr>
              <a:t> 18 del 17 </a:t>
            </a:r>
            <a:r>
              <a:rPr lang="en-US" sz="1800" dirty="0" err="1">
                <a:solidFill>
                  <a:schemeClr val="tx1"/>
                </a:solidFill>
              </a:rPr>
              <a:t>marzo</a:t>
            </a:r>
            <a:r>
              <a:rPr lang="en-US" sz="1800" dirty="0">
                <a:solidFill>
                  <a:schemeClr val="tx1"/>
                </a:solidFill>
              </a:rPr>
              <a:t> 2020</a:t>
            </a:r>
          </a:p>
          <a:p>
            <a:pPr indent="-182880">
              <a:lnSpc>
                <a:spcPct val="90000"/>
              </a:lnSpc>
              <a:buFont typeface="Wingdings" pitchFamily="2" charset="2"/>
              <a:buChar char="§"/>
            </a:pPr>
            <a:endParaRPr lang="en-US" sz="1800" dirty="0">
              <a:solidFill>
                <a:schemeClr val="tx1"/>
              </a:solidFill>
            </a:endParaRPr>
          </a:p>
          <a:p>
            <a:pPr indent="-182880">
              <a:lnSpc>
                <a:spcPct val="90000"/>
              </a:lnSpc>
              <a:buFont typeface="Wingdings" pitchFamily="2" charset="2"/>
              <a:buChar char="§"/>
            </a:pPr>
            <a:r>
              <a:rPr lang="en-US" sz="1800" dirty="0" err="1">
                <a:solidFill>
                  <a:schemeClr val="tx1"/>
                </a:solidFill>
              </a:rPr>
              <a:t>Convertito</a:t>
            </a:r>
            <a:r>
              <a:rPr lang="en-US" sz="1800" dirty="0">
                <a:solidFill>
                  <a:schemeClr val="tx1"/>
                </a:solidFill>
              </a:rPr>
              <a:t> con </a:t>
            </a:r>
            <a:r>
              <a:rPr lang="en-US" sz="1800" dirty="0" err="1">
                <a:solidFill>
                  <a:schemeClr val="tx1"/>
                </a:solidFill>
              </a:rPr>
              <a:t>modificazioni</a:t>
            </a:r>
            <a:r>
              <a:rPr lang="en-US" sz="1800" dirty="0">
                <a:solidFill>
                  <a:schemeClr val="tx1"/>
                </a:solidFill>
              </a:rPr>
              <a:t> </a:t>
            </a:r>
            <a:r>
              <a:rPr lang="en-US" sz="1800" dirty="0" err="1">
                <a:solidFill>
                  <a:schemeClr val="tx1"/>
                </a:solidFill>
              </a:rPr>
              <a:t>il</a:t>
            </a:r>
            <a:r>
              <a:rPr lang="en-US" sz="1800" dirty="0">
                <a:solidFill>
                  <a:schemeClr val="tx1"/>
                </a:solidFill>
              </a:rPr>
              <a:t> 24 </a:t>
            </a:r>
            <a:r>
              <a:rPr lang="en-US" sz="1800" dirty="0" err="1">
                <a:solidFill>
                  <a:schemeClr val="tx1"/>
                </a:solidFill>
              </a:rPr>
              <a:t>aprile</a:t>
            </a:r>
            <a:r>
              <a:rPr lang="en-US" sz="1800" dirty="0">
                <a:solidFill>
                  <a:schemeClr val="tx1"/>
                </a:solidFill>
              </a:rPr>
              <a:t> 2020</a:t>
            </a:r>
          </a:p>
        </p:txBody>
      </p:sp>
      <p:grpSp>
        <p:nvGrpSpPr>
          <p:cNvPr id="21" name="Group 20">
            <a:extLst>
              <a:ext uri="{FF2B5EF4-FFF2-40B4-BE49-F238E27FC236}">
                <a16:creationId xmlns:a16="http://schemas.microsoft.com/office/drawing/2014/main" id="{54CA915D-BDF0-41F8-B00E-FB186EFF7B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22" name="Oval 21">
              <a:extLst>
                <a:ext uri="{FF2B5EF4-FFF2-40B4-BE49-F238E27FC236}">
                  <a16:creationId xmlns:a16="http://schemas.microsoft.com/office/drawing/2014/main" id="{317AAC03-BF64-4E67-9032-3BD02499802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3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4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23" name="Oval 22">
              <a:extLst>
                <a:ext uri="{FF2B5EF4-FFF2-40B4-BE49-F238E27FC236}">
                  <a16:creationId xmlns:a16="http://schemas.microsoft.com/office/drawing/2014/main" id="{1A131397-5A45-4344-9983-5E400A3EA58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 algn="ctr">
              <a:solidFill>
                <a:srgbClr val="FFFFFF"/>
              </a:solidFill>
              <a:prstDash val="solid"/>
            </a:ln>
            <a:effectLst/>
          </p:spPr>
        </p:sp>
      </p:grpSp>
      <p:sp>
        <p:nvSpPr>
          <p:cNvPr id="5" name="Segnaposto numero diapositiva 4">
            <a:extLst>
              <a:ext uri="{FF2B5EF4-FFF2-40B4-BE49-F238E27FC236}">
                <a16:creationId xmlns:a16="http://schemas.microsoft.com/office/drawing/2014/main" id="{B9A541C4-DF19-4EF1-9409-319A64A252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311128" y="6272784"/>
            <a:ext cx="640080" cy="36512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defTabSz="914400">
              <a:spcAft>
                <a:spcPts val="600"/>
              </a:spcAft>
            </a:pPr>
            <a:fld id="{4FAB73BC-B049-4115-A692-8D63A059BFB8}" type="slidenum">
              <a:rPr lang="en-US" smtClean="0"/>
              <a:pPr defTabSz="914400">
                <a:spcAft>
                  <a:spcPts val="600"/>
                </a:spcAft>
              </a:pPr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956481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A2EC9836-E2E3-4938-8FC8-912D555526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156350" y="484632"/>
            <a:ext cx="3544035" cy="1609344"/>
          </a:xfrm>
          <a:ln>
            <a:noFill/>
          </a:ln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rEGIONE FVG</a:t>
            </a:r>
          </a:p>
        </p:txBody>
      </p:sp>
      <p:pic>
        <p:nvPicPr>
          <p:cNvPr id="6" name="Immagine 5">
            <a:extLst>
              <a:ext uri="{FF2B5EF4-FFF2-40B4-BE49-F238E27FC236}">
                <a16:creationId xmlns:a16="http://schemas.microsoft.com/office/drawing/2014/main" id="{7782FA58-7BF1-47FE-8500-5F8E2A575B3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538" t="5015" r="6509"/>
          <a:stretch/>
        </p:blipFill>
        <p:spPr>
          <a:xfrm>
            <a:off x="1" y="285500"/>
            <a:ext cx="5219700" cy="3389002"/>
          </a:xfrm>
          <a:prstGeom prst="rect">
            <a:avLst/>
          </a:prstGeom>
          <a:ln w="38100">
            <a:solidFill>
              <a:schemeClr val="accent1"/>
            </a:solidFill>
          </a:ln>
        </p:spPr>
      </p:pic>
      <p:sp>
        <p:nvSpPr>
          <p:cNvPr id="4" name="Segnaposto testo 3">
            <a:extLst>
              <a:ext uri="{FF2B5EF4-FFF2-40B4-BE49-F238E27FC236}">
                <a16:creationId xmlns:a16="http://schemas.microsoft.com/office/drawing/2014/main" id="{8BEACF02-D478-4273-8BAB-8DC9BD4D47F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156351" y="2121408"/>
            <a:ext cx="3544034" cy="4050792"/>
          </a:xfrm>
        </p:spPr>
        <p:txBody>
          <a:bodyPr vert="horz" lIns="91440" tIns="45720" rIns="91440" bIns="45720" rtlCol="0">
            <a:normAutofit/>
          </a:bodyPr>
          <a:lstStyle/>
          <a:p>
            <a:pPr indent="-182880">
              <a:lnSpc>
                <a:spcPct val="90000"/>
              </a:lnSpc>
              <a:buFont typeface="Wingdings" pitchFamily="2" charset="2"/>
              <a:buChar char="§"/>
            </a:pPr>
            <a:r>
              <a:rPr lang="en-US" sz="1600">
                <a:solidFill>
                  <a:schemeClr val="tx1"/>
                </a:solidFill>
              </a:rPr>
              <a:t>Decreto 1828/AMB del 20/04/2020 </a:t>
            </a:r>
          </a:p>
          <a:p>
            <a:pPr indent="-182880">
              <a:lnSpc>
                <a:spcPct val="90000"/>
              </a:lnSpc>
              <a:buFont typeface="Wingdings" pitchFamily="2" charset="2"/>
              <a:buChar char="§"/>
            </a:pPr>
            <a:endParaRPr lang="en-US" sz="1600">
              <a:solidFill>
                <a:schemeClr val="tx1"/>
              </a:solidFill>
            </a:endParaRPr>
          </a:p>
          <a:p>
            <a:pPr indent="-182880">
              <a:lnSpc>
                <a:spcPct val="90000"/>
              </a:lnSpc>
              <a:buFont typeface="Wingdings" pitchFamily="2" charset="2"/>
              <a:buChar char="§"/>
            </a:pPr>
            <a:endParaRPr lang="en-US" sz="1600">
              <a:solidFill>
                <a:schemeClr val="tx1"/>
              </a:solidFill>
            </a:endParaRPr>
          </a:p>
          <a:p>
            <a:pPr indent="-182880">
              <a:lnSpc>
                <a:spcPct val="90000"/>
              </a:lnSpc>
              <a:buFont typeface="Wingdings" pitchFamily="2" charset="2"/>
              <a:buChar char="§"/>
            </a:pPr>
            <a:r>
              <a:rPr lang="en-US" sz="1600">
                <a:solidFill>
                  <a:schemeClr val="tx1"/>
                </a:solidFill>
              </a:rPr>
              <a:t>Ordinanza Pres. N. 1/2020/AMB.</a:t>
            </a:r>
          </a:p>
          <a:p>
            <a:pPr indent="-182880">
              <a:lnSpc>
                <a:spcPct val="90000"/>
              </a:lnSpc>
              <a:buFont typeface="Wingdings" pitchFamily="2" charset="2"/>
              <a:buChar char="§"/>
            </a:pPr>
            <a:endParaRPr lang="en-US" sz="1600">
              <a:solidFill>
                <a:schemeClr val="tx1"/>
              </a:solidFill>
            </a:endParaRPr>
          </a:p>
          <a:p>
            <a:pPr indent="-182880">
              <a:lnSpc>
                <a:spcPct val="90000"/>
              </a:lnSpc>
              <a:buFont typeface="Wingdings" pitchFamily="2" charset="2"/>
              <a:buChar char="§"/>
            </a:pPr>
            <a:endParaRPr lang="en-US" sz="1600">
              <a:solidFill>
                <a:schemeClr val="tx1"/>
              </a:solidFill>
            </a:endParaRPr>
          </a:p>
          <a:p>
            <a:pPr indent="-182880">
              <a:lnSpc>
                <a:spcPct val="90000"/>
              </a:lnSpc>
              <a:buFont typeface="Wingdings" pitchFamily="2" charset="2"/>
              <a:buChar char="§"/>
            </a:pPr>
            <a:endParaRPr lang="en-US" sz="1600">
              <a:solidFill>
                <a:schemeClr val="tx1"/>
              </a:solidFill>
            </a:endParaRPr>
          </a:p>
        </p:txBody>
      </p:sp>
      <p:sp>
        <p:nvSpPr>
          <p:cNvPr id="5" name="Segnaposto numero diapositiva 4">
            <a:extLst>
              <a:ext uri="{FF2B5EF4-FFF2-40B4-BE49-F238E27FC236}">
                <a16:creationId xmlns:a16="http://schemas.microsoft.com/office/drawing/2014/main" id="{B9A541C4-DF19-4EF1-9409-319A64A252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311128" y="6272784"/>
            <a:ext cx="640080" cy="36512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defTabSz="914400">
              <a:spcAft>
                <a:spcPts val="600"/>
              </a:spcAft>
            </a:pPr>
            <a:fld id="{4FAB73BC-B049-4115-A692-8D63A059BFB8}" type="slidenum">
              <a:rPr lang="en-US" smtClean="0"/>
              <a:pPr defTabSz="914400">
                <a:spcAft>
                  <a:spcPts val="600"/>
                </a:spcAft>
              </a:pPr>
              <a:t>8</a:t>
            </a:fld>
            <a:endParaRPr lang="en-US"/>
          </a:p>
        </p:txBody>
      </p:sp>
      <p:pic>
        <p:nvPicPr>
          <p:cNvPr id="8" name="Immagine 7">
            <a:extLst>
              <a:ext uri="{FF2B5EF4-FFF2-40B4-BE49-F238E27FC236}">
                <a16:creationId xmlns:a16="http://schemas.microsoft.com/office/drawing/2014/main" id="{0067E78A-E584-4EFB-8CBD-7A9001F8235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80621" y="2774283"/>
            <a:ext cx="4355689" cy="4083716"/>
          </a:xfrm>
          <a:prstGeom prst="rect">
            <a:avLst/>
          </a:prstGeom>
          <a:ln w="38100">
            <a:solidFill>
              <a:schemeClr val="accent1"/>
            </a:solidFill>
          </a:ln>
        </p:spPr>
      </p:pic>
    </p:spTree>
    <p:extLst>
      <p:ext uri="{BB962C8B-B14F-4D97-AF65-F5344CB8AC3E}">
        <p14:creationId xmlns:p14="http://schemas.microsoft.com/office/powerpoint/2010/main" val="379354640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269C436A-99CF-4228-8FD5-8915D96FE0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3626" y="0"/>
            <a:ext cx="10058400" cy="1609344"/>
          </a:xfrm>
        </p:spPr>
        <p:txBody>
          <a:bodyPr/>
          <a:lstStyle/>
          <a:p>
            <a:r>
              <a:rPr lang="it-IT" dirty="0"/>
              <a:t>Visione d’insieme dei provvedimenti</a:t>
            </a:r>
          </a:p>
        </p:txBody>
      </p:sp>
      <p:sp>
        <p:nvSpPr>
          <p:cNvPr id="4" name="Segnaposto numero diapositiva 3">
            <a:extLst>
              <a:ext uri="{FF2B5EF4-FFF2-40B4-BE49-F238E27FC236}">
                <a16:creationId xmlns:a16="http://schemas.microsoft.com/office/drawing/2014/main" id="{0327AF21-B830-43B2-B430-3EBEB720C2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9</a:t>
            </a:fld>
            <a:endParaRPr lang="en-US" dirty="0"/>
          </a:p>
        </p:txBody>
      </p:sp>
      <p:graphicFrame>
        <p:nvGraphicFramePr>
          <p:cNvPr id="12" name="Segnaposto contenuto 11">
            <a:extLst>
              <a:ext uri="{FF2B5EF4-FFF2-40B4-BE49-F238E27FC236}">
                <a16:creationId xmlns:a16="http://schemas.microsoft.com/office/drawing/2014/main" id="{5896DE0B-9AAF-43E8-82FF-88E98936BD74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38378772"/>
              </p:ext>
            </p:extLst>
          </p:nvPr>
        </p:nvGraphicFramePr>
        <p:xfrm>
          <a:off x="1069974" y="1553592"/>
          <a:ext cx="10320075" cy="461860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3" name="CasellaDiTesto 12">
            <a:extLst>
              <a:ext uri="{FF2B5EF4-FFF2-40B4-BE49-F238E27FC236}">
                <a16:creationId xmlns:a16="http://schemas.microsoft.com/office/drawing/2014/main" id="{A6A3BB0B-651D-4979-B162-51EFD51944FA}"/>
              </a:ext>
            </a:extLst>
          </p:cNvPr>
          <p:cNvSpPr txBox="1"/>
          <p:nvPr/>
        </p:nvSpPr>
        <p:spPr>
          <a:xfrm>
            <a:off x="6356412" y="1464816"/>
            <a:ext cx="2095130" cy="812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14300" lvl="1" indent="-114300" defTabSz="5334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"/>
            </a:pPr>
            <a:r>
              <a:rPr lang="it-IT" sz="1200" dirty="0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Rockwell" panose="02060603020205020403"/>
              </a:rPr>
              <a:t>Aumento stoccaggi</a:t>
            </a:r>
          </a:p>
          <a:p>
            <a:pPr marL="114300" lvl="1" indent="-114300" defTabSz="5334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"/>
            </a:pPr>
            <a:r>
              <a:rPr lang="it-IT" sz="1200" dirty="0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Rockwell" panose="02060603020205020403"/>
              </a:rPr>
              <a:t>Aumento capacità trattamento</a:t>
            </a:r>
          </a:p>
          <a:p>
            <a:pPr marL="114300" lvl="1" indent="-114300" defTabSz="5334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"/>
            </a:pPr>
            <a:r>
              <a:rPr lang="it-IT" sz="1200" dirty="0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Rockwell" panose="02060603020205020403"/>
              </a:rPr>
              <a:t>Aumento codici EER</a:t>
            </a:r>
          </a:p>
        </p:txBody>
      </p:sp>
    </p:spTree>
    <p:extLst>
      <p:ext uri="{BB962C8B-B14F-4D97-AF65-F5344CB8AC3E}">
        <p14:creationId xmlns:p14="http://schemas.microsoft.com/office/powerpoint/2010/main" val="176131955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0" name="Rectangle 8">
            <a:extLst>
              <a:ext uri="{FF2B5EF4-FFF2-40B4-BE49-F238E27FC236}">
                <a16:creationId xmlns:a16="http://schemas.microsoft.com/office/drawing/2014/main" id="{3C06EAFD-0C69-4B3B-BEA7-E7E11DDF9C4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A4066C89-42FB-4624-9AFE-3A31B36491B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344" y="0"/>
            <a:ext cx="4648169" cy="6858000"/>
          </a:xfrm>
          <a:prstGeom prst="rect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saturation sat="400000"/>
                      </a14:imgEffect>
                      <a14:imgEffect>
                        <a14:brightnessContrast bright="-40000" contrast="40000"/>
                      </a14:imgEffect>
                    </a14:imgLayer>
                  </a14:imgProps>
                </a:ext>
              </a:extLst>
            </a:blip>
            <a:srcRect/>
            <a:tile tx="0" ty="0" sx="85000" sy="85000" flip="none" algn="tl"/>
          </a:blipFill>
          <a:ln w="25400" cap="flat" cmpd="sng" algn="ctr">
            <a:noFill/>
            <a:prstDash val="solid"/>
          </a:ln>
          <a:effectLst/>
        </p:spPr>
        <p:txBody>
          <a:bodyPr lIns="0" tIns="0" rIns="0" bIns="0" rtlCol="0" anchor="ctr"/>
          <a:lstStyle/>
          <a:p>
            <a:pPr algn="ctr" defTabSz="914400"/>
            <a:endParaRPr lang="en-US" sz="2000" kern="0">
              <a:solidFill>
                <a:prstClr val="white"/>
              </a:solidFill>
              <a:latin typeface="Rockwell Extra Bold" pitchFamily="18" charset="0"/>
            </a:endParaRPr>
          </a:p>
        </p:txBody>
      </p:sp>
      <p:sp>
        <p:nvSpPr>
          <p:cNvPr id="2" name="Titolo 1">
            <a:extLst>
              <a:ext uri="{FF2B5EF4-FFF2-40B4-BE49-F238E27FC236}">
                <a16:creationId xmlns:a16="http://schemas.microsoft.com/office/drawing/2014/main" id="{499DAD94-22B6-4468-A9EB-30D722837C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3468" y="643466"/>
            <a:ext cx="3686312" cy="5528734"/>
          </a:xfrm>
        </p:spPr>
        <p:txBody>
          <a:bodyPr>
            <a:normAutofit/>
          </a:bodyPr>
          <a:lstStyle/>
          <a:p>
            <a:pPr algn="r"/>
            <a:r>
              <a:rPr lang="it-IT" sz="4800" dirty="0">
                <a:solidFill>
                  <a:srgbClr val="FFFFFF"/>
                </a:solidFill>
              </a:rPr>
              <a:t>APETTI GENERALI – sospensione dei termini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31D19CBA-48CB-47AE-8A95-D48188B6CF4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053780" y="599768"/>
            <a:ext cx="6074467" cy="5572432"/>
          </a:xfrm>
        </p:spPr>
        <p:txBody>
          <a:bodyPr anchor="ctr">
            <a:normAutofit/>
          </a:bodyPr>
          <a:lstStyle/>
          <a:p>
            <a:r>
              <a:rPr lang="it-IT" dirty="0"/>
              <a:t>RIFERIMENTO: «Cura Italia» articolo103</a:t>
            </a:r>
          </a:p>
          <a:p>
            <a:r>
              <a:rPr lang="it-IT" dirty="0"/>
              <a:t>Sono sospesi i termini i termini ordinatori, perentori, propedeutici, </a:t>
            </a:r>
            <a:r>
              <a:rPr lang="it-IT" dirty="0" err="1"/>
              <a:t>endoprocedimentali</a:t>
            </a:r>
            <a:r>
              <a:rPr lang="it-IT" dirty="0"/>
              <a:t>, finali ed esecutivi, di tutti i processi amministrativi (anche su istanza di parte) </a:t>
            </a:r>
          </a:p>
          <a:p>
            <a:pPr lvl="1"/>
            <a:r>
              <a:rPr lang="it-IT" dirty="0"/>
              <a:t>pendenti alla data del 23 febbraio 2020</a:t>
            </a:r>
          </a:p>
          <a:p>
            <a:pPr lvl="1"/>
            <a:r>
              <a:rPr lang="it-IT" dirty="0"/>
              <a:t>o iniziati successivamente a tale data</a:t>
            </a:r>
          </a:p>
          <a:p>
            <a:r>
              <a:rPr lang="it-IT" dirty="0"/>
              <a:t>non si tiene conto del periodo compreso tra la medesima data e quella del 15 maggio 2020.</a:t>
            </a:r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BA218FBC-B2D6-48CA-9289-C4110162ED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401725" y="6229681"/>
            <a:ext cx="457200" cy="457200"/>
          </a:xfrm>
          <a:prstGeom prst="ellipse">
            <a:avLst/>
          </a:prstGeom>
          <a:blipFill dpi="0" rotWithShape="1">
            <a:blip r:embed="rId5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tile tx="50800" ty="0" sx="85000" sy="85000" flip="none" algn="tl"/>
          </a:blipFill>
          <a:ln w="25400" cap="flat" cmpd="sng" algn="ctr">
            <a:noFill/>
            <a:prstDash val="solid"/>
          </a:ln>
          <a:effectLst/>
        </p:spPr>
        <p:txBody>
          <a:bodyPr lIns="0" tIns="0" rIns="0" bIns="0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ckwell Extra Bold" pitchFamily="18" charset="0"/>
              <a:ea typeface="+mn-ea"/>
              <a:cs typeface="+mn-cs"/>
            </a:endParaRPr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2DED9084-49DA-4911-ACB7-5F9E4DEFA0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430918" y="6258874"/>
            <a:ext cx="398813" cy="398815"/>
          </a:xfrm>
          <a:prstGeom prst="ellipse">
            <a:avLst/>
          </a:prstGeom>
          <a:noFill/>
          <a:ln w="12700" cap="flat" cmpd="sng" algn="ctr">
            <a:solidFill>
              <a:srgbClr val="FFFFFF"/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" name="Segnaposto numero diapositiva 3">
            <a:extLst>
              <a:ext uri="{FF2B5EF4-FFF2-40B4-BE49-F238E27FC236}">
                <a16:creationId xmlns:a16="http://schemas.microsoft.com/office/drawing/2014/main" id="{1AA2FF92-054B-41F0-A8F0-2C8C2266EB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311128" y="6272784"/>
            <a:ext cx="640080" cy="365125"/>
          </a:xfrm>
        </p:spPr>
        <p:txBody>
          <a:bodyPr>
            <a:normAutofit/>
          </a:bodyPr>
          <a:lstStyle/>
          <a:p>
            <a:pPr>
              <a:spcAft>
                <a:spcPts val="600"/>
              </a:spcAft>
            </a:pPr>
            <a:fld id="{4FAB73BC-B049-4115-A692-8D63A059BFB8}" type="slidenum">
              <a:rPr lang="en-US" smtClean="0"/>
              <a:pPr>
                <a:spcAft>
                  <a:spcPts val="600"/>
                </a:spcAft>
              </a:pPr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5269838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B8CCF21B-4847-4F73-B501-DACD70B71E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ESEMPIO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1AC179B5-0380-4AD3-A2BF-8A2E1F5CEBD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dirty="0"/>
              <a:t>se il procedimento è iniziato </a:t>
            </a:r>
            <a:r>
              <a:rPr lang="it-IT" b="1" dirty="0"/>
              <a:t>prima del 23 febbraio</a:t>
            </a:r>
            <a:r>
              <a:rPr lang="it-IT" dirty="0"/>
              <a:t>, si conteggiano i giorni trascorsi dalla data di avvio del procedimento fino al 23 febbraio stesso. La parte del termine non consumata </a:t>
            </a:r>
            <a:r>
              <a:rPr lang="it-IT" b="1" dirty="0"/>
              <a:t>riprenderà a decorrere dal 15 maggio</a:t>
            </a:r>
          </a:p>
          <a:p>
            <a:pPr lvl="0"/>
            <a:endParaRPr lang="it-IT" dirty="0"/>
          </a:p>
          <a:p>
            <a:pPr lvl="0"/>
            <a:endParaRPr lang="it-IT" dirty="0"/>
          </a:p>
          <a:p>
            <a:pPr lvl="0"/>
            <a:endParaRPr lang="it-IT" dirty="0"/>
          </a:p>
          <a:p>
            <a:r>
              <a:rPr lang="it-IT" dirty="0"/>
              <a:t>se il procedimento è stato avviato </a:t>
            </a:r>
            <a:r>
              <a:rPr lang="it-IT" b="1" dirty="0"/>
              <a:t>tra il 23 febbraio ed il 15 maggio</a:t>
            </a:r>
            <a:r>
              <a:rPr lang="it-IT" dirty="0"/>
              <a:t>, il termine comincerà </a:t>
            </a:r>
            <a:r>
              <a:rPr lang="it-IT" b="1" dirty="0"/>
              <a:t>a decorrere dallo stesso 15 maggio</a:t>
            </a:r>
          </a:p>
        </p:txBody>
      </p:sp>
      <p:sp>
        <p:nvSpPr>
          <p:cNvPr id="4" name="Segnaposto numero diapositiva 3">
            <a:extLst>
              <a:ext uri="{FF2B5EF4-FFF2-40B4-BE49-F238E27FC236}">
                <a16:creationId xmlns:a16="http://schemas.microsoft.com/office/drawing/2014/main" id="{6AD2584F-AA56-4CB7-B749-F2249DEA46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11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066148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499DAD94-22B6-4468-A9EB-30D722837C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9848" y="484632"/>
            <a:ext cx="10058400" cy="1609344"/>
          </a:xfrm>
        </p:spPr>
        <p:txBody>
          <a:bodyPr>
            <a:normAutofit/>
          </a:bodyPr>
          <a:lstStyle/>
          <a:p>
            <a:r>
              <a:rPr lang="it-IT" dirty="0"/>
              <a:t>sospensione dei termini</a:t>
            </a:r>
          </a:p>
        </p:txBody>
      </p:sp>
      <p:sp>
        <p:nvSpPr>
          <p:cNvPr id="13" name="Rectangle 10">
            <a:extLst>
              <a:ext uri="{FF2B5EF4-FFF2-40B4-BE49-F238E27FC236}">
                <a16:creationId xmlns:a16="http://schemas.microsoft.com/office/drawing/2014/main" id="{3FD711E9-7F79-40A9-8D9E-4AE293C154A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66800" y="2013293"/>
            <a:ext cx="10058400" cy="80683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6200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Segnaposto numero diapositiva 3">
            <a:extLst>
              <a:ext uri="{FF2B5EF4-FFF2-40B4-BE49-F238E27FC236}">
                <a16:creationId xmlns:a16="http://schemas.microsoft.com/office/drawing/2014/main" id="{1AA2FF92-054B-41F0-A8F0-2C8C2266EB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311128" y="6272784"/>
            <a:ext cx="640080" cy="365125"/>
          </a:xfrm>
        </p:spPr>
        <p:txBody>
          <a:bodyPr>
            <a:normAutofit/>
          </a:bodyPr>
          <a:lstStyle/>
          <a:p>
            <a:pPr>
              <a:spcAft>
                <a:spcPts val="600"/>
              </a:spcAft>
            </a:pPr>
            <a:fld id="{4FAB73BC-B049-4115-A692-8D63A059BFB8}" type="slidenum">
              <a:rPr lang="en-US" smtClean="0"/>
              <a:pPr>
                <a:spcAft>
                  <a:spcPts val="600"/>
                </a:spcAft>
              </a:pPr>
              <a:t>12</a:t>
            </a:fld>
            <a:endParaRPr lang="en-US"/>
          </a:p>
        </p:txBody>
      </p:sp>
      <p:graphicFrame>
        <p:nvGraphicFramePr>
          <p:cNvPr id="14" name="Segnaposto contenuto 2">
            <a:extLst>
              <a:ext uri="{FF2B5EF4-FFF2-40B4-BE49-F238E27FC236}">
                <a16:creationId xmlns:a16="http://schemas.microsoft.com/office/drawing/2014/main" id="{A5543998-2893-464D-BB67-5F48199F4A5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162253579"/>
              </p:ext>
            </p:extLst>
          </p:nvPr>
        </p:nvGraphicFramePr>
        <p:xfrm>
          <a:off x="1069975" y="2385390"/>
          <a:ext cx="10058400" cy="361784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137378359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E009DD9B-5EE2-4C0D-8B2B-351C8C10220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E720DB99-7745-4E75-9D96-AAB6D55C531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84504" y="464119"/>
            <a:ext cx="10222992" cy="80683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6200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D68803C4-E159-4360-B7BB-74205C8F782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84504" y="601952"/>
            <a:ext cx="10222992" cy="1385874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504B0465-3B07-49BF-BEA7-D8147624629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84504" y="2038655"/>
            <a:ext cx="10222992" cy="80683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175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olo 1">
            <a:extLst>
              <a:ext uri="{FF2B5EF4-FFF2-40B4-BE49-F238E27FC236}">
                <a16:creationId xmlns:a16="http://schemas.microsoft.com/office/drawing/2014/main" id="{499DAD94-22B6-4468-A9EB-30D722837C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9848" y="484632"/>
            <a:ext cx="10058400" cy="1609344"/>
          </a:xfrm>
        </p:spPr>
        <p:txBody>
          <a:bodyPr>
            <a:normAutofit/>
          </a:bodyPr>
          <a:lstStyle/>
          <a:p>
            <a:r>
              <a:rPr lang="it-IT" dirty="0"/>
              <a:t>sospensione dei termini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31D19CBA-48CB-47AE-8A95-D48188B6CF4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69848" y="2320412"/>
            <a:ext cx="10058400" cy="3851787"/>
          </a:xfrm>
        </p:spPr>
        <p:txBody>
          <a:bodyPr>
            <a:normAutofit/>
          </a:bodyPr>
          <a:lstStyle/>
          <a:p>
            <a:r>
              <a:rPr lang="it-IT" dirty="0"/>
              <a:t>NON SI APPLICA</a:t>
            </a:r>
          </a:p>
          <a:p>
            <a:endParaRPr lang="it-IT" dirty="0"/>
          </a:p>
          <a:p>
            <a:pPr lvl="1"/>
            <a:r>
              <a:rPr lang="it-IT" dirty="0"/>
              <a:t>Ai procedimenti scaduti in modo definitivo</a:t>
            </a:r>
          </a:p>
          <a:p>
            <a:pPr lvl="1"/>
            <a:endParaRPr lang="it-IT" dirty="0"/>
          </a:p>
          <a:p>
            <a:pPr lvl="1"/>
            <a:r>
              <a:rPr lang="it-IT" dirty="0"/>
              <a:t>Alle autorizzazioni o iscrizioni scadute nel periodo tra il 31 gennaio 2020 e il 17 marzo 2020 ( data di entrata in vigore del decreto-legge 18/2020) per le quali non è stata presentata domanda di rinnovo.</a:t>
            </a:r>
          </a:p>
          <a:p>
            <a:pPr lvl="1"/>
            <a:endParaRPr lang="it-IT" dirty="0"/>
          </a:p>
          <a:p>
            <a:pPr lvl="1"/>
            <a:endParaRPr lang="it-IT" dirty="0"/>
          </a:p>
          <a:p>
            <a:pPr lvl="1"/>
            <a:r>
              <a:rPr lang="it-IT" dirty="0"/>
              <a:t>(CHIARIMENTI ALBO GESTORI AMBIENTALI)</a:t>
            </a:r>
          </a:p>
          <a:p>
            <a:endParaRPr lang="it-IT" dirty="0"/>
          </a:p>
          <a:p>
            <a:endParaRPr lang="it-IT" dirty="0"/>
          </a:p>
          <a:p>
            <a:endParaRPr lang="it-IT" dirty="0"/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49B7FFA5-14CB-4A4F-9BCC-CA3AA5D9D27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401725" y="6229681"/>
            <a:ext cx="457200" cy="457200"/>
          </a:xfrm>
          <a:prstGeom prst="ellipse">
            <a:avLst/>
          </a:prstGeom>
          <a:blipFill dpi="0" rotWithShape="1">
            <a:blip r:embed="rId4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tile tx="50800" ty="0" sx="85000" sy="85000" flip="none" algn="tl"/>
          </a:blipFill>
          <a:ln w="25400" cap="flat" cmpd="sng" algn="ctr">
            <a:noFill/>
            <a:prstDash val="solid"/>
          </a:ln>
          <a:effectLst/>
        </p:spPr>
        <p:txBody>
          <a:bodyPr lIns="0" tIns="0" rIns="0" bIns="0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ckwell Extra Bold" pitchFamily="18" charset="0"/>
              <a:ea typeface="+mn-ea"/>
              <a:cs typeface="+mn-cs"/>
            </a:endParaRPr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04E48745-7512-4EC2-9E20-9092D12150C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430918" y="6258874"/>
            <a:ext cx="398813" cy="398815"/>
          </a:xfrm>
          <a:prstGeom prst="ellipse">
            <a:avLst/>
          </a:prstGeom>
          <a:noFill/>
          <a:ln w="12700" cap="flat" cmpd="sng" algn="ctr">
            <a:solidFill>
              <a:srgbClr val="FFFFFF"/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" name="Segnaposto numero diapositiva 3">
            <a:extLst>
              <a:ext uri="{FF2B5EF4-FFF2-40B4-BE49-F238E27FC236}">
                <a16:creationId xmlns:a16="http://schemas.microsoft.com/office/drawing/2014/main" id="{1AA2FF92-054B-41F0-A8F0-2C8C2266EB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311128" y="6272784"/>
            <a:ext cx="640080" cy="365125"/>
          </a:xfrm>
        </p:spPr>
        <p:txBody>
          <a:bodyPr>
            <a:normAutofit/>
          </a:bodyPr>
          <a:lstStyle/>
          <a:p>
            <a:pPr>
              <a:spcAft>
                <a:spcPts val="600"/>
              </a:spcAft>
            </a:pPr>
            <a:fld id="{4FAB73BC-B049-4115-A692-8D63A059BFB8}" type="slidenum">
              <a:rPr lang="en-US" smtClean="0"/>
              <a:pPr>
                <a:spcAft>
                  <a:spcPts val="600"/>
                </a:spcAft>
              </a:pPr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601457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499DAD94-22B6-4468-A9EB-30D722837C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9848" y="484632"/>
            <a:ext cx="10058400" cy="1609344"/>
          </a:xfrm>
        </p:spPr>
        <p:txBody>
          <a:bodyPr>
            <a:normAutofit/>
          </a:bodyPr>
          <a:lstStyle/>
          <a:p>
            <a:r>
              <a:rPr lang="it-IT" dirty="0"/>
              <a:t>sospensione dei termini 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31D19CBA-48CB-47AE-8A95-D48188B6CF4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69847" y="2121408"/>
            <a:ext cx="6482419" cy="4050792"/>
          </a:xfrm>
        </p:spPr>
        <p:txBody>
          <a:bodyPr>
            <a:normAutofit/>
          </a:bodyPr>
          <a:lstStyle/>
          <a:p>
            <a:r>
              <a:rPr lang="it-IT" sz="2800" dirty="0"/>
              <a:t>La sospensione di termini dal 23 febbraio 2020 al 15 maggio 2020 si applica anche a:</a:t>
            </a:r>
          </a:p>
          <a:p>
            <a:endParaRPr lang="it-IT" sz="2800" dirty="0"/>
          </a:p>
          <a:p>
            <a:pPr lvl="1"/>
            <a:r>
              <a:rPr lang="it-IT" sz="2400" b="1" dirty="0"/>
              <a:t>pagamenti in misura ridotta</a:t>
            </a:r>
          </a:p>
          <a:p>
            <a:pPr lvl="1"/>
            <a:r>
              <a:rPr lang="it-IT" sz="2400" dirty="0"/>
              <a:t>svolgimento di attività difensiva </a:t>
            </a:r>
          </a:p>
          <a:p>
            <a:pPr lvl="1"/>
            <a:r>
              <a:rPr lang="it-IT" sz="2400" dirty="0"/>
              <a:t>presentazione di ricorsi giurisdizionali.</a:t>
            </a:r>
          </a:p>
          <a:p>
            <a:endParaRPr lang="it-IT" sz="2800" dirty="0"/>
          </a:p>
          <a:p>
            <a:endParaRPr lang="it-IT" sz="2800" dirty="0"/>
          </a:p>
          <a:p>
            <a:endParaRPr lang="it-IT" sz="2800" dirty="0"/>
          </a:p>
        </p:txBody>
      </p:sp>
      <p:pic>
        <p:nvPicPr>
          <p:cNvPr id="8" name="Graphic 7">
            <a:extLst>
              <a:ext uri="{FF2B5EF4-FFF2-40B4-BE49-F238E27FC236}">
                <a16:creationId xmlns:a16="http://schemas.microsoft.com/office/drawing/2014/main" id="{3C361687-BB87-4A98-8883-1627441D6A1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872307" y="2381985"/>
            <a:ext cx="3261974" cy="3261974"/>
          </a:xfrm>
          <a:prstGeom prst="rect">
            <a:avLst/>
          </a:prstGeom>
        </p:spPr>
      </p:pic>
      <p:sp>
        <p:nvSpPr>
          <p:cNvPr id="4" name="Segnaposto numero diapositiva 3">
            <a:extLst>
              <a:ext uri="{FF2B5EF4-FFF2-40B4-BE49-F238E27FC236}">
                <a16:creationId xmlns:a16="http://schemas.microsoft.com/office/drawing/2014/main" id="{1AA2FF92-054B-41F0-A8F0-2C8C2266EB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311128" y="6272784"/>
            <a:ext cx="640080" cy="365125"/>
          </a:xfrm>
        </p:spPr>
        <p:txBody>
          <a:bodyPr>
            <a:normAutofit/>
          </a:bodyPr>
          <a:lstStyle/>
          <a:p>
            <a:pPr>
              <a:spcAft>
                <a:spcPts val="600"/>
              </a:spcAft>
            </a:pPr>
            <a:fld id="{4FAB73BC-B049-4115-A692-8D63A059BFB8}" type="slidenum">
              <a:rPr lang="en-US" smtClean="0"/>
              <a:pPr>
                <a:spcAft>
                  <a:spcPts val="600"/>
                </a:spcAft>
              </a:pPr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809183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6" name="Rectangle 35">
            <a:extLst>
              <a:ext uri="{FF2B5EF4-FFF2-40B4-BE49-F238E27FC236}">
                <a16:creationId xmlns:a16="http://schemas.microsoft.com/office/drawing/2014/main" id="{5FB4329C-BF98-421E-8A0D-43A2CF95E1D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F3CDC6B8-20F2-4C8D-8599-EC572C0BFF5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4572000"/>
            <a:ext cx="12192000" cy="2295831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olo 1">
            <a:extLst>
              <a:ext uri="{FF2B5EF4-FFF2-40B4-BE49-F238E27FC236}">
                <a16:creationId xmlns:a16="http://schemas.microsoft.com/office/drawing/2014/main" id="{1D7DCFE3-39CA-424E-89B6-DE4A5A50BD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9848" y="4846002"/>
            <a:ext cx="10058400" cy="1522993"/>
          </a:xfrm>
        </p:spPr>
        <p:txBody>
          <a:bodyPr>
            <a:normAutofit/>
          </a:bodyPr>
          <a:lstStyle/>
          <a:p>
            <a:r>
              <a:rPr lang="it-IT" sz="6000"/>
              <a:t>sospensione dei termini </a:t>
            </a:r>
          </a:p>
        </p:txBody>
      </p:sp>
      <p:grpSp>
        <p:nvGrpSpPr>
          <p:cNvPr id="40" name="Group 39">
            <a:extLst>
              <a:ext uri="{FF2B5EF4-FFF2-40B4-BE49-F238E27FC236}">
                <a16:creationId xmlns:a16="http://schemas.microsoft.com/office/drawing/2014/main" id="{B4342043-9755-451A-9341-6461ADE858E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41" name="Oval 40">
              <a:extLst>
                <a:ext uri="{FF2B5EF4-FFF2-40B4-BE49-F238E27FC236}">
                  <a16:creationId xmlns:a16="http://schemas.microsoft.com/office/drawing/2014/main" id="{B52F7E87-CD4F-40F9-978A-356F63B76EE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42" name="Oval 41">
              <a:extLst>
                <a:ext uri="{FF2B5EF4-FFF2-40B4-BE49-F238E27FC236}">
                  <a16:creationId xmlns:a16="http://schemas.microsoft.com/office/drawing/2014/main" id="{93B1ED61-05D6-47CD-8878-8406A83BDF4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 algn="ctr">
              <a:solidFill>
                <a:srgbClr val="FFFFFF"/>
              </a:solidFill>
              <a:prstDash val="solid"/>
            </a:ln>
            <a:effectLst/>
          </p:spPr>
        </p:sp>
      </p:grpSp>
      <p:sp>
        <p:nvSpPr>
          <p:cNvPr id="4" name="Segnaposto numero diapositiva 3">
            <a:extLst>
              <a:ext uri="{FF2B5EF4-FFF2-40B4-BE49-F238E27FC236}">
                <a16:creationId xmlns:a16="http://schemas.microsoft.com/office/drawing/2014/main" id="{5EBB7B58-F694-4E79-8224-689C6C727E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311128" y="6272784"/>
            <a:ext cx="640080" cy="365125"/>
          </a:xfrm>
        </p:spPr>
        <p:txBody>
          <a:bodyPr>
            <a:normAutofit/>
          </a:bodyPr>
          <a:lstStyle/>
          <a:p>
            <a:pPr>
              <a:spcAft>
                <a:spcPts val="600"/>
              </a:spcAft>
            </a:pPr>
            <a:fld id="{4FAB73BC-B049-4115-A692-8D63A059BFB8}" type="slidenum">
              <a:rPr lang="en-US"/>
              <a:pPr>
                <a:spcAft>
                  <a:spcPts val="600"/>
                </a:spcAft>
              </a:pPr>
              <a:t>15</a:t>
            </a:fld>
            <a:endParaRPr lang="en-US"/>
          </a:p>
        </p:txBody>
      </p:sp>
      <p:graphicFrame>
        <p:nvGraphicFramePr>
          <p:cNvPr id="6" name="Segnaposto contenuto 2">
            <a:extLst>
              <a:ext uri="{FF2B5EF4-FFF2-40B4-BE49-F238E27FC236}">
                <a16:creationId xmlns:a16="http://schemas.microsoft.com/office/drawing/2014/main" id="{8C1F4148-480A-464D-8AE9-E6C57185919D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689741788"/>
              </p:ext>
            </p:extLst>
          </p:nvPr>
        </p:nvGraphicFramePr>
        <p:xfrm>
          <a:off x="643466" y="633637"/>
          <a:ext cx="10905066" cy="329489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6" r:lo="rId7" r:qs="rId8" r:cs="rId9"/>
          </a:graphicData>
        </a:graphic>
      </p:graphicFrame>
    </p:spTree>
    <p:extLst>
      <p:ext uri="{BB962C8B-B14F-4D97-AF65-F5344CB8AC3E}">
        <p14:creationId xmlns:p14="http://schemas.microsoft.com/office/powerpoint/2010/main" val="362986055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2" name="Rectangle 21">
            <a:extLst>
              <a:ext uri="{FF2B5EF4-FFF2-40B4-BE49-F238E27FC236}">
                <a16:creationId xmlns:a16="http://schemas.microsoft.com/office/drawing/2014/main" id="{5FB4329C-BF98-421E-8A0D-43A2CF95E1D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F3CDC6B8-20F2-4C8D-8599-EC572C0BFF5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4572000"/>
            <a:ext cx="12192000" cy="2295831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olo 1">
            <a:extLst>
              <a:ext uri="{FF2B5EF4-FFF2-40B4-BE49-F238E27FC236}">
                <a16:creationId xmlns:a16="http://schemas.microsoft.com/office/drawing/2014/main" id="{1D7DCFE3-39CA-424E-89B6-DE4A5A50BD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9848" y="4846002"/>
            <a:ext cx="10058400" cy="1522993"/>
          </a:xfrm>
        </p:spPr>
        <p:txBody>
          <a:bodyPr>
            <a:normAutofit/>
          </a:bodyPr>
          <a:lstStyle/>
          <a:p>
            <a:r>
              <a:rPr lang="it-IT" sz="6000"/>
              <a:t>sospensione dei termini </a:t>
            </a:r>
          </a:p>
        </p:txBody>
      </p:sp>
      <p:grpSp>
        <p:nvGrpSpPr>
          <p:cNvPr id="26" name="Group 25">
            <a:extLst>
              <a:ext uri="{FF2B5EF4-FFF2-40B4-BE49-F238E27FC236}">
                <a16:creationId xmlns:a16="http://schemas.microsoft.com/office/drawing/2014/main" id="{B4342043-9755-451A-9341-6461ADE858E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27" name="Oval 26">
              <a:extLst>
                <a:ext uri="{FF2B5EF4-FFF2-40B4-BE49-F238E27FC236}">
                  <a16:creationId xmlns:a16="http://schemas.microsoft.com/office/drawing/2014/main" id="{B52F7E87-CD4F-40F9-978A-356F63B76EE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28" name="Oval 27">
              <a:extLst>
                <a:ext uri="{FF2B5EF4-FFF2-40B4-BE49-F238E27FC236}">
                  <a16:creationId xmlns:a16="http://schemas.microsoft.com/office/drawing/2014/main" id="{93B1ED61-05D6-47CD-8878-8406A83BDF4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 algn="ctr">
              <a:solidFill>
                <a:srgbClr val="FFFFFF"/>
              </a:solidFill>
              <a:prstDash val="solid"/>
            </a:ln>
            <a:effectLst/>
          </p:spPr>
        </p:sp>
      </p:grpSp>
      <p:sp>
        <p:nvSpPr>
          <p:cNvPr id="4" name="Segnaposto numero diapositiva 3">
            <a:extLst>
              <a:ext uri="{FF2B5EF4-FFF2-40B4-BE49-F238E27FC236}">
                <a16:creationId xmlns:a16="http://schemas.microsoft.com/office/drawing/2014/main" id="{5EBB7B58-F694-4E79-8224-689C6C727E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311128" y="6272784"/>
            <a:ext cx="640080" cy="365125"/>
          </a:xfrm>
        </p:spPr>
        <p:txBody>
          <a:bodyPr>
            <a:normAutofit/>
          </a:bodyPr>
          <a:lstStyle/>
          <a:p>
            <a:pPr>
              <a:spcAft>
                <a:spcPts val="600"/>
              </a:spcAft>
            </a:pPr>
            <a:fld id="{4FAB73BC-B049-4115-A692-8D63A059BFB8}" type="slidenum">
              <a:rPr lang="en-US"/>
              <a:pPr>
                <a:spcAft>
                  <a:spcPts val="600"/>
                </a:spcAft>
              </a:pPr>
              <a:t>16</a:t>
            </a:fld>
            <a:endParaRPr lang="en-US"/>
          </a:p>
        </p:txBody>
      </p:sp>
      <p:graphicFrame>
        <p:nvGraphicFramePr>
          <p:cNvPr id="6" name="Segnaposto contenuto 2">
            <a:extLst>
              <a:ext uri="{FF2B5EF4-FFF2-40B4-BE49-F238E27FC236}">
                <a16:creationId xmlns:a16="http://schemas.microsoft.com/office/drawing/2014/main" id="{8C1F4148-480A-464D-8AE9-E6C57185919D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982150419"/>
              </p:ext>
            </p:extLst>
          </p:nvPr>
        </p:nvGraphicFramePr>
        <p:xfrm>
          <a:off x="643466" y="633637"/>
          <a:ext cx="10905066" cy="329489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6" r:lo="rId7" r:qs="rId8" r:cs="rId9"/>
          </a:graphicData>
        </a:graphic>
      </p:graphicFrame>
    </p:spTree>
    <p:extLst>
      <p:ext uri="{BB962C8B-B14F-4D97-AF65-F5344CB8AC3E}">
        <p14:creationId xmlns:p14="http://schemas.microsoft.com/office/powerpoint/2010/main" val="382677647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5118BA95-03E7-41B7-B442-0AF8C0A7FF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3048" y="0"/>
            <a:ext cx="12188952" cy="685800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E799C3D5-7D55-4046-808C-F290F456D6E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061035" y="1679569"/>
            <a:ext cx="3498864" cy="3498858"/>
            <a:chOff x="1061035" y="1679569"/>
            <a:chExt cx="3498864" cy="3498858"/>
          </a:xfrm>
        </p:grpSpPr>
        <p:sp>
          <p:nvSpPr>
            <p:cNvPr id="6" name="Oval 11">
              <a:extLst>
                <a:ext uri="{FF2B5EF4-FFF2-40B4-BE49-F238E27FC236}">
                  <a16:creationId xmlns:a16="http://schemas.microsoft.com/office/drawing/2014/main" id="{059D8741-EAD6-41B1-A882-70D70FC3582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61035" y="1679569"/>
              <a:ext cx="3498864" cy="3498858"/>
            </a:xfrm>
            <a:prstGeom prst="ellipse">
              <a:avLst/>
            </a:prstGeom>
            <a:blipFill dpi="0" rotWithShape="1">
              <a:blip r:embed="rId2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3">
                        <a14:imgEffect>
                          <a14:saturation sat="400000"/>
                        </a14:imgEffect>
                        <a14:imgEffect>
                          <a14:brightnessContrast bright="-40000" contrast="40000"/>
                        </a14:imgEffect>
                      </a14:imgLayer>
                    </a14:imgProps>
                  </a:ext>
                </a:extLst>
              </a:blip>
              <a:srcRect/>
              <a:tile tx="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  <p:txBody>
            <a:bodyPr lIns="0" tIns="0" rIns="0" bIns="0"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ckwell Extra Bold" pitchFamily="18" charset="0"/>
                <a:ea typeface="+mn-ea"/>
                <a:cs typeface="+mn-cs"/>
              </a:endParaRPr>
            </a:p>
          </p:txBody>
        </p:sp>
        <p:sp>
          <p:nvSpPr>
            <p:cNvPr id="7" name="Oval 12">
              <a:extLst>
                <a:ext uri="{FF2B5EF4-FFF2-40B4-BE49-F238E27FC236}">
                  <a16:creationId xmlns:a16="http://schemas.microsoft.com/office/drawing/2014/main" id="{45444F36-3103-4D11-A25F-C054D4606DA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246134" y="1864667"/>
              <a:ext cx="3128666" cy="3128662"/>
            </a:xfrm>
            <a:prstGeom prst="ellipse">
              <a:avLst/>
            </a:prstGeom>
            <a:noFill/>
            <a:ln w="25400" cap="flat" cmpd="sng" algn="ctr">
              <a:solidFill>
                <a:sysClr val="window" lastClr="FFFFFF"/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2" name="Titolo 1">
            <a:extLst>
              <a:ext uri="{FF2B5EF4-FFF2-40B4-BE49-F238E27FC236}">
                <a16:creationId xmlns:a16="http://schemas.microsoft.com/office/drawing/2014/main" id="{492ED444-6C18-4CBB-956C-B0B6A5BB2C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90145" y="2376862"/>
            <a:ext cx="2640646" cy="2104273"/>
          </a:xfrm>
          <a:noFill/>
        </p:spPr>
        <p:txBody>
          <a:bodyPr>
            <a:normAutofit/>
          </a:bodyPr>
          <a:lstStyle/>
          <a:p>
            <a:pPr algn="ctr"/>
            <a:r>
              <a:rPr lang="it-IT" sz="3000" dirty="0">
                <a:solidFill>
                  <a:srgbClr val="FFFFFF"/>
                </a:solidFill>
              </a:rPr>
              <a:t>MUD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AD9B3EAD-A2B3-42C4-927C-3455E3E69EE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3502277" y="3388659"/>
            <a:ext cx="3657600" cy="80683"/>
          </a:xfrm>
          <a:prstGeom prst="rect">
            <a:avLst/>
          </a:prstGeom>
          <a:blipFill dpi="0" rotWithShape="1">
            <a:blip r:embed="rId4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175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A7168AA1-AF3C-491A-ABC3-D29E81BEB07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81089" y="725394"/>
            <a:ext cx="5142658" cy="5407212"/>
          </a:xfrm>
        </p:spPr>
        <p:txBody>
          <a:bodyPr anchor="ctr">
            <a:normAutofit/>
          </a:bodyPr>
          <a:lstStyle/>
          <a:p>
            <a:r>
              <a:rPr lang="it-IT" b="1" dirty="0"/>
              <a:t>Cos’è? </a:t>
            </a:r>
            <a:r>
              <a:rPr lang="it-IT" dirty="0"/>
              <a:t>È il bilancio annuale dei </a:t>
            </a:r>
            <a:r>
              <a:rPr lang="it-IT" b="1" dirty="0"/>
              <a:t>rifiuti</a:t>
            </a:r>
            <a:r>
              <a:rPr lang="it-IT" dirty="0"/>
              <a:t> dei rifiuti prodotti o gestiti dall’impresa</a:t>
            </a:r>
          </a:p>
          <a:p>
            <a:r>
              <a:rPr lang="it-IT" b="1" dirty="0"/>
              <a:t>TERMINE ORIGINARIO</a:t>
            </a:r>
            <a:r>
              <a:rPr lang="it-IT" dirty="0"/>
              <a:t>: 30 aprile</a:t>
            </a:r>
          </a:p>
          <a:p>
            <a:r>
              <a:rPr lang="it-IT" b="1" u="sng" dirty="0"/>
              <a:t>NUOVO TERMINE: 30 giugno </a:t>
            </a:r>
          </a:p>
          <a:p>
            <a:r>
              <a:rPr lang="it-IT" b="1" dirty="0"/>
              <a:t>SOGGETTI OBBLIGATI</a:t>
            </a:r>
            <a:r>
              <a:rPr lang="it-IT" dirty="0"/>
              <a:t>: produttori di rifiuti pericolosi, produttori di non pericolosi &gt; 10 </a:t>
            </a:r>
            <a:r>
              <a:rPr lang="it-IT" dirty="0" err="1"/>
              <a:t>dip</a:t>
            </a:r>
            <a:r>
              <a:rPr lang="it-IT" dirty="0"/>
              <a:t> </a:t>
            </a:r>
            <a:r>
              <a:rPr lang="it-IT" dirty="0" err="1"/>
              <a:t>artigianli</a:t>
            </a:r>
            <a:r>
              <a:rPr lang="it-IT" dirty="0"/>
              <a:t> e industriali, recuperatori e smaltitori di rifiuti.</a:t>
            </a:r>
          </a:p>
          <a:p>
            <a:endParaRPr lang="it-IT" dirty="0"/>
          </a:p>
          <a:p>
            <a:r>
              <a:rPr lang="it-IT" dirty="0"/>
              <a:t>RIF: DL 18/2020 art 113</a:t>
            </a:r>
          </a:p>
        </p:txBody>
      </p:sp>
      <p:sp>
        <p:nvSpPr>
          <p:cNvPr id="4" name="Segnaposto numero diapositiva 3">
            <a:extLst>
              <a:ext uri="{FF2B5EF4-FFF2-40B4-BE49-F238E27FC236}">
                <a16:creationId xmlns:a16="http://schemas.microsoft.com/office/drawing/2014/main" id="{6590AF31-E1AE-43F7-A353-830DC7B18E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311128" y="6272784"/>
            <a:ext cx="640080" cy="365125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fld id="{4FAB73BC-B049-4115-A692-8D63A059BFB8}" type="slidenum">
              <a:rPr lang="en-US" sz="1900">
                <a:solidFill>
                  <a:schemeClr val="accent1"/>
                </a:solidFill>
              </a:rPr>
              <a:pPr>
                <a:lnSpc>
                  <a:spcPct val="90000"/>
                </a:lnSpc>
                <a:spcAft>
                  <a:spcPts val="600"/>
                </a:spcAft>
              </a:pPr>
              <a:t>17</a:t>
            </a:fld>
            <a:endParaRPr lang="en-US" sz="190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3029972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58CC9FD4-5130-40EB-9A08-61427B9C33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RINVIO DI SCADENZE SUI RIFIUTI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7B0870AF-E360-448F-9C88-F81C589C3F8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t-IT" dirty="0"/>
              <a:t>SONO RINVIATI AL 30 GIUGNO 2020</a:t>
            </a:r>
          </a:p>
          <a:p>
            <a:endParaRPr lang="it-IT" dirty="0"/>
          </a:p>
          <a:p>
            <a:r>
              <a:rPr lang="it-IT" i="1" dirty="0"/>
              <a:t>b) presentazione della comunicazione annuale dei dati relativi alle pile e accumulatori immessi sul mercato nazionale nell'anno precedente</a:t>
            </a:r>
          </a:p>
          <a:p>
            <a:r>
              <a:rPr lang="it-IT" i="1" dirty="0"/>
              <a:t>c) presentazione al Centro di Coordinamento della comunicazione per produttori di RAEE</a:t>
            </a:r>
          </a:p>
          <a:p>
            <a:r>
              <a:rPr lang="it-IT" i="1" dirty="0"/>
              <a:t>d) versamento del diritto annuale di iscrizione all’Albo nazionale gestori ambientali</a:t>
            </a:r>
          </a:p>
          <a:p>
            <a:endParaRPr lang="it-IT" dirty="0"/>
          </a:p>
          <a:p>
            <a:r>
              <a:rPr lang="it-IT" dirty="0"/>
              <a:t>RIF: DL 18/2020 art 113</a:t>
            </a:r>
          </a:p>
          <a:p>
            <a:endParaRPr lang="it-IT" dirty="0"/>
          </a:p>
        </p:txBody>
      </p:sp>
      <p:sp>
        <p:nvSpPr>
          <p:cNvPr id="4" name="Segnaposto numero diapositiva 3">
            <a:extLst>
              <a:ext uri="{FF2B5EF4-FFF2-40B4-BE49-F238E27FC236}">
                <a16:creationId xmlns:a16="http://schemas.microsoft.com/office/drawing/2014/main" id="{726A6409-5B4A-4ED1-9293-BD9CEB0570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18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8556046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6F073E00-44BB-4E5B-B539-641087885A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Deposito temporaneo</a:t>
            </a:r>
          </a:p>
        </p:txBody>
      </p:sp>
      <p:sp>
        <p:nvSpPr>
          <p:cNvPr id="3" name="Segnaposto testo 2">
            <a:extLst>
              <a:ext uri="{FF2B5EF4-FFF2-40B4-BE49-F238E27FC236}">
                <a16:creationId xmlns:a16="http://schemas.microsoft.com/office/drawing/2014/main" id="{0802F1BB-1F3D-4D32-8F6B-03902A92F44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>
            <a:extLst>
              <a:ext uri="{FF2B5EF4-FFF2-40B4-BE49-F238E27FC236}">
                <a16:creationId xmlns:a16="http://schemas.microsoft.com/office/drawing/2014/main" id="{1578D5CE-9C3C-48F8-99F7-D4F3756A39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19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6883872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>
            <a:extLst>
              <a:ext uri="{FF2B5EF4-FFF2-40B4-BE49-F238E27FC236}">
                <a16:creationId xmlns:a16="http://schemas.microsoft.com/office/drawing/2014/main" id="{BCFFB95F-D901-4937-8084-8A7BAA84FAF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836310" y="0"/>
            <a:ext cx="4355689" cy="6857999"/>
          </a:xfrm>
          <a:prstGeom prst="rect">
            <a:avLst/>
          </a:prstGeom>
          <a:blipFill dpi="0" rotWithShape="1">
            <a:blip r:embed="rId2">
              <a:alphaModFix amt="6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olo 1">
            <a:extLst>
              <a:ext uri="{FF2B5EF4-FFF2-40B4-BE49-F238E27FC236}">
                <a16:creationId xmlns:a16="http://schemas.microsoft.com/office/drawing/2014/main" id="{83EE91C7-E849-48A4-89F2-796CE18C99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79777" y="639763"/>
            <a:ext cx="3046073" cy="5177377"/>
          </a:xfrm>
          <a:ln>
            <a:noFill/>
          </a:ln>
        </p:spPr>
        <p:txBody>
          <a:bodyPr>
            <a:normAutofit/>
          </a:bodyPr>
          <a:lstStyle/>
          <a:p>
            <a:r>
              <a:rPr lang="it-IT" sz="4000" dirty="0"/>
              <a:t>Deposito temporaneo</a:t>
            </a:r>
            <a:br>
              <a:rPr lang="it-IT" sz="4000" dirty="0"/>
            </a:br>
            <a:br>
              <a:rPr lang="it-IT" sz="4000" dirty="0"/>
            </a:br>
            <a:r>
              <a:rPr lang="it-IT" sz="4000" dirty="0"/>
              <a:t>Cura Italia</a:t>
            </a:r>
          </a:p>
        </p:txBody>
      </p:sp>
      <p:grpSp>
        <p:nvGrpSpPr>
          <p:cNvPr id="18" name="Group 17">
            <a:extLst>
              <a:ext uri="{FF2B5EF4-FFF2-40B4-BE49-F238E27FC236}">
                <a16:creationId xmlns:a16="http://schemas.microsoft.com/office/drawing/2014/main" id="{60F473BD-3FD3-4548-A8F5-11D3C9CB88B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691E02ED-3E2E-4396-B6DE-5F93F2F1119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  <p:txBody>
            <a:bodyPr lIns="0" tIns="0" rIns="0" bIns="0"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ckwell Extra Bold" pitchFamily="18" charset="0"/>
                <a:ea typeface="+mn-ea"/>
                <a:cs typeface="+mn-cs"/>
              </a:endParaRPr>
            </a:p>
          </p:txBody>
        </p:sp>
        <p:sp>
          <p:nvSpPr>
            <p:cNvPr id="20" name="Oval 19">
              <a:extLst>
                <a:ext uri="{FF2B5EF4-FFF2-40B4-BE49-F238E27FC236}">
                  <a16:creationId xmlns:a16="http://schemas.microsoft.com/office/drawing/2014/main" id="{28F088F5-B4E7-43B9-88F4-8667026E4BC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 algn="ctr">
              <a:solidFill>
                <a:srgbClr val="FFFFFF"/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4" name="Segnaposto numero diapositiva 3">
            <a:extLst>
              <a:ext uri="{FF2B5EF4-FFF2-40B4-BE49-F238E27FC236}">
                <a16:creationId xmlns:a16="http://schemas.microsoft.com/office/drawing/2014/main" id="{3B6F172E-FDAB-4ECA-B914-8F9CB66769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311128" y="6272784"/>
            <a:ext cx="640080" cy="365125"/>
          </a:xfrm>
        </p:spPr>
        <p:txBody>
          <a:bodyPr>
            <a:normAutofit/>
          </a:bodyPr>
          <a:lstStyle/>
          <a:p>
            <a:pPr>
              <a:spcAft>
                <a:spcPts val="600"/>
              </a:spcAft>
            </a:pPr>
            <a:fld id="{4FAB73BC-B049-4115-A692-8D63A059BFB8}" type="slidenum">
              <a:rPr lang="en-US" smtClean="0"/>
              <a:pPr>
                <a:spcAft>
                  <a:spcPts val="600"/>
                </a:spcAft>
              </a:pPr>
              <a:t>20</a:t>
            </a:fld>
            <a:endParaRPr lang="en-US"/>
          </a:p>
        </p:txBody>
      </p:sp>
      <p:graphicFrame>
        <p:nvGraphicFramePr>
          <p:cNvPr id="6" name="Segnaposto contenuto 2">
            <a:extLst>
              <a:ext uri="{FF2B5EF4-FFF2-40B4-BE49-F238E27FC236}">
                <a16:creationId xmlns:a16="http://schemas.microsoft.com/office/drawing/2014/main" id="{1B13B867-F583-4901-843A-9F60EA41983D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030303129"/>
              </p:ext>
            </p:extLst>
          </p:nvPr>
        </p:nvGraphicFramePr>
        <p:xfrm>
          <a:off x="622300" y="639763"/>
          <a:ext cx="6572250" cy="5588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</p:spTree>
    <p:extLst>
      <p:ext uri="{BB962C8B-B14F-4D97-AF65-F5344CB8AC3E}">
        <p14:creationId xmlns:p14="http://schemas.microsoft.com/office/powerpoint/2010/main" val="154999260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4FB55EB4-33D9-458E-B363-D7B43EFF68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err="1"/>
              <a:t>Dep</a:t>
            </a:r>
            <a:r>
              <a:rPr lang="it-IT" dirty="0"/>
              <a:t>. temporaneo – regione </a:t>
            </a:r>
            <a:r>
              <a:rPr lang="it-IT" dirty="0" err="1"/>
              <a:t>fvg</a:t>
            </a:r>
            <a:endParaRPr lang="it-IT" dirty="0"/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4B5D5D26-0CAD-45C7-ABA2-35497729661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it-IT" dirty="0"/>
          </a:p>
          <a:p>
            <a:r>
              <a:rPr lang="it-IT" dirty="0"/>
              <a:t>L’incremento dei limiti temporali e quantitativi previsti per il deposito temporaneo</a:t>
            </a:r>
          </a:p>
          <a:p>
            <a:endParaRPr lang="it-IT" dirty="0"/>
          </a:p>
          <a:p>
            <a:r>
              <a:rPr lang="it-IT" dirty="0"/>
              <a:t> </a:t>
            </a:r>
          </a:p>
          <a:p>
            <a:pPr lvl="1"/>
            <a:r>
              <a:rPr lang="it-IT" dirty="0"/>
              <a:t>la possibilità di avviare alle operazioni di recupero o di smaltimento i rifiuti prodotti con cadenza al </a:t>
            </a:r>
            <a:r>
              <a:rPr lang="it-IT" b="1" dirty="0"/>
              <a:t>massimo annuale</a:t>
            </a:r>
            <a:r>
              <a:rPr lang="it-IT" dirty="0"/>
              <a:t>, indipendentemente dalle quantità in deposito</a:t>
            </a:r>
          </a:p>
          <a:p>
            <a:pPr lvl="1"/>
            <a:r>
              <a:rPr lang="it-IT" dirty="0"/>
              <a:t>Oppure</a:t>
            </a:r>
          </a:p>
          <a:p>
            <a:pPr lvl="1"/>
            <a:r>
              <a:rPr lang="it-IT" dirty="0"/>
              <a:t>quando il quantitativo di rifiuti in deposito raggiunga complessivamente </a:t>
            </a:r>
            <a:r>
              <a:rPr lang="it-IT" b="1" dirty="0"/>
              <a:t>i 60 metri cubi, di cui al massimo 20 metri cubi di rifiuti pericolosi</a:t>
            </a:r>
          </a:p>
        </p:txBody>
      </p:sp>
      <p:sp>
        <p:nvSpPr>
          <p:cNvPr id="4" name="Segnaposto numero diapositiva 3">
            <a:extLst>
              <a:ext uri="{FF2B5EF4-FFF2-40B4-BE49-F238E27FC236}">
                <a16:creationId xmlns:a16="http://schemas.microsoft.com/office/drawing/2014/main" id="{D48EDB48-9300-4A7F-A335-C627C55539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21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2453890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4FB55EB4-33D9-458E-B363-D7B43EFF68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err="1"/>
              <a:t>Dep</a:t>
            </a:r>
            <a:r>
              <a:rPr lang="it-IT" dirty="0"/>
              <a:t>. temporaneo – regione </a:t>
            </a:r>
            <a:r>
              <a:rPr lang="it-IT" dirty="0" err="1"/>
              <a:t>fvg</a:t>
            </a:r>
            <a:endParaRPr lang="it-IT" dirty="0"/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4B5D5D26-0CAD-45C7-ABA2-35497729661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it-IT" dirty="0"/>
          </a:p>
          <a:p>
            <a:r>
              <a:rPr lang="it-IT" dirty="0"/>
              <a:t>Garanzie:</a:t>
            </a:r>
          </a:p>
          <a:p>
            <a:endParaRPr lang="it-IT" dirty="0"/>
          </a:p>
          <a:p>
            <a:pPr lvl="1"/>
            <a:r>
              <a:rPr lang="it-IT" dirty="0"/>
              <a:t>spazi adeguati di stoccaggio al fine di scongiurare anche pericoli di incendi</a:t>
            </a:r>
          </a:p>
          <a:p>
            <a:pPr lvl="1"/>
            <a:r>
              <a:rPr lang="it-IT" dirty="0"/>
              <a:t>adeguati sistemi di raccolta e trattamento degli eventuali eluati prodotti dai rifiuti stoccati</a:t>
            </a:r>
          </a:p>
          <a:p>
            <a:pPr lvl="1"/>
            <a:r>
              <a:rPr lang="it-IT" dirty="0"/>
              <a:t>idonei sistemi di copertura, anche mobili, al fine di limitare le infiltrazioni di acque meteoriche e le emissioni odorigene in caso di stoccaggio di rifiuti organici</a:t>
            </a:r>
          </a:p>
          <a:p>
            <a:pPr lvl="1"/>
            <a:r>
              <a:rPr lang="it-IT" dirty="0"/>
              <a:t>il rispetto delle disposizioni in materia di prevenzione incendi;</a:t>
            </a:r>
          </a:p>
        </p:txBody>
      </p:sp>
      <p:sp>
        <p:nvSpPr>
          <p:cNvPr id="4" name="Segnaposto numero diapositiva 3">
            <a:extLst>
              <a:ext uri="{FF2B5EF4-FFF2-40B4-BE49-F238E27FC236}">
                <a16:creationId xmlns:a16="http://schemas.microsoft.com/office/drawing/2014/main" id="{D48EDB48-9300-4A7F-A335-C627C55539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22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2282594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4FB55EB4-33D9-458E-B363-D7B43EFF68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err="1"/>
              <a:t>Dep</a:t>
            </a:r>
            <a:r>
              <a:rPr lang="it-IT" dirty="0"/>
              <a:t>. temporaneo – regione </a:t>
            </a:r>
            <a:r>
              <a:rPr lang="it-IT" dirty="0" err="1"/>
              <a:t>fvg</a:t>
            </a:r>
            <a:endParaRPr lang="it-IT" dirty="0"/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4B5D5D26-0CAD-45C7-ABA2-35497729661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it-IT" dirty="0"/>
          </a:p>
          <a:p>
            <a:r>
              <a:rPr lang="it-IT" b="1" dirty="0"/>
              <a:t>La deroga deve essere richiesta a mezzo PEC alla Regione FVG</a:t>
            </a:r>
          </a:p>
          <a:p>
            <a:r>
              <a:rPr lang="it-IT" dirty="0"/>
              <a:t>i produttori devono</a:t>
            </a:r>
          </a:p>
          <a:p>
            <a:pPr lvl="1"/>
            <a:r>
              <a:rPr lang="it-IT" dirty="0"/>
              <a:t>dimostrare di poter rispettare le prescrizioni sopra riportate </a:t>
            </a:r>
          </a:p>
          <a:p>
            <a:pPr lvl="1"/>
            <a:r>
              <a:rPr lang="it-IT" dirty="0"/>
              <a:t>indicare i codici EER e i quantitativi di rifiuti oggetto di deroga </a:t>
            </a:r>
          </a:p>
          <a:p>
            <a:pPr lvl="1"/>
            <a:r>
              <a:rPr lang="it-IT" dirty="0"/>
              <a:t>indicare le aree destinate al deposito temporaneo interessate da cambiamenti rispetto alla gestione ordinaria</a:t>
            </a:r>
          </a:p>
          <a:p>
            <a:endParaRPr lang="it-IT" dirty="0"/>
          </a:p>
        </p:txBody>
      </p:sp>
      <p:sp>
        <p:nvSpPr>
          <p:cNvPr id="4" name="Segnaposto numero diapositiva 3">
            <a:extLst>
              <a:ext uri="{FF2B5EF4-FFF2-40B4-BE49-F238E27FC236}">
                <a16:creationId xmlns:a16="http://schemas.microsoft.com/office/drawing/2014/main" id="{D48EDB48-9300-4A7F-A335-C627C55539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23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3783567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6F073E00-44BB-4E5B-B539-641087885A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Rifiuti in regione </a:t>
            </a:r>
            <a:r>
              <a:rPr lang="it-IT" dirty="0" err="1"/>
              <a:t>fvg</a:t>
            </a:r>
            <a:endParaRPr lang="it-IT" dirty="0"/>
          </a:p>
        </p:txBody>
      </p:sp>
      <p:sp>
        <p:nvSpPr>
          <p:cNvPr id="3" name="Segnaposto testo 2">
            <a:extLst>
              <a:ext uri="{FF2B5EF4-FFF2-40B4-BE49-F238E27FC236}">
                <a16:creationId xmlns:a16="http://schemas.microsoft.com/office/drawing/2014/main" id="{0802F1BB-1F3D-4D32-8F6B-03902A92F44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>
            <a:extLst>
              <a:ext uri="{FF2B5EF4-FFF2-40B4-BE49-F238E27FC236}">
                <a16:creationId xmlns:a16="http://schemas.microsoft.com/office/drawing/2014/main" id="{1578D5CE-9C3C-48F8-99F7-D4F3756A39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24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604130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5118BA95-03E7-41B7-B442-0AF8C0A7FF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3048" y="0"/>
            <a:ext cx="12188952" cy="685800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059D8741-EAD6-41B1-A882-70D70FC3582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61035" y="1679569"/>
            <a:ext cx="3498864" cy="3498858"/>
          </a:xfrm>
          <a:prstGeom prst="ellipse">
            <a:avLst/>
          </a:prstGeom>
          <a:blipFill dpi="0" rotWithShape="1">
            <a:blip r:embed="rId2">
              <a:duotone>
                <a:schemeClr val="accent1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aturation sat="400000"/>
                      </a14:imgEffect>
                      <a14:imgEffect>
                        <a14:brightnessContrast bright="-40000" contrast="40000"/>
                      </a14:imgEffect>
                    </a14:imgLayer>
                  </a14:imgProps>
                </a:ext>
              </a:extLst>
            </a:blip>
            <a:srcRect/>
            <a:tile tx="0" ty="0" sx="85000" sy="85000" flip="none" algn="tl"/>
          </a:blipFill>
          <a:ln w="25400" cap="flat" cmpd="sng" algn="ctr">
            <a:noFill/>
            <a:prstDash val="solid"/>
          </a:ln>
          <a:effectLst/>
        </p:spPr>
        <p:txBody>
          <a:bodyPr lIns="0" tIns="0" rIns="0" bIns="0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ckwell Extra Bold" pitchFamily="18" charset="0"/>
              <a:ea typeface="+mn-ea"/>
              <a:cs typeface="+mn-cs"/>
            </a:endParaRPr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45444F36-3103-4D11-A25F-C054D4606DA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246134" y="1864667"/>
            <a:ext cx="3128666" cy="3128662"/>
          </a:xfrm>
          <a:prstGeom prst="ellipse">
            <a:avLst/>
          </a:prstGeom>
          <a:noFill/>
          <a:ln w="25400" cap="flat" cmpd="sng" algn="ctr">
            <a:solidFill>
              <a:sysClr val="window" lastClr="FFFFFF"/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" name="Titolo 1">
            <a:extLst>
              <a:ext uri="{FF2B5EF4-FFF2-40B4-BE49-F238E27FC236}">
                <a16:creationId xmlns:a16="http://schemas.microsoft.com/office/drawing/2014/main" id="{224070E7-82C2-4A5F-9D94-C98713C226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90145" y="2376862"/>
            <a:ext cx="2640646" cy="2104273"/>
          </a:xfrm>
          <a:noFill/>
        </p:spPr>
        <p:txBody>
          <a:bodyPr>
            <a:normAutofit/>
          </a:bodyPr>
          <a:lstStyle/>
          <a:p>
            <a:pPr algn="ctr"/>
            <a:r>
              <a:rPr lang="it-IT" sz="3000">
                <a:solidFill>
                  <a:srgbClr val="FFFFFF"/>
                </a:solidFill>
              </a:rPr>
              <a:t>Ordinanza regione fvg rifiuti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AD9B3EAD-A2B3-42C4-927C-3455E3E69EE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3502277" y="3388659"/>
            <a:ext cx="3657600" cy="80683"/>
          </a:xfrm>
          <a:prstGeom prst="rect">
            <a:avLst/>
          </a:prstGeom>
          <a:blipFill dpi="0" rotWithShape="1">
            <a:blip r:embed="rId4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175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4" name="Segnaposto numero diapositiva 3">
            <a:extLst>
              <a:ext uri="{FF2B5EF4-FFF2-40B4-BE49-F238E27FC236}">
                <a16:creationId xmlns:a16="http://schemas.microsoft.com/office/drawing/2014/main" id="{1FD71F0A-02A5-4B80-A34E-D2E2AD3D8E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311128" y="6272784"/>
            <a:ext cx="640080" cy="365125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fld id="{4FAB73BC-B049-4115-A692-8D63A059BFB8}" type="slidenum">
              <a:rPr lang="en-US" sz="1900">
                <a:solidFill>
                  <a:schemeClr val="accent1"/>
                </a:solidFill>
              </a:rPr>
              <a:pPr>
                <a:lnSpc>
                  <a:spcPct val="90000"/>
                </a:lnSpc>
                <a:spcAft>
                  <a:spcPts val="600"/>
                </a:spcAft>
              </a:pPr>
              <a:t>25</a:t>
            </a:fld>
            <a:endParaRPr lang="en-US" sz="1900">
              <a:solidFill>
                <a:schemeClr val="accent1"/>
              </a:solidFill>
            </a:endParaRPr>
          </a:p>
        </p:txBody>
      </p:sp>
      <p:graphicFrame>
        <p:nvGraphicFramePr>
          <p:cNvPr id="6" name="Segnaposto contenuto 2">
            <a:extLst>
              <a:ext uri="{FF2B5EF4-FFF2-40B4-BE49-F238E27FC236}">
                <a16:creationId xmlns:a16="http://schemas.microsoft.com/office/drawing/2014/main" id="{03D1E55E-F366-4294-87CD-75B25D883B0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919054230"/>
              </p:ext>
            </p:extLst>
          </p:nvPr>
        </p:nvGraphicFramePr>
        <p:xfrm>
          <a:off x="6081713" y="725488"/>
          <a:ext cx="5141912" cy="54070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6" r:lo="rId7" r:qs="rId8" r:cs="rId9"/>
          </a:graphicData>
        </a:graphic>
      </p:graphicFrame>
    </p:spTree>
    <p:extLst>
      <p:ext uri="{BB962C8B-B14F-4D97-AF65-F5344CB8AC3E}">
        <p14:creationId xmlns:p14="http://schemas.microsoft.com/office/powerpoint/2010/main" val="290432059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E009DD9B-5EE2-4C0D-8B2B-351C8C10220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E720DB99-7745-4E75-9D96-AAB6D55C531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84504" y="464119"/>
            <a:ext cx="10222992" cy="80683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6200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D68803C4-E159-4360-B7BB-74205C8F782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84504" y="601952"/>
            <a:ext cx="10222992" cy="1385874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504B0465-3B07-49BF-BEA7-D8147624629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84504" y="2038655"/>
            <a:ext cx="10222992" cy="80683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175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olo 1">
            <a:extLst>
              <a:ext uri="{FF2B5EF4-FFF2-40B4-BE49-F238E27FC236}">
                <a16:creationId xmlns:a16="http://schemas.microsoft.com/office/drawing/2014/main" id="{FD070DF6-44BB-4177-8E13-3085A6A96F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9848" y="484632"/>
            <a:ext cx="10058400" cy="1609344"/>
          </a:xfrm>
        </p:spPr>
        <p:txBody>
          <a:bodyPr>
            <a:normAutofit/>
          </a:bodyPr>
          <a:lstStyle/>
          <a:p>
            <a:r>
              <a:rPr lang="it-IT" dirty="0"/>
              <a:t>PER GESTORI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575F37BD-6324-4470-91C4-8D79922B1EE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69848" y="2320412"/>
            <a:ext cx="10058400" cy="3851787"/>
          </a:xfrm>
        </p:spPr>
        <p:txBody>
          <a:bodyPr>
            <a:normAutofit/>
          </a:bodyPr>
          <a:lstStyle/>
          <a:p>
            <a:r>
              <a:rPr lang="it-IT" dirty="0"/>
              <a:t>Priorità a rifiuti provenienti dal territorio FVG (in particolare per rifiuti urbani)</a:t>
            </a:r>
          </a:p>
          <a:p>
            <a:endParaRPr lang="it-IT" dirty="0"/>
          </a:p>
          <a:p>
            <a:r>
              <a:rPr lang="it-IT" dirty="0"/>
              <a:t>Deroghe concedibili (a richiesta via PEC)</a:t>
            </a:r>
          </a:p>
          <a:p>
            <a:pPr lvl="1"/>
            <a:r>
              <a:rPr lang="it-IT" sz="1600" dirty="0"/>
              <a:t>PER TUTTI GLI IMPIANTI DI TRATTAMENTO</a:t>
            </a:r>
          </a:p>
          <a:p>
            <a:pPr lvl="1"/>
            <a:r>
              <a:rPr lang="it-IT" dirty="0"/>
              <a:t>Incremento massimo 40% del R13 o D15 della capacità annuale o istantanea</a:t>
            </a:r>
          </a:p>
          <a:p>
            <a:pPr lvl="1"/>
            <a:r>
              <a:rPr lang="it-IT" dirty="0"/>
              <a:t>Ottimizzazione degli spazi (utilizzo anche di aree non coperte)</a:t>
            </a:r>
          </a:p>
          <a:p>
            <a:pPr lvl="1"/>
            <a:endParaRPr lang="it-IT" dirty="0"/>
          </a:p>
          <a:p>
            <a:pPr lvl="1"/>
            <a:r>
              <a:rPr lang="it-IT" dirty="0"/>
              <a:t>PER IMPIANTI DI </a:t>
            </a:r>
            <a:r>
              <a:rPr lang="it-IT" u="sng" dirty="0"/>
              <a:t>RECUPERO</a:t>
            </a:r>
            <a:r>
              <a:rPr lang="it-IT" dirty="0"/>
              <a:t>: L’incremento delle capacità autorizzate al massimo del 20% (compatibilmente con la potenzialità nominale dell’impianto)</a:t>
            </a:r>
          </a:p>
          <a:p>
            <a:pPr lvl="1"/>
            <a:endParaRPr lang="it-IT" dirty="0"/>
          </a:p>
          <a:p>
            <a:pPr lvl="1"/>
            <a:r>
              <a:rPr lang="it-IT" dirty="0"/>
              <a:t>Deroghe per CDR</a:t>
            </a:r>
          </a:p>
          <a:p>
            <a:endParaRPr lang="it-IT" dirty="0"/>
          </a:p>
          <a:p>
            <a:endParaRPr lang="it-IT" dirty="0"/>
          </a:p>
          <a:p>
            <a:endParaRPr lang="it-IT" dirty="0"/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49B7FFA5-14CB-4A4F-9BCC-CA3AA5D9D27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401725" y="6229681"/>
            <a:ext cx="457200" cy="457200"/>
          </a:xfrm>
          <a:prstGeom prst="ellipse">
            <a:avLst/>
          </a:prstGeom>
          <a:blipFill dpi="0" rotWithShape="1">
            <a:blip r:embed="rId4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tile tx="50800" ty="0" sx="85000" sy="85000" flip="none" algn="tl"/>
          </a:blipFill>
          <a:ln w="25400" cap="flat" cmpd="sng" algn="ctr">
            <a:noFill/>
            <a:prstDash val="solid"/>
          </a:ln>
          <a:effectLst/>
        </p:spPr>
        <p:txBody>
          <a:bodyPr lIns="0" tIns="0" rIns="0" bIns="0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ckwell Extra Bold" pitchFamily="18" charset="0"/>
              <a:ea typeface="+mn-ea"/>
              <a:cs typeface="+mn-cs"/>
            </a:endParaRPr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04E48745-7512-4EC2-9E20-9092D12150C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430918" y="6258874"/>
            <a:ext cx="398813" cy="398815"/>
          </a:xfrm>
          <a:prstGeom prst="ellipse">
            <a:avLst/>
          </a:prstGeom>
          <a:noFill/>
          <a:ln w="12700" cap="flat" cmpd="sng" algn="ctr">
            <a:solidFill>
              <a:srgbClr val="FFFFFF"/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" name="Segnaposto numero diapositiva 3">
            <a:extLst>
              <a:ext uri="{FF2B5EF4-FFF2-40B4-BE49-F238E27FC236}">
                <a16:creationId xmlns:a16="http://schemas.microsoft.com/office/drawing/2014/main" id="{C0F4BD2D-BAAB-4144-A612-E6CB09D392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311128" y="6272784"/>
            <a:ext cx="640080" cy="365125"/>
          </a:xfrm>
        </p:spPr>
        <p:txBody>
          <a:bodyPr>
            <a:normAutofit/>
          </a:bodyPr>
          <a:lstStyle/>
          <a:p>
            <a:pPr>
              <a:spcAft>
                <a:spcPts val="600"/>
              </a:spcAft>
            </a:pPr>
            <a:fld id="{4FAB73BC-B049-4115-A692-8D63A059BFB8}" type="slidenum">
              <a:rPr lang="en-US" smtClean="0"/>
              <a:pPr>
                <a:spcAft>
                  <a:spcPts val="600"/>
                </a:spcAft>
              </a:pPr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533345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E009DD9B-5EE2-4C0D-8B2B-351C8C10220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E720DB99-7745-4E75-9D96-AAB6D55C531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84504" y="464119"/>
            <a:ext cx="10222992" cy="80683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6200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D68803C4-E159-4360-B7BB-74205C8F782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84504" y="601952"/>
            <a:ext cx="10222992" cy="1385874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504B0465-3B07-49BF-BEA7-D8147624629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84504" y="2038655"/>
            <a:ext cx="10222992" cy="80683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175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olo 1">
            <a:extLst>
              <a:ext uri="{FF2B5EF4-FFF2-40B4-BE49-F238E27FC236}">
                <a16:creationId xmlns:a16="http://schemas.microsoft.com/office/drawing/2014/main" id="{FD070DF6-44BB-4177-8E13-3085A6A96F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9848" y="484632"/>
            <a:ext cx="10058400" cy="1609344"/>
          </a:xfrm>
        </p:spPr>
        <p:txBody>
          <a:bodyPr>
            <a:normAutofit/>
          </a:bodyPr>
          <a:lstStyle/>
          <a:p>
            <a:r>
              <a:rPr lang="it-IT" dirty="0"/>
              <a:t>PER GESTORI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575F37BD-6324-4470-91C4-8D79922B1EE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69848" y="2320412"/>
            <a:ext cx="10058400" cy="4317497"/>
          </a:xfrm>
        </p:spPr>
        <p:txBody>
          <a:bodyPr>
            <a:normAutofit/>
          </a:bodyPr>
          <a:lstStyle/>
          <a:p>
            <a:r>
              <a:rPr lang="it-IT" dirty="0"/>
              <a:t>Deroghe concedibili (a richiesta via PEC)</a:t>
            </a:r>
          </a:p>
          <a:p>
            <a:pPr lvl="1"/>
            <a:r>
              <a:rPr lang="it-IT" dirty="0"/>
              <a:t>PER IMPIANTI DI </a:t>
            </a:r>
            <a:r>
              <a:rPr lang="it-IT" b="1" u="sng" dirty="0"/>
              <a:t>SMALTIMENTO</a:t>
            </a:r>
            <a:r>
              <a:rPr lang="it-IT" dirty="0"/>
              <a:t>: </a:t>
            </a:r>
          </a:p>
          <a:p>
            <a:pPr lvl="2"/>
            <a:r>
              <a:rPr lang="it-IT" dirty="0"/>
              <a:t>Saturazione del carico termico per impianti di incenerimento</a:t>
            </a:r>
          </a:p>
          <a:p>
            <a:pPr lvl="2"/>
            <a:r>
              <a:rPr lang="it-IT" dirty="0"/>
              <a:t>L’inserimento nell’elenco dei rifiuti conferibili presso le discariche per rifiuti non pericolosi, </a:t>
            </a:r>
            <a:r>
              <a:rPr lang="it-IT" b="1" u="sng" dirty="0"/>
              <a:t>anche in deroga ai criteri di ammissibilità </a:t>
            </a:r>
            <a:r>
              <a:rPr lang="it-IT" dirty="0"/>
              <a:t>dei rifiuti di cui ai codici EER190112 ceneri pesanti e scorie, 191201 carta e cartone 191202 metalli ferrosi 191203 metalli non ferrosi 91204 plastica e gomma191205 vetro 191207 legno diverso da quello di cui alla voce 191206 191210 rifiuti combustibili (combustibile da rifiuti) 191212 altri rifiuti (compresi materiali misti) prodotti dal trattamento meccanico dei rifiuti, </a:t>
            </a:r>
          </a:p>
          <a:p>
            <a:pPr lvl="2"/>
            <a:r>
              <a:rPr lang="it-IT" dirty="0"/>
              <a:t>L’inserimento nell’elenco dei rifiuti conferibili presso gli inceneritori dei rifiuti di cui ai codici EER: 190805 fanghi prodotti dal trattamento delle acque reflue urbane 191201 carta e cartone 191204 plastica e gomma 191207 legno diverso 191210 rifiuti combustibili (combustibile da rifiuti) 191212 altri rifiuti (compresi materiali misti) prodotti dal trattamento meccanico dei rifiuti</a:t>
            </a:r>
          </a:p>
          <a:p>
            <a:pPr lvl="2"/>
            <a:r>
              <a:rPr lang="it-IT" dirty="0"/>
              <a:t>L’inserimento nell’elenco dei rifiuti conferibili presso le discariche per rifiuti non pericolosi e gli inceneritori, solamente qualora gli impianti di selezione fossero impossibilitati a trattarli, dei rifiuti di cui ai codici EER: 150101 imballaggi in carta e cartone 150102 imballaggi in plastica 200101 carta e cartone 200139 plastica 200301 rifiuti urbani non differenziati </a:t>
            </a:r>
          </a:p>
          <a:p>
            <a:endParaRPr lang="it-IT" dirty="0"/>
          </a:p>
          <a:p>
            <a:endParaRPr lang="it-IT" dirty="0"/>
          </a:p>
          <a:p>
            <a:endParaRPr lang="it-IT" dirty="0"/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49B7FFA5-14CB-4A4F-9BCC-CA3AA5D9D27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401725" y="6229681"/>
            <a:ext cx="457200" cy="457200"/>
          </a:xfrm>
          <a:prstGeom prst="ellipse">
            <a:avLst/>
          </a:prstGeom>
          <a:blipFill dpi="0" rotWithShape="1">
            <a:blip r:embed="rId4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tile tx="50800" ty="0" sx="85000" sy="85000" flip="none" algn="tl"/>
          </a:blipFill>
          <a:ln w="25400" cap="flat" cmpd="sng" algn="ctr">
            <a:noFill/>
            <a:prstDash val="solid"/>
          </a:ln>
          <a:effectLst/>
        </p:spPr>
        <p:txBody>
          <a:bodyPr lIns="0" tIns="0" rIns="0" bIns="0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ckwell Extra Bold" pitchFamily="18" charset="0"/>
              <a:ea typeface="+mn-ea"/>
              <a:cs typeface="+mn-cs"/>
            </a:endParaRPr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04E48745-7512-4EC2-9E20-9092D12150C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430918" y="6258874"/>
            <a:ext cx="398813" cy="398815"/>
          </a:xfrm>
          <a:prstGeom prst="ellipse">
            <a:avLst/>
          </a:prstGeom>
          <a:noFill/>
          <a:ln w="12700" cap="flat" cmpd="sng" algn="ctr">
            <a:solidFill>
              <a:srgbClr val="FFFFFF"/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" name="Segnaposto numero diapositiva 3">
            <a:extLst>
              <a:ext uri="{FF2B5EF4-FFF2-40B4-BE49-F238E27FC236}">
                <a16:creationId xmlns:a16="http://schemas.microsoft.com/office/drawing/2014/main" id="{C0F4BD2D-BAAB-4144-A612-E6CB09D392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311128" y="6272784"/>
            <a:ext cx="640080" cy="365125"/>
          </a:xfrm>
        </p:spPr>
        <p:txBody>
          <a:bodyPr>
            <a:normAutofit/>
          </a:bodyPr>
          <a:lstStyle/>
          <a:p>
            <a:pPr>
              <a:spcAft>
                <a:spcPts val="600"/>
              </a:spcAft>
            </a:pPr>
            <a:fld id="{4FAB73BC-B049-4115-A692-8D63A059BFB8}" type="slidenum">
              <a:rPr lang="en-US" smtClean="0"/>
              <a:pPr>
                <a:spcAft>
                  <a:spcPts val="600"/>
                </a:spcAft>
              </a:pPr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36883289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FD070DF6-44BB-4177-8E13-3085A6A96F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9848" y="484632"/>
            <a:ext cx="10058400" cy="1609344"/>
          </a:xfrm>
        </p:spPr>
        <p:txBody>
          <a:bodyPr>
            <a:normAutofit/>
          </a:bodyPr>
          <a:lstStyle/>
          <a:p>
            <a:r>
              <a:rPr lang="it-IT" dirty="0"/>
              <a:t>PER GESTORI – aumento stoccaggi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575F37BD-6324-4470-91C4-8D79922B1EE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69848" y="1740024"/>
            <a:ext cx="10058400" cy="4432176"/>
          </a:xfrm>
        </p:spPr>
        <p:txBody>
          <a:bodyPr>
            <a:normAutofit lnSpcReduction="10000"/>
          </a:bodyPr>
          <a:lstStyle/>
          <a:p>
            <a:r>
              <a:rPr lang="it-IT" dirty="0"/>
              <a:t>Per incremento capacità di stoccaggio è necessario garantire</a:t>
            </a:r>
          </a:p>
          <a:p>
            <a:endParaRPr lang="it-IT" dirty="0"/>
          </a:p>
          <a:p>
            <a:pPr lvl="1"/>
            <a:r>
              <a:rPr lang="it-IT" dirty="0"/>
              <a:t>il rispetto delle disposizioni in materia di </a:t>
            </a:r>
            <a:r>
              <a:rPr lang="it-IT" b="1" dirty="0"/>
              <a:t>prevenzione incendi</a:t>
            </a:r>
            <a:r>
              <a:rPr lang="it-IT" dirty="0"/>
              <a:t> e delle disposizioni in materia di elaborazione dei PEIR</a:t>
            </a:r>
          </a:p>
          <a:p>
            <a:pPr lvl="1"/>
            <a:r>
              <a:rPr lang="it-IT" dirty="0"/>
              <a:t>spazi adeguati di stoccaggio in relazione all’aumento previsto dei volumi di rifiuti in deposito al fine di scongiurare anche pericoli di incendi; </a:t>
            </a:r>
          </a:p>
          <a:p>
            <a:pPr lvl="1"/>
            <a:r>
              <a:rPr lang="it-IT" dirty="0"/>
              <a:t>oltre al rispetto delle norme tecniche di stoccaggio, adeguati sistemi di </a:t>
            </a:r>
            <a:r>
              <a:rPr lang="it-IT" b="1" dirty="0"/>
              <a:t>raccolta e trattamento degli eventuali ed ulteriori eluati</a:t>
            </a:r>
          </a:p>
          <a:p>
            <a:pPr lvl="1"/>
            <a:r>
              <a:rPr lang="it-IT" b="1" dirty="0"/>
              <a:t>sistemi di copertura</a:t>
            </a:r>
            <a:r>
              <a:rPr lang="it-IT" dirty="0"/>
              <a:t>, anche mobili, necessari per limitare le infiltrazioni di acque meteoriche e le emissioni odorigene, laddove necessario nel caso di stoccaggio di rifiuti organici; </a:t>
            </a:r>
          </a:p>
          <a:p>
            <a:pPr lvl="1"/>
            <a:r>
              <a:rPr lang="it-IT" dirty="0"/>
              <a:t>idonei sistemi di confinamento e contenimento atti a </a:t>
            </a:r>
            <a:r>
              <a:rPr lang="it-IT" b="1" dirty="0"/>
              <a:t>separare i quantitativi di rifiuti stoccati rispetto al quantitativo ordinario</a:t>
            </a:r>
          </a:p>
          <a:p>
            <a:pPr lvl="1"/>
            <a:endParaRPr lang="it-IT" b="1" dirty="0"/>
          </a:p>
          <a:p>
            <a:r>
              <a:rPr lang="it-IT" dirty="0"/>
              <a:t>NECESSARIO AUTOCERTIFICARE QUANTO SOPRA</a:t>
            </a:r>
          </a:p>
          <a:p>
            <a:endParaRPr lang="it-IT" dirty="0"/>
          </a:p>
          <a:p>
            <a:endParaRPr lang="it-IT" dirty="0"/>
          </a:p>
          <a:p>
            <a:endParaRPr lang="it-IT" dirty="0"/>
          </a:p>
        </p:txBody>
      </p:sp>
      <p:sp>
        <p:nvSpPr>
          <p:cNvPr id="4" name="Segnaposto numero diapositiva 3">
            <a:extLst>
              <a:ext uri="{FF2B5EF4-FFF2-40B4-BE49-F238E27FC236}">
                <a16:creationId xmlns:a16="http://schemas.microsoft.com/office/drawing/2014/main" id="{C0F4BD2D-BAAB-4144-A612-E6CB09D392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311128" y="6272784"/>
            <a:ext cx="640080" cy="365125"/>
          </a:xfrm>
        </p:spPr>
        <p:txBody>
          <a:bodyPr>
            <a:normAutofit/>
          </a:bodyPr>
          <a:lstStyle/>
          <a:p>
            <a:pPr>
              <a:spcAft>
                <a:spcPts val="600"/>
              </a:spcAft>
            </a:pPr>
            <a:fld id="{4FAB73BC-B049-4115-A692-8D63A059BFB8}" type="slidenum">
              <a:rPr lang="en-US" smtClean="0"/>
              <a:pPr>
                <a:spcAft>
                  <a:spcPts val="600"/>
                </a:spcAft>
              </a:pPr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2764735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FD070DF6-44BB-4177-8E13-3085A6A96F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9848" y="484632"/>
            <a:ext cx="10058400" cy="1609344"/>
          </a:xfrm>
        </p:spPr>
        <p:txBody>
          <a:bodyPr>
            <a:normAutofit/>
          </a:bodyPr>
          <a:lstStyle/>
          <a:p>
            <a:r>
              <a:rPr lang="it-IT" dirty="0"/>
              <a:t>PER GESTORI – aumento stoccaggi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575F37BD-6324-4470-91C4-8D79922B1EE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69848" y="2320412"/>
            <a:ext cx="10058400" cy="3851787"/>
          </a:xfrm>
        </p:spPr>
        <p:txBody>
          <a:bodyPr>
            <a:normAutofit/>
          </a:bodyPr>
          <a:lstStyle/>
          <a:p>
            <a:r>
              <a:rPr lang="it-IT" dirty="0"/>
              <a:t>Nella richiesta via PEC per incremento capacità di stoccaggio è necessario indicare</a:t>
            </a:r>
          </a:p>
          <a:p>
            <a:endParaRPr lang="it-IT" dirty="0"/>
          </a:p>
          <a:p>
            <a:pPr lvl="1"/>
            <a:r>
              <a:rPr lang="it-IT" dirty="0"/>
              <a:t>Autocertificazione delle condizioni previste </a:t>
            </a:r>
          </a:p>
          <a:p>
            <a:pPr lvl="1"/>
            <a:r>
              <a:rPr lang="it-IT" dirty="0"/>
              <a:t>Indicare i codici EER e i quantitativi di rifiuti oggetto di deroga </a:t>
            </a:r>
          </a:p>
          <a:p>
            <a:pPr lvl="1"/>
            <a:r>
              <a:rPr lang="it-IT" dirty="0"/>
              <a:t>le aree interessate dall’ottimizzazione degli stoccaggi o dall’aumento dei quantitativi dei rifiuti stoccati</a:t>
            </a:r>
          </a:p>
          <a:p>
            <a:endParaRPr lang="it-IT" dirty="0"/>
          </a:p>
          <a:p>
            <a:endParaRPr lang="it-IT" dirty="0"/>
          </a:p>
        </p:txBody>
      </p:sp>
      <p:sp>
        <p:nvSpPr>
          <p:cNvPr id="4" name="Segnaposto numero diapositiva 3">
            <a:extLst>
              <a:ext uri="{FF2B5EF4-FFF2-40B4-BE49-F238E27FC236}">
                <a16:creationId xmlns:a16="http://schemas.microsoft.com/office/drawing/2014/main" id="{C0F4BD2D-BAAB-4144-A612-E6CB09D392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311128" y="6272784"/>
            <a:ext cx="640080" cy="365125"/>
          </a:xfrm>
        </p:spPr>
        <p:txBody>
          <a:bodyPr>
            <a:normAutofit/>
          </a:bodyPr>
          <a:lstStyle/>
          <a:p>
            <a:pPr>
              <a:spcAft>
                <a:spcPts val="600"/>
              </a:spcAft>
            </a:pPr>
            <a:fld id="{4FAB73BC-B049-4115-A692-8D63A059BFB8}" type="slidenum">
              <a:rPr lang="en-US" smtClean="0"/>
              <a:pPr>
                <a:spcAft>
                  <a:spcPts val="600"/>
                </a:spcAft>
              </a:pPr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4359873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FD070DF6-44BB-4177-8E13-3085A6A96F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9848" y="484632"/>
            <a:ext cx="10058400" cy="1609344"/>
          </a:xfrm>
        </p:spPr>
        <p:txBody>
          <a:bodyPr>
            <a:normAutofit/>
          </a:bodyPr>
          <a:lstStyle/>
          <a:p>
            <a:r>
              <a:rPr lang="it-IT" dirty="0"/>
              <a:t>PER GESTORI – impianti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575F37BD-6324-4470-91C4-8D79922B1EE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69848" y="2320412"/>
            <a:ext cx="10058400" cy="4408862"/>
          </a:xfrm>
        </p:spPr>
        <p:txBody>
          <a:bodyPr>
            <a:normAutofit/>
          </a:bodyPr>
          <a:lstStyle/>
          <a:p>
            <a:r>
              <a:rPr lang="it-IT" dirty="0"/>
              <a:t>Nella richiesta via PEC per incremento capacità di stoccaggio è necessario indicare</a:t>
            </a:r>
          </a:p>
          <a:p>
            <a:endParaRPr lang="it-IT" dirty="0"/>
          </a:p>
          <a:p>
            <a:pPr lvl="1"/>
            <a:r>
              <a:rPr lang="it-IT" dirty="0"/>
              <a:t>Indicare i codici EER e i quantitativi di rifiuti oggetto di deroga </a:t>
            </a:r>
          </a:p>
          <a:p>
            <a:pPr lvl="1"/>
            <a:r>
              <a:rPr lang="it-IT" dirty="0"/>
              <a:t>garantire il rispetto dei limiti di legge alle emissioni imposti dall’autorizzazione</a:t>
            </a:r>
          </a:p>
          <a:p>
            <a:pPr lvl="1"/>
            <a:r>
              <a:rPr lang="it-IT" dirty="0"/>
              <a:t>effettuare almeno un autocontrollo alle emissioni durante il periodo di deroga per le analisi in autocontrollo disposte dall’autorizzazione vigente e conservare i relativi rapporti di prova per eventuali controlli</a:t>
            </a:r>
          </a:p>
          <a:p>
            <a:pPr lvl="1"/>
            <a:r>
              <a:rPr lang="it-IT" dirty="0"/>
              <a:t>effettuare e registrare le verifiche suppletive utili a garantire l’efficienza dei presidi ambientali</a:t>
            </a:r>
          </a:p>
          <a:p>
            <a:pPr lvl="1"/>
            <a:r>
              <a:rPr lang="it-IT" dirty="0"/>
              <a:t>registrare le manutenzioni suppletive, a seguito delle verifiche di cui sopra, effettuate per garantire l’efficacia dei presidi ambientali</a:t>
            </a:r>
          </a:p>
          <a:p>
            <a:pPr lvl="1"/>
            <a:r>
              <a:rPr lang="it-IT" dirty="0"/>
              <a:t>garantire il rispetto delle disposizioni in materia di prevenzione incendi e delle disposizioni in materia di elaborazione dei PEIR</a:t>
            </a:r>
          </a:p>
          <a:p>
            <a:endParaRPr lang="it-IT" dirty="0"/>
          </a:p>
          <a:p>
            <a:endParaRPr lang="it-IT" dirty="0"/>
          </a:p>
        </p:txBody>
      </p:sp>
      <p:sp>
        <p:nvSpPr>
          <p:cNvPr id="4" name="Segnaposto numero diapositiva 3">
            <a:extLst>
              <a:ext uri="{FF2B5EF4-FFF2-40B4-BE49-F238E27FC236}">
                <a16:creationId xmlns:a16="http://schemas.microsoft.com/office/drawing/2014/main" id="{C0F4BD2D-BAAB-4144-A612-E6CB09D392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311128" y="6272784"/>
            <a:ext cx="640080" cy="365125"/>
          </a:xfrm>
        </p:spPr>
        <p:txBody>
          <a:bodyPr>
            <a:normAutofit/>
          </a:bodyPr>
          <a:lstStyle/>
          <a:p>
            <a:pPr>
              <a:spcAft>
                <a:spcPts val="600"/>
              </a:spcAft>
            </a:pPr>
            <a:fld id="{4FAB73BC-B049-4115-A692-8D63A059BFB8}" type="slidenum">
              <a:rPr lang="en-US" smtClean="0"/>
              <a:pPr>
                <a:spcAft>
                  <a:spcPts val="600"/>
                </a:spcAft>
              </a:pPr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0648658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3E8D9AE3-48FF-4FE5-AC5D-D4035EF13E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Ordinanza regione </a:t>
            </a:r>
            <a:r>
              <a:rPr lang="it-IT" dirty="0" err="1"/>
              <a:t>fvg</a:t>
            </a:r>
            <a:r>
              <a:rPr lang="it-IT" dirty="0"/>
              <a:t> - attenzione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FA70C5D8-EC46-4F59-98D2-1E6D746DA8F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t-IT" dirty="0"/>
              <a:t>HA EFFETTI DAL 1° APRILE 2020 AL 31 LUGLIO 2020</a:t>
            </a:r>
          </a:p>
          <a:p>
            <a:endParaRPr lang="it-IT" dirty="0"/>
          </a:p>
          <a:p>
            <a:r>
              <a:rPr lang="it-IT" dirty="0"/>
              <a:t>PERTANTO:</a:t>
            </a:r>
          </a:p>
          <a:p>
            <a:pPr lvl="1"/>
            <a:r>
              <a:rPr lang="it-IT" dirty="0"/>
              <a:t>Le comunicazioni vanno studiate e ragionate per mettersi nelle condizioni di riprendere la gestione ordinaria a partire dal 1° agosto (salvo differimenti)</a:t>
            </a:r>
          </a:p>
          <a:p>
            <a:pPr lvl="1"/>
            <a:r>
              <a:rPr lang="it-IT" dirty="0"/>
              <a:t>La richiesta via PEC è da considerarsi un vero e proprio progetto e come tale va ragionato</a:t>
            </a:r>
          </a:p>
        </p:txBody>
      </p:sp>
      <p:sp>
        <p:nvSpPr>
          <p:cNvPr id="4" name="Segnaposto numero diapositiva 3">
            <a:extLst>
              <a:ext uri="{FF2B5EF4-FFF2-40B4-BE49-F238E27FC236}">
                <a16:creationId xmlns:a16="http://schemas.microsoft.com/office/drawing/2014/main" id="{1134F1D3-CBDB-4C8A-B4B2-AC99D59421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31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39760094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6F073E00-44BB-4E5B-B539-641087885A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Impianti in aia o </a:t>
            </a:r>
            <a:r>
              <a:rPr lang="it-IT" dirty="0" err="1"/>
              <a:t>aua</a:t>
            </a:r>
            <a:r>
              <a:rPr lang="it-IT" dirty="0"/>
              <a:t> in regione </a:t>
            </a:r>
            <a:r>
              <a:rPr lang="it-IT" dirty="0" err="1"/>
              <a:t>fvg</a:t>
            </a:r>
            <a:endParaRPr lang="it-IT" dirty="0"/>
          </a:p>
        </p:txBody>
      </p:sp>
      <p:sp>
        <p:nvSpPr>
          <p:cNvPr id="3" name="Segnaposto testo 2">
            <a:extLst>
              <a:ext uri="{FF2B5EF4-FFF2-40B4-BE49-F238E27FC236}">
                <a16:creationId xmlns:a16="http://schemas.microsoft.com/office/drawing/2014/main" id="{0802F1BB-1F3D-4D32-8F6B-03902A92F44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>
            <a:extLst>
              <a:ext uri="{FF2B5EF4-FFF2-40B4-BE49-F238E27FC236}">
                <a16:creationId xmlns:a16="http://schemas.microsoft.com/office/drawing/2014/main" id="{1578D5CE-9C3C-48F8-99F7-D4F3756A39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32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53925502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angle 21">
            <a:extLst>
              <a:ext uri="{FF2B5EF4-FFF2-40B4-BE49-F238E27FC236}">
                <a16:creationId xmlns:a16="http://schemas.microsoft.com/office/drawing/2014/main" id="{BCFFB95F-D901-4937-8084-8A7BAA84FAF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836310" y="0"/>
            <a:ext cx="4355689" cy="6857999"/>
          </a:xfrm>
          <a:prstGeom prst="rect">
            <a:avLst/>
          </a:prstGeom>
          <a:blipFill dpi="0" rotWithShape="1">
            <a:blip r:embed="rId2">
              <a:alphaModFix amt="6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olo 1">
            <a:extLst>
              <a:ext uri="{FF2B5EF4-FFF2-40B4-BE49-F238E27FC236}">
                <a16:creationId xmlns:a16="http://schemas.microsoft.com/office/drawing/2014/main" id="{492ED444-6C18-4CBB-956C-B0B6A5BB2C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79777" y="639763"/>
            <a:ext cx="3046073" cy="5177377"/>
          </a:xfrm>
          <a:ln>
            <a:noFill/>
          </a:ln>
        </p:spPr>
        <p:txBody>
          <a:bodyPr>
            <a:normAutofit/>
          </a:bodyPr>
          <a:lstStyle/>
          <a:p>
            <a:r>
              <a:rPr lang="it-IT" sz="4000"/>
              <a:t>Piano di gestione dei solventi</a:t>
            </a:r>
          </a:p>
        </p:txBody>
      </p:sp>
      <p:grpSp>
        <p:nvGrpSpPr>
          <p:cNvPr id="24" name="Group 23">
            <a:extLst>
              <a:ext uri="{FF2B5EF4-FFF2-40B4-BE49-F238E27FC236}">
                <a16:creationId xmlns:a16="http://schemas.microsoft.com/office/drawing/2014/main" id="{60F473BD-3FD3-4548-A8F5-11D3C9CB88B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25" name="Oval 24">
              <a:extLst>
                <a:ext uri="{FF2B5EF4-FFF2-40B4-BE49-F238E27FC236}">
                  <a16:creationId xmlns:a16="http://schemas.microsoft.com/office/drawing/2014/main" id="{691E02ED-3E2E-4396-B6DE-5F93F2F1119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  <p:txBody>
            <a:bodyPr lIns="0" tIns="0" rIns="0" bIns="0"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ckwell Extra Bold" pitchFamily="18" charset="0"/>
                <a:ea typeface="+mn-ea"/>
                <a:cs typeface="+mn-cs"/>
              </a:endParaRPr>
            </a:p>
          </p:txBody>
        </p:sp>
        <p:sp>
          <p:nvSpPr>
            <p:cNvPr id="26" name="Oval 25">
              <a:extLst>
                <a:ext uri="{FF2B5EF4-FFF2-40B4-BE49-F238E27FC236}">
                  <a16:creationId xmlns:a16="http://schemas.microsoft.com/office/drawing/2014/main" id="{28F088F5-B4E7-43B9-88F4-8667026E4BC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 algn="ctr">
              <a:solidFill>
                <a:srgbClr val="FFFFFF"/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4" name="Segnaposto numero diapositiva 3">
            <a:extLst>
              <a:ext uri="{FF2B5EF4-FFF2-40B4-BE49-F238E27FC236}">
                <a16:creationId xmlns:a16="http://schemas.microsoft.com/office/drawing/2014/main" id="{6590AF31-E1AE-43F7-A353-830DC7B18E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311128" y="6272784"/>
            <a:ext cx="640080" cy="365125"/>
          </a:xfrm>
        </p:spPr>
        <p:txBody>
          <a:bodyPr>
            <a:normAutofit/>
          </a:bodyPr>
          <a:lstStyle/>
          <a:p>
            <a:pPr>
              <a:spcAft>
                <a:spcPts val="600"/>
              </a:spcAft>
            </a:pPr>
            <a:fld id="{4FAB73BC-B049-4115-A692-8D63A059BFB8}" type="slidenum">
              <a:rPr lang="en-US"/>
              <a:pPr>
                <a:spcAft>
                  <a:spcPts val="600"/>
                </a:spcAft>
              </a:pPr>
              <a:t>33</a:t>
            </a:fld>
            <a:endParaRPr lang="en-US"/>
          </a:p>
        </p:txBody>
      </p:sp>
      <p:graphicFrame>
        <p:nvGraphicFramePr>
          <p:cNvPr id="17" name="Segnaposto contenuto 2">
            <a:extLst>
              <a:ext uri="{FF2B5EF4-FFF2-40B4-BE49-F238E27FC236}">
                <a16:creationId xmlns:a16="http://schemas.microsoft.com/office/drawing/2014/main" id="{F42EB124-CC14-4439-9D5E-D0EB04FB65EA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711125126"/>
              </p:ext>
            </p:extLst>
          </p:nvPr>
        </p:nvGraphicFramePr>
        <p:xfrm>
          <a:off x="622300" y="639763"/>
          <a:ext cx="6572250" cy="5588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</p:spTree>
    <p:extLst>
      <p:ext uri="{BB962C8B-B14F-4D97-AF65-F5344CB8AC3E}">
        <p14:creationId xmlns:p14="http://schemas.microsoft.com/office/powerpoint/2010/main" val="2962552332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5118BA95-03E7-41B7-B442-0AF8C0A7FF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3048" y="0"/>
            <a:ext cx="12188952" cy="685800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E799C3D5-7D55-4046-808C-F290F456D6E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061035" y="1679569"/>
            <a:ext cx="3498864" cy="3498858"/>
            <a:chOff x="1061035" y="1679569"/>
            <a:chExt cx="3498864" cy="3498858"/>
          </a:xfrm>
        </p:grpSpPr>
        <p:sp>
          <p:nvSpPr>
            <p:cNvPr id="12" name="Oval 11">
              <a:extLst>
                <a:ext uri="{FF2B5EF4-FFF2-40B4-BE49-F238E27FC236}">
                  <a16:creationId xmlns:a16="http://schemas.microsoft.com/office/drawing/2014/main" id="{059D8741-EAD6-41B1-A882-70D70FC3582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61035" y="1679569"/>
              <a:ext cx="3498864" cy="3498858"/>
            </a:xfrm>
            <a:prstGeom prst="ellipse">
              <a:avLst/>
            </a:prstGeom>
            <a:blipFill dpi="0" rotWithShape="1">
              <a:blip r:embed="rId2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3">
                        <a14:imgEffect>
                          <a14:saturation sat="400000"/>
                        </a14:imgEffect>
                        <a14:imgEffect>
                          <a14:brightnessContrast bright="-40000" contrast="40000"/>
                        </a14:imgEffect>
                      </a14:imgLayer>
                    </a14:imgProps>
                  </a:ext>
                </a:extLst>
              </a:blip>
              <a:srcRect/>
              <a:tile tx="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  <p:txBody>
            <a:bodyPr lIns="0" tIns="0" rIns="0" bIns="0"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ckwell Extra Bold" pitchFamily="18" charset="0"/>
                <a:ea typeface="+mn-ea"/>
                <a:cs typeface="+mn-cs"/>
              </a:endParaRPr>
            </a:p>
          </p:txBody>
        </p:sp>
        <p:sp>
          <p:nvSpPr>
            <p:cNvPr id="13" name="Oval 12">
              <a:extLst>
                <a:ext uri="{FF2B5EF4-FFF2-40B4-BE49-F238E27FC236}">
                  <a16:creationId xmlns:a16="http://schemas.microsoft.com/office/drawing/2014/main" id="{45444F36-3103-4D11-A25F-C054D4606DA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246134" y="1864667"/>
              <a:ext cx="3128666" cy="3128662"/>
            </a:xfrm>
            <a:prstGeom prst="ellipse">
              <a:avLst/>
            </a:prstGeom>
            <a:noFill/>
            <a:ln w="25400" cap="flat" cmpd="sng" algn="ctr">
              <a:solidFill>
                <a:sysClr val="window" lastClr="FFFFFF"/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2" name="Titolo 1">
            <a:extLst>
              <a:ext uri="{FF2B5EF4-FFF2-40B4-BE49-F238E27FC236}">
                <a16:creationId xmlns:a16="http://schemas.microsoft.com/office/drawing/2014/main" id="{492ED444-6C18-4CBB-956C-B0B6A5BB2C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90145" y="2376862"/>
            <a:ext cx="2640646" cy="2104273"/>
          </a:xfrm>
          <a:noFill/>
        </p:spPr>
        <p:txBody>
          <a:bodyPr>
            <a:normAutofit/>
          </a:bodyPr>
          <a:lstStyle/>
          <a:p>
            <a:pPr algn="ctr"/>
            <a:r>
              <a:rPr lang="it-IT" sz="3000" dirty="0">
                <a:solidFill>
                  <a:srgbClr val="FFFFFF"/>
                </a:solidFill>
              </a:rPr>
              <a:t>CONSOLIDAMENTO RELAZIONE AIA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AD9B3EAD-A2B3-42C4-927C-3455E3E69EE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3502277" y="3388659"/>
            <a:ext cx="3657600" cy="80683"/>
          </a:xfrm>
          <a:prstGeom prst="rect">
            <a:avLst/>
          </a:prstGeom>
          <a:blipFill dpi="0" rotWithShape="1">
            <a:blip r:embed="rId4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175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A7168AA1-AF3C-491A-ABC3-D29E81BEB07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81089" y="725394"/>
            <a:ext cx="5142658" cy="5407212"/>
          </a:xfrm>
        </p:spPr>
        <p:txBody>
          <a:bodyPr anchor="ctr">
            <a:normAutofit/>
          </a:bodyPr>
          <a:lstStyle/>
          <a:p>
            <a:r>
              <a:rPr lang="it-IT" b="1" dirty="0"/>
              <a:t>Cos’è? </a:t>
            </a:r>
            <a:r>
              <a:rPr lang="it-IT" dirty="0"/>
              <a:t>È una relazione del Gestore che dimostra il rispetto di tutte le prescrizioni AIA</a:t>
            </a:r>
          </a:p>
          <a:p>
            <a:r>
              <a:rPr lang="it-IT" b="1" dirty="0"/>
              <a:t>TERMINE ORIGINARIO</a:t>
            </a:r>
            <a:r>
              <a:rPr lang="it-IT" dirty="0"/>
              <a:t>: 30 aprile</a:t>
            </a:r>
          </a:p>
          <a:p>
            <a:r>
              <a:rPr lang="it-IT" b="1" dirty="0"/>
              <a:t>NUOVO TERMINE</a:t>
            </a:r>
            <a:r>
              <a:rPr lang="it-IT" dirty="0"/>
              <a:t>: 31 luglio </a:t>
            </a:r>
          </a:p>
          <a:p>
            <a:r>
              <a:rPr lang="it-IT" b="1" dirty="0"/>
              <a:t>SOGGETTI OBBLIGATI</a:t>
            </a:r>
            <a:r>
              <a:rPr lang="it-IT" dirty="0"/>
              <a:t>: Aziende in possesso di Autorizzazione Integrata Ambientale (AIA)</a:t>
            </a:r>
          </a:p>
          <a:p>
            <a:endParaRPr lang="it-IT" dirty="0"/>
          </a:p>
          <a:p>
            <a:r>
              <a:rPr lang="it-IT" dirty="0"/>
              <a:t>RIF: </a:t>
            </a:r>
            <a:r>
              <a:rPr lang="it-IT" i="1" dirty="0"/>
              <a:t>Decreto 1828/AMB del 20/04/2020 del Servizio autorizzazioni per la prevenzione dell’inquinamento della Regione FVG</a:t>
            </a:r>
          </a:p>
          <a:p>
            <a:endParaRPr lang="it-IT" dirty="0"/>
          </a:p>
        </p:txBody>
      </p:sp>
      <p:sp>
        <p:nvSpPr>
          <p:cNvPr id="4" name="Segnaposto numero diapositiva 3">
            <a:extLst>
              <a:ext uri="{FF2B5EF4-FFF2-40B4-BE49-F238E27FC236}">
                <a16:creationId xmlns:a16="http://schemas.microsoft.com/office/drawing/2014/main" id="{6590AF31-E1AE-43F7-A353-830DC7B18E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311128" y="6272784"/>
            <a:ext cx="640080" cy="365125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fld id="{4FAB73BC-B049-4115-A692-8D63A059BFB8}" type="slidenum">
              <a:rPr lang="en-US" sz="1900">
                <a:solidFill>
                  <a:schemeClr val="accent1"/>
                </a:solidFill>
              </a:rPr>
              <a:pPr>
                <a:lnSpc>
                  <a:spcPct val="90000"/>
                </a:lnSpc>
                <a:spcAft>
                  <a:spcPts val="600"/>
                </a:spcAft>
              </a:pPr>
              <a:t>34</a:t>
            </a:fld>
            <a:endParaRPr lang="en-US" sz="190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85133328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BCFFB95F-D901-4937-8084-8A7BAA84FAF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836310" y="0"/>
            <a:ext cx="4355689" cy="6857999"/>
          </a:xfrm>
          <a:prstGeom prst="rect">
            <a:avLst/>
          </a:prstGeom>
          <a:blipFill dpi="0" rotWithShape="1">
            <a:blip r:embed="rId2">
              <a:alphaModFix amt="6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olo 1">
            <a:extLst>
              <a:ext uri="{FF2B5EF4-FFF2-40B4-BE49-F238E27FC236}">
                <a16:creationId xmlns:a16="http://schemas.microsoft.com/office/drawing/2014/main" id="{675ADC14-B86C-4357-BBA4-2D90BCC5AA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79777" y="639763"/>
            <a:ext cx="3046073" cy="5177377"/>
          </a:xfrm>
          <a:ln>
            <a:noFill/>
          </a:ln>
        </p:spPr>
        <p:txBody>
          <a:bodyPr>
            <a:normAutofit/>
          </a:bodyPr>
          <a:lstStyle/>
          <a:p>
            <a:r>
              <a:rPr lang="it-IT" sz="4000"/>
              <a:t>Aziende in esercizio e aziende chiuse</a:t>
            </a:r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60F473BD-3FD3-4548-A8F5-11D3C9CB88B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14" name="Oval 13">
              <a:extLst>
                <a:ext uri="{FF2B5EF4-FFF2-40B4-BE49-F238E27FC236}">
                  <a16:creationId xmlns:a16="http://schemas.microsoft.com/office/drawing/2014/main" id="{691E02ED-3E2E-4396-B6DE-5F93F2F1119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  <p:txBody>
            <a:bodyPr lIns="0" tIns="0" rIns="0" bIns="0"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ckwell Extra Bold" pitchFamily="18" charset="0"/>
                <a:ea typeface="+mn-ea"/>
                <a:cs typeface="+mn-cs"/>
              </a:endParaRPr>
            </a:p>
          </p:txBody>
        </p:sp>
        <p:sp>
          <p:nvSpPr>
            <p:cNvPr id="15" name="Oval 14">
              <a:extLst>
                <a:ext uri="{FF2B5EF4-FFF2-40B4-BE49-F238E27FC236}">
                  <a16:creationId xmlns:a16="http://schemas.microsoft.com/office/drawing/2014/main" id="{28F088F5-B4E7-43B9-88F4-8667026E4BC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 algn="ctr">
              <a:solidFill>
                <a:srgbClr val="FFFFFF"/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4" name="Segnaposto numero diapositiva 3">
            <a:extLst>
              <a:ext uri="{FF2B5EF4-FFF2-40B4-BE49-F238E27FC236}">
                <a16:creationId xmlns:a16="http://schemas.microsoft.com/office/drawing/2014/main" id="{74E92667-8FC9-4452-A5C1-8F10939B65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311128" y="6272784"/>
            <a:ext cx="640080" cy="365125"/>
          </a:xfrm>
        </p:spPr>
        <p:txBody>
          <a:bodyPr>
            <a:normAutofit/>
          </a:bodyPr>
          <a:lstStyle/>
          <a:p>
            <a:pPr>
              <a:spcAft>
                <a:spcPts val="600"/>
              </a:spcAft>
            </a:pPr>
            <a:fld id="{4FAB73BC-B049-4115-A692-8D63A059BFB8}" type="slidenum">
              <a:rPr lang="en-US" smtClean="0"/>
              <a:pPr>
                <a:spcAft>
                  <a:spcPts val="600"/>
                </a:spcAft>
              </a:pPr>
              <a:t>35</a:t>
            </a:fld>
            <a:endParaRPr lang="en-US"/>
          </a:p>
        </p:txBody>
      </p:sp>
      <p:graphicFrame>
        <p:nvGraphicFramePr>
          <p:cNvPr id="6" name="Segnaposto contenuto 2">
            <a:extLst>
              <a:ext uri="{FF2B5EF4-FFF2-40B4-BE49-F238E27FC236}">
                <a16:creationId xmlns:a16="http://schemas.microsoft.com/office/drawing/2014/main" id="{435C36E9-AF01-4B70-8521-9D98A6800356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309516726"/>
              </p:ext>
            </p:extLst>
          </p:nvPr>
        </p:nvGraphicFramePr>
        <p:xfrm>
          <a:off x="622300" y="639763"/>
          <a:ext cx="6572250" cy="5588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</p:spTree>
    <p:extLst>
      <p:ext uri="{BB962C8B-B14F-4D97-AF65-F5344CB8AC3E}">
        <p14:creationId xmlns:p14="http://schemas.microsoft.com/office/powerpoint/2010/main" val="4274130347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>
            <a:extLst>
              <a:ext uri="{FF2B5EF4-FFF2-40B4-BE49-F238E27FC236}">
                <a16:creationId xmlns:a16="http://schemas.microsoft.com/office/drawing/2014/main" id="{BCFFB95F-D901-4937-8084-8A7BAA84FAF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836310" y="0"/>
            <a:ext cx="4355689" cy="6857999"/>
          </a:xfrm>
          <a:prstGeom prst="rect">
            <a:avLst/>
          </a:prstGeom>
          <a:blipFill dpi="0" rotWithShape="1">
            <a:blip r:embed="rId2">
              <a:alphaModFix amt="6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olo 1">
            <a:extLst>
              <a:ext uri="{FF2B5EF4-FFF2-40B4-BE49-F238E27FC236}">
                <a16:creationId xmlns:a16="http://schemas.microsoft.com/office/drawing/2014/main" id="{0B17875F-3822-495E-9F33-B5EA392186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79777" y="639763"/>
            <a:ext cx="3046073" cy="5177377"/>
          </a:xfrm>
          <a:ln>
            <a:noFill/>
          </a:ln>
        </p:spPr>
        <p:txBody>
          <a:bodyPr>
            <a:normAutofit/>
          </a:bodyPr>
          <a:lstStyle/>
          <a:p>
            <a:r>
              <a:rPr lang="it-IT" sz="4000"/>
              <a:t>IMPIANTI IN ESERCIZIO</a:t>
            </a:r>
          </a:p>
        </p:txBody>
      </p:sp>
      <p:grpSp>
        <p:nvGrpSpPr>
          <p:cNvPr id="22" name="Group 21">
            <a:extLst>
              <a:ext uri="{FF2B5EF4-FFF2-40B4-BE49-F238E27FC236}">
                <a16:creationId xmlns:a16="http://schemas.microsoft.com/office/drawing/2014/main" id="{60F473BD-3FD3-4548-A8F5-11D3C9CB88B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23" name="Oval 22">
              <a:extLst>
                <a:ext uri="{FF2B5EF4-FFF2-40B4-BE49-F238E27FC236}">
                  <a16:creationId xmlns:a16="http://schemas.microsoft.com/office/drawing/2014/main" id="{691E02ED-3E2E-4396-B6DE-5F93F2F1119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  <p:txBody>
            <a:bodyPr lIns="0" tIns="0" rIns="0" bIns="0"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ckwell Extra Bold" pitchFamily="18" charset="0"/>
                <a:ea typeface="+mn-ea"/>
                <a:cs typeface="+mn-cs"/>
              </a:endParaRPr>
            </a:p>
          </p:txBody>
        </p:sp>
        <p:sp>
          <p:nvSpPr>
            <p:cNvPr id="24" name="Oval 23">
              <a:extLst>
                <a:ext uri="{FF2B5EF4-FFF2-40B4-BE49-F238E27FC236}">
                  <a16:creationId xmlns:a16="http://schemas.microsoft.com/office/drawing/2014/main" id="{28F088F5-B4E7-43B9-88F4-8667026E4BC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 algn="ctr">
              <a:solidFill>
                <a:srgbClr val="FFFFFF"/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4" name="Segnaposto numero diapositiva 3">
            <a:extLst>
              <a:ext uri="{FF2B5EF4-FFF2-40B4-BE49-F238E27FC236}">
                <a16:creationId xmlns:a16="http://schemas.microsoft.com/office/drawing/2014/main" id="{B9179E27-9CB1-4D81-81B2-E9704A84F0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311128" y="6272784"/>
            <a:ext cx="640080" cy="365125"/>
          </a:xfrm>
        </p:spPr>
        <p:txBody>
          <a:bodyPr>
            <a:normAutofit/>
          </a:bodyPr>
          <a:lstStyle/>
          <a:p>
            <a:pPr>
              <a:spcAft>
                <a:spcPts val="600"/>
              </a:spcAft>
            </a:pPr>
            <a:fld id="{4FAB73BC-B049-4115-A692-8D63A059BFB8}" type="slidenum">
              <a:rPr lang="en-US" smtClean="0"/>
              <a:pPr>
                <a:spcAft>
                  <a:spcPts val="600"/>
                </a:spcAft>
              </a:pPr>
              <a:t>36</a:t>
            </a:fld>
            <a:endParaRPr lang="en-US"/>
          </a:p>
        </p:txBody>
      </p:sp>
      <p:graphicFrame>
        <p:nvGraphicFramePr>
          <p:cNvPr id="6" name="Segnaposto contenuto 2">
            <a:extLst>
              <a:ext uri="{FF2B5EF4-FFF2-40B4-BE49-F238E27FC236}">
                <a16:creationId xmlns:a16="http://schemas.microsoft.com/office/drawing/2014/main" id="{EB7C610A-83EF-4311-8A39-70C6598ED2AF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710120940"/>
              </p:ext>
            </p:extLst>
          </p:nvPr>
        </p:nvGraphicFramePr>
        <p:xfrm>
          <a:off x="622300" y="639763"/>
          <a:ext cx="6572250" cy="5588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</p:spTree>
    <p:extLst>
      <p:ext uri="{BB962C8B-B14F-4D97-AF65-F5344CB8AC3E}">
        <p14:creationId xmlns:p14="http://schemas.microsoft.com/office/powerpoint/2010/main" val="1174970615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3C06EAFD-0C69-4B3B-BEA7-E7E11DDF9C4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0">
            <a:extLst>
              <a:ext uri="{FF2B5EF4-FFF2-40B4-BE49-F238E27FC236}">
                <a16:creationId xmlns:a16="http://schemas.microsoft.com/office/drawing/2014/main" id="{A4066C89-42FB-4624-9AFE-3A31B36491B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344" y="0"/>
            <a:ext cx="4648169" cy="6858000"/>
          </a:xfrm>
          <a:prstGeom prst="rect">
            <a:avLst/>
          </a:prstGeom>
          <a:blipFill dpi="0" rotWithShape="1">
            <a:blip r:embed="rId2">
              <a:duotone>
                <a:schemeClr val="accent1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aturation sat="400000"/>
                      </a14:imgEffect>
                      <a14:imgEffect>
                        <a14:brightnessContrast bright="-40000" contrast="40000"/>
                      </a14:imgEffect>
                    </a14:imgLayer>
                  </a14:imgProps>
                </a:ext>
              </a:extLst>
            </a:blip>
            <a:srcRect/>
            <a:tile tx="0" ty="0" sx="85000" sy="85000" flip="none" algn="tl"/>
          </a:blipFill>
          <a:ln w="25400" cap="flat" cmpd="sng" algn="ctr">
            <a:noFill/>
            <a:prstDash val="solid"/>
          </a:ln>
          <a:effectLst/>
        </p:spPr>
        <p:txBody>
          <a:bodyPr lIns="0" tIns="0" rIns="0" bIns="0" rtlCol="0" anchor="ctr"/>
          <a:lstStyle/>
          <a:p>
            <a:pPr algn="ctr" defTabSz="914400"/>
            <a:endParaRPr lang="en-US" sz="2000" kern="0">
              <a:solidFill>
                <a:prstClr val="white"/>
              </a:solidFill>
              <a:latin typeface="Rockwell Extra Bold" pitchFamily="18" charset="0"/>
            </a:endParaRPr>
          </a:p>
        </p:txBody>
      </p:sp>
      <p:sp>
        <p:nvSpPr>
          <p:cNvPr id="2" name="Titolo 1">
            <a:extLst>
              <a:ext uri="{FF2B5EF4-FFF2-40B4-BE49-F238E27FC236}">
                <a16:creationId xmlns:a16="http://schemas.microsoft.com/office/drawing/2014/main" id="{0B17875F-3822-495E-9F33-B5EA392186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3468" y="643466"/>
            <a:ext cx="3686312" cy="5528734"/>
          </a:xfrm>
        </p:spPr>
        <p:txBody>
          <a:bodyPr>
            <a:normAutofit/>
          </a:bodyPr>
          <a:lstStyle/>
          <a:p>
            <a:pPr algn="r"/>
            <a:r>
              <a:rPr lang="it-IT" sz="4800">
                <a:solidFill>
                  <a:srgbClr val="FFFFFF"/>
                </a:solidFill>
              </a:rPr>
              <a:t>IMPIANTI IN ESERCIZIO</a:t>
            </a:r>
          </a:p>
        </p:txBody>
      </p:sp>
      <p:sp>
        <p:nvSpPr>
          <p:cNvPr id="18" name="Segnaposto contenuto 2">
            <a:extLst>
              <a:ext uri="{FF2B5EF4-FFF2-40B4-BE49-F238E27FC236}">
                <a16:creationId xmlns:a16="http://schemas.microsoft.com/office/drawing/2014/main" id="{EEB2E768-7779-40CB-8279-12018E33906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053780" y="599768"/>
            <a:ext cx="6074467" cy="5572432"/>
          </a:xfrm>
        </p:spPr>
        <p:txBody>
          <a:bodyPr anchor="ctr">
            <a:normAutofit/>
          </a:bodyPr>
          <a:lstStyle/>
          <a:p>
            <a:r>
              <a:rPr lang="it-IT" dirty="0"/>
              <a:t>In possesso di AIA, di AUA o di autorizzazione a carattere generale</a:t>
            </a:r>
          </a:p>
          <a:p>
            <a:r>
              <a:rPr lang="it-IT" b="1" dirty="0"/>
              <a:t>NO INTERRUZIONE DI</a:t>
            </a:r>
          </a:p>
          <a:p>
            <a:pPr lvl="1"/>
            <a:r>
              <a:rPr lang="it-IT" b="1" dirty="0"/>
              <a:t>manutenzioni </a:t>
            </a:r>
          </a:p>
          <a:p>
            <a:pPr lvl="1"/>
            <a:r>
              <a:rPr lang="it-IT" b="1" dirty="0"/>
              <a:t>controllo dei punti critici affidati a ditte terze</a:t>
            </a:r>
          </a:p>
          <a:p>
            <a:pPr lvl="1"/>
            <a:endParaRPr lang="it-IT" b="1" dirty="0"/>
          </a:p>
          <a:p>
            <a:r>
              <a:rPr lang="it-IT" b="1" dirty="0"/>
              <a:t>QUALI SONO I PUNTI CRITICI?</a:t>
            </a:r>
          </a:p>
          <a:p>
            <a:r>
              <a:rPr lang="it-IT" dirty="0"/>
              <a:t>le analisi sui rifiuti in ingresso o in uscita </a:t>
            </a:r>
          </a:p>
          <a:p>
            <a:r>
              <a:rPr lang="it-IT" dirty="0"/>
              <a:t>le analisi sulla qualità dello scarico e dei fanghi dei depuratori</a:t>
            </a:r>
          </a:p>
          <a:p>
            <a:r>
              <a:rPr lang="it-IT" dirty="0"/>
              <a:t>[le analisi emissioni in atmosfera]</a:t>
            </a:r>
          </a:p>
        </p:txBody>
      </p:sp>
      <p:sp>
        <p:nvSpPr>
          <p:cNvPr id="19" name="Oval 12">
            <a:extLst>
              <a:ext uri="{FF2B5EF4-FFF2-40B4-BE49-F238E27FC236}">
                <a16:creationId xmlns:a16="http://schemas.microsoft.com/office/drawing/2014/main" id="{BA218FBC-B2D6-48CA-9289-C4110162ED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401725" y="6229681"/>
            <a:ext cx="457200" cy="457200"/>
          </a:xfrm>
          <a:prstGeom prst="ellipse">
            <a:avLst/>
          </a:prstGeom>
          <a:blipFill dpi="0" rotWithShape="1">
            <a:blip r:embed="rId4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tile tx="50800" ty="0" sx="85000" sy="85000" flip="none" algn="tl"/>
          </a:blipFill>
          <a:ln w="25400" cap="flat" cmpd="sng" algn="ctr">
            <a:noFill/>
            <a:prstDash val="solid"/>
          </a:ln>
          <a:effectLst/>
        </p:spPr>
        <p:txBody>
          <a:bodyPr lIns="0" tIns="0" rIns="0" bIns="0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ckwell Extra Bold" pitchFamily="18" charset="0"/>
              <a:ea typeface="+mn-ea"/>
              <a:cs typeface="+mn-cs"/>
            </a:endParaRPr>
          </a:p>
        </p:txBody>
      </p:sp>
      <p:sp>
        <p:nvSpPr>
          <p:cNvPr id="20" name="Oval 14">
            <a:extLst>
              <a:ext uri="{FF2B5EF4-FFF2-40B4-BE49-F238E27FC236}">
                <a16:creationId xmlns:a16="http://schemas.microsoft.com/office/drawing/2014/main" id="{2DED9084-49DA-4911-ACB7-5F9E4DEFA0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430918" y="6258874"/>
            <a:ext cx="398813" cy="398815"/>
          </a:xfrm>
          <a:prstGeom prst="ellipse">
            <a:avLst/>
          </a:prstGeom>
          <a:noFill/>
          <a:ln w="12700" cap="flat" cmpd="sng" algn="ctr">
            <a:solidFill>
              <a:srgbClr val="FFFFFF"/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" name="Segnaposto numero diapositiva 3">
            <a:extLst>
              <a:ext uri="{FF2B5EF4-FFF2-40B4-BE49-F238E27FC236}">
                <a16:creationId xmlns:a16="http://schemas.microsoft.com/office/drawing/2014/main" id="{B9179E27-9CB1-4D81-81B2-E9704A84F0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311128" y="6272784"/>
            <a:ext cx="640080" cy="365125"/>
          </a:xfrm>
        </p:spPr>
        <p:txBody>
          <a:bodyPr>
            <a:normAutofit/>
          </a:bodyPr>
          <a:lstStyle/>
          <a:p>
            <a:pPr>
              <a:spcAft>
                <a:spcPts val="600"/>
              </a:spcAft>
            </a:pPr>
            <a:fld id="{4FAB73BC-B049-4115-A692-8D63A059BFB8}" type="slidenum">
              <a:rPr lang="en-US" smtClean="0"/>
              <a:pPr>
                <a:spcAft>
                  <a:spcPts val="600"/>
                </a:spcAft>
              </a:pPr>
              <a:t>37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75252129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3C06EAFD-0C69-4B3B-BEA7-E7E11DDF9C4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0">
            <a:extLst>
              <a:ext uri="{FF2B5EF4-FFF2-40B4-BE49-F238E27FC236}">
                <a16:creationId xmlns:a16="http://schemas.microsoft.com/office/drawing/2014/main" id="{A4066C89-42FB-4624-9AFE-3A31B36491B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344" y="0"/>
            <a:ext cx="4648169" cy="6858000"/>
          </a:xfrm>
          <a:prstGeom prst="rect">
            <a:avLst/>
          </a:prstGeom>
          <a:blipFill dpi="0" rotWithShape="1">
            <a:blip r:embed="rId2">
              <a:duotone>
                <a:schemeClr val="accent1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aturation sat="400000"/>
                      </a14:imgEffect>
                      <a14:imgEffect>
                        <a14:brightnessContrast bright="-40000" contrast="40000"/>
                      </a14:imgEffect>
                    </a14:imgLayer>
                  </a14:imgProps>
                </a:ext>
              </a:extLst>
            </a:blip>
            <a:srcRect/>
            <a:tile tx="0" ty="0" sx="85000" sy="85000" flip="none" algn="tl"/>
          </a:blipFill>
          <a:ln w="25400" cap="flat" cmpd="sng" algn="ctr">
            <a:noFill/>
            <a:prstDash val="solid"/>
          </a:ln>
          <a:effectLst/>
        </p:spPr>
        <p:txBody>
          <a:bodyPr lIns="0" tIns="0" rIns="0" bIns="0" rtlCol="0" anchor="ctr"/>
          <a:lstStyle/>
          <a:p>
            <a:pPr algn="ctr" defTabSz="914400"/>
            <a:endParaRPr lang="en-US" sz="2000" kern="0">
              <a:solidFill>
                <a:prstClr val="white"/>
              </a:solidFill>
              <a:latin typeface="Rockwell Extra Bold" pitchFamily="18" charset="0"/>
            </a:endParaRPr>
          </a:p>
        </p:txBody>
      </p:sp>
      <p:sp>
        <p:nvSpPr>
          <p:cNvPr id="2" name="Titolo 1">
            <a:extLst>
              <a:ext uri="{FF2B5EF4-FFF2-40B4-BE49-F238E27FC236}">
                <a16:creationId xmlns:a16="http://schemas.microsoft.com/office/drawing/2014/main" id="{0B17875F-3822-495E-9F33-B5EA392186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3468" y="643466"/>
            <a:ext cx="3686312" cy="5528734"/>
          </a:xfrm>
        </p:spPr>
        <p:txBody>
          <a:bodyPr>
            <a:normAutofit/>
          </a:bodyPr>
          <a:lstStyle/>
          <a:p>
            <a:pPr algn="r"/>
            <a:r>
              <a:rPr lang="it-IT" sz="4800" dirty="0">
                <a:solidFill>
                  <a:srgbClr val="FFFFFF"/>
                </a:solidFill>
              </a:rPr>
              <a:t>IMPIANTI NON IN ESERCIZIO</a:t>
            </a:r>
          </a:p>
        </p:txBody>
      </p:sp>
      <p:sp>
        <p:nvSpPr>
          <p:cNvPr id="18" name="Segnaposto contenuto 2">
            <a:extLst>
              <a:ext uri="{FF2B5EF4-FFF2-40B4-BE49-F238E27FC236}">
                <a16:creationId xmlns:a16="http://schemas.microsoft.com/office/drawing/2014/main" id="{EEB2E768-7779-40CB-8279-12018E33906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053780" y="599768"/>
            <a:ext cx="6074467" cy="5572432"/>
          </a:xfrm>
        </p:spPr>
        <p:txBody>
          <a:bodyPr anchor="ctr">
            <a:normAutofit/>
          </a:bodyPr>
          <a:lstStyle/>
          <a:p>
            <a:r>
              <a:rPr lang="it-IT" dirty="0"/>
              <a:t>In possesso di AIA, di AUA o di autorizzazione a carattere generale</a:t>
            </a:r>
          </a:p>
          <a:p>
            <a:endParaRPr lang="it-IT" dirty="0"/>
          </a:p>
          <a:p>
            <a:r>
              <a:rPr lang="it-IT" b="1" dirty="0"/>
              <a:t>DISPENSATI DAI CONTROLLI</a:t>
            </a:r>
          </a:p>
          <a:p>
            <a:pPr lvl="1"/>
            <a:r>
              <a:rPr lang="it-IT" b="1" dirty="0"/>
              <a:t>Previsti dal PMC AIA</a:t>
            </a:r>
          </a:p>
          <a:p>
            <a:pPr lvl="1"/>
            <a:r>
              <a:rPr lang="it-IT" b="1" dirty="0"/>
              <a:t>Previsti dalle AUA o autorizzazioni alle emissioni</a:t>
            </a:r>
          </a:p>
          <a:p>
            <a:pPr lvl="1"/>
            <a:endParaRPr lang="it-IT" b="1" dirty="0"/>
          </a:p>
        </p:txBody>
      </p:sp>
      <p:sp>
        <p:nvSpPr>
          <p:cNvPr id="19" name="Oval 12">
            <a:extLst>
              <a:ext uri="{FF2B5EF4-FFF2-40B4-BE49-F238E27FC236}">
                <a16:creationId xmlns:a16="http://schemas.microsoft.com/office/drawing/2014/main" id="{BA218FBC-B2D6-48CA-9289-C4110162ED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401725" y="6229681"/>
            <a:ext cx="457200" cy="457200"/>
          </a:xfrm>
          <a:prstGeom prst="ellipse">
            <a:avLst/>
          </a:prstGeom>
          <a:blipFill dpi="0" rotWithShape="1">
            <a:blip r:embed="rId4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tile tx="50800" ty="0" sx="85000" sy="85000" flip="none" algn="tl"/>
          </a:blipFill>
          <a:ln w="25400" cap="flat" cmpd="sng" algn="ctr">
            <a:noFill/>
            <a:prstDash val="solid"/>
          </a:ln>
          <a:effectLst/>
        </p:spPr>
        <p:txBody>
          <a:bodyPr lIns="0" tIns="0" rIns="0" bIns="0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ckwell Extra Bold" pitchFamily="18" charset="0"/>
              <a:ea typeface="+mn-ea"/>
              <a:cs typeface="+mn-cs"/>
            </a:endParaRPr>
          </a:p>
        </p:txBody>
      </p:sp>
      <p:sp>
        <p:nvSpPr>
          <p:cNvPr id="20" name="Oval 14">
            <a:extLst>
              <a:ext uri="{FF2B5EF4-FFF2-40B4-BE49-F238E27FC236}">
                <a16:creationId xmlns:a16="http://schemas.microsoft.com/office/drawing/2014/main" id="{2DED9084-49DA-4911-ACB7-5F9E4DEFA0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430918" y="6258874"/>
            <a:ext cx="398813" cy="398815"/>
          </a:xfrm>
          <a:prstGeom prst="ellipse">
            <a:avLst/>
          </a:prstGeom>
          <a:noFill/>
          <a:ln w="12700" cap="flat" cmpd="sng" algn="ctr">
            <a:solidFill>
              <a:srgbClr val="FFFFFF"/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" name="Segnaposto numero diapositiva 3">
            <a:extLst>
              <a:ext uri="{FF2B5EF4-FFF2-40B4-BE49-F238E27FC236}">
                <a16:creationId xmlns:a16="http://schemas.microsoft.com/office/drawing/2014/main" id="{B9179E27-9CB1-4D81-81B2-E9704A84F0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311128" y="6272784"/>
            <a:ext cx="640080" cy="365125"/>
          </a:xfrm>
        </p:spPr>
        <p:txBody>
          <a:bodyPr>
            <a:normAutofit/>
          </a:bodyPr>
          <a:lstStyle/>
          <a:p>
            <a:pPr>
              <a:spcAft>
                <a:spcPts val="600"/>
              </a:spcAft>
            </a:pPr>
            <a:fld id="{4FAB73BC-B049-4115-A692-8D63A059BFB8}" type="slidenum">
              <a:rPr lang="en-US" smtClean="0"/>
              <a:pPr>
                <a:spcAft>
                  <a:spcPts val="600"/>
                </a:spcAft>
              </a:pPr>
              <a:t>38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2295628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0B17875F-3822-495E-9F33-B5EA392186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9848" y="484632"/>
            <a:ext cx="10058400" cy="1609344"/>
          </a:xfrm>
        </p:spPr>
        <p:txBody>
          <a:bodyPr>
            <a:normAutofit/>
          </a:bodyPr>
          <a:lstStyle/>
          <a:p>
            <a:r>
              <a:rPr lang="it-IT"/>
              <a:t>IMPIANTI NON IN ESERCIZIO</a:t>
            </a:r>
          </a:p>
        </p:txBody>
      </p:sp>
      <p:sp>
        <p:nvSpPr>
          <p:cNvPr id="18" name="Segnaposto contenuto 2">
            <a:extLst>
              <a:ext uri="{FF2B5EF4-FFF2-40B4-BE49-F238E27FC236}">
                <a16:creationId xmlns:a16="http://schemas.microsoft.com/office/drawing/2014/main" id="{EEB2E768-7779-40CB-8279-12018E33906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69847" y="2121408"/>
            <a:ext cx="6482419" cy="4050792"/>
          </a:xfrm>
        </p:spPr>
        <p:txBody>
          <a:bodyPr>
            <a:normAutofit/>
          </a:bodyPr>
          <a:lstStyle/>
          <a:p>
            <a:r>
              <a:rPr lang="it-IT" b="1" dirty="0"/>
              <a:t>ATTENZIONE:</a:t>
            </a:r>
          </a:p>
          <a:p>
            <a:endParaRPr lang="it-IT" b="1" dirty="0"/>
          </a:p>
          <a:p>
            <a:r>
              <a:rPr lang="it-IT" dirty="0"/>
              <a:t>Le aziende chiuse devono mettere in sicurezza </a:t>
            </a:r>
          </a:p>
          <a:p>
            <a:pPr lvl="1"/>
            <a:r>
              <a:rPr lang="it-IT" dirty="0"/>
              <a:t>Le aree di stoccaggio</a:t>
            </a:r>
          </a:p>
          <a:p>
            <a:pPr lvl="1"/>
            <a:r>
              <a:rPr lang="it-IT" dirty="0"/>
              <a:t>Le aree di lavoro</a:t>
            </a:r>
          </a:p>
          <a:p>
            <a:pPr lvl="1"/>
            <a:r>
              <a:rPr lang="it-IT" dirty="0"/>
              <a:t>Gli impianti</a:t>
            </a:r>
          </a:p>
          <a:p>
            <a:pPr lvl="1"/>
            <a:r>
              <a:rPr lang="it-IT" dirty="0"/>
              <a:t>Le attrezzature</a:t>
            </a:r>
          </a:p>
          <a:p>
            <a:endParaRPr lang="it-IT" dirty="0"/>
          </a:p>
          <a:p>
            <a:r>
              <a:rPr lang="it-IT" dirty="0"/>
              <a:t>Per evitare contaminazioni alle matrici ambientali</a:t>
            </a:r>
          </a:p>
          <a:p>
            <a:pPr lvl="1"/>
            <a:endParaRPr lang="it-IT" b="1" dirty="0"/>
          </a:p>
        </p:txBody>
      </p:sp>
      <p:pic>
        <p:nvPicPr>
          <p:cNvPr id="24" name="Graphic 23">
            <a:extLst>
              <a:ext uri="{FF2B5EF4-FFF2-40B4-BE49-F238E27FC236}">
                <a16:creationId xmlns:a16="http://schemas.microsoft.com/office/drawing/2014/main" id="{EDDDFEBE-AEED-481E-B4E8-92FF63458D3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872307" y="2381985"/>
            <a:ext cx="3261974" cy="3261974"/>
          </a:xfrm>
          <a:prstGeom prst="rect">
            <a:avLst/>
          </a:prstGeom>
        </p:spPr>
      </p:pic>
      <p:sp>
        <p:nvSpPr>
          <p:cNvPr id="4" name="Segnaposto numero diapositiva 3">
            <a:extLst>
              <a:ext uri="{FF2B5EF4-FFF2-40B4-BE49-F238E27FC236}">
                <a16:creationId xmlns:a16="http://schemas.microsoft.com/office/drawing/2014/main" id="{B9179E27-9CB1-4D81-81B2-E9704A84F0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311128" y="6272784"/>
            <a:ext cx="640080" cy="365125"/>
          </a:xfrm>
        </p:spPr>
        <p:txBody>
          <a:bodyPr>
            <a:normAutofit/>
          </a:bodyPr>
          <a:lstStyle/>
          <a:p>
            <a:pPr>
              <a:spcAft>
                <a:spcPts val="600"/>
              </a:spcAft>
            </a:pPr>
            <a:fld id="{4FAB73BC-B049-4115-A692-8D63A059BFB8}" type="slidenum">
              <a:rPr lang="en-US" smtClean="0"/>
              <a:pPr>
                <a:spcAft>
                  <a:spcPts val="600"/>
                </a:spcAft>
              </a:pPr>
              <a:t>39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6768505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Legno">
  <a:themeElements>
    <a:clrScheme name="Wood Type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Wood Type">
      <a:majorFont>
        <a:latin typeface="Rockwell Condensed" panose="02060603050405020104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微軟正黑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Rockwell" panose="02060603020205020403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標楷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Wood Type">
      <a: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70000"/>
                <a:shade val="63000"/>
              </a:schemeClr>
              <a:schemeClr val="phClr">
                <a:tint val="10000"/>
                <a:satMod val="150000"/>
              </a:schemeClr>
            </a:duotone>
          </a:blip>
          <a:tile tx="0" ty="0" sx="60000" sy="59000" flip="none" algn="tl"/>
        </a:blipFill>
        <a:blipFill rotWithShape="1">
          <a:blip xmlns:r="http://schemas.openxmlformats.org/officeDocument/2006/relationships" r:embed="rId1">
            <a:duotone>
              <a:schemeClr val="phClr">
                <a:shade val="36000"/>
                <a:satMod val="120000"/>
              </a:schemeClr>
              <a:schemeClr val="phClr">
                <a:tint val="40000"/>
              </a:schemeClr>
            </a:duotone>
          </a:blip>
          <a:tile tx="0" ty="0" sx="60000" sy="59000" flip="none" algn="tl"/>
        </a:blip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softEdge rad="12700"/>
          </a:effectLst>
        </a:effectStyle>
        <a:effectStyle>
          <a:effectLst>
            <a:outerShdw blurRad="50800" dist="19050" dir="5400000" algn="tl" rotWithShape="0">
              <a:srgbClr val="000000">
                <a:alpha val="60000"/>
              </a:srgbClr>
            </a:outerShdw>
            <a:softEdge rad="12700"/>
          </a:effectLst>
        </a:effectStyle>
      </a:effectStyleLst>
      <a:bgFillStyleLst>
        <a:solidFill>
          <a:schemeClr val="phClr"/>
        </a:solidFill>
        <a:solidFill>
          <a:schemeClr val="phClr">
            <a:shade val="97000"/>
            <a:satMod val="15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75000"/>
                <a:shade val="58000"/>
                <a:satMod val="120000"/>
              </a:schemeClr>
              <a:schemeClr val="phClr">
                <a:tint val="50000"/>
                <a:shade val="96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ood Type" id="{7ACABC62-BF99-48CF-A9DC-4DB89C7B13DC}" vid="{142A1326-48AB-42A9-8428-CB14AA30176D}"/>
    </a:ext>
  </a:extLst>
</a:theme>
</file>

<file path=ppt/theme/theme2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Wood Type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2.xml><?xml version="1.0" encoding="utf-8"?>
<a:themeOverride xmlns:a="http://schemas.openxmlformats.org/drawingml/2006/main">
  <a:clrScheme name="Wood Type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565</TotalTime>
  <Words>2217</Words>
  <Application>Microsoft Office PowerPoint</Application>
  <PresentationFormat>Widescreen</PresentationFormat>
  <Paragraphs>285</Paragraphs>
  <Slides>39</Slides>
  <Notes>0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5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39</vt:i4>
      </vt:variant>
    </vt:vector>
  </HeadingPairs>
  <TitlesOfParts>
    <vt:vector size="45" baseType="lpstr">
      <vt:lpstr>Calibri</vt:lpstr>
      <vt:lpstr>Rockwell</vt:lpstr>
      <vt:lpstr>Rockwell Condensed</vt:lpstr>
      <vt:lpstr>Rockwell Extra Bold</vt:lpstr>
      <vt:lpstr>Wingdings</vt:lpstr>
      <vt:lpstr>Legno</vt:lpstr>
      <vt:lpstr>Quanto stare tranquilli sulle proroghe ambientali?</vt:lpstr>
      <vt:lpstr>Vediamo i dettagli…</vt:lpstr>
      <vt:lpstr>Una breve premessa</vt:lpstr>
      <vt:lpstr>Una breve premessa</vt:lpstr>
      <vt:lpstr>Alcuni punti fermi</vt:lpstr>
      <vt:lpstr>I provvedimenti</vt:lpstr>
      <vt:lpstr>CURA ITALIA</vt:lpstr>
      <vt:lpstr>rEGIONE FVG</vt:lpstr>
      <vt:lpstr>Visione d’insieme dei provvedimenti</vt:lpstr>
      <vt:lpstr>APETTI GENERALI – sospensione dei termini</vt:lpstr>
      <vt:lpstr>ESEMPIO</vt:lpstr>
      <vt:lpstr>sospensione dei termini</vt:lpstr>
      <vt:lpstr>sospensione dei termini</vt:lpstr>
      <vt:lpstr>sospensione dei termini </vt:lpstr>
      <vt:lpstr>sospensione dei termini </vt:lpstr>
      <vt:lpstr>sospensione dei termini </vt:lpstr>
      <vt:lpstr>MUD</vt:lpstr>
      <vt:lpstr>RINVIO DI SCADENZE SUI RIFIUTI</vt:lpstr>
      <vt:lpstr>Deposito temporaneo</vt:lpstr>
      <vt:lpstr>Deposito temporaneo  Cura Italia</vt:lpstr>
      <vt:lpstr>Dep. temporaneo – regione fvg</vt:lpstr>
      <vt:lpstr>Dep. temporaneo – regione fvg</vt:lpstr>
      <vt:lpstr>Dep. temporaneo – regione fvg</vt:lpstr>
      <vt:lpstr>Rifiuti in regione fvg</vt:lpstr>
      <vt:lpstr>Ordinanza regione fvg rifiuti</vt:lpstr>
      <vt:lpstr>PER GESTORI</vt:lpstr>
      <vt:lpstr>PER GESTORI</vt:lpstr>
      <vt:lpstr>PER GESTORI – aumento stoccaggi</vt:lpstr>
      <vt:lpstr>PER GESTORI – aumento stoccaggi</vt:lpstr>
      <vt:lpstr>PER GESTORI – impianti</vt:lpstr>
      <vt:lpstr>Ordinanza regione fvg - attenzione</vt:lpstr>
      <vt:lpstr>Impianti in aia o aua in regione fvg</vt:lpstr>
      <vt:lpstr>Piano di gestione dei solventi</vt:lpstr>
      <vt:lpstr>CONSOLIDAMENTO RELAZIONE AIA</vt:lpstr>
      <vt:lpstr>Aziende in esercizio e aziende chiuse</vt:lpstr>
      <vt:lpstr>IMPIANTI IN ESERCIZIO</vt:lpstr>
      <vt:lpstr>IMPIANTI IN ESERCIZIO</vt:lpstr>
      <vt:lpstr>IMPIANTI NON IN ESERCIZIO</vt:lpstr>
      <vt:lpstr>IMPIANTI NON IN ESERCIZIO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Quanto stare tranquilli sulle proroghe ambientali?</dc:title>
  <dc:creator>Antigone Tebana</dc:creator>
  <cp:lastModifiedBy>Antigone Tebana</cp:lastModifiedBy>
  <cp:revision>32</cp:revision>
  <dcterms:created xsi:type="dcterms:W3CDTF">2020-04-28T09:00:50Z</dcterms:created>
  <dcterms:modified xsi:type="dcterms:W3CDTF">2020-05-07T13:55:38Z</dcterms:modified>
</cp:coreProperties>
</file>