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76" r:id="rId2"/>
    <p:sldId id="317" r:id="rId3"/>
    <p:sldId id="390" r:id="rId4"/>
    <p:sldId id="318" r:id="rId5"/>
    <p:sldId id="337" r:id="rId6"/>
    <p:sldId id="411" r:id="rId7"/>
    <p:sldId id="440" r:id="rId8"/>
    <p:sldId id="434" r:id="rId9"/>
    <p:sldId id="329" r:id="rId10"/>
    <p:sldId id="330" r:id="rId11"/>
    <p:sldId id="438" r:id="rId12"/>
    <p:sldId id="439" r:id="rId13"/>
    <p:sldId id="426" r:id="rId14"/>
    <p:sldId id="333" r:id="rId15"/>
    <p:sldId id="414" r:id="rId16"/>
    <p:sldId id="391" r:id="rId17"/>
    <p:sldId id="346" r:id="rId18"/>
    <p:sldId id="347" r:id="rId19"/>
    <p:sldId id="348" r:id="rId20"/>
    <p:sldId id="349" r:id="rId21"/>
    <p:sldId id="350" r:id="rId22"/>
    <p:sldId id="393" r:id="rId23"/>
    <p:sldId id="351" r:id="rId24"/>
    <p:sldId id="425" r:id="rId25"/>
  </p:sldIdLst>
  <p:sldSz cx="9144000" cy="5143500" type="screen16x9"/>
  <p:notesSz cx="6858000" cy="9144000"/>
  <p:defaultText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585EC46A-317C-DC42-8BB6-D596F49056CE}">
          <p14:sldIdLst>
            <p14:sldId id="276"/>
            <p14:sldId id="317"/>
            <p14:sldId id="390"/>
            <p14:sldId id="318"/>
            <p14:sldId id="337"/>
            <p14:sldId id="411"/>
            <p14:sldId id="440"/>
            <p14:sldId id="434"/>
            <p14:sldId id="329"/>
            <p14:sldId id="330"/>
            <p14:sldId id="438"/>
            <p14:sldId id="439"/>
            <p14:sldId id="426"/>
            <p14:sldId id="333"/>
            <p14:sldId id="414"/>
            <p14:sldId id="391"/>
            <p14:sldId id="346"/>
            <p14:sldId id="347"/>
            <p14:sldId id="348"/>
            <p14:sldId id="349"/>
            <p14:sldId id="350"/>
            <p14:sldId id="393"/>
            <p14:sldId id="351"/>
            <p14:sldId id="425"/>
          </p14:sldIdLst>
        </p14:section>
      </p14:sectionLst>
    </p:ext>
    <p:ext uri="{EFAFB233-063F-42B5-8137-9DF3F51BA10A}">
      <p15:sldGuideLst xmlns:p15="http://schemas.microsoft.com/office/powerpoint/2012/main">
        <p15:guide id="1" orient="horz" pos="1030"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ACBC"/>
    <a:srgbClr val="415464"/>
    <a:srgbClr val="009640"/>
    <a:srgbClr val="E30613"/>
    <a:srgbClr val="EEEDEC"/>
    <a:srgbClr val="E2E0DE"/>
    <a:srgbClr val="EFF3F7"/>
    <a:srgbClr val="DCE2E8"/>
    <a:srgbClr val="415364"/>
    <a:srgbClr val="90A4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ile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Stile medio 2 - Color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720" autoAdjust="0"/>
    <p:restoredTop sz="86364" autoAdjust="0"/>
  </p:normalViewPr>
  <p:slideViewPr>
    <p:cSldViewPr snapToGrid="0" snapToObjects="1">
      <p:cViewPr varScale="1">
        <p:scale>
          <a:sx n="110" d="100"/>
          <a:sy n="110" d="100"/>
        </p:scale>
        <p:origin x="62" y="-106"/>
      </p:cViewPr>
      <p:guideLst>
        <p:guide orient="horz" pos="1030"/>
        <p:guide pos="2880"/>
      </p:guideLst>
    </p:cSldViewPr>
  </p:slideViewPr>
  <p:outlineViewPr>
    <p:cViewPr>
      <p:scale>
        <a:sx n="33" d="100"/>
        <a:sy n="33" d="100"/>
      </p:scale>
      <p:origin x="0" y="-2323"/>
    </p:cViewPr>
  </p:outlineViewPr>
  <p:notesTextViewPr>
    <p:cViewPr>
      <p:scale>
        <a:sx n="33" d="100"/>
        <a:sy n="33" d="100"/>
      </p:scale>
      <p:origin x="0" y="0"/>
    </p:cViewPr>
  </p:notesTextViewPr>
  <p:sorterViewPr>
    <p:cViewPr>
      <p:scale>
        <a:sx n="66" d="100"/>
        <a:sy n="66" d="100"/>
      </p:scale>
      <p:origin x="0" y="-5659"/>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8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F10805-A746-B942-B0F5-B72C71733CEB}" type="datetimeFigureOut">
              <a:rPr lang="it-IT" smtClean="0"/>
              <a:t>18/03/2021</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A1F69D-C4D0-494A-820E-D6CEFF1052E0}" type="slidenum">
              <a:rPr lang="it-IT" smtClean="0"/>
              <a:t>‹N›</a:t>
            </a:fld>
            <a:endParaRPr lang="it-IT"/>
          </a:p>
        </p:txBody>
      </p:sp>
    </p:spTree>
    <p:extLst>
      <p:ext uri="{BB962C8B-B14F-4D97-AF65-F5344CB8AC3E}">
        <p14:creationId xmlns:p14="http://schemas.microsoft.com/office/powerpoint/2010/main" val="170293520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5A1F69D-C4D0-494A-820E-D6CEFF1052E0}" type="slidenum">
              <a:rPr lang="it-IT" smtClean="0"/>
              <a:t>2</a:t>
            </a:fld>
            <a:endParaRPr lang="it-IT"/>
          </a:p>
        </p:txBody>
      </p:sp>
    </p:spTree>
    <p:extLst>
      <p:ext uri="{BB962C8B-B14F-4D97-AF65-F5344CB8AC3E}">
        <p14:creationId xmlns:p14="http://schemas.microsoft.com/office/powerpoint/2010/main" val="1070874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8</a:t>
            </a:fld>
            <a:endParaRPr lang="it-IT"/>
          </a:p>
        </p:txBody>
      </p:sp>
    </p:spTree>
    <p:extLst>
      <p:ext uri="{BB962C8B-B14F-4D97-AF65-F5344CB8AC3E}">
        <p14:creationId xmlns:p14="http://schemas.microsoft.com/office/powerpoint/2010/main" val="3742525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5A1F69D-C4D0-494A-820E-D6CEFF1052E0}" type="slidenum">
              <a:rPr lang="it-IT" smtClean="0"/>
              <a:t>9</a:t>
            </a:fld>
            <a:endParaRPr lang="it-IT"/>
          </a:p>
        </p:txBody>
      </p:sp>
    </p:spTree>
    <p:extLst>
      <p:ext uri="{BB962C8B-B14F-4D97-AF65-F5344CB8AC3E}">
        <p14:creationId xmlns:p14="http://schemas.microsoft.com/office/powerpoint/2010/main" val="23493392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pertina">
    <p:bg>
      <p:bgPr>
        <a:solidFill>
          <a:schemeClr val="bg1"/>
        </a:solid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6A352B7E-C498-A342-95B6-809C2DF175C1}"/>
              </a:ext>
            </a:extLst>
          </p:cNvPr>
          <p:cNvSpPr txBox="1"/>
          <p:nvPr userDrawn="1"/>
        </p:nvSpPr>
        <p:spPr>
          <a:xfrm>
            <a:off x="5652655" y="187498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4EE5D51E-4D22-8049-A6A9-68BD341C05F6}"/>
              </a:ext>
            </a:extLst>
          </p:cNvPr>
          <p:cNvSpPr txBox="1"/>
          <p:nvPr userDrawn="1"/>
        </p:nvSpPr>
        <p:spPr>
          <a:xfrm>
            <a:off x="5104151" y="226351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6" name="CasellaDiTesto 5">
            <a:extLst>
              <a:ext uri="{FF2B5EF4-FFF2-40B4-BE49-F238E27FC236}">
                <a16:creationId xmlns:a16="http://schemas.microsoft.com/office/drawing/2014/main" id="{F3622C4D-F38B-4F5C-A0DB-E1517418DF31}"/>
              </a:ext>
            </a:extLst>
          </p:cNvPr>
          <p:cNvSpPr txBox="1"/>
          <p:nvPr userDrawn="1"/>
        </p:nvSpPr>
        <p:spPr>
          <a:xfrm>
            <a:off x="5652655" y="243378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7" name="CasellaDiTesto 6">
            <a:extLst>
              <a:ext uri="{FF2B5EF4-FFF2-40B4-BE49-F238E27FC236}">
                <a16:creationId xmlns:a16="http://schemas.microsoft.com/office/drawing/2014/main" id="{EB660546-0960-410D-BBFA-28A1CBC973B2}"/>
              </a:ext>
            </a:extLst>
          </p:cNvPr>
          <p:cNvSpPr txBox="1"/>
          <p:nvPr userDrawn="1"/>
        </p:nvSpPr>
        <p:spPr>
          <a:xfrm>
            <a:off x="1515850" y="264187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10" name="Subtitle 2">
            <a:extLst>
              <a:ext uri="{FF2B5EF4-FFF2-40B4-BE49-F238E27FC236}">
                <a16:creationId xmlns:a16="http://schemas.microsoft.com/office/drawing/2014/main" id="{F588449C-C723-4B5F-805C-FE43C9FB23C3}"/>
              </a:ext>
            </a:extLst>
          </p:cNvPr>
          <p:cNvSpPr>
            <a:spLocks noGrp="1"/>
          </p:cNvSpPr>
          <p:nvPr>
            <p:ph type="subTitle" idx="1" hasCustomPrompt="1"/>
          </p:nvPr>
        </p:nvSpPr>
        <p:spPr>
          <a:xfrm>
            <a:off x="251441" y="3458186"/>
            <a:ext cx="6858000" cy="340844"/>
          </a:xfrm>
        </p:spPr>
        <p:txBody>
          <a:bodyPr lIns="0" tIns="0" rIns="0" bIns="0" anchor="t" anchorCtr="0">
            <a:noAutofit/>
          </a:bodyPr>
          <a:lstStyle>
            <a:lvl1pPr marL="0" indent="0" algn="l">
              <a:buNone/>
              <a:defRPr sz="2400" b="0"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dirty="0"/>
              <a:t>Sottotitolo di al massimo due righe di testo</a:t>
            </a:r>
          </a:p>
        </p:txBody>
      </p:sp>
      <p:sp>
        <p:nvSpPr>
          <p:cNvPr id="11" name="CasellaDiTesto 10">
            <a:extLst>
              <a:ext uri="{FF2B5EF4-FFF2-40B4-BE49-F238E27FC236}">
                <a16:creationId xmlns:a16="http://schemas.microsoft.com/office/drawing/2014/main" id="{A01A5A9F-E1AE-44C3-93C6-10D394357B4F}"/>
              </a:ext>
            </a:extLst>
          </p:cNvPr>
          <p:cNvSpPr txBox="1"/>
          <p:nvPr userDrawn="1"/>
        </p:nvSpPr>
        <p:spPr>
          <a:xfrm>
            <a:off x="5168560" y="3805653"/>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12" name="CasellaDiTesto 11">
            <a:extLst>
              <a:ext uri="{FF2B5EF4-FFF2-40B4-BE49-F238E27FC236}">
                <a16:creationId xmlns:a16="http://schemas.microsoft.com/office/drawing/2014/main" id="{902D900C-E37F-439E-BD05-7F3FB1138EA5}"/>
              </a:ext>
            </a:extLst>
          </p:cNvPr>
          <p:cNvSpPr txBox="1"/>
          <p:nvPr userDrawn="1"/>
        </p:nvSpPr>
        <p:spPr>
          <a:xfrm>
            <a:off x="5315361" y="3670391"/>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16" name="Segnaposto testo 15">
            <a:extLst>
              <a:ext uri="{FF2B5EF4-FFF2-40B4-BE49-F238E27FC236}">
                <a16:creationId xmlns:a16="http://schemas.microsoft.com/office/drawing/2014/main" id="{107238BB-1EE6-47D1-8F8B-8A763DCE53BF}"/>
              </a:ext>
            </a:extLst>
          </p:cNvPr>
          <p:cNvSpPr>
            <a:spLocks noGrp="1"/>
          </p:cNvSpPr>
          <p:nvPr>
            <p:ph type="body" sz="quarter" idx="10" hasCustomPrompt="1"/>
          </p:nvPr>
        </p:nvSpPr>
        <p:spPr>
          <a:xfrm>
            <a:off x="250825" y="1168400"/>
            <a:ext cx="6858000" cy="2214563"/>
          </a:xfrm>
        </p:spPr>
        <p:txBody>
          <a:bodyPr lIns="0" tIns="0" rIns="0" bIns="0" anchor="b">
            <a:noAutofit/>
          </a:bodyPr>
          <a:lstStyle>
            <a:lvl1pPr marL="0" indent="0">
              <a:buNone/>
              <a:defRPr sz="4800"/>
            </a:lvl1pPr>
            <a:lvl2pPr>
              <a:defRPr sz="4800"/>
            </a:lvl2pPr>
            <a:lvl3pPr>
              <a:defRPr sz="4800"/>
            </a:lvl3pPr>
            <a:lvl4pPr>
              <a:defRPr sz="4800"/>
            </a:lvl4pPr>
            <a:lvl5pPr>
              <a:defRPr sz="4800"/>
            </a:lvl5pPr>
          </a:lstStyle>
          <a:p>
            <a:pPr lvl="0"/>
            <a:r>
              <a:rPr lang="it-IT" dirty="0"/>
              <a:t>Titolo al massimo di tre righe</a:t>
            </a:r>
          </a:p>
        </p:txBody>
      </p:sp>
      <p:pic>
        <p:nvPicPr>
          <p:cNvPr id="14" name="Immagin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08825" y="3628608"/>
            <a:ext cx="2933382" cy="2074607"/>
          </a:xfrm>
          <a:prstGeom prst="rect">
            <a:avLst/>
          </a:prstGeom>
        </p:spPr>
      </p:pic>
      <p:pic>
        <p:nvPicPr>
          <p:cNvPr id="13" name="Immagin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69714"/>
          <a:stretch/>
        </p:blipFill>
        <p:spPr>
          <a:xfrm>
            <a:off x="0" y="3"/>
            <a:ext cx="3000102" cy="3435524"/>
          </a:xfrm>
          <a:prstGeom prst="rect">
            <a:avLst/>
          </a:prstGeom>
        </p:spPr>
      </p:pic>
      <p:sp>
        <p:nvSpPr>
          <p:cNvPr id="15" name="Striscia diagonale 14"/>
          <p:cNvSpPr/>
          <p:nvPr userDrawn="1"/>
        </p:nvSpPr>
        <p:spPr>
          <a:xfrm>
            <a:off x="2642792" y="3"/>
            <a:ext cx="453408" cy="274005"/>
          </a:xfrm>
          <a:prstGeom prst="diagStripe">
            <a:avLst/>
          </a:prstGeom>
          <a:solidFill>
            <a:srgbClr val="E306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46">
              <a:solidFill>
                <a:schemeClr val="tx1"/>
              </a:solidFill>
            </a:endParaRPr>
          </a:p>
        </p:txBody>
      </p:sp>
      <p:cxnSp>
        <p:nvCxnSpPr>
          <p:cNvPr id="17" name="Connettore diritto 16"/>
          <p:cNvCxnSpPr/>
          <p:nvPr userDrawn="1"/>
        </p:nvCxnSpPr>
        <p:spPr>
          <a:xfrm flipV="1">
            <a:off x="4" y="245658"/>
            <a:ext cx="2030483" cy="1001537"/>
          </a:xfrm>
          <a:prstGeom prst="line">
            <a:avLst/>
          </a:prstGeom>
          <a:ln w="22225">
            <a:solidFill>
              <a:srgbClr val="00964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79804809"/>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350">
          <p15:clr>
            <a:srgbClr val="FBAE40"/>
          </p15:clr>
        </p15:guide>
        <p15:guide id="3" orient="horz" pos="940">
          <p15:clr>
            <a:srgbClr val="FBAE40"/>
          </p15:clr>
        </p15:guide>
        <p15:guide id="4" orient="horz" pos="1983">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sore di sezione">
    <p:bg>
      <p:bgPr>
        <a:solidFill>
          <a:schemeClr val="bg1"/>
        </a:solidFill>
        <a:effectLst/>
      </p:bgPr>
    </p:bg>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E02D24F6-9E41-B841-AA8B-E3F42EB4ADFE}"/>
              </a:ext>
            </a:extLst>
          </p:cNvPr>
          <p:cNvSpPr txBox="1"/>
          <p:nvPr userDrawn="1"/>
        </p:nvSpPr>
        <p:spPr>
          <a:xfrm>
            <a:off x="8400744" y="34717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0" name="CasellaDiTesto 9">
            <a:extLst>
              <a:ext uri="{FF2B5EF4-FFF2-40B4-BE49-F238E27FC236}">
                <a16:creationId xmlns:a16="http://schemas.microsoft.com/office/drawing/2014/main" id="{3E480ACB-784B-6E44-9A41-6C0CA71DF68F}"/>
              </a:ext>
            </a:extLst>
          </p:cNvPr>
          <p:cNvSpPr txBox="1"/>
          <p:nvPr userDrawn="1"/>
        </p:nvSpPr>
        <p:spPr>
          <a:xfrm>
            <a:off x="1545928" y="484171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2" name="Subtitle 2">
            <a:extLst>
              <a:ext uri="{FF2B5EF4-FFF2-40B4-BE49-F238E27FC236}">
                <a16:creationId xmlns:a16="http://schemas.microsoft.com/office/drawing/2014/main" id="{974FD9A5-F37E-48C4-8EF8-BE95935B5095}"/>
              </a:ext>
            </a:extLst>
          </p:cNvPr>
          <p:cNvSpPr>
            <a:spLocks noGrp="1"/>
          </p:cNvSpPr>
          <p:nvPr>
            <p:ph type="subTitle" idx="1" hasCustomPrompt="1"/>
          </p:nvPr>
        </p:nvSpPr>
        <p:spPr>
          <a:xfrm>
            <a:off x="251441" y="3458186"/>
            <a:ext cx="6858000" cy="340844"/>
          </a:xfrm>
        </p:spPr>
        <p:txBody>
          <a:bodyPr lIns="0" tIns="0" rIns="0" bIns="0" anchor="t" anchorCtr="0">
            <a:noAutofit/>
          </a:bodyPr>
          <a:lstStyle>
            <a:lvl1pPr marL="0" indent="0" algn="l">
              <a:buNone/>
              <a:defRPr sz="2400" b="0"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dirty="0"/>
              <a:t>Sottotitolo di al massimo due righe di testo</a:t>
            </a:r>
          </a:p>
        </p:txBody>
      </p:sp>
      <p:sp>
        <p:nvSpPr>
          <p:cNvPr id="13" name="Segnaposto testo 12">
            <a:extLst>
              <a:ext uri="{FF2B5EF4-FFF2-40B4-BE49-F238E27FC236}">
                <a16:creationId xmlns:a16="http://schemas.microsoft.com/office/drawing/2014/main" id="{C092785F-0F1B-40F9-874E-A0991FEE6A92}"/>
              </a:ext>
            </a:extLst>
          </p:cNvPr>
          <p:cNvSpPr>
            <a:spLocks noGrp="1"/>
          </p:cNvSpPr>
          <p:nvPr>
            <p:ph type="body" sz="quarter" idx="10" hasCustomPrompt="1"/>
          </p:nvPr>
        </p:nvSpPr>
        <p:spPr>
          <a:xfrm>
            <a:off x="251441" y="1170293"/>
            <a:ext cx="6858000" cy="2211387"/>
          </a:xfrm>
        </p:spPr>
        <p:txBody>
          <a:bodyPr lIns="0" tIns="0" rIns="0" bIns="0" anchor="b">
            <a:normAutofit/>
          </a:bodyPr>
          <a:lstStyle>
            <a:lvl1pPr marL="0" indent="0">
              <a:buNone/>
              <a:defRPr sz="4400"/>
            </a:lvl1pPr>
          </a:lstStyle>
          <a:p>
            <a:pPr lvl="0"/>
            <a:r>
              <a:rPr lang="it-IT" dirty="0"/>
              <a:t>Titolo del divisore</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3263505394"/>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350">
          <p15:clr>
            <a:srgbClr val="FBAE40"/>
          </p15:clr>
        </p15:guide>
        <p15:guide id="3" orient="horz" pos="940">
          <p15:clr>
            <a:srgbClr val="FBAE40"/>
          </p15:clr>
        </p15:guide>
        <p15:guide id="4" orient="horz" pos="1983">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all out">
    <p:bg>
      <p:bgPr>
        <a:solidFill>
          <a:schemeClr val="bg1"/>
        </a:solidFill>
        <a:effectLst/>
      </p:bgPr>
    </p:bg>
    <p:spTree>
      <p:nvGrpSpPr>
        <p:cNvPr id="1" name=""/>
        <p:cNvGrpSpPr/>
        <p:nvPr/>
      </p:nvGrpSpPr>
      <p:grpSpPr>
        <a:xfrm>
          <a:off x="0" y="0"/>
          <a:ext cx="0" cy="0"/>
          <a:chOff x="0" y="0"/>
          <a:chExt cx="0" cy="0"/>
        </a:xfrm>
      </p:grpSpPr>
      <p:sp>
        <p:nvSpPr>
          <p:cNvPr id="16" name="Text Placeholder 2">
            <a:extLst>
              <a:ext uri="{FF2B5EF4-FFF2-40B4-BE49-F238E27FC236}">
                <a16:creationId xmlns:a16="http://schemas.microsoft.com/office/drawing/2014/main" id="{7D3786A9-8315-4B48-8BA0-D2FF4F8A8DB3}"/>
              </a:ext>
            </a:extLst>
          </p:cNvPr>
          <p:cNvSpPr>
            <a:spLocks noGrp="1" noChangeAspect="1"/>
          </p:cNvSpPr>
          <p:nvPr>
            <p:ph type="body" idx="13" hasCustomPrompt="1"/>
          </p:nvPr>
        </p:nvSpPr>
        <p:spPr>
          <a:xfrm>
            <a:off x="250825" y="276015"/>
            <a:ext cx="6445250" cy="266444"/>
          </a:xfrm>
        </p:spPr>
        <p:txBody>
          <a:bodyPr lIns="0" tIns="0" rIns="0" bIns="0" anchor="t" anchorCtr="0">
            <a:noAutofit/>
          </a:bodyPr>
          <a:lstStyle>
            <a:lvl1pPr marL="0" indent="0">
              <a:buNone/>
              <a:defRPr sz="1800" b="1"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dirty="0"/>
              <a:t>Titolo che può essere facoltativo</a:t>
            </a:r>
          </a:p>
        </p:txBody>
      </p:sp>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0" name="Slide Number Placeholder 5">
            <a:extLst>
              <a:ext uri="{FF2B5EF4-FFF2-40B4-BE49-F238E27FC236}">
                <a16:creationId xmlns:a16="http://schemas.microsoft.com/office/drawing/2014/main" id="{ED9D4BAB-FB8E-D74A-8F1C-82B304BBA045}"/>
              </a:ext>
            </a:extLst>
          </p:cNvPr>
          <p:cNvSpPr>
            <a:spLocks noGrp="1"/>
          </p:cNvSpPr>
          <p:nvPr>
            <p:ph type="sldNum" sz="quarter" idx="12"/>
          </p:nvPr>
        </p:nvSpPr>
        <p:spPr>
          <a:xfrm>
            <a:off x="250825" y="4723393"/>
            <a:ext cx="275386"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7" name="Title 1">
            <a:extLst>
              <a:ext uri="{FF2B5EF4-FFF2-40B4-BE49-F238E27FC236}">
                <a16:creationId xmlns:a16="http://schemas.microsoft.com/office/drawing/2014/main" id="{9A230F14-57A8-BA4C-987B-74CBBCA35D17}"/>
              </a:ext>
            </a:extLst>
          </p:cNvPr>
          <p:cNvSpPr>
            <a:spLocks noGrp="1"/>
          </p:cNvSpPr>
          <p:nvPr>
            <p:ph type="ctrTitle" hasCustomPrompt="1"/>
          </p:nvPr>
        </p:nvSpPr>
        <p:spPr>
          <a:xfrm>
            <a:off x="250825" y="1057146"/>
            <a:ext cx="8642350" cy="3459292"/>
          </a:xfrm>
        </p:spPr>
        <p:txBody>
          <a:bodyPr lIns="0" tIns="0" rIns="0" bIns="0" anchor="t" anchorCtr="0">
            <a:normAutofit/>
          </a:bodyPr>
          <a:lstStyle>
            <a:lvl1pPr algn="l">
              <a:lnSpc>
                <a:spcPct val="100000"/>
              </a:lnSpc>
              <a:defRPr sz="4400" b="0" i="0" baseline="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en-US" dirty="0"/>
              <a:t>Call-out </a:t>
            </a:r>
            <a:r>
              <a:rPr lang="en-US" dirty="0" err="1"/>
              <a:t>è</a:t>
            </a:r>
            <a:r>
              <a:rPr lang="en-US" dirty="0"/>
              <a:t> </a:t>
            </a:r>
            <a:r>
              <a:rPr lang="en-US" dirty="0" err="1"/>
              <a:t>una</a:t>
            </a:r>
            <a:r>
              <a:rPr lang="en-US" dirty="0"/>
              <a:t> slide con un </a:t>
            </a:r>
            <a:r>
              <a:rPr lang="en-US" dirty="0" err="1"/>
              <a:t>testo</a:t>
            </a:r>
            <a:r>
              <a:rPr lang="en-US" dirty="0"/>
              <a:t> </a:t>
            </a:r>
            <a:r>
              <a:rPr lang="en-US" dirty="0" err="1"/>
              <a:t>grande</a:t>
            </a:r>
            <a:r>
              <a:rPr lang="en-US" dirty="0"/>
              <a:t> da </a:t>
            </a:r>
            <a:r>
              <a:rPr lang="en-US" dirty="0" err="1"/>
              <a:t>usare</a:t>
            </a:r>
            <a:r>
              <a:rPr lang="en-US" dirty="0"/>
              <a:t> per </a:t>
            </a:r>
            <a:r>
              <a:rPr lang="en-US" dirty="0" err="1"/>
              <a:t>evidenziare</a:t>
            </a:r>
            <a:r>
              <a:rPr lang="en-US" dirty="0"/>
              <a:t> </a:t>
            </a:r>
            <a:r>
              <a:rPr lang="en-US" dirty="0" err="1"/>
              <a:t>dei</a:t>
            </a:r>
            <a:r>
              <a:rPr lang="en-US" dirty="0"/>
              <a:t> </a:t>
            </a:r>
            <a:r>
              <a:rPr lang="en-US" dirty="0" err="1"/>
              <a:t>concetti</a:t>
            </a:r>
            <a:r>
              <a:rPr lang="en-US" dirty="0"/>
              <a:t> </a:t>
            </a:r>
            <a:r>
              <a:rPr lang="en-US" dirty="0" err="1"/>
              <a:t>chiave</a:t>
            </a:r>
            <a:r>
              <a:rPr lang="en-US" dirty="0"/>
              <a:t> </a:t>
            </a:r>
            <a:r>
              <a:rPr lang="en-US" dirty="0" err="1"/>
              <a:t>che</a:t>
            </a:r>
            <a:r>
              <a:rPr lang="en-US" dirty="0"/>
              <a:t> </a:t>
            </a:r>
            <a:r>
              <a:rPr lang="en-US" dirty="0" err="1"/>
              <a:t>devono</a:t>
            </a:r>
            <a:r>
              <a:rPr lang="en-US" dirty="0"/>
              <a:t> </a:t>
            </a:r>
            <a:r>
              <a:rPr lang="en-US" dirty="0" err="1"/>
              <a:t>risaltare</a:t>
            </a:r>
            <a:r>
              <a:rPr lang="en-US" dirty="0"/>
              <a:t> </a:t>
            </a:r>
            <a:r>
              <a:rPr lang="en-US" dirty="0" err="1"/>
              <a:t>all’interno</a:t>
            </a:r>
            <a:r>
              <a:rPr lang="en-US" dirty="0"/>
              <a:t> </a:t>
            </a:r>
            <a:r>
              <a:rPr lang="en-US" dirty="0" err="1"/>
              <a:t>della</a:t>
            </a:r>
            <a:r>
              <a:rPr lang="en-US" dirty="0"/>
              <a:t> </a:t>
            </a:r>
            <a:r>
              <a:rPr lang="en-US" dirty="0" err="1"/>
              <a:t>presentazione</a:t>
            </a:r>
            <a:r>
              <a:rPr lang="en-US" dirty="0"/>
              <a:t>.</a:t>
            </a:r>
          </a:p>
        </p:txBody>
      </p:sp>
      <p:sp>
        <p:nvSpPr>
          <p:cNvPr id="5" name="CasellaDiTesto 4">
            <a:extLst>
              <a:ext uri="{FF2B5EF4-FFF2-40B4-BE49-F238E27FC236}">
                <a16:creationId xmlns:a16="http://schemas.microsoft.com/office/drawing/2014/main" id="{A6375040-6597-3645-B37F-9898121C930A}"/>
              </a:ext>
            </a:extLst>
          </p:cNvPr>
          <p:cNvSpPr txBox="1"/>
          <p:nvPr userDrawn="1"/>
        </p:nvSpPr>
        <p:spPr>
          <a:xfrm>
            <a:off x="7414953" y="390698"/>
            <a:ext cx="914400" cy="914400"/>
          </a:xfrm>
          <a:prstGeom prst="rect">
            <a:avLst/>
          </a:prstGeom>
        </p:spPr>
        <p:txBody>
          <a:bodyPr vert="horz" wrap="none" lIns="91440" tIns="45720" rIns="91440" bIns="45720" rtlCol="0" anchor="b">
            <a:normAutofit/>
          </a:bodyPr>
          <a:lstStyle/>
          <a:p>
            <a:pPr algn="l"/>
            <a:endParaRPr lang="it-IT" dirty="0">
              <a:latin typeface="Bressay" panose="02040503050505020203" pitchFamily="18" charset="77"/>
              <a:ea typeface="Bressay" panose="02040503050505020203" pitchFamily="18" charset="77"/>
              <a:cs typeface="Bressay" panose="02040503050505020203" pitchFamily="18" charset="77"/>
            </a:endParaRPr>
          </a:p>
        </p:txBody>
      </p:sp>
      <p:pic>
        <p:nvPicPr>
          <p:cNvPr id="12" name="Immagin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2343313112"/>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48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testuale">
    <p:bg>
      <p:bgPr>
        <a:solidFill>
          <a:schemeClr val="bg1"/>
        </a:solidFill>
        <a:effectLst/>
      </p:bgPr>
    </p:bg>
    <p:spTree>
      <p:nvGrpSpPr>
        <p:cNvPr id="1" name=""/>
        <p:cNvGrpSpPr/>
        <p:nvPr/>
      </p:nvGrpSpPr>
      <p:grpSpPr>
        <a:xfrm>
          <a:off x="0" y="0"/>
          <a:ext cx="0" cy="0"/>
          <a:chOff x="0" y="0"/>
          <a:chExt cx="0" cy="0"/>
        </a:xfrm>
      </p:grpSpPr>
      <p:sp>
        <p:nvSpPr>
          <p:cNvPr id="16" name="Text Placeholder 2">
            <a:extLst>
              <a:ext uri="{FF2B5EF4-FFF2-40B4-BE49-F238E27FC236}">
                <a16:creationId xmlns:a16="http://schemas.microsoft.com/office/drawing/2014/main" id="{7D3786A9-8315-4B48-8BA0-D2FF4F8A8DB3}"/>
              </a:ext>
            </a:extLst>
          </p:cNvPr>
          <p:cNvSpPr>
            <a:spLocks noGrp="1" noChangeAspect="1"/>
          </p:cNvSpPr>
          <p:nvPr>
            <p:ph type="body" idx="13" hasCustomPrompt="1"/>
          </p:nvPr>
        </p:nvSpPr>
        <p:spPr>
          <a:xfrm>
            <a:off x="250825" y="268288"/>
            <a:ext cx="6445250" cy="287337"/>
          </a:xfrm>
        </p:spPr>
        <p:txBody>
          <a:bodyPr lIns="0" tIns="0" rIns="0" bIns="0" anchor="t" anchorCtr="0">
            <a:noAutofit/>
          </a:bodyPr>
          <a:lstStyle>
            <a:lvl1pPr marL="0" indent="0">
              <a:buNone/>
              <a:defRPr sz="1800" b="1"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dirty="0"/>
              <a:t>Titolo</a:t>
            </a:r>
          </a:p>
        </p:txBody>
      </p:sp>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7" name="Title 1">
            <a:extLst>
              <a:ext uri="{FF2B5EF4-FFF2-40B4-BE49-F238E27FC236}">
                <a16:creationId xmlns:a16="http://schemas.microsoft.com/office/drawing/2014/main" id="{9A230F14-57A8-BA4C-987B-74CBBCA35D17}"/>
              </a:ext>
            </a:extLst>
          </p:cNvPr>
          <p:cNvSpPr>
            <a:spLocks noGrp="1"/>
          </p:cNvSpPr>
          <p:nvPr>
            <p:ph type="ctrTitle" hasCustomPrompt="1"/>
          </p:nvPr>
        </p:nvSpPr>
        <p:spPr>
          <a:xfrm>
            <a:off x="250824" y="1152000"/>
            <a:ext cx="8642351" cy="3364438"/>
          </a:xfrm>
        </p:spPr>
        <p:txBody>
          <a:bodyPr lIns="0" tIns="0" rIns="0" bIns="0" anchor="t" anchorCtr="0">
            <a:normAutofit/>
          </a:bodyPr>
          <a:lstStyle>
            <a:lvl1pPr algn="l">
              <a:lnSpc>
                <a:spcPct val="100000"/>
              </a:lnSpc>
              <a:spcBef>
                <a:spcPts val="600"/>
              </a:spcBef>
              <a:spcAft>
                <a:spcPts val="600"/>
              </a:spcAft>
              <a:defRPr sz="1400" b="0" i="0" baseline="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a:t>Testo </a:t>
            </a:r>
            <a:r>
              <a:rPr lang="it-IT" dirty="0" err="1"/>
              <a:t>lorem</a:t>
            </a:r>
            <a:r>
              <a:rPr lang="it-IT" dirty="0"/>
              <a:t> ipsum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a:t>
            </a:r>
            <a:r>
              <a:rPr lang="it-IT" dirty="0" err="1"/>
              <a:t>sed</a:t>
            </a:r>
            <a:r>
              <a:rPr lang="it-IT" dirty="0"/>
              <a:t> do </a:t>
            </a:r>
            <a:r>
              <a:rPr lang="it-IT" dirty="0" err="1"/>
              <a:t>eiusmod</a:t>
            </a:r>
            <a:r>
              <a:rPr lang="it-IT" dirty="0"/>
              <a:t> </a:t>
            </a:r>
            <a:r>
              <a:rPr lang="it-IT" dirty="0" err="1"/>
              <a:t>tempor</a:t>
            </a:r>
            <a:r>
              <a:rPr lang="it-IT" dirty="0"/>
              <a:t> </a:t>
            </a:r>
            <a:r>
              <a:rPr lang="it-IT" dirty="0" err="1"/>
              <a:t>incididunt</a:t>
            </a:r>
            <a:r>
              <a:rPr lang="it-IT" dirty="0"/>
              <a:t> ut </a:t>
            </a:r>
            <a:r>
              <a:rPr lang="it-IT" dirty="0" err="1"/>
              <a:t>labore</a:t>
            </a:r>
            <a:r>
              <a:rPr lang="it-IT" dirty="0"/>
              <a:t>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laboris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a:t>
            </a:r>
            <a:endParaRPr lang="en-US" dirty="0"/>
          </a:p>
        </p:txBody>
      </p:sp>
      <p:sp>
        <p:nvSpPr>
          <p:cNvPr id="11" name="Slide Number Placeholder 5">
            <a:extLst>
              <a:ext uri="{FF2B5EF4-FFF2-40B4-BE49-F238E27FC236}">
                <a16:creationId xmlns:a16="http://schemas.microsoft.com/office/drawing/2014/main" id="{C2E5E3D6-439F-9547-BB50-DEEEE4BE160E}"/>
              </a:ext>
            </a:extLst>
          </p:cNvPr>
          <p:cNvSpPr>
            <a:spLocks noGrp="1"/>
          </p:cNvSpPr>
          <p:nvPr>
            <p:ph type="sldNum" sz="quarter" idx="12"/>
          </p:nvPr>
        </p:nvSpPr>
        <p:spPr>
          <a:xfrm>
            <a:off x="250825" y="4723393"/>
            <a:ext cx="1008062"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6" name="Segnaposto testo 5">
            <a:extLst>
              <a:ext uri="{FF2B5EF4-FFF2-40B4-BE49-F238E27FC236}">
                <a16:creationId xmlns:a16="http://schemas.microsoft.com/office/drawing/2014/main" id="{2175761E-24CE-4844-82D4-75637B8A2791}"/>
              </a:ext>
            </a:extLst>
          </p:cNvPr>
          <p:cNvSpPr>
            <a:spLocks noGrp="1"/>
          </p:cNvSpPr>
          <p:nvPr>
            <p:ph type="body" sz="quarter" idx="14" hasCustomPrompt="1"/>
          </p:nvPr>
        </p:nvSpPr>
        <p:spPr>
          <a:xfrm>
            <a:off x="250825" y="598394"/>
            <a:ext cx="6445250" cy="287337"/>
          </a:xfrm>
        </p:spPr>
        <p:txBody>
          <a:bodyPr lIns="0" tIns="0" rIns="0" bIns="0" anchor="t">
            <a:noAutofit/>
          </a:bodyPr>
          <a:lstStyle>
            <a:lvl1pPr marL="0" indent="0">
              <a:buNone/>
              <a:defRPr sz="1600">
                <a:solidFill>
                  <a:schemeClr val="accent6"/>
                </a:solidFill>
              </a:defRPr>
            </a:lvl1pPr>
          </a:lstStyle>
          <a:p>
            <a:pPr lvl="0"/>
            <a:r>
              <a:rPr lang="it-IT" dirty="0"/>
              <a:t>Sottotitolo</a:t>
            </a:r>
          </a:p>
        </p:txBody>
      </p:sp>
      <p:pic>
        <p:nvPicPr>
          <p:cNvPr id="12" name="Immagin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2824810518"/>
      </p:ext>
    </p:extLst>
  </p:cSld>
  <p:clrMapOvr>
    <a:masterClrMapping/>
  </p:clrMapOvr>
  <p:extLst mod="1">
    <p:ext uri="{DCECCB84-F9BA-43D5-87BE-67443E8EF086}">
      <p15:sldGuideLst xmlns:p15="http://schemas.microsoft.com/office/powerpoint/2012/main">
        <p15:guide id="1" orient="horz" pos="554">
          <p15:clr>
            <a:srgbClr val="FBAE40"/>
          </p15:clr>
        </p15:guide>
        <p15:guide id="2" orient="horz" pos="373">
          <p15:clr>
            <a:srgbClr val="FBAE40"/>
          </p15:clr>
        </p15:guide>
        <p15:guide id="3" orient="horz" pos="35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lide testo e immagine">
    <p:bg>
      <p:bgPr>
        <a:solidFill>
          <a:schemeClr val="bg1"/>
        </a:solidFill>
        <a:effectLst/>
      </p:bgPr>
    </p:bg>
    <p:spTree>
      <p:nvGrpSpPr>
        <p:cNvPr id="1" name=""/>
        <p:cNvGrpSpPr/>
        <p:nvPr/>
      </p:nvGrpSpPr>
      <p:grpSpPr>
        <a:xfrm>
          <a:off x="0" y="0"/>
          <a:ext cx="0" cy="0"/>
          <a:chOff x="0" y="0"/>
          <a:chExt cx="0" cy="0"/>
        </a:xfrm>
      </p:grpSpPr>
      <p:sp>
        <p:nvSpPr>
          <p:cNvPr id="16" name="Text Placeholder 2">
            <a:extLst>
              <a:ext uri="{FF2B5EF4-FFF2-40B4-BE49-F238E27FC236}">
                <a16:creationId xmlns:a16="http://schemas.microsoft.com/office/drawing/2014/main" id="{7D3786A9-8315-4B48-8BA0-D2FF4F8A8DB3}"/>
              </a:ext>
            </a:extLst>
          </p:cNvPr>
          <p:cNvSpPr>
            <a:spLocks noGrp="1" noChangeAspect="1"/>
          </p:cNvSpPr>
          <p:nvPr>
            <p:ph type="body" idx="13" hasCustomPrompt="1"/>
          </p:nvPr>
        </p:nvSpPr>
        <p:spPr>
          <a:xfrm>
            <a:off x="250825" y="268288"/>
            <a:ext cx="6445250" cy="287337"/>
          </a:xfrm>
        </p:spPr>
        <p:txBody>
          <a:bodyPr lIns="0" tIns="0" rIns="0" bIns="0" anchor="t" anchorCtr="0">
            <a:noAutofit/>
          </a:bodyPr>
          <a:lstStyle>
            <a:lvl1pPr marL="0" indent="0">
              <a:buNone/>
              <a:defRPr sz="1800" b="1"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dirty="0"/>
              <a:t>Titolo</a:t>
            </a:r>
          </a:p>
        </p:txBody>
      </p:sp>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1" name="Segnaposto immagine 8">
            <a:extLst>
              <a:ext uri="{FF2B5EF4-FFF2-40B4-BE49-F238E27FC236}">
                <a16:creationId xmlns:a16="http://schemas.microsoft.com/office/drawing/2014/main" id="{AFC5C4D4-844B-3246-BF2B-2C65138A4FB9}"/>
              </a:ext>
            </a:extLst>
          </p:cNvPr>
          <p:cNvSpPr>
            <a:spLocks noGrp="1"/>
          </p:cNvSpPr>
          <p:nvPr>
            <p:ph type="pic" sz="quarter" idx="14"/>
          </p:nvPr>
        </p:nvSpPr>
        <p:spPr>
          <a:xfrm>
            <a:off x="3563939" y="1152000"/>
            <a:ext cx="5329236" cy="3364414"/>
          </a:xfrm>
        </p:spPr>
        <p:txBody>
          <a:bodyPr/>
          <a:lstStyle>
            <a:lvl1pPr marL="0" indent="0">
              <a:buNone/>
              <a:defRPr/>
            </a:lvl1pPr>
          </a:lstStyle>
          <a:p>
            <a:endParaRPr lang="it-IT" dirty="0"/>
          </a:p>
        </p:txBody>
      </p:sp>
      <p:sp>
        <p:nvSpPr>
          <p:cNvPr id="12" name="CasellaDiTesto 11">
            <a:extLst>
              <a:ext uri="{FF2B5EF4-FFF2-40B4-BE49-F238E27FC236}">
                <a16:creationId xmlns:a16="http://schemas.microsoft.com/office/drawing/2014/main" id="{743C5636-95C7-364E-8E8A-9F8B5003973C}"/>
              </a:ext>
            </a:extLst>
          </p:cNvPr>
          <p:cNvSpPr txBox="1"/>
          <p:nvPr userDrawn="1"/>
        </p:nvSpPr>
        <p:spPr>
          <a:xfrm>
            <a:off x="1559293" y="163629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8" name="Title 1">
            <a:extLst>
              <a:ext uri="{FF2B5EF4-FFF2-40B4-BE49-F238E27FC236}">
                <a16:creationId xmlns:a16="http://schemas.microsoft.com/office/drawing/2014/main" id="{884876A4-1888-8F43-9CCB-82F4F96E61E0}"/>
              </a:ext>
            </a:extLst>
          </p:cNvPr>
          <p:cNvSpPr>
            <a:spLocks noGrp="1"/>
          </p:cNvSpPr>
          <p:nvPr>
            <p:ph type="ctrTitle" hasCustomPrompt="1"/>
          </p:nvPr>
        </p:nvSpPr>
        <p:spPr>
          <a:xfrm>
            <a:off x="250826" y="1152000"/>
            <a:ext cx="3168650" cy="3459291"/>
          </a:xfrm>
        </p:spPr>
        <p:txBody>
          <a:bodyPr lIns="0" tIns="0" rIns="0" bIns="0" anchor="t" anchorCtr="0">
            <a:normAutofit/>
          </a:bodyPr>
          <a:lstStyle>
            <a:lvl1pPr algn="l">
              <a:lnSpc>
                <a:spcPct val="100000"/>
              </a:lnSpc>
              <a:spcBef>
                <a:spcPts val="600"/>
              </a:spcBef>
              <a:spcAft>
                <a:spcPts val="600"/>
              </a:spcAft>
              <a:defRPr sz="14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a:t>Testo </a:t>
            </a:r>
            <a:r>
              <a:rPr lang="it-IT" dirty="0" err="1"/>
              <a:t>lorem</a:t>
            </a:r>
            <a:r>
              <a:rPr lang="it-IT" dirty="0"/>
              <a:t> ipsum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a:t>
            </a:r>
            <a:r>
              <a:rPr lang="it-IT" dirty="0" err="1"/>
              <a:t>sed</a:t>
            </a:r>
            <a:r>
              <a:rPr lang="it-IT" dirty="0"/>
              <a:t> do </a:t>
            </a:r>
            <a:r>
              <a:rPr lang="it-IT" dirty="0" err="1"/>
              <a:t>eiusmod</a:t>
            </a:r>
            <a:r>
              <a:rPr lang="it-IT" dirty="0"/>
              <a:t> </a:t>
            </a:r>
            <a:r>
              <a:rPr lang="it-IT" dirty="0" err="1"/>
              <a:t>tempor</a:t>
            </a:r>
            <a:r>
              <a:rPr lang="it-IT" dirty="0"/>
              <a:t> </a:t>
            </a:r>
            <a:r>
              <a:rPr lang="it-IT" dirty="0" err="1"/>
              <a:t>incididunt</a:t>
            </a:r>
            <a:r>
              <a:rPr lang="it-IT" dirty="0"/>
              <a:t> ut </a:t>
            </a:r>
            <a:r>
              <a:rPr lang="it-IT" dirty="0" err="1"/>
              <a:t>labore</a:t>
            </a:r>
            <a:r>
              <a:rPr lang="it-IT" dirty="0"/>
              <a:t>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laboris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a:t>
            </a:r>
            <a:endParaRPr lang="en-US" dirty="0"/>
          </a:p>
        </p:txBody>
      </p:sp>
      <p:sp>
        <p:nvSpPr>
          <p:cNvPr id="13" name="Slide Number Placeholder 5">
            <a:extLst>
              <a:ext uri="{FF2B5EF4-FFF2-40B4-BE49-F238E27FC236}">
                <a16:creationId xmlns:a16="http://schemas.microsoft.com/office/drawing/2014/main" id="{205133DB-4C96-5745-8EE0-AA29526F2DDA}"/>
              </a:ext>
            </a:extLst>
          </p:cNvPr>
          <p:cNvSpPr>
            <a:spLocks noGrp="1"/>
          </p:cNvSpPr>
          <p:nvPr>
            <p:ph type="sldNum" sz="quarter" idx="12"/>
          </p:nvPr>
        </p:nvSpPr>
        <p:spPr>
          <a:xfrm>
            <a:off x="250825" y="4723393"/>
            <a:ext cx="1008062"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6" name="Segnaposto testo 5">
            <a:extLst>
              <a:ext uri="{FF2B5EF4-FFF2-40B4-BE49-F238E27FC236}">
                <a16:creationId xmlns:a16="http://schemas.microsoft.com/office/drawing/2014/main" id="{3DD97F3F-2D95-4579-8E7A-86D3D560A27B}"/>
              </a:ext>
            </a:extLst>
          </p:cNvPr>
          <p:cNvSpPr>
            <a:spLocks noGrp="1"/>
          </p:cNvSpPr>
          <p:nvPr>
            <p:ph type="body" sz="quarter" idx="15" hasCustomPrompt="1"/>
          </p:nvPr>
        </p:nvSpPr>
        <p:spPr>
          <a:xfrm>
            <a:off x="250825" y="598862"/>
            <a:ext cx="6445250" cy="280613"/>
          </a:xfrm>
        </p:spPr>
        <p:txBody>
          <a:bodyPr lIns="0" tIns="0" rIns="0" bIns="0">
            <a:normAutofit/>
          </a:bodyPr>
          <a:lstStyle>
            <a:lvl1pPr marL="0" indent="0">
              <a:buNone/>
              <a:defRPr sz="1600">
                <a:solidFill>
                  <a:schemeClr val="accent6"/>
                </a:solidFill>
              </a:defRPr>
            </a:lvl1pPr>
          </a:lstStyle>
          <a:p>
            <a:pPr lvl="0"/>
            <a:r>
              <a:rPr lang="it-IT" dirty="0"/>
              <a:t>Sottotitolo</a:t>
            </a:r>
          </a:p>
        </p:txBody>
      </p:sp>
      <p:pic>
        <p:nvPicPr>
          <p:cNvPr id="14" name="Immagin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3277718326"/>
      </p:ext>
    </p:extLst>
  </p:cSld>
  <p:clrMapOvr>
    <a:masterClrMapping/>
  </p:clrMapOvr>
  <p:extLst mod="1">
    <p:ext uri="{DCECCB84-F9BA-43D5-87BE-67443E8EF086}">
      <p15:sldGuideLst xmlns:p15="http://schemas.microsoft.com/office/powerpoint/2012/main">
        <p15:guide id="1" orient="horz" pos="554" userDrawn="1">
          <p15:clr>
            <a:srgbClr val="FBAE40"/>
          </p15:clr>
        </p15:guide>
        <p15:guide id="2" orient="horz" pos="373" userDrawn="1">
          <p15:clr>
            <a:srgbClr val="FBAE40"/>
          </p15:clr>
        </p15:guide>
        <p15:guide id="3" orient="horz" pos="1098" userDrawn="1">
          <p15:clr>
            <a:srgbClr val="FBAE40"/>
          </p15:clr>
        </p15:guide>
        <p15:guide id="4" orient="horz" pos="35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lide grafico">
    <p:bg>
      <p:bgPr>
        <a:solidFill>
          <a:schemeClr val="bg1"/>
        </a:solidFill>
        <a:effectLst/>
      </p:bgPr>
    </p:bg>
    <p:spTree>
      <p:nvGrpSpPr>
        <p:cNvPr id="1" name=""/>
        <p:cNvGrpSpPr/>
        <p:nvPr/>
      </p:nvGrpSpPr>
      <p:grpSpPr>
        <a:xfrm>
          <a:off x="0" y="0"/>
          <a:ext cx="0" cy="0"/>
          <a:chOff x="0" y="0"/>
          <a:chExt cx="0" cy="0"/>
        </a:xfrm>
      </p:grpSpPr>
      <p:sp>
        <p:nvSpPr>
          <p:cNvPr id="16" name="Text Placeholder 2">
            <a:extLst>
              <a:ext uri="{FF2B5EF4-FFF2-40B4-BE49-F238E27FC236}">
                <a16:creationId xmlns:a16="http://schemas.microsoft.com/office/drawing/2014/main" id="{7D3786A9-8315-4B48-8BA0-D2FF4F8A8DB3}"/>
              </a:ext>
            </a:extLst>
          </p:cNvPr>
          <p:cNvSpPr>
            <a:spLocks noGrp="1"/>
          </p:cNvSpPr>
          <p:nvPr>
            <p:ph type="body" idx="13" hasCustomPrompt="1"/>
          </p:nvPr>
        </p:nvSpPr>
        <p:spPr>
          <a:xfrm>
            <a:off x="250825" y="268289"/>
            <a:ext cx="6445250" cy="287336"/>
          </a:xfrm>
        </p:spPr>
        <p:txBody>
          <a:bodyPr lIns="0" tIns="0" rIns="0" bIns="0" anchor="t" anchorCtr="0">
            <a:normAutofit/>
          </a:bodyPr>
          <a:lstStyle>
            <a:lvl1pPr marL="0" indent="0">
              <a:buNone/>
              <a:defRPr sz="1800" b="1"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dirty="0"/>
              <a:t>Titolo</a:t>
            </a:r>
          </a:p>
        </p:txBody>
      </p:sp>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2" name="CasellaDiTesto 11">
            <a:extLst>
              <a:ext uri="{FF2B5EF4-FFF2-40B4-BE49-F238E27FC236}">
                <a16:creationId xmlns:a16="http://schemas.microsoft.com/office/drawing/2014/main" id="{743C5636-95C7-364E-8E8A-9F8B5003973C}"/>
              </a:ext>
            </a:extLst>
          </p:cNvPr>
          <p:cNvSpPr txBox="1"/>
          <p:nvPr userDrawn="1"/>
        </p:nvSpPr>
        <p:spPr>
          <a:xfrm>
            <a:off x="1559293" y="163629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1" name="Slide Number Placeholder 5">
            <a:extLst>
              <a:ext uri="{FF2B5EF4-FFF2-40B4-BE49-F238E27FC236}">
                <a16:creationId xmlns:a16="http://schemas.microsoft.com/office/drawing/2014/main" id="{ADE5F55E-D27B-4D49-9E58-DEA1CFEFCCE7}"/>
              </a:ext>
            </a:extLst>
          </p:cNvPr>
          <p:cNvSpPr>
            <a:spLocks noGrp="1"/>
          </p:cNvSpPr>
          <p:nvPr>
            <p:ph type="sldNum" sz="quarter" idx="12"/>
          </p:nvPr>
        </p:nvSpPr>
        <p:spPr>
          <a:xfrm>
            <a:off x="250825" y="4723393"/>
            <a:ext cx="1008062"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15" name="CasellaDiTesto 14">
            <a:extLst>
              <a:ext uri="{FF2B5EF4-FFF2-40B4-BE49-F238E27FC236}">
                <a16:creationId xmlns:a16="http://schemas.microsoft.com/office/drawing/2014/main" id="{12FAAFC5-54F6-9742-BD30-879CAD9043DE}"/>
              </a:ext>
            </a:extLst>
          </p:cNvPr>
          <p:cNvSpPr txBox="1"/>
          <p:nvPr userDrawn="1"/>
        </p:nvSpPr>
        <p:spPr>
          <a:xfrm>
            <a:off x="6346825" y="2571749"/>
            <a:ext cx="2546350" cy="1714003"/>
          </a:xfrm>
          <a:prstGeom prst="rect">
            <a:avLst/>
          </a:prstGeom>
        </p:spPr>
        <p:txBody>
          <a:bodyPr vert="horz" wrap="none" lIns="91440" tIns="45720" rIns="91440" bIns="45720" rtlCol="0" anchor="b">
            <a:normAutofit/>
          </a:bodyPr>
          <a:lstStyle/>
          <a:p>
            <a:pPr algn="l"/>
            <a:endParaRPr lang="it-IT" b="0" i="0" dirty="0">
              <a:latin typeface="Bressay" panose="02040503050505020203" pitchFamily="18" charset="77"/>
            </a:endParaRPr>
          </a:p>
        </p:txBody>
      </p:sp>
      <p:sp>
        <p:nvSpPr>
          <p:cNvPr id="19" name="Title 1">
            <a:extLst>
              <a:ext uri="{FF2B5EF4-FFF2-40B4-BE49-F238E27FC236}">
                <a16:creationId xmlns:a16="http://schemas.microsoft.com/office/drawing/2014/main" id="{B8D3918C-AFCD-BE45-91EF-0A71B59A6319}"/>
              </a:ext>
            </a:extLst>
          </p:cNvPr>
          <p:cNvSpPr>
            <a:spLocks noGrp="1"/>
          </p:cNvSpPr>
          <p:nvPr>
            <p:ph type="ctrTitle" hasCustomPrompt="1"/>
          </p:nvPr>
        </p:nvSpPr>
        <p:spPr>
          <a:xfrm>
            <a:off x="6804025" y="1149723"/>
            <a:ext cx="2051050" cy="3366715"/>
          </a:xfrm>
        </p:spPr>
        <p:txBody>
          <a:bodyPr lIns="0" tIns="0" rIns="0" bIns="0" anchor="b" anchorCtr="0">
            <a:noAutofit/>
          </a:bodyPr>
          <a:lstStyle>
            <a:lvl1pPr algn="l">
              <a:lnSpc>
                <a:spcPct val="100000"/>
              </a:lnSpc>
              <a:defRPr sz="900" b="0" i="0" baseline="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a:t>Testo </a:t>
            </a:r>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a:t>
            </a:r>
            <a:r>
              <a:rPr lang="it-IT" dirty="0" err="1"/>
              <a:t>sed</a:t>
            </a:r>
            <a:r>
              <a:rPr lang="it-IT" dirty="0"/>
              <a:t> do </a:t>
            </a:r>
            <a:r>
              <a:rPr lang="it-IT" dirty="0" err="1"/>
              <a:t>eiusmod</a:t>
            </a:r>
            <a:r>
              <a:rPr lang="it-IT" dirty="0"/>
              <a:t> </a:t>
            </a:r>
            <a:r>
              <a:rPr lang="it-IT" dirty="0" err="1"/>
              <a:t>tempor</a:t>
            </a:r>
            <a:r>
              <a:rPr lang="it-IT" dirty="0"/>
              <a:t> </a:t>
            </a:r>
            <a:r>
              <a:rPr lang="it-IT" dirty="0" err="1"/>
              <a:t>incididunt</a:t>
            </a:r>
            <a:r>
              <a:rPr lang="it-IT" dirty="0"/>
              <a:t> ut </a:t>
            </a:r>
            <a:r>
              <a:rPr lang="it-IT" dirty="0" err="1"/>
              <a:t>labore</a:t>
            </a:r>
            <a:r>
              <a:rPr lang="it-IT" dirty="0"/>
              <a:t>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a:t>
            </a:r>
            <a:r>
              <a:rPr lang="it-IT" dirty="0" err="1"/>
              <a:t>laboris</a:t>
            </a:r>
            <a:r>
              <a:rPr lang="it-IT" dirty="0"/>
              <a:t>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a:t>
            </a:r>
            <a:endParaRPr lang="en-US" dirty="0"/>
          </a:p>
        </p:txBody>
      </p:sp>
      <p:sp>
        <p:nvSpPr>
          <p:cNvPr id="29" name="Segnaposto grafico 6">
            <a:extLst>
              <a:ext uri="{FF2B5EF4-FFF2-40B4-BE49-F238E27FC236}">
                <a16:creationId xmlns:a16="http://schemas.microsoft.com/office/drawing/2014/main" id="{DED5EDC1-16F0-9F46-B506-5B9300119075}"/>
              </a:ext>
            </a:extLst>
          </p:cNvPr>
          <p:cNvSpPr>
            <a:spLocks noGrp="1"/>
          </p:cNvSpPr>
          <p:nvPr>
            <p:ph type="chart" sz="quarter" idx="14"/>
          </p:nvPr>
        </p:nvSpPr>
        <p:spPr>
          <a:xfrm>
            <a:off x="250825" y="1149723"/>
            <a:ext cx="6445250" cy="3388353"/>
          </a:xfrm>
        </p:spPr>
        <p:txBody>
          <a:bodyPr/>
          <a:lstStyle/>
          <a:p>
            <a:endParaRPr lang="it-IT" dirty="0"/>
          </a:p>
        </p:txBody>
      </p:sp>
      <p:sp>
        <p:nvSpPr>
          <p:cNvPr id="6" name="Segnaposto testo 5">
            <a:extLst>
              <a:ext uri="{FF2B5EF4-FFF2-40B4-BE49-F238E27FC236}">
                <a16:creationId xmlns:a16="http://schemas.microsoft.com/office/drawing/2014/main" id="{7E8AB886-2251-41A3-A27B-74264F3E9F83}"/>
              </a:ext>
            </a:extLst>
          </p:cNvPr>
          <p:cNvSpPr>
            <a:spLocks noGrp="1"/>
          </p:cNvSpPr>
          <p:nvPr>
            <p:ph type="body" sz="quarter" idx="15" hasCustomPrompt="1"/>
          </p:nvPr>
        </p:nvSpPr>
        <p:spPr>
          <a:xfrm>
            <a:off x="250825" y="598487"/>
            <a:ext cx="6445250" cy="280987"/>
          </a:xfrm>
        </p:spPr>
        <p:txBody>
          <a:bodyPr lIns="0" tIns="0" rIns="0" bIns="0"/>
          <a:lstStyle>
            <a:lvl1pPr marL="0" indent="0">
              <a:buNone/>
              <a:defRPr lang="it-IT" sz="1600" b="0" i="0" kern="1200" dirty="0">
                <a:solidFill>
                  <a:schemeClr val="accent6"/>
                </a:solidFill>
                <a:latin typeface="Arial" panose="020B0604020202020204" pitchFamily="34" charset="0"/>
                <a:ea typeface="+mn-ea"/>
                <a:cs typeface="Arial" panose="020B0604020202020204" pitchFamily="34" charset="0"/>
              </a:defRPr>
            </a:lvl1pPr>
          </a:lstStyle>
          <a:p>
            <a:pPr lvl="0"/>
            <a:r>
              <a:rPr lang="it-IT" dirty="0"/>
              <a:t>Sottotitolo</a:t>
            </a:r>
          </a:p>
        </p:txBody>
      </p:sp>
      <p:pic>
        <p:nvPicPr>
          <p:cNvPr id="14" name="Immagin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2969596364"/>
      </p:ext>
    </p:extLst>
  </p:cSld>
  <p:clrMapOvr>
    <a:masterClrMapping/>
  </p:clrMapOvr>
  <p:extLst mod="1">
    <p:ext uri="{DCECCB84-F9BA-43D5-87BE-67443E8EF086}">
      <p15:sldGuideLst xmlns:p15="http://schemas.microsoft.com/office/powerpoint/2012/main">
        <p15:guide id="1" orient="horz" pos="554" userDrawn="1">
          <p15:clr>
            <a:srgbClr val="FBAE40"/>
          </p15:clr>
        </p15:guide>
        <p15:guide id="2" orient="horz" pos="373" userDrawn="1">
          <p15:clr>
            <a:srgbClr val="FBAE40"/>
          </p15:clr>
        </p15:guide>
        <p15:guide id="3" orient="horz" pos="35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azie">
    <p:bg>
      <p:bgPr>
        <a:solidFill>
          <a:schemeClr val="bg1"/>
        </a:solid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6A352B7E-C498-A342-95B6-809C2DF175C1}"/>
              </a:ext>
            </a:extLst>
          </p:cNvPr>
          <p:cNvSpPr txBox="1"/>
          <p:nvPr userDrawn="1"/>
        </p:nvSpPr>
        <p:spPr>
          <a:xfrm>
            <a:off x="5652655" y="187498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D6CAD467-77FD-CF42-B8F8-301BF57954E0}"/>
              </a:ext>
            </a:extLst>
          </p:cNvPr>
          <p:cNvSpPr txBox="1"/>
          <p:nvPr userDrawn="1"/>
        </p:nvSpPr>
        <p:spPr>
          <a:xfrm>
            <a:off x="1515850" y="208307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4DB816B4-1068-1A42-8E43-A06719D84D6B}"/>
              </a:ext>
            </a:extLst>
          </p:cNvPr>
          <p:cNvSpPr txBox="1"/>
          <p:nvPr userDrawn="1"/>
        </p:nvSpPr>
        <p:spPr>
          <a:xfrm>
            <a:off x="5168560" y="3246853"/>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5" name="CasellaDiTesto 4">
            <a:extLst>
              <a:ext uri="{FF2B5EF4-FFF2-40B4-BE49-F238E27FC236}">
                <a16:creationId xmlns:a16="http://schemas.microsoft.com/office/drawing/2014/main" id="{E02D24F6-9E41-B841-AA8B-E3F42EB4ADFE}"/>
              </a:ext>
            </a:extLst>
          </p:cNvPr>
          <p:cNvSpPr txBox="1"/>
          <p:nvPr userDrawn="1"/>
        </p:nvSpPr>
        <p:spPr>
          <a:xfrm>
            <a:off x="8400744" y="34717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6" name="CasellaDiTesto 5">
            <a:extLst>
              <a:ext uri="{FF2B5EF4-FFF2-40B4-BE49-F238E27FC236}">
                <a16:creationId xmlns:a16="http://schemas.microsoft.com/office/drawing/2014/main" id="{DEB503F0-7E7E-4534-8B60-CEE54CEA23ED}"/>
              </a:ext>
            </a:extLst>
          </p:cNvPr>
          <p:cNvSpPr txBox="1"/>
          <p:nvPr userDrawn="1"/>
        </p:nvSpPr>
        <p:spPr>
          <a:xfrm>
            <a:off x="250825" y="1641453"/>
            <a:ext cx="6499599" cy="1118004"/>
          </a:xfrm>
          <a:prstGeom prst="rect">
            <a:avLst/>
          </a:prstGeom>
        </p:spPr>
        <p:txBody>
          <a:bodyPr vert="horz" wrap="square" lIns="0" tIns="45720" rIns="0" bIns="45720" rtlCol="0" anchor="b">
            <a:normAutofit/>
          </a:bodyPr>
          <a:lstStyle/>
          <a:p>
            <a:pPr algn="l"/>
            <a:r>
              <a:rPr lang="it-IT" sz="4000" dirty="0"/>
              <a:t>Grazie</a:t>
            </a:r>
          </a:p>
        </p:txBody>
      </p:sp>
      <p:pic>
        <p:nvPicPr>
          <p:cNvPr id="9" name="Immagin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29920" y="-431145"/>
            <a:ext cx="2933382" cy="2074607"/>
          </a:xfrm>
          <a:prstGeom prst="rect">
            <a:avLst/>
          </a:prstGeom>
        </p:spPr>
      </p:pic>
    </p:spTree>
    <p:extLst>
      <p:ext uri="{BB962C8B-B14F-4D97-AF65-F5344CB8AC3E}">
        <p14:creationId xmlns:p14="http://schemas.microsoft.com/office/powerpoint/2010/main" val="257698614"/>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350">
          <p15:clr>
            <a:srgbClr val="FBAE40"/>
          </p15:clr>
        </p15:guide>
        <p15:guide id="3" orient="horz" pos="940">
          <p15:clr>
            <a:srgbClr val="FBAE40"/>
          </p15:clr>
        </p15:guide>
        <p15:guide id="4" orient="horz" pos="1983">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2703514" y="459581"/>
            <a:ext cx="6440487" cy="238125"/>
          </a:xfrm>
          <a:prstGeom prst="rect">
            <a:avLst/>
          </a:prstGeom>
        </p:spPr>
        <p:txBody>
          <a:bodyPr/>
          <a:lstStyle/>
          <a:p>
            <a:r>
              <a:rPr lang="it-IT" smtClean="0"/>
              <a:t>Fare clic per modificare lo stile del titolo</a:t>
            </a:r>
            <a:endParaRPr lang="it-IT"/>
          </a:p>
        </p:txBody>
      </p:sp>
      <p:sp>
        <p:nvSpPr>
          <p:cNvPr id="3" name="Segnaposto contenuto 2"/>
          <p:cNvSpPr>
            <a:spLocks noGrp="1"/>
          </p:cNvSpPr>
          <p:nvPr>
            <p:ph idx="1"/>
          </p:nvPr>
        </p:nvSpPr>
        <p:spPr>
          <a:xfrm>
            <a:off x="622300" y="957263"/>
            <a:ext cx="7848600" cy="3727847"/>
          </a:xfrm>
          <a:prstGeom prst="rect">
            <a:avLst/>
          </a:prstGeo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xfrm>
            <a:off x="25400" y="4931569"/>
            <a:ext cx="4991100" cy="242888"/>
          </a:xfrm>
          <a:prstGeom prst="rect">
            <a:avLst/>
          </a:prstGeom>
          <a:ln/>
        </p:spPr>
        <p:txBody>
          <a:bodyPr/>
          <a:lstStyle>
            <a:lvl1pPr>
              <a:defRPr/>
            </a:lvl1pPr>
          </a:lstStyle>
          <a:p>
            <a:pPr>
              <a:defRPr/>
            </a:pPr>
            <a:r>
              <a:rPr lang="it-IT" smtClean="0"/>
              <a:t>SACE – Sede di Modena</a:t>
            </a:r>
            <a:endParaRPr lang="it-IT"/>
          </a:p>
        </p:txBody>
      </p:sp>
      <p:sp>
        <p:nvSpPr>
          <p:cNvPr id="5" name="Rectangle 6"/>
          <p:cNvSpPr>
            <a:spLocks noGrp="1" noChangeArrowheads="1"/>
          </p:cNvSpPr>
          <p:nvPr>
            <p:ph type="sldNum" sz="quarter" idx="11"/>
          </p:nvPr>
        </p:nvSpPr>
        <p:spPr>
          <a:xfrm>
            <a:off x="6972300" y="4922044"/>
            <a:ext cx="2133600" cy="221456"/>
          </a:xfrm>
          <a:prstGeom prst="rect">
            <a:avLst/>
          </a:prstGeom>
          <a:ln/>
        </p:spPr>
        <p:txBody>
          <a:bodyPr/>
          <a:lstStyle>
            <a:lvl1pPr>
              <a:defRPr/>
            </a:lvl1pPr>
          </a:lstStyle>
          <a:p>
            <a:pPr>
              <a:defRPr/>
            </a:pPr>
            <a:fld id="{BE36DBF8-76FD-47AF-A037-BC3868CF921A}" type="slidenum">
              <a:rPr lang="it-IT"/>
              <a:pPr>
                <a:defRPr/>
              </a:pPr>
              <a:t>‹N›</a:t>
            </a:fld>
            <a:endParaRPr lang="it-IT"/>
          </a:p>
        </p:txBody>
      </p:sp>
    </p:spTree>
    <p:extLst>
      <p:ext uri="{BB962C8B-B14F-4D97-AF65-F5344CB8AC3E}">
        <p14:creationId xmlns:p14="http://schemas.microsoft.com/office/powerpoint/2010/main" val="724647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lide vuota">
    <p:spTree>
      <p:nvGrpSpPr>
        <p:cNvPr id="1" name=""/>
        <p:cNvGrpSpPr/>
        <p:nvPr/>
      </p:nvGrpSpPr>
      <p:grpSpPr>
        <a:xfrm>
          <a:off x="0" y="0"/>
          <a:ext cx="0" cy="0"/>
          <a:chOff x="0" y="0"/>
          <a:chExt cx="0" cy="0"/>
        </a:xfrm>
      </p:grpSpPr>
      <p:pic>
        <p:nvPicPr>
          <p:cNvPr id="8" name="Immagine 7" descr="linee.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0" y="577849"/>
            <a:ext cx="9144000" cy="81643"/>
          </a:xfrm>
          <a:prstGeom prst="rect">
            <a:avLst/>
          </a:prstGeom>
        </p:spPr>
      </p:pic>
      <p:sp>
        <p:nvSpPr>
          <p:cNvPr id="16" name="Segnaposto testo 3"/>
          <p:cNvSpPr>
            <a:spLocks noGrp="1"/>
          </p:cNvSpPr>
          <p:nvPr>
            <p:ph type="body" sz="quarter" idx="20" hasCustomPrompt="1"/>
          </p:nvPr>
        </p:nvSpPr>
        <p:spPr>
          <a:xfrm>
            <a:off x="216000" y="289946"/>
            <a:ext cx="8717848" cy="253916"/>
          </a:xfrm>
          <a:prstGeom prst="rect">
            <a:avLst/>
          </a:prstGeom>
        </p:spPr>
        <p:txBody>
          <a:bodyPr vert="horz" lIns="0" tIns="0" rIns="0" bIns="0" anchor="b" anchorCtr="0">
            <a:noAutofit/>
          </a:bodyPr>
          <a:lstStyle>
            <a:lvl1pPr marL="0" marR="0" indent="0" algn="l" defTabSz="342900" rtl="0" eaLnBrk="1" fontAlgn="auto" latinLnBrk="0" hangingPunct="1">
              <a:lnSpc>
                <a:spcPct val="80000"/>
              </a:lnSpc>
              <a:spcBef>
                <a:spcPct val="20000"/>
              </a:spcBef>
              <a:spcAft>
                <a:spcPts val="0"/>
              </a:spcAft>
              <a:buClrTx/>
              <a:buSzTx/>
              <a:buFont typeface="Arial"/>
              <a:buNone/>
              <a:tabLst/>
              <a:defRPr sz="1800" b="1" i="0">
                <a:solidFill>
                  <a:schemeClr val="accent6"/>
                </a:solidFill>
                <a:latin typeface="Arial"/>
                <a:cs typeface="Arial"/>
              </a:defRPr>
            </a:lvl1pPr>
          </a:lstStyle>
          <a:p>
            <a:r>
              <a:rPr lang="it-IT" dirty="0" smtClean="0"/>
              <a:t>Titolo</a:t>
            </a:r>
            <a:endParaRPr lang="it-IT" dirty="0"/>
          </a:p>
        </p:txBody>
      </p:sp>
    </p:spTree>
    <p:extLst>
      <p:ext uri="{BB962C8B-B14F-4D97-AF65-F5344CB8AC3E}">
        <p14:creationId xmlns:p14="http://schemas.microsoft.com/office/powerpoint/2010/main" val="2382882317"/>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it-IT" dirty="0"/>
              <a:t>Fare clic per modificare lo stile del titolo</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b="0" i="0">
                <a:solidFill>
                  <a:schemeClr val="tx1">
                    <a:tint val="75000"/>
                  </a:schemeClr>
                </a:solidFill>
                <a:latin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Tree>
    <p:extLst>
      <p:ext uri="{BB962C8B-B14F-4D97-AF65-F5344CB8AC3E}">
        <p14:creationId xmlns:p14="http://schemas.microsoft.com/office/powerpoint/2010/main" val="1346858479"/>
      </p:ext>
    </p:extLst>
  </p:cSld>
  <p:clrMap bg1="lt1" tx1="dk1" bg2="lt2" tx2="dk2" accent1="accent1" accent2="accent2" accent3="accent3" accent4="accent4" accent5="accent5" accent6="accent6" hlink="hlink" folHlink="folHlink"/>
  <p:sldLayoutIdLst>
    <p:sldLayoutId id="2147483700" r:id="rId1"/>
    <p:sldLayoutId id="2147483693" r:id="rId2"/>
    <p:sldLayoutId id="2147483694" r:id="rId3"/>
    <p:sldLayoutId id="2147483698" r:id="rId4"/>
    <p:sldLayoutId id="2147483696" r:id="rId5"/>
    <p:sldLayoutId id="2147483699" r:id="rId6"/>
    <p:sldLayoutId id="2147483695" r:id="rId7"/>
    <p:sldLayoutId id="2147483701" r:id="rId8"/>
    <p:sldLayoutId id="2147483702" r:id="rId9"/>
  </p:sldLayoutIdLst>
  <p:hf hdr="0" ftr="0"/>
  <p:txStyles>
    <p:titleStyle>
      <a:lvl1pPr algn="l" defTabSz="685800" rtl="0" eaLnBrk="1" latinLnBrk="0" hangingPunct="1">
        <a:lnSpc>
          <a:spcPct val="90000"/>
        </a:lnSpc>
        <a:spcBef>
          <a:spcPct val="0"/>
        </a:spcBef>
        <a:buNone/>
        <a:defRPr sz="3300" b="0" i="0" kern="1200">
          <a:solidFill>
            <a:schemeClr val="tx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69">
          <p15:clr>
            <a:srgbClr val="F26B43"/>
          </p15:clr>
        </p15:guide>
        <p15:guide id="2" orient="horz" pos="3072">
          <p15:clr>
            <a:srgbClr val="F26B43"/>
          </p15:clr>
        </p15:guide>
        <p15:guide id="3" pos="158">
          <p15:clr>
            <a:srgbClr val="F26B43"/>
          </p15:clr>
        </p15:guide>
        <p15:guide id="4" pos="5602">
          <p15:clr>
            <a:srgbClr val="F26B43"/>
          </p15:clr>
        </p15:guide>
        <p15:guide id="5" pos="862">
          <p15:clr>
            <a:srgbClr val="F26B43"/>
          </p15:clr>
        </p15:guide>
        <p15:guide id="6" pos="1542">
          <p15:clr>
            <a:srgbClr val="F26B43"/>
          </p15:clr>
        </p15:guide>
        <p15:guide id="7" pos="4286">
          <p15:clr>
            <a:srgbClr val="F26B43"/>
          </p15:clr>
        </p15:guide>
        <p15:guide id="9" pos="1451">
          <p15:clr>
            <a:srgbClr val="F26B43"/>
          </p15:clr>
        </p15:guide>
        <p15:guide id="10" pos="4218">
          <p15:clr>
            <a:srgbClr val="F26B43"/>
          </p15:clr>
        </p15:guide>
        <p15:guide id="11" pos="771">
          <p15:clr>
            <a:srgbClr val="F26B43"/>
          </p15:clr>
        </p15:guide>
        <p15:guide id="12" pos="2154">
          <p15:clr>
            <a:srgbClr val="F26B43"/>
          </p15:clr>
        </p15:guide>
        <p15:guide id="13" pos="2245">
          <p15:clr>
            <a:srgbClr val="F26B43"/>
          </p15:clr>
        </p15:guide>
        <p15:guide id="14" pos="2835">
          <p15:clr>
            <a:srgbClr val="F26B43"/>
          </p15:clr>
        </p15:guide>
        <p15:guide id="15" pos="2925">
          <p15:clr>
            <a:srgbClr val="F26B43"/>
          </p15:clr>
        </p15:guide>
        <p15:guide id="16" pos="3515">
          <p15:clr>
            <a:srgbClr val="F26B43"/>
          </p15:clr>
        </p15:guide>
        <p15:guide id="17" pos="3606">
          <p15:clr>
            <a:srgbClr val="F26B43"/>
          </p15:clr>
        </p15:guide>
        <p15:guide id="18" pos="4898">
          <p15:clr>
            <a:srgbClr val="F26B43"/>
          </p15:clr>
        </p15:guide>
        <p15:guide id="19" pos="4967">
          <p15:clr>
            <a:srgbClr val="F26B43"/>
          </p15:clr>
        </p15:guide>
        <p15:guide id="20" orient="horz" pos="162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ttotitolo 1"/>
          <p:cNvSpPr>
            <a:spLocks noGrp="1"/>
          </p:cNvSpPr>
          <p:nvPr>
            <p:ph type="subTitle" idx="1"/>
          </p:nvPr>
        </p:nvSpPr>
        <p:spPr>
          <a:xfrm>
            <a:off x="250825" y="4396966"/>
            <a:ext cx="9123147" cy="340844"/>
          </a:xfrm>
        </p:spPr>
        <p:txBody>
          <a:bodyPr/>
          <a:lstStyle/>
          <a:p>
            <a:r>
              <a:rPr lang="it-IT" sz="2000" dirty="0" smtClean="0"/>
              <a:t>19 Marzo 2021</a:t>
            </a:r>
            <a:endParaRPr lang="it-IT" sz="2000" dirty="0"/>
          </a:p>
        </p:txBody>
      </p:sp>
      <p:sp>
        <p:nvSpPr>
          <p:cNvPr id="3" name="Segnaposto testo 2"/>
          <p:cNvSpPr>
            <a:spLocks noGrp="1"/>
          </p:cNvSpPr>
          <p:nvPr>
            <p:ph type="body" sz="quarter" idx="10"/>
          </p:nvPr>
        </p:nvSpPr>
        <p:spPr>
          <a:xfrm>
            <a:off x="250825" y="1286035"/>
            <a:ext cx="8480664" cy="2214563"/>
          </a:xfrm>
        </p:spPr>
        <p:txBody>
          <a:bodyPr/>
          <a:lstStyle/>
          <a:p>
            <a:r>
              <a:rPr lang="it-IT" sz="4000" dirty="0" smtClean="0"/>
              <a:t>Il ruolo di SACE a supporto delle imprese italiane</a:t>
            </a:r>
          </a:p>
          <a:p>
            <a:endParaRPr lang="it-IT" sz="700" dirty="0"/>
          </a:p>
        </p:txBody>
      </p:sp>
      <p:sp>
        <p:nvSpPr>
          <p:cNvPr id="4" name="Sottotitolo 1"/>
          <p:cNvSpPr txBox="1">
            <a:spLocks/>
          </p:cNvSpPr>
          <p:nvPr/>
        </p:nvSpPr>
        <p:spPr>
          <a:xfrm>
            <a:off x="250825" y="3752254"/>
            <a:ext cx="6858000" cy="340844"/>
          </a:xfrm>
          <a:prstGeom prst="rect">
            <a:avLst/>
          </a:prstGeom>
        </p:spPr>
        <p:txBody>
          <a:bodyPr vert="horz" lIns="0" tIns="0" rIns="0" bIns="0" rtlCol="0" anchor="t" anchorCtr="0">
            <a:noAutofit/>
          </a:bodyPr>
          <a:lstStyle>
            <a:lvl1pPr marL="0" indent="0" algn="l" defTabSz="685800" rtl="0" eaLnBrk="1" latinLnBrk="0" hangingPunct="1">
              <a:lnSpc>
                <a:spcPct val="90000"/>
              </a:lnSpc>
              <a:spcBef>
                <a:spcPts val="750"/>
              </a:spcBef>
              <a:buFont typeface="Arial" panose="020B0604020202020204" pitchFamily="34" charset="0"/>
              <a:buNone/>
              <a:defRPr sz="24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lgn="ctr" defTabSz="685800" rtl="0" eaLnBrk="1" latinLnBrk="0" hangingPunct="1">
              <a:lnSpc>
                <a:spcPct val="90000"/>
              </a:lnSpc>
              <a:spcBef>
                <a:spcPts val="375"/>
              </a:spcBef>
              <a:buFont typeface="Arial" panose="020B0604020202020204" pitchFamily="34" charset="0"/>
              <a:buNone/>
              <a:defRPr sz="1500" b="0" i="0" kern="1200">
                <a:solidFill>
                  <a:schemeClr val="tx1"/>
                </a:solidFill>
                <a:latin typeface="Arial" panose="020B0604020202020204" pitchFamily="34" charset="0"/>
                <a:ea typeface="+mn-ea"/>
                <a:cs typeface="Arial" panose="020B0604020202020204" pitchFamily="34" charset="0"/>
              </a:defRPr>
            </a:lvl2pPr>
            <a:lvl3pPr marL="685800" indent="0" algn="ctr" defTabSz="685800" rtl="0" eaLnBrk="1" latinLnBrk="0" hangingPunct="1">
              <a:lnSpc>
                <a:spcPct val="90000"/>
              </a:lnSpc>
              <a:spcBef>
                <a:spcPts val="375"/>
              </a:spcBef>
              <a:buFont typeface="Arial" panose="020B0604020202020204" pitchFamily="34" charset="0"/>
              <a:buNone/>
              <a:defRPr sz="1350" b="0" i="0" kern="1200">
                <a:solidFill>
                  <a:schemeClr val="tx1"/>
                </a:solidFill>
                <a:latin typeface="Arial" panose="020B0604020202020204" pitchFamily="34" charset="0"/>
                <a:ea typeface="+mn-ea"/>
                <a:cs typeface="Arial" panose="020B0604020202020204" pitchFamily="34" charset="0"/>
              </a:defRPr>
            </a:lvl3pPr>
            <a:lvl4pPr marL="1028700" indent="0" algn="ctr" defTabSz="685800" rtl="0" eaLnBrk="1" latinLnBrk="0" hangingPunct="1">
              <a:lnSpc>
                <a:spcPct val="90000"/>
              </a:lnSpc>
              <a:spcBef>
                <a:spcPts val="375"/>
              </a:spcBef>
              <a:buFont typeface="Arial" panose="020B0604020202020204" pitchFamily="34" charset="0"/>
              <a:buNone/>
              <a:defRPr sz="1200" b="0" i="0" kern="1200">
                <a:solidFill>
                  <a:schemeClr val="tx1"/>
                </a:solidFill>
                <a:latin typeface="Arial" panose="020B0604020202020204" pitchFamily="34" charset="0"/>
                <a:ea typeface="+mn-ea"/>
                <a:cs typeface="Arial" panose="020B0604020202020204" pitchFamily="34" charset="0"/>
              </a:defRPr>
            </a:lvl4pPr>
            <a:lvl5pPr marL="1371600" indent="0" algn="ctr" defTabSz="685800" rtl="0" eaLnBrk="1" latinLnBrk="0" hangingPunct="1">
              <a:lnSpc>
                <a:spcPct val="90000"/>
              </a:lnSpc>
              <a:spcBef>
                <a:spcPts val="375"/>
              </a:spcBef>
              <a:buFont typeface="Arial" panose="020B0604020202020204" pitchFamily="34" charset="0"/>
              <a:buNone/>
              <a:defRPr sz="1200" b="0" i="0" kern="1200">
                <a:solidFill>
                  <a:schemeClr val="tx1"/>
                </a:solidFill>
                <a:latin typeface="Arial" panose="020B0604020202020204" pitchFamily="34" charset="0"/>
                <a:ea typeface="+mn-ea"/>
                <a:cs typeface="Arial" panose="020B0604020202020204" pitchFamily="34" charset="0"/>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it-IT" dirty="0" smtClean="0"/>
              <a:t>Dott.ssa Lorenza Chiampo</a:t>
            </a:r>
          </a:p>
        </p:txBody>
      </p:sp>
    </p:spTree>
    <p:extLst>
      <p:ext uri="{BB962C8B-B14F-4D97-AF65-F5344CB8AC3E}">
        <p14:creationId xmlns:p14="http://schemas.microsoft.com/office/powerpoint/2010/main" val="4045271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Ovale 23">
            <a:extLst>
              <a:ext uri="{FF2B5EF4-FFF2-40B4-BE49-F238E27FC236}">
                <a16:creationId xmlns:a16="http://schemas.microsoft.com/office/drawing/2014/main" id="{B6E490B3-E604-4C47-B235-3CAAC01022C1}"/>
              </a:ext>
            </a:extLst>
          </p:cNvPr>
          <p:cNvSpPr>
            <a:spLocks noChangeAspect="1"/>
          </p:cNvSpPr>
          <p:nvPr/>
        </p:nvSpPr>
        <p:spPr>
          <a:xfrm>
            <a:off x="278888" y="3094140"/>
            <a:ext cx="1439858" cy="1439856"/>
          </a:xfrm>
          <a:prstGeom prst="ellipse">
            <a:avLst/>
          </a:prstGeom>
          <a:solidFill>
            <a:srgbClr val="EFF3F3"/>
          </a:solidFill>
          <a:ln w="19050" cap="flat" cmpd="sng" algn="ctr">
            <a:noFill/>
            <a:prstDash val="sysDash"/>
          </a:ln>
          <a:effectLst/>
        </p:spPr>
        <p:txBody>
          <a:bodyPr wrap="none" lIns="0" tIns="0" rIns="0" bIns="0" rtlCol="0" anchor="ctr" anchorCtr="0"/>
          <a:lstStyle/>
          <a:p>
            <a:pPr algn="ctr">
              <a:lnSpc>
                <a:spcPct val="90000"/>
              </a:lnSpc>
              <a:defRPr/>
            </a:pPr>
            <a:endParaRPr lang="it-IT" sz="1200" kern="0" dirty="0">
              <a:solidFill>
                <a:srgbClr val="001548"/>
              </a:solidFill>
            </a:endParaRPr>
          </a:p>
        </p:txBody>
      </p:sp>
      <p:sp>
        <p:nvSpPr>
          <p:cNvPr id="73" name="Onda 72"/>
          <p:cNvSpPr/>
          <p:nvPr/>
        </p:nvSpPr>
        <p:spPr>
          <a:xfrm>
            <a:off x="0" y="1288579"/>
            <a:ext cx="9144000" cy="1031872"/>
          </a:xfrm>
          <a:prstGeom prst="wave">
            <a:avLst>
              <a:gd name="adj1" fmla="val 4337"/>
              <a:gd name="adj2" fmla="val 43"/>
            </a:avLst>
          </a:prstGeom>
          <a:pattFill prst="pct10">
            <a:fgClr>
              <a:srgbClr val="92D050"/>
            </a:fgClr>
            <a:bgClr>
              <a:schemeClr val="bg1"/>
            </a:bgClr>
          </a:patt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it-IT"/>
          </a:p>
        </p:txBody>
      </p:sp>
      <p:pic>
        <p:nvPicPr>
          <p:cNvPr id="8194" name="Picture 2" descr="Apparound: la soluzione digitale all-in-one per incrementare le vend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1661" y="556432"/>
            <a:ext cx="644375" cy="644375"/>
          </a:xfrm>
          <a:prstGeom prst="rect">
            <a:avLst/>
          </a:prstGeom>
          <a:noFill/>
          <a:extLst>
            <a:ext uri="{909E8E84-426E-40DD-AFC4-6F175D3DCCD1}">
              <a14:hiddenFill xmlns:a14="http://schemas.microsoft.com/office/drawing/2010/main">
                <a:solidFill>
                  <a:srgbClr val="FFFFFF"/>
                </a:solidFill>
              </a14:hiddenFill>
            </a:ext>
          </a:extLst>
        </p:spPr>
      </p:pic>
      <p:sp>
        <p:nvSpPr>
          <p:cNvPr id="2" name="Segnaposto testo 1"/>
          <p:cNvSpPr>
            <a:spLocks noGrp="1"/>
          </p:cNvSpPr>
          <p:nvPr>
            <p:ph type="body" idx="13"/>
          </p:nvPr>
        </p:nvSpPr>
        <p:spPr/>
        <p:txBody>
          <a:bodyPr/>
          <a:lstStyle/>
          <a:p>
            <a:r>
              <a:rPr lang="it-IT" dirty="0" smtClean="0"/>
              <a:t>Le vostre esigenze, le nostre risposte</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pPr/>
              <a:t>2</a:t>
            </a:fld>
            <a:endParaRPr lang="it-IT" dirty="0"/>
          </a:p>
        </p:txBody>
      </p:sp>
      <p:sp>
        <p:nvSpPr>
          <p:cNvPr id="11" name="Rectangle 19"/>
          <p:cNvSpPr>
            <a:spLocks noChangeArrowheads="1"/>
          </p:cNvSpPr>
          <p:nvPr/>
        </p:nvSpPr>
        <p:spPr bwMode="auto">
          <a:xfrm>
            <a:off x="96425" y="1515352"/>
            <a:ext cx="1837458" cy="720197"/>
          </a:xfrm>
          <a:prstGeom prst="rect">
            <a:avLst/>
          </a:prstGeom>
          <a:noFill/>
          <a:ln w="9525">
            <a:noFill/>
            <a:miter lim="800000"/>
            <a:headEnd/>
            <a:tailEnd/>
          </a:ln>
        </p:spPr>
        <p:txBody>
          <a:bodyPr wrap="square" tIns="0" bIns="0">
            <a:spAutoFit/>
          </a:bodyPr>
          <a:lstStyle/>
          <a:p>
            <a:pPr algn="ctr">
              <a:lnSpc>
                <a:spcPct val="90000"/>
              </a:lnSpc>
              <a:defRPr/>
            </a:pPr>
            <a:r>
              <a:rPr lang="it-IT" sz="1300" b="1" dirty="0" smtClean="0">
                <a:solidFill>
                  <a:srgbClr val="415064"/>
                </a:solidFill>
                <a:ea typeface="ＭＳ Ｐゴシック" pitchFamily="34" charset="-128"/>
              </a:rPr>
              <a:t>Il buyer estero richiede </a:t>
            </a:r>
            <a:r>
              <a:rPr lang="it-IT" sz="1300" b="1" dirty="0">
                <a:solidFill>
                  <a:srgbClr val="415064"/>
                </a:solidFill>
                <a:ea typeface="ＭＳ Ｐゴシック" pitchFamily="34" charset="-128"/>
              </a:rPr>
              <a:t>condizioni di pagamento vantaggiose?</a:t>
            </a:r>
          </a:p>
        </p:txBody>
      </p:sp>
      <p:sp>
        <p:nvSpPr>
          <p:cNvPr id="13" name="Rectangle 21"/>
          <p:cNvSpPr>
            <a:spLocks noChangeArrowheads="1"/>
          </p:cNvSpPr>
          <p:nvPr/>
        </p:nvSpPr>
        <p:spPr bwMode="auto">
          <a:xfrm>
            <a:off x="3657165" y="1494607"/>
            <a:ext cx="1619270" cy="720197"/>
          </a:xfrm>
          <a:prstGeom prst="rect">
            <a:avLst/>
          </a:prstGeom>
          <a:noFill/>
          <a:ln w="9525">
            <a:noFill/>
            <a:miter lim="800000"/>
            <a:headEnd/>
            <a:tailEnd/>
          </a:ln>
        </p:spPr>
        <p:txBody>
          <a:bodyPr wrap="square" tIns="0" bIns="0">
            <a:spAutoFit/>
          </a:bodyPr>
          <a:lstStyle/>
          <a:p>
            <a:pPr algn="ctr">
              <a:lnSpc>
                <a:spcPct val="90000"/>
              </a:lnSpc>
              <a:defRPr/>
            </a:pPr>
            <a:r>
              <a:rPr lang="it-IT" sz="1300" b="1" dirty="0" smtClean="0">
                <a:solidFill>
                  <a:srgbClr val="415064"/>
                </a:solidFill>
                <a:ea typeface="ＭＳ Ｐゴシック" pitchFamily="34" charset="-128"/>
              </a:rPr>
              <a:t>Hai esigenza di accedere </a:t>
            </a:r>
            <a:r>
              <a:rPr lang="it-IT" sz="1300" b="1" dirty="0">
                <a:solidFill>
                  <a:srgbClr val="415064"/>
                </a:solidFill>
                <a:ea typeface="ＭＳ Ｐゴシック" pitchFamily="34" charset="-128"/>
              </a:rPr>
              <a:t>al credito a m/l termine?</a:t>
            </a:r>
          </a:p>
        </p:txBody>
      </p:sp>
      <p:sp>
        <p:nvSpPr>
          <p:cNvPr id="15" name="Rectangle 23"/>
          <p:cNvSpPr>
            <a:spLocks noChangeArrowheads="1"/>
          </p:cNvSpPr>
          <p:nvPr/>
        </p:nvSpPr>
        <p:spPr bwMode="auto">
          <a:xfrm>
            <a:off x="1914849" y="1510129"/>
            <a:ext cx="1745450" cy="540148"/>
          </a:xfrm>
          <a:prstGeom prst="rect">
            <a:avLst/>
          </a:prstGeom>
          <a:noFill/>
          <a:ln w="9525">
            <a:noFill/>
            <a:miter lim="800000"/>
            <a:headEnd/>
            <a:tailEnd/>
          </a:ln>
        </p:spPr>
        <p:txBody>
          <a:bodyPr wrap="square" tIns="0" bIns="0">
            <a:spAutoFit/>
          </a:bodyPr>
          <a:lstStyle/>
          <a:p>
            <a:pPr algn="ctr">
              <a:lnSpc>
                <a:spcPct val="90000"/>
              </a:lnSpc>
              <a:defRPr/>
            </a:pPr>
            <a:r>
              <a:rPr lang="it-IT" sz="1300" b="1" dirty="0" smtClean="0">
                <a:solidFill>
                  <a:srgbClr val="415064"/>
                </a:solidFill>
                <a:ea typeface="ＭＳ Ｐゴシック" pitchFamily="34" charset="-128"/>
              </a:rPr>
              <a:t>Desideri trasformare </a:t>
            </a:r>
            <a:r>
              <a:rPr lang="it-IT" sz="1300" b="1" dirty="0">
                <a:solidFill>
                  <a:srgbClr val="415064"/>
                </a:solidFill>
                <a:ea typeface="ＭＳ Ｐゴシック" pitchFamily="34" charset="-128"/>
              </a:rPr>
              <a:t>i </a:t>
            </a:r>
            <a:r>
              <a:rPr lang="it-IT" sz="1300" b="1" dirty="0" smtClean="0">
                <a:solidFill>
                  <a:srgbClr val="415064"/>
                </a:solidFill>
                <a:ea typeface="ＭＳ Ｐゴシック" pitchFamily="34" charset="-128"/>
              </a:rPr>
              <a:t>tuoi crediti </a:t>
            </a:r>
            <a:r>
              <a:rPr lang="it-IT" sz="1300" b="1" dirty="0">
                <a:solidFill>
                  <a:srgbClr val="415064"/>
                </a:solidFill>
                <a:ea typeface="ＭＳ Ｐゴシック" pitchFamily="34" charset="-128"/>
              </a:rPr>
              <a:t>in liquidità?</a:t>
            </a:r>
          </a:p>
        </p:txBody>
      </p:sp>
      <p:sp>
        <p:nvSpPr>
          <p:cNvPr id="22" name="object 23"/>
          <p:cNvSpPr/>
          <p:nvPr/>
        </p:nvSpPr>
        <p:spPr>
          <a:xfrm rot="5400000">
            <a:off x="231779" y="3054849"/>
            <a:ext cx="1538346" cy="1500254"/>
          </a:xfrm>
          <a:prstGeom prst="rect">
            <a:avLst/>
          </a:prstGeom>
          <a:noFill/>
          <a:ln w="19050" cap="flat" cmpd="sng" algn="ctr">
            <a:noFill/>
            <a:prstDash val="solid"/>
            <a:round/>
            <a:headEnd type="none" w="med" len="med"/>
            <a:tailEnd type="none" w="med" len="med"/>
          </a:ln>
          <a:effectLst/>
        </p:spPr>
        <p:txBody>
          <a:bodyPr vert="vert270" wrap="square" lIns="72000" tIns="36000" rIns="72000" bIns="36000" numCol="1" rtlCol="0" anchor="ctr" anchorCtr="0" compatLnSpc="1">
            <a:prstTxWarp prst="textNoShape">
              <a:avLst/>
            </a:prstTxWarp>
            <a:noAutofit/>
          </a:bodyPr>
          <a:lstStyle/>
          <a:p>
            <a:pPr algn="ctr" defTabSz="1219170"/>
            <a:r>
              <a:rPr lang="it-IT" sz="1400" b="1" dirty="0">
                <a:ea typeface="ＭＳ Ｐゴシック" pitchFamily="34" charset="-128"/>
              </a:rPr>
              <a:t>Credito </a:t>
            </a:r>
            <a:r>
              <a:rPr lang="it-IT" sz="1400" b="1" dirty="0" smtClean="0">
                <a:ea typeface="ＭＳ Ｐゴシック" pitchFamily="34" charset="-128"/>
              </a:rPr>
              <a:t>all’esportazione e assicurazione del credito</a:t>
            </a:r>
            <a:endParaRPr sz="1400" b="1" dirty="0">
              <a:ea typeface="ＭＳ Ｐゴシック" pitchFamily="34" charset="-128"/>
            </a:endParaRPr>
          </a:p>
        </p:txBody>
      </p:sp>
      <p:sp>
        <p:nvSpPr>
          <p:cNvPr id="28" name="Ovale 27">
            <a:extLst>
              <a:ext uri="{FF2B5EF4-FFF2-40B4-BE49-F238E27FC236}">
                <a16:creationId xmlns:a16="http://schemas.microsoft.com/office/drawing/2014/main" id="{B6E490B3-E604-4C47-B235-3CAAC01022C1}"/>
              </a:ext>
            </a:extLst>
          </p:cNvPr>
          <p:cNvSpPr>
            <a:spLocks noChangeAspect="1"/>
          </p:cNvSpPr>
          <p:nvPr/>
        </p:nvSpPr>
        <p:spPr>
          <a:xfrm>
            <a:off x="2040038" y="3113456"/>
            <a:ext cx="1439858" cy="1439856"/>
          </a:xfrm>
          <a:prstGeom prst="ellipse">
            <a:avLst/>
          </a:prstGeom>
          <a:solidFill>
            <a:srgbClr val="AAC5CA">
              <a:alpha val="18824"/>
            </a:srgbClr>
          </a:solidFill>
          <a:ln w="19050" cap="flat" cmpd="sng" algn="ctr">
            <a:solidFill>
              <a:srgbClr val="ECF6F6"/>
            </a:solidFill>
            <a:prstDash val="sysDash"/>
          </a:ln>
          <a:effectLst/>
        </p:spPr>
        <p:txBody>
          <a:bodyPr wrap="none" lIns="0" tIns="0" rIns="0" bIns="0" rtlCol="0" anchor="ctr" anchorCtr="0"/>
          <a:lstStyle/>
          <a:p>
            <a:pPr algn="ctr">
              <a:lnSpc>
                <a:spcPct val="90000"/>
              </a:lnSpc>
              <a:defRPr/>
            </a:pPr>
            <a:endParaRPr lang="it-IT" sz="1200" b="1" kern="0" dirty="0">
              <a:solidFill>
                <a:srgbClr val="001548"/>
              </a:solidFill>
            </a:endParaRPr>
          </a:p>
        </p:txBody>
      </p:sp>
      <p:sp>
        <p:nvSpPr>
          <p:cNvPr id="30" name="Ovale 29">
            <a:extLst>
              <a:ext uri="{FF2B5EF4-FFF2-40B4-BE49-F238E27FC236}">
                <a16:creationId xmlns:a16="http://schemas.microsoft.com/office/drawing/2014/main" id="{B6E490B3-E604-4C47-B235-3CAAC01022C1}"/>
              </a:ext>
            </a:extLst>
          </p:cNvPr>
          <p:cNvSpPr>
            <a:spLocks noChangeAspect="1"/>
          </p:cNvSpPr>
          <p:nvPr/>
        </p:nvSpPr>
        <p:spPr>
          <a:xfrm>
            <a:off x="5562338" y="3123299"/>
            <a:ext cx="1439858" cy="1439856"/>
          </a:xfrm>
          <a:prstGeom prst="ellipse">
            <a:avLst/>
          </a:prstGeom>
          <a:solidFill>
            <a:srgbClr val="DCEEF0"/>
          </a:solidFill>
          <a:ln w="19050" cap="flat" cmpd="sng" algn="ctr">
            <a:noFill/>
            <a:prstDash val="sysDash"/>
          </a:ln>
          <a:effectLst/>
        </p:spPr>
        <p:txBody>
          <a:bodyPr wrap="none" lIns="0" tIns="0" rIns="0" bIns="0" rtlCol="0" anchor="ctr" anchorCtr="0"/>
          <a:lstStyle/>
          <a:p>
            <a:pPr algn="ctr">
              <a:lnSpc>
                <a:spcPct val="90000"/>
              </a:lnSpc>
              <a:defRPr/>
            </a:pPr>
            <a:endParaRPr lang="it-IT" sz="1200" b="1" kern="0" dirty="0">
              <a:solidFill>
                <a:srgbClr val="001548"/>
              </a:solidFill>
            </a:endParaRPr>
          </a:p>
        </p:txBody>
      </p:sp>
      <p:sp>
        <p:nvSpPr>
          <p:cNvPr id="31" name="Ovale 30">
            <a:extLst>
              <a:ext uri="{FF2B5EF4-FFF2-40B4-BE49-F238E27FC236}">
                <a16:creationId xmlns:a16="http://schemas.microsoft.com/office/drawing/2014/main" id="{B6E490B3-E604-4C47-B235-3CAAC01022C1}"/>
              </a:ext>
            </a:extLst>
          </p:cNvPr>
          <p:cNvSpPr>
            <a:spLocks noChangeAspect="1"/>
          </p:cNvSpPr>
          <p:nvPr/>
        </p:nvSpPr>
        <p:spPr>
          <a:xfrm>
            <a:off x="7323488" y="3094140"/>
            <a:ext cx="1439858" cy="1439856"/>
          </a:xfrm>
          <a:prstGeom prst="ellipse">
            <a:avLst/>
          </a:prstGeom>
          <a:solidFill>
            <a:srgbClr val="A6B0CE">
              <a:alpha val="18824"/>
            </a:srgbClr>
          </a:solidFill>
          <a:ln w="19050" cap="flat" cmpd="sng" algn="ctr">
            <a:noFill/>
            <a:prstDash val="sysDash"/>
          </a:ln>
          <a:effectLst/>
        </p:spPr>
        <p:txBody>
          <a:bodyPr wrap="none" lIns="0" tIns="0" rIns="0" bIns="0" rtlCol="0" anchor="ctr" anchorCtr="0"/>
          <a:lstStyle/>
          <a:p>
            <a:pPr algn="ctr">
              <a:lnSpc>
                <a:spcPct val="90000"/>
              </a:lnSpc>
              <a:defRPr/>
            </a:pPr>
            <a:endParaRPr lang="it-IT" sz="1200" b="1" kern="0" dirty="0">
              <a:solidFill>
                <a:srgbClr val="001548"/>
              </a:solidFill>
            </a:endParaRPr>
          </a:p>
        </p:txBody>
      </p:sp>
      <p:sp>
        <p:nvSpPr>
          <p:cNvPr id="34" name="object 23"/>
          <p:cNvSpPr/>
          <p:nvPr/>
        </p:nvSpPr>
        <p:spPr>
          <a:xfrm rot="5400000">
            <a:off x="2515231" y="2861903"/>
            <a:ext cx="489471" cy="1897410"/>
          </a:xfrm>
          <a:prstGeom prst="rect">
            <a:avLst/>
          </a:prstGeom>
          <a:noFill/>
          <a:ln w="19050" cap="flat" cmpd="sng" algn="ctr">
            <a:noFill/>
            <a:prstDash val="solid"/>
            <a:round/>
            <a:headEnd type="none" w="med" len="med"/>
            <a:tailEnd type="none" w="med" len="med"/>
          </a:ln>
          <a:effectLst/>
        </p:spPr>
        <p:txBody>
          <a:bodyPr vert="vert270" wrap="square" lIns="72000" tIns="36000" rIns="72000" bIns="36000" numCol="1" rtlCol="0" anchor="ctr" anchorCtr="0" compatLnSpc="1">
            <a:prstTxWarp prst="textNoShape">
              <a:avLst/>
            </a:prstTxWarp>
            <a:noAutofit/>
          </a:bodyPr>
          <a:lstStyle/>
          <a:p>
            <a:pPr algn="ctr" defTabSz="1219170"/>
            <a:r>
              <a:rPr lang="it-IT" sz="1400" b="1" dirty="0" smtClean="0">
                <a:solidFill>
                  <a:srgbClr val="415064"/>
                </a:solidFill>
                <a:ea typeface="ＭＳ Ｐゴシック" pitchFamily="34" charset="-128"/>
              </a:rPr>
              <a:t>Factoring</a:t>
            </a:r>
            <a:endParaRPr sz="1400" b="1" dirty="0">
              <a:solidFill>
                <a:srgbClr val="415064"/>
              </a:solidFill>
              <a:ea typeface="ＭＳ Ｐゴシック" pitchFamily="34" charset="-128"/>
            </a:endParaRPr>
          </a:p>
        </p:txBody>
      </p:sp>
      <p:sp>
        <p:nvSpPr>
          <p:cNvPr id="37" name="Ovale 36">
            <a:extLst>
              <a:ext uri="{FF2B5EF4-FFF2-40B4-BE49-F238E27FC236}">
                <a16:creationId xmlns:a16="http://schemas.microsoft.com/office/drawing/2014/main" id="{B6E490B3-E604-4C47-B235-3CAAC01022C1}"/>
              </a:ext>
            </a:extLst>
          </p:cNvPr>
          <p:cNvSpPr>
            <a:spLocks noChangeAspect="1"/>
          </p:cNvSpPr>
          <p:nvPr/>
        </p:nvSpPr>
        <p:spPr>
          <a:xfrm>
            <a:off x="3802603" y="3114854"/>
            <a:ext cx="1439858" cy="1439856"/>
          </a:xfrm>
          <a:prstGeom prst="ellipse">
            <a:avLst/>
          </a:prstGeom>
          <a:solidFill>
            <a:srgbClr val="9BD5D9">
              <a:alpha val="18824"/>
            </a:srgbClr>
          </a:solidFill>
          <a:ln w="19050" cap="flat" cmpd="sng" algn="ctr">
            <a:noFill/>
            <a:prstDash val="sysDash"/>
          </a:ln>
          <a:effectLst/>
        </p:spPr>
        <p:txBody>
          <a:bodyPr wrap="none" lIns="0" tIns="0" rIns="0" bIns="0" rtlCol="0" anchor="ctr" anchorCtr="0"/>
          <a:lstStyle/>
          <a:p>
            <a:pPr algn="ctr">
              <a:lnSpc>
                <a:spcPct val="90000"/>
              </a:lnSpc>
              <a:defRPr/>
            </a:pPr>
            <a:endParaRPr lang="it-IT" sz="1200" b="1" kern="0" dirty="0">
              <a:solidFill>
                <a:srgbClr val="001548"/>
              </a:solidFill>
            </a:endParaRPr>
          </a:p>
        </p:txBody>
      </p:sp>
      <p:sp>
        <p:nvSpPr>
          <p:cNvPr id="38" name="object 23"/>
          <p:cNvSpPr/>
          <p:nvPr/>
        </p:nvSpPr>
        <p:spPr>
          <a:xfrm rot="5400000">
            <a:off x="4277796" y="2873314"/>
            <a:ext cx="489471" cy="1897410"/>
          </a:xfrm>
          <a:prstGeom prst="rect">
            <a:avLst/>
          </a:prstGeom>
          <a:noFill/>
          <a:ln w="19050" cap="flat" cmpd="sng" algn="ctr">
            <a:noFill/>
            <a:prstDash val="solid"/>
            <a:round/>
            <a:headEnd type="none" w="med" len="med"/>
            <a:tailEnd type="none" w="med" len="med"/>
          </a:ln>
          <a:effectLst/>
        </p:spPr>
        <p:txBody>
          <a:bodyPr vert="vert270" wrap="square" lIns="72000" tIns="36000" rIns="72000" bIns="36000" numCol="1" rtlCol="0" anchor="ctr" anchorCtr="0" compatLnSpc="1">
            <a:prstTxWarp prst="textNoShape">
              <a:avLst/>
            </a:prstTxWarp>
            <a:noAutofit/>
          </a:bodyPr>
          <a:lstStyle/>
          <a:p>
            <a:pPr algn="ctr" defTabSz="1219170"/>
            <a:r>
              <a:rPr lang="it-IT" sz="1400" b="1" dirty="0" smtClean="0">
                <a:solidFill>
                  <a:srgbClr val="415064"/>
                </a:solidFill>
                <a:ea typeface="ＭＳ Ｐゴシック" pitchFamily="34" charset="-128"/>
              </a:rPr>
              <a:t>Garanzie </a:t>
            </a:r>
          </a:p>
          <a:p>
            <a:pPr algn="ctr" defTabSz="1219170"/>
            <a:r>
              <a:rPr lang="it-IT" sz="1400" b="1" dirty="0" smtClean="0">
                <a:solidFill>
                  <a:srgbClr val="415064"/>
                </a:solidFill>
                <a:ea typeface="ＭＳ Ｐゴシック" pitchFamily="34" charset="-128"/>
              </a:rPr>
              <a:t>finanziarie </a:t>
            </a:r>
            <a:endParaRPr sz="1400" b="1" dirty="0">
              <a:solidFill>
                <a:srgbClr val="415064"/>
              </a:solidFill>
              <a:ea typeface="ＭＳ Ｐゴシック" pitchFamily="34" charset="-128"/>
            </a:endParaRPr>
          </a:p>
        </p:txBody>
      </p:sp>
      <p:sp>
        <p:nvSpPr>
          <p:cNvPr id="40" name="object 23"/>
          <p:cNvSpPr/>
          <p:nvPr/>
        </p:nvSpPr>
        <p:spPr>
          <a:xfrm rot="5400000">
            <a:off x="5450524" y="3132811"/>
            <a:ext cx="1740831" cy="1362513"/>
          </a:xfrm>
          <a:prstGeom prst="rect">
            <a:avLst/>
          </a:prstGeom>
          <a:noFill/>
          <a:ln w="19050" cap="flat" cmpd="sng" algn="ctr">
            <a:noFill/>
            <a:prstDash val="solid"/>
            <a:round/>
            <a:headEnd type="none" w="med" len="med"/>
            <a:tailEnd type="none" w="med" len="med"/>
          </a:ln>
          <a:effectLst/>
        </p:spPr>
        <p:txBody>
          <a:bodyPr vert="vert270" wrap="square" lIns="72000" tIns="36000" rIns="72000" bIns="36000" numCol="1" rtlCol="0" anchor="ctr" anchorCtr="0" compatLnSpc="1">
            <a:prstTxWarp prst="textNoShape">
              <a:avLst/>
            </a:prstTxWarp>
            <a:noAutofit/>
          </a:bodyPr>
          <a:lstStyle/>
          <a:p>
            <a:pPr algn="ctr" defTabSz="1219170"/>
            <a:r>
              <a:rPr lang="it-IT" sz="1400" b="1" dirty="0" smtClean="0">
                <a:solidFill>
                  <a:srgbClr val="415064"/>
                </a:solidFill>
                <a:ea typeface="ＭＳ Ｐゴシック" pitchFamily="34" charset="-128"/>
              </a:rPr>
              <a:t>Cauzioni e rischi della costruzione</a:t>
            </a:r>
            <a:endParaRPr sz="1400" b="1" dirty="0">
              <a:solidFill>
                <a:srgbClr val="415064"/>
              </a:solidFill>
              <a:ea typeface="ＭＳ Ｐゴシック" pitchFamily="34" charset="-128"/>
            </a:endParaRPr>
          </a:p>
        </p:txBody>
      </p:sp>
      <p:sp>
        <p:nvSpPr>
          <p:cNvPr id="41" name="object 23"/>
          <p:cNvSpPr/>
          <p:nvPr/>
        </p:nvSpPr>
        <p:spPr>
          <a:xfrm rot="5400000">
            <a:off x="7168925" y="3123719"/>
            <a:ext cx="1740831" cy="1362513"/>
          </a:xfrm>
          <a:prstGeom prst="rect">
            <a:avLst/>
          </a:prstGeom>
          <a:noFill/>
          <a:ln w="19050" cap="flat" cmpd="sng" algn="ctr">
            <a:noFill/>
            <a:prstDash val="solid"/>
            <a:round/>
            <a:headEnd type="none" w="med" len="med"/>
            <a:tailEnd type="none" w="med" len="med"/>
          </a:ln>
          <a:effectLst/>
        </p:spPr>
        <p:txBody>
          <a:bodyPr vert="vert270" wrap="square" lIns="72000" tIns="36000" rIns="72000" bIns="36000" numCol="1" rtlCol="0" anchor="ctr" anchorCtr="0" compatLnSpc="1">
            <a:prstTxWarp prst="textNoShape">
              <a:avLst/>
            </a:prstTxWarp>
            <a:noAutofit/>
          </a:bodyPr>
          <a:lstStyle/>
          <a:p>
            <a:pPr algn="ctr" defTabSz="1219170"/>
            <a:r>
              <a:rPr lang="it-IT" sz="1400" b="1" dirty="0" smtClean="0">
                <a:solidFill>
                  <a:srgbClr val="415064"/>
                </a:solidFill>
                <a:ea typeface="ＭＳ Ｐゴシック" pitchFamily="34" charset="-128"/>
              </a:rPr>
              <a:t>Protezione degli investimenti all’estero</a:t>
            </a:r>
            <a:endParaRPr sz="1400" b="1" dirty="0">
              <a:solidFill>
                <a:srgbClr val="415064"/>
              </a:solidFill>
              <a:ea typeface="ＭＳ Ｐゴシック" pitchFamily="34" charset="-128"/>
            </a:endParaRPr>
          </a:p>
        </p:txBody>
      </p:sp>
      <p:sp>
        <p:nvSpPr>
          <p:cNvPr id="42" name="Rectangle 21"/>
          <p:cNvSpPr>
            <a:spLocks noChangeArrowheads="1"/>
          </p:cNvSpPr>
          <p:nvPr/>
        </p:nvSpPr>
        <p:spPr bwMode="auto">
          <a:xfrm>
            <a:off x="5399132" y="1510129"/>
            <a:ext cx="1766270" cy="720197"/>
          </a:xfrm>
          <a:prstGeom prst="rect">
            <a:avLst/>
          </a:prstGeom>
          <a:noFill/>
          <a:ln w="9525">
            <a:noFill/>
            <a:miter lim="800000"/>
            <a:headEnd/>
            <a:tailEnd/>
          </a:ln>
        </p:spPr>
        <p:txBody>
          <a:bodyPr wrap="square" tIns="0" bIns="0">
            <a:spAutoFit/>
          </a:bodyPr>
          <a:lstStyle/>
          <a:p>
            <a:pPr algn="ctr">
              <a:lnSpc>
                <a:spcPct val="90000"/>
              </a:lnSpc>
              <a:defRPr/>
            </a:pPr>
            <a:r>
              <a:rPr lang="it-IT" sz="1300" b="1" dirty="0" smtClean="0">
                <a:solidFill>
                  <a:srgbClr val="415064"/>
                </a:solidFill>
                <a:ea typeface="ＭＳ Ｐゴシック" pitchFamily="34" charset="-128"/>
              </a:rPr>
              <a:t>Desideri partecipare a gare e commesse in paesi ad alto rischio</a:t>
            </a:r>
            <a:r>
              <a:rPr lang="it-IT" sz="1200" b="1" dirty="0" smtClean="0">
                <a:solidFill>
                  <a:srgbClr val="415064"/>
                </a:solidFill>
                <a:ea typeface="ＭＳ Ｐゴシック" pitchFamily="34" charset="-128"/>
              </a:rPr>
              <a:t>?</a:t>
            </a:r>
            <a:endParaRPr lang="it-IT" sz="1300" b="1" dirty="0">
              <a:solidFill>
                <a:srgbClr val="415064"/>
              </a:solidFill>
              <a:ea typeface="ＭＳ Ｐゴシック" pitchFamily="34" charset="-128"/>
            </a:endParaRPr>
          </a:p>
        </p:txBody>
      </p:sp>
      <p:sp>
        <p:nvSpPr>
          <p:cNvPr id="43" name="Rectangle 21"/>
          <p:cNvSpPr>
            <a:spLocks noChangeArrowheads="1"/>
          </p:cNvSpPr>
          <p:nvPr/>
        </p:nvSpPr>
        <p:spPr bwMode="auto">
          <a:xfrm>
            <a:off x="7156205" y="1510129"/>
            <a:ext cx="1766270" cy="540148"/>
          </a:xfrm>
          <a:prstGeom prst="rect">
            <a:avLst/>
          </a:prstGeom>
          <a:noFill/>
          <a:ln w="9525">
            <a:noFill/>
            <a:miter lim="800000"/>
            <a:headEnd/>
            <a:tailEnd/>
          </a:ln>
        </p:spPr>
        <p:txBody>
          <a:bodyPr wrap="square" tIns="0" bIns="0">
            <a:spAutoFit/>
          </a:bodyPr>
          <a:lstStyle/>
          <a:p>
            <a:pPr algn="ctr">
              <a:lnSpc>
                <a:spcPct val="90000"/>
              </a:lnSpc>
              <a:defRPr/>
            </a:pPr>
            <a:r>
              <a:rPr lang="it-IT" sz="1300" b="1" dirty="0" smtClean="0">
                <a:solidFill>
                  <a:srgbClr val="415064"/>
                </a:solidFill>
                <a:ea typeface="ＭＳ Ｐゴシック" pitchFamily="34" charset="-128"/>
              </a:rPr>
              <a:t>Vuoi investire in paesi ad alto rischio?</a:t>
            </a:r>
            <a:endParaRPr lang="it-IT" sz="1300" b="1" dirty="0">
              <a:solidFill>
                <a:srgbClr val="415064"/>
              </a:solidFill>
              <a:ea typeface="ＭＳ Ｐゴシック" pitchFamily="34" charset="-128"/>
            </a:endParaRPr>
          </a:p>
        </p:txBody>
      </p:sp>
      <p:sp>
        <p:nvSpPr>
          <p:cNvPr id="3" name="CasellaDiTesto 2"/>
          <p:cNvSpPr txBox="1"/>
          <p:nvPr/>
        </p:nvSpPr>
        <p:spPr>
          <a:xfrm>
            <a:off x="2053111" y="727693"/>
            <a:ext cx="5071258" cy="332732"/>
          </a:xfrm>
          <a:prstGeom prst="rect">
            <a:avLst/>
          </a:prstGeom>
        </p:spPr>
        <p:txBody>
          <a:bodyPr vert="horz" wrap="square" lIns="91440" tIns="45720" rIns="91440" bIns="45720" rtlCol="0" anchor="b">
            <a:normAutofit/>
          </a:bodyPr>
          <a:lstStyle/>
          <a:p>
            <a:pPr algn="l"/>
            <a:r>
              <a:rPr lang="it-IT" b="1" dirty="0" smtClean="0"/>
              <a:t>L’offerta SACE incontra le necessità delle vostre aziende</a:t>
            </a:r>
          </a:p>
        </p:txBody>
      </p:sp>
      <p:grpSp>
        <p:nvGrpSpPr>
          <p:cNvPr id="53" name="Gruppo 52"/>
          <p:cNvGrpSpPr/>
          <p:nvPr/>
        </p:nvGrpSpPr>
        <p:grpSpPr>
          <a:xfrm>
            <a:off x="1902080" y="719742"/>
            <a:ext cx="4997484" cy="422980"/>
            <a:chOff x="1825049" y="1123781"/>
            <a:chExt cx="752255" cy="871355"/>
          </a:xfrm>
        </p:grpSpPr>
        <p:grpSp>
          <p:nvGrpSpPr>
            <p:cNvPr id="54" name="Gruppo 53"/>
            <p:cNvGrpSpPr/>
            <p:nvPr/>
          </p:nvGrpSpPr>
          <p:grpSpPr>
            <a:xfrm>
              <a:off x="1825049" y="1123781"/>
              <a:ext cx="726833" cy="734103"/>
              <a:chOff x="6317711" y="1444892"/>
              <a:chExt cx="726833" cy="734103"/>
            </a:xfrm>
          </p:grpSpPr>
          <p:cxnSp>
            <p:nvCxnSpPr>
              <p:cNvPr id="58" name="Connettore diritto 57"/>
              <p:cNvCxnSpPr/>
              <p:nvPr/>
            </p:nvCxnSpPr>
            <p:spPr>
              <a:xfrm>
                <a:off x="6346528" y="1451871"/>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59" name="Connettore diritto 58"/>
              <p:cNvCxnSpPr/>
              <p:nvPr/>
            </p:nvCxnSpPr>
            <p:spPr>
              <a:xfrm flipV="1">
                <a:off x="6317711" y="1444892"/>
                <a:ext cx="31329" cy="734103"/>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55" name="Gruppo 54"/>
            <p:cNvGrpSpPr/>
            <p:nvPr/>
          </p:nvGrpSpPr>
          <p:grpSpPr>
            <a:xfrm>
              <a:off x="1849793" y="1212209"/>
              <a:ext cx="727511" cy="782927"/>
              <a:chOff x="6342455" y="1533320"/>
              <a:chExt cx="727511" cy="782927"/>
            </a:xfrm>
          </p:grpSpPr>
          <p:cxnSp>
            <p:nvCxnSpPr>
              <p:cNvPr id="56" name="Connettore diritto 55"/>
              <p:cNvCxnSpPr/>
              <p:nvPr/>
            </p:nvCxnSpPr>
            <p:spPr>
              <a:xfrm>
                <a:off x="6342455" y="2309268"/>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57" name="Connettore diritto 56"/>
              <p:cNvCxnSpPr/>
              <p:nvPr/>
            </p:nvCxnSpPr>
            <p:spPr>
              <a:xfrm flipV="1">
                <a:off x="7040471" y="1533320"/>
                <a:ext cx="29495" cy="782927"/>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pic>
        <p:nvPicPr>
          <p:cNvPr id="63" name="Immagine 62"/>
          <p:cNvPicPr>
            <a:picLocks noChangeAspect="1"/>
          </p:cNvPicPr>
          <p:nvPr/>
        </p:nvPicPr>
        <p:blipFill rotWithShape="1">
          <a:blip r:embed="rId4"/>
          <a:srcRect l="59452" t="28882" r="27358" b="50126"/>
          <a:stretch/>
        </p:blipFill>
        <p:spPr>
          <a:xfrm rot="5400000">
            <a:off x="837913" y="2384780"/>
            <a:ext cx="469127" cy="596348"/>
          </a:xfrm>
          <a:prstGeom prst="rect">
            <a:avLst/>
          </a:prstGeom>
        </p:spPr>
      </p:pic>
      <p:pic>
        <p:nvPicPr>
          <p:cNvPr id="67" name="Immagine 66"/>
          <p:cNvPicPr>
            <a:picLocks noChangeAspect="1"/>
          </p:cNvPicPr>
          <p:nvPr/>
        </p:nvPicPr>
        <p:blipFill rotWithShape="1">
          <a:blip r:embed="rId4"/>
          <a:srcRect l="59452" t="28882" r="27358" b="50126"/>
          <a:stretch/>
        </p:blipFill>
        <p:spPr>
          <a:xfrm rot="5400000">
            <a:off x="2584171" y="2399887"/>
            <a:ext cx="469127" cy="596348"/>
          </a:xfrm>
          <a:prstGeom prst="rect">
            <a:avLst/>
          </a:prstGeom>
        </p:spPr>
      </p:pic>
      <p:pic>
        <p:nvPicPr>
          <p:cNvPr id="68" name="Immagine 67"/>
          <p:cNvPicPr>
            <a:picLocks noChangeAspect="1"/>
          </p:cNvPicPr>
          <p:nvPr/>
        </p:nvPicPr>
        <p:blipFill rotWithShape="1">
          <a:blip r:embed="rId4"/>
          <a:srcRect l="59452" t="28882" r="27358" b="50126"/>
          <a:stretch/>
        </p:blipFill>
        <p:spPr>
          <a:xfrm rot="5400000">
            <a:off x="4356545" y="2415788"/>
            <a:ext cx="469127" cy="596348"/>
          </a:xfrm>
          <a:prstGeom prst="rect">
            <a:avLst/>
          </a:prstGeom>
        </p:spPr>
      </p:pic>
      <p:pic>
        <p:nvPicPr>
          <p:cNvPr id="69" name="Immagine 68"/>
          <p:cNvPicPr>
            <a:picLocks noChangeAspect="1"/>
          </p:cNvPicPr>
          <p:nvPr/>
        </p:nvPicPr>
        <p:blipFill rotWithShape="1">
          <a:blip r:embed="rId4"/>
          <a:srcRect l="59452" t="28882" r="27358" b="50126"/>
          <a:stretch/>
        </p:blipFill>
        <p:spPr>
          <a:xfrm rot="5400000">
            <a:off x="6114015" y="2400683"/>
            <a:ext cx="469127" cy="596348"/>
          </a:xfrm>
          <a:prstGeom prst="rect">
            <a:avLst/>
          </a:prstGeom>
        </p:spPr>
      </p:pic>
      <p:pic>
        <p:nvPicPr>
          <p:cNvPr id="70" name="Immagine 69"/>
          <p:cNvPicPr>
            <a:picLocks noChangeAspect="1"/>
          </p:cNvPicPr>
          <p:nvPr/>
        </p:nvPicPr>
        <p:blipFill rotWithShape="1">
          <a:blip r:embed="rId4"/>
          <a:srcRect l="59452" t="28882" r="27358" b="50126"/>
          <a:stretch/>
        </p:blipFill>
        <p:spPr>
          <a:xfrm rot="5400000">
            <a:off x="7871487" y="2400682"/>
            <a:ext cx="469127" cy="596348"/>
          </a:xfrm>
          <a:prstGeom prst="rect">
            <a:avLst/>
          </a:prstGeom>
        </p:spPr>
      </p:pic>
      <p:sp>
        <p:nvSpPr>
          <p:cNvPr id="5" name="Rettangolo 4"/>
          <p:cNvSpPr/>
          <p:nvPr/>
        </p:nvSpPr>
        <p:spPr>
          <a:xfrm>
            <a:off x="1" y="4376975"/>
            <a:ext cx="9144000" cy="2074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39" name="Gruppo 38"/>
          <p:cNvGrpSpPr/>
          <p:nvPr/>
        </p:nvGrpSpPr>
        <p:grpSpPr>
          <a:xfrm rot="10800000" flipV="1">
            <a:off x="877" y="4369636"/>
            <a:ext cx="9144000" cy="235033"/>
            <a:chOff x="886480" y="1675236"/>
            <a:chExt cx="1407928" cy="127866"/>
          </a:xfrm>
        </p:grpSpPr>
        <p:sp>
          <p:nvSpPr>
            <p:cNvPr id="45" name="Rettangolo 44"/>
            <p:cNvSpPr/>
            <p:nvPr/>
          </p:nvSpPr>
          <p:spPr>
            <a:xfrm>
              <a:off x="886480" y="1675236"/>
              <a:ext cx="1407928" cy="43534"/>
            </a:xfrm>
            <a:prstGeom prst="rect">
              <a:avLst/>
            </a:prstGeom>
            <a:solidFill>
              <a:srgbClr val="009640">
                <a:alpha val="1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47" name="Rettangolo 46"/>
            <p:cNvSpPr/>
            <p:nvPr/>
          </p:nvSpPr>
          <p:spPr>
            <a:xfrm>
              <a:off x="886480" y="1760936"/>
              <a:ext cx="1407600" cy="42166"/>
            </a:xfrm>
            <a:prstGeom prst="rect">
              <a:avLst/>
            </a:prstGeom>
            <a:solidFill>
              <a:srgbClr val="E30613">
                <a:alpha val="1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48" name="Rettangolo 47"/>
            <p:cNvSpPr/>
            <p:nvPr/>
          </p:nvSpPr>
          <p:spPr>
            <a:xfrm>
              <a:off x="886480" y="1718770"/>
              <a:ext cx="1407600" cy="42166"/>
            </a:xfrm>
            <a:prstGeom prst="rect">
              <a:avLst/>
            </a:prstGeom>
            <a:solidFill>
              <a:sysClr val="window" lastClr="FFFFFF">
                <a:alpha val="1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5711607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0"/>
          </p:nvPr>
        </p:nvSpPr>
        <p:spPr/>
        <p:txBody>
          <a:bodyPr/>
          <a:lstStyle/>
          <a:p>
            <a:r>
              <a:rPr lang="it-IT" sz="4400" dirty="0" smtClean="0"/>
              <a:t>Credito all’esportazione</a:t>
            </a:r>
            <a:endParaRPr lang="it-IT" dirty="0"/>
          </a:p>
        </p:txBody>
      </p:sp>
    </p:spTree>
    <p:extLst>
      <p:ext uri="{BB962C8B-B14F-4D97-AF65-F5344CB8AC3E}">
        <p14:creationId xmlns:p14="http://schemas.microsoft.com/office/powerpoint/2010/main" val="23583230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e 12"/>
          <p:cNvSpPr>
            <a:spLocks noChangeAspect="1"/>
          </p:cNvSpPr>
          <p:nvPr/>
        </p:nvSpPr>
        <p:spPr>
          <a:xfrm>
            <a:off x="-481258" y="1505705"/>
            <a:ext cx="2132090" cy="2132090"/>
          </a:xfrm>
          <a:prstGeom prst="ellipse">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2" name="Segnaposto testo 1"/>
          <p:cNvSpPr>
            <a:spLocks noGrp="1"/>
          </p:cNvSpPr>
          <p:nvPr>
            <p:ph type="body" idx="13"/>
          </p:nvPr>
        </p:nvSpPr>
        <p:spPr/>
        <p:txBody>
          <a:bodyPr/>
          <a:lstStyle/>
          <a:p>
            <a:r>
              <a:rPr lang="it-IT" dirty="0" smtClean="0"/>
              <a:t>Credito all’esportazione </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pPr/>
              <a:t>4</a:t>
            </a:fld>
            <a:endParaRPr lang="it-IT" dirty="0"/>
          </a:p>
        </p:txBody>
      </p:sp>
      <p:sp>
        <p:nvSpPr>
          <p:cNvPr id="5" name="Segnaposto testo 4"/>
          <p:cNvSpPr>
            <a:spLocks noGrp="1"/>
          </p:cNvSpPr>
          <p:nvPr>
            <p:ph type="body" sz="quarter" idx="14"/>
          </p:nvPr>
        </p:nvSpPr>
        <p:spPr/>
        <p:txBody>
          <a:bodyPr/>
          <a:lstStyle/>
          <a:p>
            <a:r>
              <a:rPr lang="it-IT" dirty="0"/>
              <a:t>Assicuriamo le imprese dal rischio di mancato pagamento dei crediti</a:t>
            </a:r>
          </a:p>
          <a:p>
            <a:endParaRPr lang="it-IT" dirty="0"/>
          </a:p>
        </p:txBody>
      </p:sp>
      <p:sp>
        <p:nvSpPr>
          <p:cNvPr id="8" name="Rettangolo 7"/>
          <p:cNvSpPr/>
          <p:nvPr/>
        </p:nvSpPr>
        <p:spPr>
          <a:xfrm>
            <a:off x="6259102" y="2308037"/>
            <a:ext cx="2342864" cy="1300735"/>
          </a:xfrm>
          <a:prstGeom prst="rect">
            <a:avLst/>
          </a:prstGeom>
        </p:spPr>
        <p:txBody>
          <a:bodyPr wrap="square" lIns="0" tIns="0" rIns="0" bIns="0">
            <a:noAutofit/>
          </a:bodyPr>
          <a:lstStyle/>
          <a:p>
            <a:pPr marL="171450" indent="-171450">
              <a:spcAft>
                <a:spcPts val="1000"/>
              </a:spcAft>
              <a:buClr>
                <a:schemeClr val="accent2"/>
              </a:buClr>
              <a:buSzPct val="150000"/>
              <a:buFont typeface="Arial" panose="020B0604020202020204" pitchFamily="34" charset="0"/>
              <a:buChar char="•"/>
            </a:pPr>
            <a:r>
              <a:rPr lang="it-IT" sz="1100" dirty="0" smtClean="0"/>
              <a:t>Miglioramento </a:t>
            </a:r>
            <a:r>
              <a:rPr lang="it-IT" sz="1100" dirty="0"/>
              <a:t>della gestione complessiva dei </a:t>
            </a:r>
            <a:r>
              <a:rPr lang="it-IT" sz="1100" dirty="0" smtClean="0"/>
              <a:t>crediti</a:t>
            </a:r>
          </a:p>
          <a:p>
            <a:pPr marL="171450" indent="-171450">
              <a:spcAft>
                <a:spcPts val="1000"/>
              </a:spcAft>
              <a:buClr>
                <a:schemeClr val="accent2"/>
              </a:buClr>
              <a:buSzPct val="150000"/>
              <a:buFont typeface="Arial" panose="020B0604020202020204" pitchFamily="34" charset="0"/>
              <a:buChar char="•"/>
            </a:pPr>
            <a:r>
              <a:rPr lang="it-IT" sz="1100" dirty="0" smtClean="0"/>
              <a:t>Valutazione </a:t>
            </a:r>
            <a:r>
              <a:rPr lang="it-IT" sz="1100" dirty="0"/>
              <a:t>preventiva</a:t>
            </a:r>
            <a:br>
              <a:rPr lang="it-IT" sz="1100" dirty="0"/>
            </a:br>
            <a:r>
              <a:rPr lang="it-IT" sz="1100" dirty="0"/>
              <a:t>della solvibilità della </a:t>
            </a:r>
            <a:r>
              <a:rPr lang="it-IT" sz="1100" dirty="0" smtClean="0"/>
              <a:t>clientela</a:t>
            </a:r>
          </a:p>
          <a:p>
            <a:pPr marL="171450" indent="-171450">
              <a:spcAft>
                <a:spcPts val="1000"/>
              </a:spcAft>
              <a:buClr>
                <a:schemeClr val="accent2"/>
              </a:buClr>
              <a:buSzPct val="150000"/>
              <a:buFont typeface="Arial" panose="020B0604020202020204" pitchFamily="34" charset="0"/>
              <a:buChar char="•"/>
            </a:pPr>
            <a:r>
              <a:rPr lang="it-IT" sz="1100" dirty="0" smtClean="0"/>
              <a:t>Gestione </a:t>
            </a:r>
            <a:r>
              <a:rPr lang="it-IT" sz="1100" dirty="0"/>
              <a:t>attiva dei rischi</a:t>
            </a:r>
          </a:p>
        </p:txBody>
      </p:sp>
      <p:sp>
        <p:nvSpPr>
          <p:cNvPr id="9" name="CasellaDiTesto 8"/>
          <p:cNvSpPr txBox="1"/>
          <p:nvPr/>
        </p:nvSpPr>
        <p:spPr>
          <a:xfrm>
            <a:off x="2254298" y="2112188"/>
            <a:ext cx="3075773" cy="400989"/>
          </a:xfrm>
          <a:prstGeom prst="rect">
            <a:avLst/>
          </a:prstGeom>
          <a:noFill/>
        </p:spPr>
        <p:txBody>
          <a:bodyPr wrap="square" lIns="0" tIns="0" rIns="0" bIns="0" rtlCol="0">
            <a:noAutofit/>
          </a:bodyPr>
          <a:lstStyle/>
          <a:p>
            <a:pPr lvl="0" algn="ctr">
              <a:lnSpc>
                <a:spcPct val="90000"/>
              </a:lnSpc>
              <a:defRPr/>
            </a:pPr>
            <a:r>
              <a:rPr lang="it-IT" sz="1600" b="1" dirty="0">
                <a:solidFill>
                  <a:schemeClr val="accent2"/>
                </a:solidFill>
              </a:rPr>
              <a:t>ASSICURARE IL FATTURATO IN ITALIA E ALL’ESTERO</a:t>
            </a:r>
          </a:p>
        </p:txBody>
      </p:sp>
      <p:sp>
        <p:nvSpPr>
          <p:cNvPr id="10" name="CasellaDiTesto 9"/>
          <p:cNvSpPr txBox="1"/>
          <p:nvPr/>
        </p:nvSpPr>
        <p:spPr>
          <a:xfrm>
            <a:off x="5977230" y="1612032"/>
            <a:ext cx="2580809" cy="342401"/>
          </a:xfrm>
          <a:prstGeom prst="rect">
            <a:avLst/>
          </a:prstGeom>
          <a:noFill/>
        </p:spPr>
        <p:txBody>
          <a:bodyPr wrap="square" lIns="0" tIns="0" rIns="0" bIns="0" rtlCol="0">
            <a:noAutofit/>
          </a:bodyPr>
          <a:lstStyle/>
          <a:p>
            <a:pPr algn="ctr">
              <a:lnSpc>
                <a:spcPct val="90000"/>
              </a:lnSpc>
              <a:defRPr/>
            </a:pPr>
            <a:r>
              <a:rPr lang="it-IT" sz="1600" b="1" dirty="0">
                <a:solidFill>
                  <a:schemeClr val="accent2"/>
                </a:solidFill>
              </a:rPr>
              <a:t>VANTAGGI PER </a:t>
            </a:r>
            <a:r>
              <a:rPr lang="it-IT" sz="1600" b="1" dirty="0" smtClean="0">
                <a:solidFill>
                  <a:schemeClr val="accent2"/>
                </a:solidFill>
              </a:rPr>
              <a:t>L’IMPRESA ASSICURATA</a:t>
            </a:r>
            <a:endParaRPr lang="it-IT" sz="1600" b="1" dirty="0">
              <a:solidFill>
                <a:schemeClr val="accent2"/>
              </a:solidFill>
            </a:endParaRPr>
          </a:p>
        </p:txBody>
      </p:sp>
      <p:sp>
        <p:nvSpPr>
          <p:cNvPr id="11" name="Rettangolo 10"/>
          <p:cNvSpPr/>
          <p:nvPr/>
        </p:nvSpPr>
        <p:spPr>
          <a:xfrm>
            <a:off x="2347862" y="2747943"/>
            <a:ext cx="2869319" cy="1563954"/>
          </a:xfrm>
          <a:prstGeom prst="rect">
            <a:avLst/>
          </a:prstGeom>
        </p:spPr>
        <p:txBody>
          <a:bodyPr wrap="square" lIns="0" tIns="0" rIns="0" bIns="0">
            <a:noAutofit/>
          </a:bodyPr>
          <a:lstStyle/>
          <a:p>
            <a:pPr>
              <a:spcAft>
                <a:spcPts val="1000"/>
              </a:spcAft>
              <a:buClr>
                <a:schemeClr val="tx2"/>
              </a:buClr>
              <a:buSzPct val="130000"/>
            </a:pPr>
            <a:r>
              <a:rPr lang="it-IT" sz="1100" dirty="0"/>
              <a:t>Copertura </a:t>
            </a:r>
            <a:r>
              <a:rPr lang="it-IT" sz="1100" b="1" dirty="0"/>
              <a:t>globale</a:t>
            </a:r>
            <a:r>
              <a:rPr lang="it-IT" sz="1100" dirty="0"/>
              <a:t>: assicurazione dell’intero fatturato o suoi segmenti omogenei verso acquirenti italiani ed </a:t>
            </a:r>
            <a:r>
              <a:rPr lang="it-IT" sz="1100" dirty="0" smtClean="0"/>
              <a:t>esteri</a:t>
            </a:r>
          </a:p>
          <a:p>
            <a:pPr>
              <a:spcAft>
                <a:spcPts val="1000"/>
              </a:spcAft>
              <a:buClr>
                <a:schemeClr val="tx2"/>
              </a:buClr>
              <a:buSzPct val="130000"/>
            </a:pPr>
            <a:endParaRPr lang="it-IT" sz="1100" dirty="0"/>
          </a:p>
          <a:p>
            <a:pPr>
              <a:spcAft>
                <a:spcPts val="1000"/>
              </a:spcAft>
              <a:buClr>
                <a:schemeClr val="tx2"/>
              </a:buClr>
              <a:buSzPct val="130000"/>
            </a:pPr>
            <a:r>
              <a:rPr lang="it-IT" sz="1100" dirty="0"/>
              <a:t>Copertura </a:t>
            </a:r>
            <a:r>
              <a:rPr lang="it-IT" sz="1100" b="1" dirty="0"/>
              <a:t>parziale</a:t>
            </a:r>
            <a:r>
              <a:rPr lang="it-IT" sz="1100" dirty="0"/>
              <a:t>: assicurazione del fatturato relativo a transazioni ripetute verso uno o un gruppo selezionato di clienti esteri</a:t>
            </a:r>
          </a:p>
        </p:txBody>
      </p:sp>
      <p:pic>
        <p:nvPicPr>
          <p:cNvPr id="12" name="Immagin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12" y="2048631"/>
            <a:ext cx="1388279" cy="1046238"/>
          </a:xfrm>
          <a:prstGeom prst="rect">
            <a:avLst/>
          </a:prstGeom>
          <a:noFill/>
        </p:spPr>
      </p:pic>
      <p:grpSp>
        <p:nvGrpSpPr>
          <p:cNvPr id="14" name="Gruppo 13"/>
          <p:cNvGrpSpPr/>
          <p:nvPr/>
        </p:nvGrpSpPr>
        <p:grpSpPr>
          <a:xfrm>
            <a:off x="1853133" y="1538897"/>
            <a:ext cx="3657121" cy="3337133"/>
            <a:chOff x="1726181" y="1123781"/>
            <a:chExt cx="955436" cy="871355"/>
          </a:xfrm>
        </p:grpSpPr>
        <p:grpSp>
          <p:nvGrpSpPr>
            <p:cNvPr id="15" name="Gruppo 14"/>
            <p:cNvGrpSpPr/>
            <p:nvPr/>
          </p:nvGrpSpPr>
          <p:grpSpPr>
            <a:xfrm>
              <a:off x="1726181" y="1123781"/>
              <a:ext cx="825164" cy="612000"/>
              <a:chOff x="6218843" y="1444892"/>
              <a:chExt cx="825164" cy="612000"/>
            </a:xfrm>
          </p:grpSpPr>
          <p:cxnSp>
            <p:nvCxnSpPr>
              <p:cNvPr id="19" name="Connettore diritto 18"/>
              <p:cNvCxnSpPr/>
              <p:nvPr/>
            </p:nvCxnSpPr>
            <p:spPr>
              <a:xfrm>
                <a:off x="6345991" y="1445818"/>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0" name="Connettore diritto 19"/>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16" name="Gruppo 15"/>
            <p:cNvGrpSpPr/>
            <p:nvPr/>
          </p:nvGrpSpPr>
          <p:grpSpPr>
            <a:xfrm>
              <a:off x="1851151" y="1383136"/>
              <a:ext cx="830466" cy="612000"/>
              <a:chOff x="6343813" y="1704247"/>
              <a:chExt cx="830466" cy="612000"/>
            </a:xfrm>
          </p:grpSpPr>
          <p:cxnSp>
            <p:nvCxnSpPr>
              <p:cNvPr id="17" name="Connettore diritto 16"/>
              <p:cNvCxnSpPr/>
              <p:nvPr/>
            </p:nvCxnSpPr>
            <p:spPr>
              <a:xfrm>
                <a:off x="6343813" y="2311285"/>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18" name="Connettore diritto 17"/>
              <p:cNvCxnSpPr/>
              <p:nvPr/>
            </p:nvCxnSpPr>
            <p:spPr>
              <a:xfrm flipV="1">
                <a:off x="7041829" y="1704247"/>
                <a:ext cx="132450"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21" name="Gruppo 20"/>
          <p:cNvGrpSpPr/>
          <p:nvPr/>
        </p:nvGrpSpPr>
        <p:grpSpPr>
          <a:xfrm>
            <a:off x="5496498" y="1042255"/>
            <a:ext cx="3493456" cy="3337133"/>
            <a:chOff x="1726181" y="1123781"/>
            <a:chExt cx="955436" cy="871355"/>
          </a:xfrm>
        </p:grpSpPr>
        <p:grpSp>
          <p:nvGrpSpPr>
            <p:cNvPr id="22" name="Gruppo 21"/>
            <p:cNvGrpSpPr/>
            <p:nvPr/>
          </p:nvGrpSpPr>
          <p:grpSpPr>
            <a:xfrm>
              <a:off x="1726181" y="1123781"/>
              <a:ext cx="825164" cy="612000"/>
              <a:chOff x="6218843" y="1444892"/>
              <a:chExt cx="825164" cy="612000"/>
            </a:xfrm>
          </p:grpSpPr>
          <p:cxnSp>
            <p:nvCxnSpPr>
              <p:cNvPr id="26" name="Connettore diritto 25"/>
              <p:cNvCxnSpPr/>
              <p:nvPr/>
            </p:nvCxnSpPr>
            <p:spPr>
              <a:xfrm>
                <a:off x="6345991" y="1445818"/>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7" name="Connettore diritto 26"/>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3" name="Gruppo 22"/>
            <p:cNvGrpSpPr/>
            <p:nvPr/>
          </p:nvGrpSpPr>
          <p:grpSpPr>
            <a:xfrm>
              <a:off x="1851151" y="1383136"/>
              <a:ext cx="830466" cy="612000"/>
              <a:chOff x="6343813" y="1704247"/>
              <a:chExt cx="830466" cy="612000"/>
            </a:xfrm>
          </p:grpSpPr>
          <p:cxnSp>
            <p:nvCxnSpPr>
              <p:cNvPr id="24" name="Connettore diritto 23"/>
              <p:cNvCxnSpPr/>
              <p:nvPr/>
            </p:nvCxnSpPr>
            <p:spPr>
              <a:xfrm>
                <a:off x="6343813" y="2311285"/>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5" name="Connettore diritto 24"/>
              <p:cNvCxnSpPr/>
              <p:nvPr/>
            </p:nvCxnSpPr>
            <p:spPr>
              <a:xfrm flipV="1">
                <a:off x="7041829" y="1704247"/>
                <a:ext cx="132450"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9990916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13"/>
          </p:nvPr>
        </p:nvSpPr>
        <p:spPr/>
        <p:txBody>
          <a:bodyPr/>
          <a:lstStyle/>
          <a:p>
            <a:r>
              <a:rPr lang="it-IT" dirty="0" smtClean="0"/>
              <a:t>Credito all’esportazione</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pPr/>
              <a:t>5</a:t>
            </a:fld>
            <a:endParaRPr lang="it-IT" dirty="0"/>
          </a:p>
        </p:txBody>
      </p:sp>
      <p:grpSp>
        <p:nvGrpSpPr>
          <p:cNvPr id="6" name="Gruppo 5"/>
          <p:cNvGrpSpPr>
            <a:grpSpLocks/>
          </p:cNvGrpSpPr>
          <p:nvPr/>
        </p:nvGrpSpPr>
        <p:grpSpPr bwMode="auto">
          <a:xfrm>
            <a:off x="1614580" y="828493"/>
            <a:ext cx="5838884" cy="571962"/>
            <a:chOff x="510109" y="608831"/>
            <a:chExt cx="7817158" cy="779615"/>
          </a:xfrm>
        </p:grpSpPr>
        <p:sp>
          <p:nvSpPr>
            <p:cNvPr id="7" name="Ovale 6"/>
            <p:cNvSpPr/>
            <p:nvPr/>
          </p:nvSpPr>
          <p:spPr>
            <a:xfrm>
              <a:off x="510109" y="620687"/>
              <a:ext cx="2420710" cy="731200"/>
            </a:xfrm>
            <a:prstGeom prst="ellipse">
              <a:avLst/>
            </a:prstGeom>
            <a:solidFill>
              <a:srgbClr val="F0F0F0"/>
            </a:solidFill>
            <a:ln>
              <a:noFill/>
            </a:ln>
            <a:effectLst/>
          </p:spPr>
          <p:txBody>
            <a:bodyPr wrap="none" lIns="0" tIns="0" rIns="0" bIns="0" anchor="ctr"/>
            <a:lstStyle/>
            <a:p>
              <a:pPr marL="342900" indent="-342900" algn="ctr" defTabSz="457200">
                <a:spcBef>
                  <a:spcPct val="20000"/>
                </a:spcBef>
              </a:pPr>
              <a:r>
                <a:rPr lang="it-IT" sz="1200" b="1" kern="0" dirty="0"/>
                <a:t>Esportatore italiano</a:t>
              </a:r>
            </a:p>
          </p:txBody>
        </p:sp>
        <p:sp>
          <p:nvSpPr>
            <p:cNvPr id="8" name="Ovale 7"/>
            <p:cNvSpPr/>
            <p:nvPr/>
          </p:nvSpPr>
          <p:spPr>
            <a:xfrm>
              <a:off x="5906557" y="620687"/>
              <a:ext cx="2420710" cy="767759"/>
            </a:xfrm>
            <a:prstGeom prst="ellipse">
              <a:avLst/>
            </a:prstGeom>
            <a:solidFill>
              <a:srgbClr val="F0F0F0"/>
            </a:solidFill>
            <a:ln>
              <a:noFill/>
            </a:ln>
            <a:effectLst/>
          </p:spPr>
          <p:txBody>
            <a:bodyPr wrap="none" lIns="0" tIns="0" rIns="0" bIns="0" anchor="ctr"/>
            <a:lstStyle/>
            <a:p>
              <a:pPr marL="342900" indent="-342900" algn="ctr" defTabSz="457200">
                <a:spcBef>
                  <a:spcPct val="20000"/>
                </a:spcBef>
                <a:defRPr/>
              </a:pPr>
              <a:r>
                <a:rPr lang="it-IT" sz="1200" b="1" kern="0" dirty="0" smtClean="0"/>
                <a:t>Acquirente estero</a:t>
              </a:r>
            </a:p>
          </p:txBody>
        </p:sp>
        <p:cxnSp>
          <p:nvCxnSpPr>
            <p:cNvPr id="9" name="Connettore 2 8"/>
            <p:cNvCxnSpPr>
              <a:stCxn id="7" idx="6"/>
              <a:endCxn id="8" idx="2"/>
            </p:cNvCxnSpPr>
            <p:nvPr/>
          </p:nvCxnSpPr>
          <p:spPr>
            <a:xfrm>
              <a:off x="2930819" y="986287"/>
              <a:ext cx="2975738" cy="18279"/>
            </a:xfrm>
            <a:prstGeom prst="straightConnector1">
              <a:avLst/>
            </a:prstGeom>
            <a:noFill/>
            <a:ln w="12700" cap="flat" cmpd="sng" algn="ctr">
              <a:solidFill>
                <a:schemeClr val="tx1"/>
              </a:solidFill>
              <a:prstDash val="solid"/>
              <a:headEnd type="arrow"/>
              <a:tailEnd type="arrow"/>
            </a:ln>
            <a:effectLst/>
          </p:spPr>
        </p:cxnSp>
        <p:sp>
          <p:nvSpPr>
            <p:cNvPr id="10" name="CasellaDiTesto 9"/>
            <p:cNvSpPr txBox="1"/>
            <p:nvPr/>
          </p:nvSpPr>
          <p:spPr>
            <a:xfrm>
              <a:off x="3129016" y="608831"/>
              <a:ext cx="2592972" cy="377564"/>
            </a:xfrm>
            <a:prstGeom prst="rect">
              <a:avLst/>
            </a:prstGeom>
            <a:noFill/>
          </p:spPr>
          <p:txBody>
            <a:bodyPr>
              <a:spAutoFit/>
            </a:bodyPr>
            <a:lstStyle/>
            <a:p>
              <a:pPr algn="ctr" defTabSz="457200">
                <a:defRPr/>
              </a:pPr>
              <a:r>
                <a:rPr lang="it-IT" sz="1200" kern="0" dirty="0"/>
                <a:t>Contratto commerciale</a:t>
              </a:r>
            </a:p>
          </p:txBody>
        </p:sp>
      </p:grpSp>
      <p:graphicFrame>
        <p:nvGraphicFramePr>
          <p:cNvPr id="11" name="Tabella 10"/>
          <p:cNvGraphicFramePr>
            <a:graphicFrameLocks noGrp="1"/>
          </p:cNvGraphicFramePr>
          <p:nvPr>
            <p:extLst>
              <p:ext uri="{D42A27DB-BD31-4B8C-83A1-F6EECF244321}">
                <p14:modId xmlns:p14="http://schemas.microsoft.com/office/powerpoint/2010/main" val="2772010136"/>
              </p:ext>
            </p:extLst>
          </p:nvPr>
        </p:nvGraphicFramePr>
        <p:xfrm>
          <a:off x="1844641" y="2785229"/>
          <a:ext cx="5643606" cy="1371895"/>
        </p:xfrm>
        <a:graphic>
          <a:graphicData uri="http://schemas.openxmlformats.org/drawingml/2006/table">
            <a:tbl>
              <a:tblPr firstRow="1" bandRow="1">
                <a:tableStyleId>{7DF18680-E054-41AD-8BC1-D1AEF772440D}</a:tableStyleId>
              </a:tblPr>
              <a:tblGrid>
                <a:gridCol w="4739008">
                  <a:extLst>
                    <a:ext uri="{9D8B030D-6E8A-4147-A177-3AD203B41FA5}">
                      <a16:colId xmlns:a16="http://schemas.microsoft.com/office/drawing/2014/main" val="20000"/>
                    </a:ext>
                  </a:extLst>
                </a:gridCol>
                <a:gridCol w="904598">
                  <a:extLst>
                    <a:ext uri="{9D8B030D-6E8A-4147-A177-3AD203B41FA5}">
                      <a16:colId xmlns:a16="http://schemas.microsoft.com/office/drawing/2014/main" val="20001"/>
                    </a:ext>
                  </a:extLst>
                </a:gridCol>
              </a:tblGrid>
              <a:tr h="274615">
                <a:tc>
                  <a:txBody>
                    <a:bodyPr/>
                    <a:lstStyle>
                      <a:lvl1pPr marL="0" algn="l" defTabSz="685800" rtl="0" eaLnBrk="1" latinLnBrk="0" hangingPunct="1">
                        <a:defRPr sz="1350" b="1" kern="1200">
                          <a:solidFill>
                            <a:schemeClr val="lt1"/>
                          </a:solidFill>
                          <a:latin typeface="Arial"/>
                        </a:defRPr>
                      </a:lvl1pPr>
                      <a:lvl2pPr marL="342900" algn="l" defTabSz="685800" rtl="0" eaLnBrk="1" latinLnBrk="0" hangingPunct="1">
                        <a:defRPr sz="1350" b="1" kern="1200">
                          <a:solidFill>
                            <a:schemeClr val="lt1"/>
                          </a:solidFill>
                          <a:latin typeface="Arial"/>
                        </a:defRPr>
                      </a:lvl2pPr>
                      <a:lvl3pPr marL="685800" algn="l" defTabSz="685800" rtl="0" eaLnBrk="1" latinLnBrk="0" hangingPunct="1">
                        <a:defRPr sz="1350" b="1" kern="1200">
                          <a:solidFill>
                            <a:schemeClr val="lt1"/>
                          </a:solidFill>
                          <a:latin typeface="Arial"/>
                        </a:defRPr>
                      </a:lvl3pPr>
                      <a:lvl4pPr marL="1028700" algn="l" defTabSz="685800" rtl="0" eaLnBrk="1" latinLnBrk="0" hangingPunct="1">
                        <a:defRPr sz="1350" b="1" kern="1200">
                          <a:solidFill>
                            <a:schemeClr val="lt1"/>
                          </a:solidFill>
                          <a:latin typeface="Arial"/>
                        </a:defRPr>
                      </a:lvl4pPr>
                      <a:lvl5pPr marL="1371600" algn="l" defTabSz="685800" rtl="0" eaLnBrk="1" latinLnBrk="0" hangingPunct="1">
                        <a:defRPr sz="1350" b="1" kern="1200">
                          <a:solidFill>
                            <a:schemeClr val="lt1"/>
                          </a:solidFill>
                          <a:latin typeface="Arial"/>
                        </a:defRPr>
                      </a:lvl5pPr>
                      <a:lvl6pPr marL="1714500" algn="l" defTabSz="685800" rtl="0" eaLnBrk="1" latinLnBrk="0" hangingPunct="1">
                        <a:defRPr sz="1350" b="1" kern="1200">
                          <a:solidFill>
                            <a:schemeClr val="lt1"/>
                          </a:solidFill>
                          <a:latin typeface="Arial"/>
                        </a:defRPr>
                      </a:lvl6pPr>
                      <a:lvl7pPr marL="2057400" algn="l" defTabSz="685800" rtl="0" eaLnBrk="1" latinLnBrk="0" hangingPunct="1">
                        <a:defRPr sz="1350" b="1" kern="1200">
                          <a:solidFill>
                            <a:schemeClr val="lt1"/>
                          </a:solidFill>
                          <a:latin typeface="Arial"/>
                        </a:defRPr>
                      </a:lvl7pPr>
                      <a:lvl8pPr marL="2400300" algn="l" defTabSz="685800" rtl="0" eaLnBrk="1" latinLnBrk="0" hangingPunct="1">
                        <a:defRPr sz="1350" b="1" kern="1200">
                          <a:solidFill>
                            <a:schemeClr val="lt1"/>
                          </a:solidFill>
                          <a:latin typeface="Arial"/>
                        </a:defRPr>
                      </a:lvl8pPr>
                      <a:lvl9pPr marL="2743200" algn="l" defTabSz="685800" rtl="0" eaLnBrk="1" latinLnBrk="0" hangingPunct="1">
                        <a:defRPr sz="1350" b="1" kern="1200">
                          <a:solidFill>
                            <a:schemeClr val="lt1"/>
                          </a:solidFill>
                          <a:latin typeface="Arial"/>
                        </a:defRPr>
                      </a:lvl9pPr>
                    </a:lstStyle>
                    <a:p>
                      <a:pPr algn="l"/>
                      <a:r>
                        <a:rPr lang="it-IT" sz="1200" dirty="0" smtClean="0"/>
                        <a:t>Rischio (eventi</a:t>
                      </a:r>
                      <a:r>
                        <a:rPr lang="it-IT" sz="1200" baseline="0" dirty="0" smtClean="0"/>
                        <a:t> </a:t>
                      </a:r>
                      <a:r>
                        <a:rPr lang="it-IT" sz="1200" dirty="0" smtClean="0"/>
                        <a:t>di natura</a:t>
                      </a:r>
                      <a:r>
                        <a:rPr lang="it-IT" sz="1200" baseline="0" dirty="0" smtClean="0"/>
                        <a:t> politica e commerciale)</a:t>
                      </a:r>
                      <a:endParaRPr lang="it-IT" sz="1200" dirty="0"/>
                    </a:p>
                  </a:txBody>
                  <a:tcPr>
                    <a:solidFill>
                      <a:schemeClr val="tx1"/>
                    </a:solidFill>
                  </a:tcPr>
                </a:tc>
                <a:tc>
                  <a:txBody>
                    <a:bodyPr/>
                    <a:lstStyle>
                      <a:lvl1pPr marL="0" algn="l" defTabSz="685800" rtl="0" eaLnBrk="1" latinLnBrk="0" hangingPunct="1">
                        <a:defRPr sz="1350" b="1" kern="1200">
                          <a:solidFill>
                            <a:schemeClr val="lt1"/>
                          </a:solidFill>
                          <a:latin typeface="Arial"/>
                        </a:defRPr>
                      </a:lvl1pPr>
                      <a:lvl2pPr marL="342900" algn="l" defTabSz="685800" rtl="0" eaLnBrk="1" latinLnBrk="0" hangingPunct="1">
                        <a:defRPr sz="1350" b="1" kern="1200">
                          <a:solidFill>
                            <a:schemeClr val="lt1"/>
                          </a:solidFill>
                          <a:latin typeface="Arial"/>
                        </a:defRPr>
                      </a:lvl2pPr>
                      <a:lvl3pPr marL="685800" algn="l" defTabSz="685800" rtl="0" eaLnBrk="1" latinLnBrk="0" hangingPunct="1">
                        <a:defRPr sz="1350" b="1" kern="1200">
                          <a:solidFill>
                            <a:schemeClr val="lt1"/>
                          </a:solidFill>
                          <a:latin typeface="Arial"/>
                        </a:defRPr>
                      </a:lvl3pPr>
                      <a:lvl4pPr marL="1028700" algn="l" defTabSz="685800" rtl="0" eaLnBrk="1" latinLnBrk="0" hangingPunct="1">
                        <a:defRPr sz="1350" b="1" kern="1200">
                          <a:solidFill>
                            <a:schemeClr val="lt1"/>
                          </a:solidFill>
                          <a:latin typeface="Arial"/>
                        </a:defRPr>
                      </a:lvl4pPr>
                      <a:lvl5pPr marL="1371600" algn="l" defTabSz="685800" rtl="0" eaLnBrk="1" latinLnBrk="0" hangingPunct="1">
                        <a:defRPr sz="1350" b="1" kern="1200">
                          <a:solidFill>
                            <a:schemeClr val="lt1"/>
                          </a:solidFill>
                          <a:latin typeface="Arial"/>
                        </a:defRPr>
                      </a:lvl5pPr>
                      <a:lvl6pPr marL="1714500" algn="l" defTabSz="685800" rtl="0" eaLnBrk="1" latinLnBrk="0" hangingPunct="1">
                        <a:defRPr sz="1350" b="1" kern="1200">
                          <a:solidFill>
                            <a:schemeClr val="lt1"/>
                          </a:solidFill>
                          <a:latin typeface="Arial"/>
                        </a:defRPr>
                      </a:lvl6pPr>
                      <a:lvl7pPr marL="2057400" algn="l" defTabSz="685800" rtl="0" eaLnBrk="1" latinLnBrk="0" hangingPunct="1">
                        <a:defRPr sz="1350" b="1" kern="1200">
                          <a:solidFill>
                            <a:schemeClr val="lt1"/>
                          </a:solidFill>
                          <a:latin typeface="Arial"/>
                        </a:defRPr>
                      </a:lvl7pPr>
                      <a:lvl8pPr marL="2400300" algn="l" defTabSz="685800" rtl="0" eaLnBrk="1" latinLnBrk="0" hangingPunct="1">
                        <a:defRPr sz="1350" b="1" kern="1200">
                          <a:solidFill>
                            <a:schemeClr val="lt1"/>
                          </a:solidFill>
                          <a:latin typeface="Arial"/>
                        </a:defRPr>
                      </a:lvl8pPr>
                      <a:lvl9pPr marL="2743200" algn="l" defTabSz="685800" rtl="0" eaLnBrk="1" latinLnBrk="0" hangingPunct="1">
                        <a:defRPr sz="1350" b="1" kern="1200">
                          <a:solidFill>
                            <a:schemeClr val="lt1"/>
                          </a:solidFill>
                          <a:latin typeface="Arial"/>
                        </a:defRPr>
                      </a:lvl9pPr>
                    </a:lstStyle>
                    <a:p>
                      <a:pPr algn="ctr"/>
                      <a:r>
                        <a:rPr lang="it-IT" sz="1200" dirty="0" smtClean="0"/>
                        <a:t>Periodo</a:t>
                      </a:r>
                      <a:endParaRPr lang="it-IT" sz="1200" dirty="0"/>
                    </a:p>
                  </a:txBody>
                  <a:tcPr>
                    <a:solidFill>
                      <a:schemeClr val="tx1"/>
                    </a:solidFill>
                  </a:tcPr>
                </a:tc>
                <a:extLst>
                  <a:ext uri="{0D108BD9-81ED-4DB2-BD59-A6C34878D82A}">
                    <a16:rowId xmlns:a16="http://schemas.microsoft.com/office/drawing/2014/main" val="10000"/>
                  </a:ext>
                </a:extLst>
              </a:tr>
              <a:tr h="260884">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r>
                        <a:rPr lang="it-IT" sz="1200" dirty="0" smtClean="0"/>
                        <a:t>Rischio di produzione (sospensione</a:t>
                      </a:r>
                      <a:r>
                        <a:rPr lang="it-IT" sz="1200" baseline="0" dirty="0" smtClean="0"/>
                        <a:t> o revoca della commessa)</a:t>
                      </a:r>
                      <a:endParaRPr lang="it-IT" sz="1200" dirty="0">
                        <a:solidFill>
                          <a:schemeClr val="tx1">
                            <a:lumMod val="90000"/>
                            <a:lumOff val="10000"/>
                          </a:schemeClr>
                        </a:solidFill>
                      </a:endParaRPr>
                    </a:p>
                  </a:txBody>
                  <a:tcPr>
                    <a:solidFill>
                      <a:schemeClr val="accent5">
                        <a:lumMod val="20000"/>
                        <a:lumOff val="80000"/>
                      </a:schemeClr>
                    </a:solidFill>
                  </a:tcPr>
                </a:tc>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pPr algn="ctr"/>
                      <a:r>
                        <a:rPr lang="it-IT" sz="1100" b="1" dirty="0" smtClean="0"/>
                        <a:t>A</a:t>
                      </a:r>
                      <a:endParaRPr lang="it-IT" sz="1200" b="1" dirty="0">
                        <a:solidFill>
                          <a:schemeClr val="tx1">
                            <a:lumMod val="50000"/>
                          </a:schemeClr>
                        </a:solidFill>
                      </a:endParaRPr>
                    </a:p>
                  </a:txBody>
                  <a:tcPr>
                    <a:solidFill>
                      <a:schemeClr val="accent5">
                        <a:lumMod val="20000"/>
                        <a:lumOff val="80000"/>
                      </a:schemeClr>
                    </a:solidFill>
                  </a:tcPr>
                </a:tc>
                <a:extLst>
                  <a:ext uri="{0D108BD9-81ED-4DB2-BD59-A6C34878D82A}">
                    <a16:rowId xmlns:a16="http://schemas.microsoft.com/office/drawing/2014/main" val="10001"/>
                  </a:ext>
                </a:extLst>
              </a:tr>
              <a:tr h="260884">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r>
                        <a:rPr lang="it-IT" sz="1200" dirty="0" smtClean="0"/>
                        <a:t>Rischio di indebita escussione delle fidejussioni contrattuali</a:t>
                      </a:r>
                      <a:endParaRPr lang="it-IT" sz="1200" dirty="0">
                        <a:solidFill>
                          <a:schemeClr val="tx1">
                            <a:lumMod val="90000"/>
                            <a:lumOff val="10000"/>
                          </a:schemeClr>
                        </a:solidFill>
                      </a:endParaRPr>
                    </a:p>
                  </a:txBody>
                  <a:tcPr>
                    <a:solidFill>
                      <a:schemeClr val="accent5">
                        <a:lumMod val="20000"/>
                        <a:lumOff val="80000"/>
                      </a:schemeClr>
                    </a:solidFill>
                  </a:tcPr>
                </a:tc>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pPr algn="ctr"/>
                      <a:r>
                        <a:rPr lang="it-IT" sz="1100" b="1" dirty="0" smtClean="0"/>
                        <a:t>A</a:t>
                      </a:r>
                      <a:r>
                        <a:rPr lang="it-IT" sz="1200" b="1" dirty="0" smtClean="0"/>
                        <a:t>+</a:t>
                      </a:r>
                      <a:r>
                        <a:rPr lang="it-IT" sz="1100" b="1" dirty="0" smtClean="0"/>
                        <a:t>B</a:t>
                      </a:r>
                      <a:endParaRPr lang="it-IT" sz="1200" b="1" dirty="0">
                        <a:solidFill>
                          <a:schemeClr val="tx1">
                            <a:lumMod val="50000"/>
                          </a:schemeClr>
                        </a:solidFill>
                      </a:endParaRPr>
                    </a:p>
                  </a:txBody>
                  <a:tcPr>
                    <a:solidFill>
                      <a:schemeClr val="accent5">
                        <a:lumMod val="20000"/>
                        <a:lumOff val="80000"/>
                      </a:schemeClr>
                    </a:solidFill>
                  </a:tcPr>
                </a:tc>
                <a:extLst>
                  <a:ext uri="{0D108BD9-81ED-4DB2-BD59-A6C34878D82A}">
                    <a16:rowId xmlns:a16="http://schemas.microsoft.com/office/drawing/2014/main" val="10002"/>
                  </a:ext>
                </a:extLst>
              </a:tr>
              <a:tr h="260884">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r>
                        <a:rPr lang="it-IT" sz="1200" dirty="0" smtClean="0"/>
                        <a:t>Rischio di distruzione dei macchinari</a:t>
                      </a:r>
                      <a:endParaRPr lang="it-IT" sz="1200" dirty="0">
                        <a:solidFill>
                          <a:schemeClr val="tx1">
                            <a:lumMod val="90000"/>
                            <a:lumOff val="10000"/>
                          </a:schemeClr>
                        </a:solidFill>
                      </a:endParaRPr>
                    </a:p>
                  </a:txBody>
                  <a:tcPr>
                    <a:solidFill>
                      <a:schemeClr val="accent5">
                        <a:lumMod val="20000"/>
                        <a:lumOff val="80000"/>
                      </a:schemeClr>
                    </a:solidFill>
                  </a:tcPr>
                </a:tc>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pPr algn="ctr"/>
                      <a:r>
                        <a:rPr lang="it-IT" sz="1100" b="1" dirty="0" smtClean="0"/>
                        <a:t>A</a:t>
                      </a:r>
                      <a:endParaRPr lang="it-IT" sz="1200" b="1" dirty="0">
                        <a:solidFill>
                          <a:schemeClr val="tx1">
                            <a:lumMod val="50000"/>
                          </a:schemeClr>
                        </a:solidFill>
                      </a:endParaRPr>
                    </a:p>
                  </a:txBody>
                  <a:tcPr>
                    <a:solidFill>
                      <a:schemeClr val="accent5">
                        <a:lumMod val="20000"/>
                        <a:lumOff val="80000"/>
                      </a:schemeClr>
                    </a:solidFill>
                  </a:tcPr>
                </a:tc>
                <a:extLst>
                  <a:ext uri="{0D108BD9-81ED-4DB2-BD59-A6C34878D82A}">
                    <a16:rowId xmlns:a16="http://schemas.microsoft.com/office/drawing/2014/main" val="10003"/>
                  </a:ext>
                </a:extLst>
              </a:tr>
              <a:tr h="260884">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r>
                        <a:rPr lang="it-IT" sz="1200" dirty="0" smtClean="0"/>
                        <a:t>Rischio del credito (debitore estero)</a:t>
                      </a:r>
                      <a:endParaRPr lang="it-IT" sz="1200" dirty="0">
                        <a:solidFill>
                          <a:schemeClr val="tx1">
                            <a:lumMod val="90000"/>
                            <a:lumOff val="10000"/>
                          </a:schemeClr>
                        </a:solidFill>
                      </a:endParaRPr>
                    </a:p>
                  </a:txBody>
                  <a:tcPr>
                    <a:solidFill>
                      <a:schemeClr val="accent5">
                        <a:lumMod val="20000"/>
                        <a:lumOff val="80000"/>
                      </a:schemeClr>
                    </a:solidFill>
                  </a:tcPr>
                </a:tc>
                <a:tc>
                  <a:txBody>
                    <a:bodyPr/>
                    <a:lstStyle>
                      <a:lvl1pPr marL="0" algn="l" defTabSz="685800" rtl="0" eaLnBrk="1" latinLnBrk="0" hangingPunct="1">
                        <a:defRPr sz="1350" kern="1200">
                          <a:solidFill>
                            <a:schemeClr val="dk1"/>
                          </a:solidFill>
                          <a:latin typeface="Arial"/>
                        </a:defRPr>
                      </a:lvl1pPr>
                      <a:lvl2pPr marL="342900" algn="l" defTabSz="685800" rtl="0" eaLnBrk="1" latinLnBrk="0" hangingPunct="1">
                        <a:defRPr sz="1350" kern="1200">
                          <a:solidFill>
                            <a:schemeClr val="dk1"/>
                          </a:solidFill>
                          <a:latin typeface="Arial"/>
                        </a:defRPr>
                      </a:lvl2pPr>
                      <a:lvl3pPr marL="685800" algn="l" defTabSz="685800" rtl="0" eaLnBrk="1" latinLnBrk="0" hangingPunct="1">
                        <a:defRPr sz="1350" kern="1200">
                          <a:solidFill>
                            <a:schemeClr val="dk1"/>
                          </a:solidFill>
                          <a:latin typeface="Arial"/>
                        </a:defRPr>
                      </a:lvl3pPr>
                      <a:lvl4pPr marL="1028700" algn="l" defTabSz="685800" rtl="0" eaLnBrk="1" latinLnBrk="0" hangingPunct="1">
                        <a:defRPr sz="1350" kern="1200">
                          <a:solidFill>
                            <a:schemeClr val="dk1"/>
                          </a:solidFill>
                          <a:latin typeface="Arial"/>
                        </a:defRPr>
                      </a:lvl4pPr>
                      <a:lvl5pPr marL="1371600" algn="l" defTabSz="685800" rtl="0" eaLnBrk="1" latinLnBrk="0" hangingPunct="1">
                        <a:defRPr sz="1350" kern="1200">
                          <a:solidFill>
                            <a:schemeClr val="dk1"/>
                          </a:solidFill>
                          <a:latin typeface="Arial"/>
                        </a:defRPr>
                      </a:lvl5pPr>
                      <a:lvl6pPr marL="1714500" algn="l" defTabSz="685800" rtl="0" eaLnBrk="1" latinLnBrk="0" hangingPunct="1">
                        <a:defRPr sz="1350" kern="1200">
                          <a:solidFill>
                            <a:schemeClr val="dk1"/>
                          </a:solidFill>
                          <a:latin typeface="Arial"/>
                        </a:defRPr>
                      </a:lvl6pPr>
                      <a:lvl7pPr marL="2057400" algn="l" defTabSz="685800" rtl="0" eaLnBrk="1" latinLnBrk="0" hangingPunct="1">
                        <a:defRPr sz="1350" kern="1200">
                          <a:solidFill>
                            <a:schemeClr val="dk1"/>
                          </a:solidFill>
                          <a:latin typeface="Arial"/>
                        </a:defRPr>
                      </a:lvl7pPr>
                      <a:lvl8pPr marL="2400300" algn="l" defTabSz="685800" rtl="0" eaLnBrk="1" latinLnBrk="0" hangingPunct="1">
                        <a:defRPr sz="1350" kern="1200">
                          <a:solidFill>
                            <a:schemeClr val="dk1"/>
                          </a:solidFill>
                          <a:latin typeface="Arial"/>
                        </a:defRPr>
                      </a:lvl8pPr>
                      <a:lvl9pPr marL="2743200" algn="l" defTabSz="685800" rtl="0" eaLnBrk="1" latinLnBrk="0" hangingPunct="1">
                        <a:defRPr sz="1350" kern="1200">
                          <a:solidFill>
                            <a:schemeClr val="dk1"/>
                          </a:solidFill>
                          <a:latin typeface="Arial"/>
                        </a:defRPr>
                      </a:lvl9pPr>
                    </a:lstStyle>
                    <a:p>
                      <a:pPr algn="ctr"/>
                      <a:r>
                        <a:rPr lang="it-IT" sz="1100" b="1" dirty="0" smtClean="0"/>
                        <a:t>B</a:t>
                      </a:r>
                      <a:endParaRPr lang="it-IT" sz="1200" b="1" dirty="0">
                        <a:solidFill>
                          <a:schemeClr val="tx1">
                            <a:lumMod val="50000"/>
                          </a:schemeClr>
                        </a:solidFill>
                      </a:endParaRPr>
                    </a:p>
                  </a:txBody>
                  <a:tcPr>
                    <a:solidFill>
                      <a:schemeClr val="accent5">
                        <a:lumMod val="20000"/>
                        <a:lumOff val="80000"/>
                      </a:schemeClr>
                    </a:solidFill>
                  </a:tcPr>
                </a:tc>
                <a:extLst>
                  <a:ext uri="{0D108BD9-81ED-4DB2-BD59-A6C34878D82A}">
                    <a16:rowId xmlns:a16="http://schemas.microsoft.com/office/drawing/2014/main" val="10004"/>
                  </a:ext>
                </a:extLst>
              </a:tr>
            </a:tbl>
          </a:graphicData>
        </a:graphic>
      </p:graphicFrame>
      <p:grpSp>
        <p:nvGrpSpPr>
          <p:cNvPr id="12" name="Gruppo 11"/>
          <p:cNvGrpSpPr/>
          <p:nvPr/>
        </p:nvGrpSpPr>
        <p:grpSpPr>
          <a:xfrm>
            <a:off x="796574" y="1473938"/>
            <a:ext cx="7088938" cy="1220964"/>
            <a:chOff x="436563" y="2903616"/>
            <a:chExt cx="7762875" cy="1638750"/>
          </a:xfrm>
        </p:grpSpPr>
        <p:grpSp>
          <p:nvGrpSpPr>
            <p:cNvPr id="13" name="Gruppo 12"/>
            <p:cNvGrpSpPr>
              <a:grpSpLocks/>
            </p:cNvGrpSpPr>
            <p:nvPr/>
          </p:nvGrpSpPr>
          <p:grpSpPr bwMode="auto">
            <a:xfrm>
              <a:off x="2454275" y="2990850"/>
              <a:ext cx="1054100" cy="952754"/>
              <a:chOff x="2454275" y="2990850"/>
              <a:chExt cx="1054100" cy="952754"/>
            </a:xfrm>
          </p:grpSpPr>
          <p:cxnSp>
            <p:nvCxnSpPr>
              <p:cNvPr id="47" name="Connettore 1 43"/>
              <p:cNvCxnSpPr/>
              <p:nvPr/>
            </p:nvCxnSpPr>
            <p:spPr bwMode="auto">
              <a:xfrm flipV="1">
                <a:off x="2981325" y="2990850"/>
                <a:ext cx="0" cy="720725"/>
              </a:xfrm>
              <a:prstGeom prst="line">
                <a:avLst/>
              </a:prstGeom>
              <a:noFill/>
              <a:ln w="50800" cap="flat" cmpd="sng" algn="ctr">
                <a:solidFill>
                  <a:srgbClr val="009640"/>
                </a:solidFill>
                <a:prstDash val="solid"/>
              </a:ln>
              <a:effectLst/>
            </p:spPr>
          </p:cxnSp>
          <p:sp>
            <p:nvSpPr>
              <p:cNvPr id="48" name="CasellaDiTesto 47"/>
              <p:cNvSpPr txBox="1"/>
              <p:nvPr/>
            </p:nvSpPr>
            <p:spPr bwMode="auto">
              <a:xfrm>
                <a:off x="2454275" y="3633787"/>
                <a:ext cx="1054100" cy="309817"/>
              </a:xfrm>
              <a:prstGeom prst="rect">
                <a:avLst/>
              </a:prstGeom>
              <a:noFill/>
            </p:spPr>
            <p:txBody>
              <a:bodyPr>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900" b="0" i="0" u="none" strike="noStrike" kern="0" cap="none" spc="0" normalizeH="0" baseline="0" noProof="0" dirty="0">
                    <a:ln>
                      <a:noFill/>
                    </a:ln>
                    <a:effectLst/>
                    <a:uLnTx/>
                    <a:uFillTx/>
                  </a:rPr>
                  <a:t>Revoca</a:t>
                </a:r>
              </a:p>
            </p:txBody>
          </p:sp>
        </p:grpSp>
        <p:grpSp>
          <p:nvGrpSpPr>
            <p:cNvPr id="14" name="Gruppo 13"/>
            <p:cNvGrpSpPr>
              <a:grpSpLocks/>
            </p:cNvGrpSpPr>
            <p:nvPr/>
          </p:nvGrpSpPr>
          <p:grpSpPr bwMode="auto">
            <a:xfrm>
              <a:off x="436563" y="2903616"/>
              <a:ext cx="7762875" cy="1638750"/>
              <a:chOff x="436563" y="2903616"/>
              <a:chExt cx="7762875" cy="1638750"/>
            </a:xfrm>
          </p:grpSpPr>
          <p:grpSp>
            <p:nvGrpSpPr>
              <p:cNvPr id="15" name="Gruppo 27"/>
              <p:cNvGrpSpPr>
                <a:grpSpLocks/>
              </p:cNvGrpSpPr>
              <p:nvPr/>
            </p:nvGrpSpPr>
            <p:grpSpPr bwMode="auto">
              <a:xfrm>
                <a:off x="962025" y="3133728"/>
                <a:ext cx="7212013" cy="490538"/>
                <a:chOff x="827125" y="3013404"/>
                <a:chExt cx="7212388" cy="490802"/>
              </a:xfrm>
            </p:grpSpPr>
            <p:cxnSp>
              <p:nvCxnSpPr>
                <p:cNvPr id="23" name="Connettore 1 19"/>
                <p:cNvCxnSpPr/>
                <p:nvPr/>
              </p:nvCxnSpPr>
              <p:spPr>
                <a:xfrm>
                  <a:off x="828713" y="3501029"/>
                  <a:ext cx="7199686" cy="0"/>
                </a:xfrm>
                <a:prstGeom prst="line">
                  <a:avLst/>
                </a:prstGeom>
                <a:noFill/>
                <a:ln w="9525" cap="flat" cmpd="sng" algn="ctr">
                  <a:solidFill>
                    <a:srgbClr val="660033"/>
                  </a:solidFill>
                  <a:prstDash val="solid"/>
                </a:ln>
                <a:effectLst/>
              </p:spPr>
            </p:cxnSp>
            <p:cxnSp>
              <p:nvCxnSpPr>
                <p:cNvPr id="24" name="Connettore 1 20"/>
                <p:cNvCxnSpPr/>
                <p:nvPr/>
              </p:nvCxnSpPr>
              <p:spPr>
                <a:xfrm flipV="1">
                  <a:off x="828713" y="3354901"/>
                  <a:ext cx="0" cy="144540"/>
                </a:xfrm>
                <a:prstGeom prst="line">
                  <a:avLst/>
                </a:prstGeom>
                <a:noFill/>
                <a:ln w="25400" cap="flat" cmpd="sng" algn="ctr">
                  <a:solidFill>
                    <a:srgbClr val="E30613"/>
                  </a:solidFill>
                  <a:prstDash val="solid"/>
                </a:ln>
                <a:effectLst/>
              </p:spPr>
            </p:cxnSp>
            <p:cxnSp>
              <p:nvCxnSpPr>
                <p:cNvPr id="25" name="Connettore 1 21"/>
                <p:cNvCxnSpPr/>
                <p:nvPr/>
              </p:nvCxnSpPr>
              <p:spPr>
                <a:xfrm flipV="1">
                  <a:off x="1547887" y="3356489"/>
                  <a:ext cx="0" cy="144541"/>
                </a:xfrm>
                <a:prstGeom prst="line">
                  <a:avLst/>
                </a:prstGeom>
                <a:noFill/>
                <a:ln w="9525" cap="flat" cmpd="sng" algn="ctr">
                  <a:solidFill>
                    <a:srgbClr val="660033"/>
                  </a:solidFill>
                  <a:prstDash val="solid"/>
                </a:ln>
                <a:effectLst/>
              </p:spPr>
            </p:cxnSp>
            <p:cxnSp>
              <p:nvCxnSpPr>
                <p:cNvPr id="26" name="Connettore 1 22"/>
                <p:cNvCxnSpPr/>
                <p:nvPr/>
              </p:nvCxnSpPr>
              <p:spPr>
                <a:xfrm flipV="1">
                  <a:off x="1908269" y="3356489"/>
                  <a:ext cx="0" cy="144541"/>
                </a:xfrm>
                <a:prstGeom prst="line">
                  <a:avLst/>
                </a:prstGeom>
                <a:noFill/>
                <a:ln w="9525" cap="flat" cmpd="sng" algn="ctr">
                  <a:solidFill>
                    <a:srgbClr val="660033"/>
                  </a:solidFill>
                  <a:prstDash val="solid"/>
                </a:ln>
                <a:effectLst/>
              </p:spPr>
            </p:cxnSp>
            <p:cxnSp>
              <p:nvCxnSpPr>
                <p:cNvPr id="27" name="Connettore 1 23"/>
                <p:cNvCxnSpPr/>
                <p:nvPr/>
              </p:nvCxnSpPr>
              <p:spPr>
                <a:xfrm flipV="1">
                  <a:off x="2268650" y="3356489"/>
                  <a:ext cx="0" cy="144541"/>
                </a:xfrm>
                <a:prstGeom prst="line">
                  <a:avLst/>
                </a:prstGeom>
                <a:noFill/>
                <a:ln w="9525" cap="flat" cmpd="sng" algn="ctr">
                  <a:solidFill>
                    <a:srgbClr val="660033"/>
                  </a:solidFill>
                  <a:prstDash val="solid"/>
                </a:ln>
                <a:effectLst/>
              </p:spPr>
            </p:cxnSp>
            <p:cxnSp>
              <p:nvCxnSpPr>
                <p:cNvPr id="28" name="Connettore 1 24"/>
                <p:cNvCxnSpPr/>
                <p:nvPr/>
              </p:nvCxnSpPr>
              <p:spPr>
                <a:xfrm flipV="1">
                  <a:off x="2629032" y="3356489"/>
                  <a:ext cx="0" cy="144541"/>
                </a:xfrm>
                <a:prstGeom prst="line">
                  <a:avLst/>
                </a:prstGeom>
                <a:noFill/>
                <a:ln w="9525" cap="flat" cmpd="sng" algn="ctr">
                  <a:solidFill>
                    <a:srgbClr val="660033"/>
                  </a:solidFill>
                  <a:prstDash val="solid"/>
                </a:ln>
                <a:effectLst/>
              </p:spPr>
            </p:cxnSp>
            <p:cxnSp>
              <p:nvCxnSpPr>
                <p:cNvPr id="29" name="Connettore 1 25"/>
                <p:cNvCxnSpPr/>
                <p:nvPr/>
              </p:nvCxnSpPr>
              <p:spPr>
                <a:xfrm flipV="1">
                  <a:off x="2987825" y="3356489"/>
                  <a:ext cx="0" cy="144541"/>
                </a:xfrm>
                <a:prstGeom prst="line">
                  <a:avLst/>
                </a:prstGeom>
                <a:noFill/>
                <a:ln w="9525" cap="flat" cmpd="sng" algn="ctr">
                  <a:solidFill>
                    <a:srgbClr val="660033"/>
                  </a:solidFill>
                  <a:prstDash val="solid"/>
                </a:ln>
                <a:effectLst/>
              </p:spPr>
            </p:cxnSp>
            <p:cxnSp>
              <p:nvCxnSpPr>
                <p:cNvPr id="30" name="Connettore 1 26"/>
                <p:cNvCxnSpPr/>
                <p:nvPr/>
              </p:nvCxnSpPr>
              <p:spPr>
                <a:xfrm flipV="1">
                  <a:off x="3348206" y="3356490"/>
                  <a:ext cx="0" cy="144540"/>
                </a:xfrm>
                <a:prstGeom prst="line">
                  <a:avLst/>
                </a:prstGeom>
                <a:noFill/>
                <a:ln w="9525" cap="flat" cmpd="sng" algn="ctr">
                  <a:solidFill>
                    <a:srgbClr val="660033"/>
                  </a:solidFill>
                  <a:prstDash val="solid"/>
                </a:ln>
                <a:effectLst/>
              </p:spPr>
            </p:cxnSp>
            <p:cxnSp>
              <p:nvCxnSpPr>
                <p:cNvPr id="31" name="Connettore 1 27"/>
                <p:cNvCxnSpPr/>
                <p:nvPr/>
              </p:nvCxnSpPr>
              <p:spPr>
                <a:xfrm flipV="1">
                  <a:off x="3708588" y="3356489"/>
                  <a:ext cx="0" cy="144541"/>
                </a:xfrm>
                <a:prstGeom prst="line">
                  <a:avLst/>
                </a:prstGeom>
                <a:noFill/>
                <a:ln w="9525" cap="flat" cmpd="sng" algn="ctr">
                  <a:solidFill>
                    <a:srgbClr val="660033"/>
                  </a:solidFill>
                  <a:prstDash val="solid"/>
                </a:ln>
                <a:effectLst/>
              </p:spPr>
            </p:cxnSp>
            <p:cxnSp>
              <p:nvCxnSpPr>
                <p:cNvPr id="32" name="Connettore 1 28"/>
                <p:cNvCxnSpPr/>
                <p:nvPr/>
              </p:nvCxnSpPr>
              <p:spPr>
                <a:xfrm flipV="1">
                  <a:off x="4068969" y="3356489"/>
                  <a:ext cx="0" cy="144541"/>
                </a:xfrm>
                <a:prstGeom prst="line">
                  <a:avLst/>
                </a:prstGeom>
                <a:noFill/>
                <a:ln w="9525" cap="flat" cmpd="sng" algn="ctr">
                  <a:solidFill>
                    <a:srgbClr val="660033"/>
                  </a:solidFill>
                  <a:prstDash val="solid"/>
                </a:ln>
                <a:effectLst/>
              </p:spPr>
            </p:cxnSp>
            <p:cxnSp>
              <p:nvCxnSpPr>
                <p:cNvPr id="33" name="Connettore 1 29"/>
                <p:cNvCxnSpPr/>
                <p:nvPr/>
              </p:nvCxnSpPr>
              <p:spPr>
                <a:xfrm flipV="1">
                  <a:off x="4427762" y="3356489"/>
                  <a:ext cx="0" cy="144541"/>
                </a:xfrm>
                <a:prstGeom prst="line">
                  <a:avLst/>
                </a:prstGeom>
                <a:noFill/>
                <a:ln w="25400" cap="flat" cmpd="sng" algn="ctr">
                  <a:solidFill>
                    <a:srgbClr val="E30613"/>
                  </a:solidFill>
                  <a:prstDash val="solid"/>
                </a:ln>
                <a:effectLst/>
              </p:spPr>
            </p:cxnSp>
            <p:cxnSp>
              <p:nvCxnSpPr>
                <p:cNvPr id="34" name="Connettore 1 30"/>
                <p:cNvCxnSpPr/>
                <p:nvPr/>
              </p:nvCxnSpPr>
              <p:spPr>
                <a:xfrm flipV="1">
                  <a:off x="4788144" y="3356489"/>
                  <a:ext cx="0" cy="144541"/>
                </a:xfrm>
                <a:prstGeom prst="line">
                  <a:avLst/>
                </a:prstGeom>
                <a:noFill/>
                <a:ln w="9525" cap="flat" cmpd="sng" algn="ctr">
                  <a:solidFill>
                    <a:srgbClr val="660033"/>
                  </a:solidFill>
                  <a:prstDash val="solid"/>
                </a:ln>
                <a:effectLst/>
              </p:spPr>
            </p:cxnSp>
            <p:cxnSp>
              <p:nvCxnSpPr>
                <p:cNvPr id="35" name="Connettore 1 31"/>
                <p:cNvCxnSpPr/>
                <p:nvPr/>
              </p:nvCxnSpPr>
              <p:spPr>
                <a:xfrm flipV="1">
                  <a:off x="5148525" y="3356489"/>
                  <a:ext cx="0" cy="144541"/>
                </a:xfrm>
                <a:prstGeom prst="line">
                  <a:avLst/>
                </a:prstGeom>
                <a:noFill/>
                <a:ln w="9525" cap="flat" cmpd="sng" algn="ctr">
                  <a:solidFill>
                    <a:srgbClr val="660033"/>
                  </a:solidFill>
                  <a:prstDash val="solid"/>
                </a:ln>
                <a:effectLst/>
              </p:spPr>
            </p:cxnSp>
            <p:cxnSp>
              <p:nvCxnSpPr>
                <p:cNvPr id="36" name="Connettore 1 32"/>
                <p:cNvCxnSpPr/>
                <p:nvPr/>
              </p:nvCxnSpPr>
              <p:spPr>
                <a:xfrm flipV="1">
                  <a:off x="5508906" y="3356489"/>
                  <a:ext cx="0" cy="144541"/>
                </a:xfrm>
                <a:prstGeom prst="line">
                  <a:avLst/>
                </a:prstGeom>
                <a:noFill/>
                <a:ln w="9525" cap="flat" cmpd="sng" algn="ctr">
                  <a:solidFill>
                    <a:srgbClr val="660033"/>
                  </a:solidFill>
                  <a:prstDash val="solid"/>
                </a:ln>
                <a:effectLst/>
              </p:spPr>
            </p:cxnSp>
            <p:cxnSp>
              <p:nvCxnSpPr>
                <p:cNvPr id="37" name="Connettore 1 33"/>
                <p:cNvCxnSpPr/>
                <p:nvPr/>
              </p:nvCxnSpPr>
              <p:spPr>
                <a:xfrm flipV="1">
                  <a:off x="5867700" y="3356489"/>
                  <a:ext cx="0" cy="144541"/>
                </a:xfrm>
                <a:prstGeom prst="line">
                  <a:avLst/>
                </a:prstGeom>
                <a:noFill/>
                <a:ln w="9525" cap="flat" cmpd="sng" algn="ctr">
                  <a:solidFill>
                    <a:srgbClr val="660033"/>
                  </a:solidFill>
                  <a:prstDash val="solid"/>
                </a:ln>
                <a:effectLst/>
              </p:spPr>
            </p:cxnSp>
            <p:cxnSp>
              <p:nvCxnSpPr>
                <p:cNvPr id="38" name="Connettore 1 34"/>
                <p:cNvCxnSpPr/>
                <p:nvPr/>
              </p:nvCxnSpPr>
              <p:spPr>
                <a:xfrm flipV="1">
                  <a:off x="6228081" y="3356489"/>
                  <a:ext cx="0" cy="144541"/>
                </a:xfrm>
                <a:prstGeom prst="line">
                  <a:avLst/>
                </a:prstGeom>
                <a:noFill/>
                <a:ln w="9525" cap="flat" cmpd="sng" algn="ctr">
                  <a:solidFill>
                    <a:srgbClr val="660033"/>
                  </a:solidFill>
                  <a:prstDash val="solid"/>
                </a:ln>
                <a:effectLst/>
              </p:spPr>
            </p:cxnSp>
            <p:cxnSp>
              <p:nvCxnSpPr>
                <p:cNvPr id="39" name="Connettore 1 35"/>
                <p:cNvCxnSpPr/>
                <p:nvPr/>
              </p:nvCxnSpPr>
              <p:spPr>
                <a:xfrm flipV="1">
                  <a:off x="6588463" y="3356489"/>
                  <a:ext cx="0" cy="144541"/>
                </a:xfrm>
                <a:prstGeom prst="line">
                  <a:avLst/>
                </a:prstGeom>
                <a:noFill/>
                <a:ln w="9525" cap="flat" cmpd="sng" algn="ctr">
                  <a:solidFill>
                    <a:srgbClr val="660033"/>
                  </a:solidFill>
                  <a:prstDash val="solid"/>
                </a:ln>
                <a:effectLst/>
              </p:spPr>
            </p:cxnSp>
            <p:cxnSp>
              <p:nvCxnSpPr>
                <p:cNvPr id="40" name="Connettore 1 36"/>
                <p:cNvCxnSpPr/>
                <p:nvPr/>
              </p:nvCxnSpPr>
              <p:spPr>
                <a:xfrm flipV="1">
                  <a:off x="6948843" y="3356489"/>
                  <a:ext cx="0" cy="144541"/>
                </a:xfrm>
                <a:prstGeom prst="line">
                  <a:avLst/>
                </a:prstGeom>
                <a:noFill/>
                <a:ln w="9525" cap="flat" cmpd="sng" algn="ctr">
                  <a:solidFill>
                    <a:srgbClr val="660033"/>
                  </a:solidFill>
                  <a:prstDash val="solid"/>
                </a:ln>
                <a:effectLst/>
              </p:spPr>
            </p:cxnSp>
            <p:cxnSp>
              <p:nvCxnSpPr>
                <p:cNvPr id="41" name="Connettore 1 37"/>
                <p:cNvCxnSpPr/>
                <p:nvPr/>
              </p:nvCxnSpPr>
              <p:spPr>
                <a:xfrm flipV="1">
                  <a:off x="7307637" y="3356489"/>
                  <a:ext cx="0" cy="144541"/>
                </a:xfrm>
                <a:prstGeom prst="line">
                  <a:avLst/>
                </a:prstGeom>
                <a:noFill/>
                <a:ln w="9525" cap="flat" cmpd="sng" algn="ctr">
                  <a:solidFill>
                    <a:srgbClr val="660033"/>
                  </a:solidFill>
                  <a:prstDash val="solid"/>
                </a:ln>
                <a:effectLst/>
              </p:spPr>
            </p:cxnSp>
            <p:cxnSp>
              <p:nvCxnSpPr>
                <p:cNvPr id="42" name="Connettore 1 38"/>
                <p:cNvCxnSpPr/>
                <p:nvPr/>
              </p:nvCxnSpPr>
              <p:spPr>
                <a:xfrm flipV="1">
                  <a:off x="7668019" y="3356489"/>
                  <a:ext cx="0" cy="144541"/>
                </a:xfrm>
                <a:prstGeom prst="line">
                  <a:avLst/>
                </a:prstGeom>
                <a:noFill/>
                <a:ln w="9525" cap="flat" cmpd="sng" algn="ctr">
                  <a:solidFill>
                    <a:srgbClr val="660033"/>
                  </a:solidFill>
                  <a:prstDash val="solid"/>
                </a:ln>
                <a:effectLst/>
              </p:spPr>
            </p:cxnSp>
            <p:cxnSp>
              <p:nvCxnSpPr>
                <p:cNvPr id="43" name="Connettore 1 39"/>
                <p:cNvCxnSpPr/>
                <p:nvPr/>
              </p:nvCxnSpPr>
              <p:spPr>
                <a:xfrm flipV="1">
                  <a:off x="8028399" y="3356489"/>
                  <a:ext cx="0" cy="144541"/>
                </a:xfrm>
                <a:prstGeom prst="line">
                  <a:avLst/>
                </a:prstGeom>
                <a:noFill/>
                <a:ln w="25400" cap="flat" cmpd="sng" algn="ctr">
                  <a:solidFill>
                    <a:srgbClr val="E30613"/>
                  </a:solidFill>
                  <a:prstDash val="solid"/>
                </a:ln>
                <a:effectLst/>
              </p:spPr>
            </p:cxnSp>
            <p:cxnSp>
              <p:nvCxnSpPr>
                <p:cNvPr id="44" name="Connettore 1 40"/>
                <p:cNvCxnSpPr/>
                <p:nvPr/>
              </p:nvCxnSpPr>
              <p:spPr>
                <a:xfrm flipV="1">
                  <a:off x="1189094" y="3356489"/>
                  <a:ext cx="0" cy="144541"/>
                </a:xfrm>
                <a:prstGeom prst="line">
                  <a:avLst/>
                </a:prstGeom>
                <a:noFill/>
                <a:ln w="9525" cap="flat" cmpd="sng" algn="ctr">
                  <a:solidFill>
                    <a:srgbClr val="660033"/>
                  </a:solidFill>
                  <a:prstDash val="solid"/>
                </a:ln>
                <a:effectLst/>
              </p:spPr>
            </p:cxnSp>
            <p:sp>
              <p:nvSpPr>
                <p:cNvPr id="45" name="Figura a mano libera 44"/>
                <p:cNvSpPr/>
                <p:nvPr/>
              </p:nvSpPr>
              <p:spPr>
                <a:xfrm>
                  <a:off x="827125" y="3013404"/>
                  <a:ext cx="3606988" cy="490802"/>
                </a:xfrm>
                <a:custGeom>
                  <a:avLst/>
                  <a:gdLst>
                    <a:gd name="connsiteX0" fmla="*/ 0 w 3606393"/>
                    <a:gd name="connsiteY0" fmla="*/ 490119 h 490119"/>
                    <a:gd name="connsiteX1" fmla="*/ 1799539 w 3606393"/>
                    <a:gd name="connsiteY1" fmla="*/ 0 h 490119"/>
                    <a:gd name="connsiteX2" fmla="*/ 3606393 w 3606393"/>
                    <a:gd name="connsiteY2" fmla="*/ 490119 h 490119"/>
                  </a:gdLst>
                  <a:ahLst/>
                  <a:cxnLst>
                    <a:cxn ang="0">
                      <a:pos x="connsiteX0" y="connsiteY0"/>
                    </a:cxn>
                    <a:cxn ang="0">
                      <a:pos x="connsiteX1" y="connsiteY1"/>
                    </a:cxn>
                    <a:cxn ang="0">
                      <a:pos x="connsiteX2" y="connsiteY2"/>
                    </a:cxn>
                  </a:cxnLst>
                  <a:rect l="l" t="t" r="r" b="b"/>
                  <a:pathLst>
                    <a:path w="3606393" h="490119">
                      <a:moveTo>
                        <a:pt x="0" y="490119"/>
                      </a:moveTo>
                      <a:cubicBezTo>
                        <a:pt x="599237" y="245059"/>
                        <a:pt x="1198474" y="0"/>
                        <a:pt x="1799539" y="0"/>
                      </a:cubicBezTo>
                      <a:cubicBezTo>
                        <a:pt x="2400604" y="0"/>
                        <a:pt x="3003498" y="245059"/>
                        <a:pt x="3606393" y="490119"/>
                      </a:cubicBezTo>
                    </a:path>
                  </a:pathLst>
                </a:custGeom>
                <a:noFill/>
                <a:ln w="12700" cap="flat" cmpd="sng" algn="ctr">
                  <a:solidFill>
                    <a:srgbClr val="E30613"/>
                  </a:solidFill>
                  <a:prstDash val="solid"/>
                </a:ln>
                <a:effectLst/>
              </p:spPr>
              <p:txBody>
                <a:bodyPr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it-IT" sz="1600" b="0" i="0" u="none" strike="noStrike" kern="0" cap="none" spc="0" normalizeH="0" baseline="0" noProof="0" dirty="0">
                    <a:ln>
                      <a:noFill/>
                    </a:ln>
                    <a:solidFill>
                      <a:prstClr val="white"/>
                    </a:solidFill>
                    <a:effectLst/>
                    <a:uLnTx/>
                    <a:uFillTx/>
                  </a:endParaRPr>
                </a:p>
              </p:txBody>
            </p:sp>
            <p:sp>
              <p:nvSpPr>
                <p:cNvPr id="46" name="Figura a mano libera 45"/>
                <p:cNvSpPr/>
                <p:nvPr/>
              </p:nvSpPr>
              <p:spPr>
                <a:xfrm>
                  <a:off x="4434113" y="3013404"/>
                  <a:ext cx="3605400" cy="490802"/>
                </a:xfrm>
                <a:custGeom>
                  <a:avLst/>
                  <a:gdLst>
                    <a:gd name="connsiteX0" fmla="*/ 0 w 3606393"/>
                    <a:gd name="connsiteY0" fmla="*/ 490119 h 490119"/>
                    <a:gd name="connsiteX1" fmla="*/ 1799539 w 3606393"/>
                    <a:gd name="connsiteY1" fmla="*/ 0 h 490119"/>
                    <a:gd name="connsiteX2" fmla="*/ 3606393 w 3606393"/>
                    <a:gd name="connsiteY2" fmla="*/ 490119 h 490119"/>
                  </a:gdLst>
                  <a:ahLst/>
                  <a:cxnLst>
                    <a:cxn ang="0">
                      <a:pos x="connsiteX0" y="connsiteY0"/>
                    </a:cxn>
                    <a:cxn ang="0">
                      <a:pos x="connsiteX1" y="connsiteY1"/>
                    </a:cxn>
                    <a:cxn ang="0">
                      <a:pos x="connsiteX2" y="connsiteY2"/>
                    </a:cxn>
                  </a:cxnLst>
                  <a:rect l="l" t="t" r="r" b="b"/>
                  <a:pathLst>
                    <a:path w="3606393" h="490119">
                      <a:moveTo>
                        <a:pt x="0" y="490119"/>
                      </a:moveTo>
                      <a:cubicBezTo>
                        <a:pt x="599237" y="245059"/>
                        <a:pt x="1198474" y="0"/>
                        <a:pt x="1799539" y="0"/>
                      </a:cubicBezTo>
                      <a:cubicBezTo>
                        <a:pt x="2400604" y="0"/>
                        <a:pt x="3003498" y="245059"/>
                        <a:pt x="3606393" y="490119"/>
                      </a:cubicBezTo>
                    </a:path>
                  </a:pathLst>
                </a:custGeom>
                <a:noFill/>
                <a:ln w="12700" cap="flat" cmpd="sng" algn="ctr">
                  <a:solidFill>
                    <a:srgbClr val="E30613"/>
                  </a:solidFill>
                  <a:prstDash val="solid"/>
                </a:ln>
                <a:effectLst/>
              </p:spPr>
              <p:txBody>
                <a:bodyPr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it-IT" sz="1600" b="0" i="0" u="none" strike="noStrike" kern="0" cap="none" spc="0" normalizeH="0" baseline="0" noProof="0" dirty="0">
                    <a:ln>
                      <a:noFill/>
                    </a:ln>
                    <a:solidFill>
                      <a:prstClr val="white"/>
                    </a:solidFill>
                    <a:effectLst/>
                    <a:uLnTx/>
                    <a:uFillTx/>
                  </a:endParaRPr>
                </a:p>
              </p:txBody>
            </p:sp>
          </p:grpSp>
          <p:sp>
            <p:nvSpPr>
              <p:cNvPr id="16" name="CasellaDiTesto 15"/>
              <p:cNvSpPr txBox="1"/>
              <p:nvPr/>
            </p:nvSpPr>
            <p:spPr bwMode="auto">
              <a:xfrm>
                <a:off x="436563" y="3629026"/>
                <a:ext cx="1054100" cy="309817"/>
              </a:xfrm>
              <a:prstGeom prst="rect">
                <a:avLst/>
              </a:prstGeom>
              <a:noFill/>
            </p:spPr>
            <p:txBody>
              <a:bodyPr>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900" b="0" i="0" u="none" strike="noStrike" kern="0" cap="none" spc="0" normalizeH="0" baseline="0" noProof="0" dirty="0">
                    <a:ln>
                      <a:noFill/>
                    </a:ln>
                    <a:effectLst/>
                    <a:uLnTx/>
                    <a:uFillTx/>
                  </a:rPr>
                  <a:t>Firma C.C.</a:t>
                </a:r>
              </a:p>
            </p:txBody>
          </p:sp>
          <p:sp>
            <p:nvSpPr>
              <p:cNvPr id="17" name="CasellaDiTesto 16"/>
              <p:cNvSpPr txBox="1"/>
              <p:nvPr/>
            </p:nvSpPr>
            <p:spPr bwMode="auto">
              <a:xfrm>
                <a:off x="3946525" y="3633788"/>
                <a:ext cx="1241425" cy="495709"/>
              </a:xfrm>
              <a:prstGeom prst="rect">
                <a:avLst/>
              </a:prstGeom>
              <a:noFill/>
            </p:spPr>
            <p:txBody>
              <a:bodyPr>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900" b="0" i="0" u="none" strike="noStrike" kern="0" cap="none" spc="0" normalizeH="0" baseline="0" noProof="0" dirty="0">
                    <a:ln>
                      <a:noFill/>
                    </a:ln>
                    <a:effectLst/>
                    <a:uLnTx/>
                    <a:uFillTx/>
                  </a:rPr>
                  <a:t>Punto di partenza del credito</a:t>
                </a:r>
              </a:p>
            </p:txBody>
          </p:sp>
          <p:sp>
            <p:nvSpPr>
              <p:cNvPr id="18" name="CasellaDiTesto 17"/>
              <p:cNvSpPr txBox="1"/>
              <p:nvPr/>
            </p:nvSpPr>
            <p:spPr bwMode="auto">
              <a:xfrm>
                <a:off x="1816988" y="3158456"/>
                <a:ext cx="1893699" cy="351127"/>
              </a:xfrm>
              <a:prstGeom prst="rect">
                <a:avLst/>
              </a:prstGeom>
              <a:noFill/>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it-IT" sz="1100" b="0" i="0" u="none" strike="noStrike" kern="0" cap="none" spc="0" normalizeH="0" baseline="0" noProof="0" dirty="0" smtClean="0">
                    <a:ln>
                      <a:noFill/>
                    </a:ln>
                    <a:effectLst/>
                    <a:uLnTx/>
                    <a:uFillTx/>
                  </a:rPr>
                  <a:t>Produzione e spedizione</a:t>
                </a:r>
                <a:endParaRPr kumimoji="0" lang="it-IT" sz="1100" b="0" i="0" u="none" strike="noStrike" kern="0" cap="none" spc="0" normalizeH="0" baseline="0" noProof="0" dirty="0">
                  <a:ln>
                    <a:noFill/>
                  </a:ln>
                  <a:effectLst/>
                  <a:uLnTx/>
                  <a:uFillTx/>
                </a:endParaRPr>
              </a:p>
            </p:txBody>
          </p:sp>
          <p:sp>
            <p:nvSpPr>
              <p:cNvPr id="19" name="CasellaDiTesto 18"/>
              <p:cNvSpPr txBox="1"/>
              <p:nvPr/>
            </p:nvSpPr>
            <p:spPr bwMode="auto">
              <a:xfrm>
                <a:off x="3970243" y="2903616"/>
                <a:ext cx="1250950" cy="578327"/>
              </a:xfrm>
              <a:prstGeom prst="rect">
                <a:avLst/>
              </a:prstGeom>
              <a:noFill/>
              <a:ln>
                <a:noFill/>
              </a:ln>
            </p:spPr>
            <p:txBody>
              <a:bodyPr>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1100" b="0" i="0" u="none" strike="noStrike" kern="0" cap="none" spc="0" normalizeH="0" baseline="0" noProof="0" dirty="0">
                    <a:ln>
                      <a:noFill/>
                    </a:ln>
                    <a:effectLst/>
                    <a:uLnTx/>
                    <a:uFillTx/>
                  </a:rPr>
                  <a:t>Consegna o </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1100" b="0" i="0" u="none" strike="noStrike" kern="0" cap="none" spc="0" normalizeH="0" baseline="0" noProof="0" dirty="0">
                    <a:ln>
                      <a:noFill/>
                    </a:ln>
                    <a:effectLst/>
                    <a:uLnTx/>
                    <a:uFillTx/>
                  </a:rPr>
                  <a:t>completamento</a:t>
                </a:r>
              </a:p>
            </p:txBody>
          </p:sp>
          <p:sp>
            <p:nvSpPr>
              <p:cNvPr id="20" name="CasellaDiTesto 19"/>
              <p:cNvSpPr txBox="1"/>
              <p:nvPr/>
            </p:nvSpPr>
            <p:spPr bwMode="auto">
              <a:xfrm>
                <a:off x="903288" y="3908425"/>
                <a:ext cx="3722686" cy="619636"/>
              </a:xfrm>
              <a:prstGeom prst="rect">
                <a:avLst/>
              </a:prstGeom>
              <a:noFill/>
            </p:spPr>
            <p:txBody>
              <a:bodyPr>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1200" b="1" i="0" u="none" strike="noStrike" kern="0" cap="none" spc="0" normalizeH="0" baseline="0" noProof="0" dirty="0">
                    <a:ln>
                      <a:noFill/>
                    </a:ln>
                    <a:solidFill>
                      <a:srgbClr val="415464"/>
                    </a:solidFill>
                    <a:uLnTx/>
                    <a:uFillTx/>
                  </a:rPr>
                  <a:t>Periodo A</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1200" b="0" i="0" u="none" strike="noStrike" kern="0" cap="none" spc="0" normalizeH="0" baseline="0" noProof="0" dirty="0">
                    <a:ln>
                      <a:noFill/>
                    </a:ln>
                    <a:solidFill>
                      <a:srgbClr val="415464"/>
                    </a:solidFill>
                    <a:uLnTx/>
                    <a:uFillTx/>
                  </a:rPr>
                  <a:t>Approntamento ed espletamento della fornitura</a:t>
                </a:r>
              </a:p>
            </p:txBody>
          </p:sp>
          <p:sp>
            <p:nvSpPr>
              <p:cNvPr id="21" name="CasellaDiTesto 20"/>
              <p:cNvSpPr txBox="1"/>
              <p:nvPr/>
            </p:nvSpPr>
            <p:spPr bwMode="auto">
              <a:xfrm>
                <a:off x="4525963" y="3902075"/>
                <a:ext cx="3673475" cy="640291"/>
              </a:xfrm>
              <a:prstGeom prst="rect">
                <a:avLst/>
              </a:prstGeom>
              <a:noFill/>
            </p:spPr>
            <p:txBody>
              <a:bodyPr>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1200" b="1" i="0" u="none" strike="noStrike" kern="0" cap="none" spc="0" normalizeH="0" baseline="0" noProof="0" dirty="0">
                    <a:ln>
                      <a:noFill/>
                    </a:ln>
                    <a:solidFill>
                      <a:srgbClr val="415464"/>
                    </a:solidFill>
                    <a:uLnTx/>
                    <a:uFillTx/>
                  </a:rPr>
                  <a:t>Periodo B</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it-IT" sz="1200" b="0" i="0" u="none" strike="noStrike" kern="0" cap="none" spc="0" normalizeH="0" baseline="0" noProof="0" dirty="0">
                    <a:ln>
                      <a:noFill/>
                    </a:ln>
                    <a:solidFill>
                      <a:srgbClr val="415464"/>
                    </a:solidFill>
                    <a:uLnTx/>
                    <a:uFillTx/>
                  </a:rPr>
                  <a:t>Rimborso del credito dilazionato</a:t>
                </a:r>
              </a:p>
            </p:txBody>
          </p:sp>
          <p:sp>
            <p:nvSpPr>
              <p:cNvPr id="22" name="CasellaDiTesto 3"/>
              <p:cNvSpPr txBox="1">
                <a:spLocks noChangeArrowheads="1"/>
              </p:cNvSpPr>
              <p:nvPr/>
            </p:nvSpPr>
            <p:spPr bwMode="auto">
              <a:xfrm>
                <a:off x="5357576" y="3153827"/>
                <a:ext cx="2305524" cy="351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marL="0" marR="0" lvl="0" indent="0" defTabSz="457200" eaLnBrk="1" fontAlgn="auto" latinLnBrk="0" hangingPunct="1">
                  <a:lnSpc>
                    <a:spcPct val="100000"/>
                  </a:lnSpc>
                  <a:spcBef>
                    <a:spcPts val="0"/>
                  </a:spcBef>
                  <a:spcAft>
                    <a:spcPts val="0"/>
                  </a:spcAft>
                  <a:buClrTx/>
                  <a:buSzTx/>
                  <a:buFontTx/>
                  <a:buNone/>
                  <a:tabLst/>
                  <a:defRPr/>
                </a:pPr>
                <a:r>
                  <a:rPr kumimoji="0" lang="it-IT" sz="1100" b="0" i="0" u="none" strike="noStrike" kern="0" cap="none" spc="0" normalizeH="0" baseline="0" noProof="0" dirty="0" smtClean="0">
                    <a:ln>
                      <a:noFill/>
                    </a:ln>
                    <a:solidFill>
                      <a:schemeClr val="tx1"/>
                    </a:solidFill>
                    <a:effectLst/>
                    <a:uLnTx/>
                    <a:uFillTx/>
                    <a:latin typeface="+mn-lt"/>
                    <a:cs typeface="Arial" pitchFamily="34" charset="0"/>
                  </a:rPr>
                  <a:t>Rate di rimborso del credito</a:t>
                </a:r>
              </a:p>
            </p:txBody>
          </p:sp>
        </p:grpSp>
      </p:grpSp>
      <p:sp>
        <p:nvSpPr>
          <p:cNvPr id="49"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dirty="0" smtClean="0"/>
              <a:t>Rischi connessi</a:t>
            </a:r>
            <a:endParaRPr lang="it-IT" dirty="0"/>
          </a:p>
        </p:txBody>
      </p:sp>
    </p:spTree>
    <p:extLst>
      <p:ext uri="{BB962C8B-B14F-4D97-AF65-F5344CB8AC3E}">
        <p14:creationId xmlns:p14="http://schemas.microsoft.com/office/powerpoint/2010/main" val="21851866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uppo 32"/>
          <p:cNvGrpSpPr/>
          <p:nvPr/>
        </p:nvGrpSpPr>
        <p:grpSpPr>
          <a:xfrm>
            <a:off x="915237" y="1269259"/>
            <a:ext cx="7077406" cy="3235008"/>
            <a:chOff x="274819" y="1581601"/>
            <a:chExt cx="35287152" cy="17275834"/>
          </a:xfrm>
          <a:solidFill>
            <a:srgbClr val="EFF3F7"/>
          </a:solidFill>
          <a:effectLst>
            <a:glow>
              <a:srgbClr val="DCE2E8"/>
            </a:glow>
            <a:outerShdw sx="1000" sy="1000" algn="ctr" rotWithShape="0">
              <a:srgbClr val="DCE2E8"/>
            </a:outerShdw>
            <a:reflection endPos="0" dir="5400000" sy="-100000" algn="bl" rotWithShape="0"/>
          </a:effectLst>
        </p:grpSpPr>
        <p:sp>
          <p:nvSpPr>
            <p:cNvPr id="34" name="Freeform 2656"/>
            <p:cNvSpPr>
              <a:spLocks noChangeAspect="1"/>
            </p:cNvSpPr>
            <p:nvPr/>
          </p:nvSpPr>
          <p:spPr bwMode="auto">
            <a:xfrm>
              <a:off x="3247261" y="3637773"/>
              <a:ext cx="7752438" cy="4140336"/>
            </a:xfrm>
            <a:custGeom>
              <a:avLst/>
              <a:gdLst>
                <a:gd name="T0" fmla="*/ 938 w 965"/>
                <a:gd name="T1" fmla="*/ 566 h 565"/>
                <a:gd name="T2" fmla="*/ 1022 w 965"/>
                <a:gd name="T3" fmla="*/ 509 h 565"/>
                <a:gd name="T4" fmla="*/ 1120 w 965"/>
                <a:gd name="T5" fmla="*/ 488 h 565"/>
                <a:gd name="T6" fmla="*/ 1156 w 965"/>
                <a:gd name="T7" fmla="*/ 449 h 565"/>
                <a:gd name="T8" fmla="*/ 1112 w 965"/>
                <a:gd name="T9" fmla="*/ 436 h 565"/>
                <a:gd name="T10" fmla="*/ 1117 w 965"/>
                <a:gd name="T11" fmla="*/ 407 h 565"/>
                <a:gd name="T12" fmla="*/ 1074 w 965"/>
                <a:gd name="T13" fmla="*/ 372 h 565"/>
                <a:gd name="T14" fmla="*/ 1080 w 965"/>
                <a:gd name="T15" fmla="*/ 340 h 565"/>
                <a:gd name="T16" fmla="*/ 1062 w 965"/>
                <a:gd name="T17" fmla="*/ 310 h 565"/>
                <a:gd name="T18" fmla="*/ 1028 w 965"/>
                <a:gd name="T19" fmla="*/ 329 h 565"/>
                <a:gd name="T20" fmla="*/ 976 w 965"/>
                <a:gd name="T21" fmla="*/ 324 h 565"/>
                <a:gd name="T22" fmla="*/ 985 w 965"/>
                <a:gd name="T23" fmla="*/ 281 h 565"/>
                <a:gd name="T24" fmla="*/ 948 w 965"/>
                <a:gd name="T25" fmla="*/ 248 h 565"/>
                <a:gd name="T26" fmla="*/ 888 w 965"/>
                <a:gd name="T27" fmla="*/ 236 h 565"/>
                <a:gd name="T28" fmla="*/ 877 w 965"/>
                <a:gd name="T29" fmla="*/ 286 h 565"/>
                <a:gd name="T30" fmla="*/ 874 w 965"/>
                <a:gd name="T31" fmla="*/ 349 h 565"/>
                <a:gd name="T32" fmla="*/ 832 w 965"/>
                <a:gd name="T33" fmla="*/ 444 h 565"/>
                <a:gd name="T34" fmla="*/ 799 w 965"/>
                <a:gd name="T35" fmla="*/ 491 h 565"/>
                <a:gd name="T36" fmla="*/ 790 w 965"/>
                <a:gd name="T37" fmla="*/ 414 h 565"/>
                <a:gd name="T38" fmla="*/ 702 w 965"/>
                <a:gd name="T39" fmla="*/ 371 h 565"/>
                <a:gd name="T40" fmla="*/ 653 w 965"/>
                <a:gd name="T41" fmla="*/ 326 h 565"/>
                <a:gd name="T42" fmla="*/ 664 w 965"/>
                <a:gd name="T43" fmla="*/ 253 h 565"/>
                <a:gd name="T44" fmla="*/ 686 w 965"/>
                <a:gd name="T45" fmla="*/ 211 h 565"/>
                <a:gd name="T46" fmla="*/ 763 w 965"/>
                <a:gd name="T47" fmla="*/ 184 h 565"/>
                <a:gd name="T48" fmla="*/ 782 w 965"/>
                <a:gd name="T49" fmla="*/ 140 h 565"/>
                <a:gd name="T50" fmla="*/ 821 w 965"/>
                <a:gd name="T51" fmla="*/ 145 h 565"/>
                <a:gd name="T52" fmla="*/ 854 w 965"/>
                <a:gd name="T53" fmla="*/ 85 h 565"/>
                <a:gd name="T54" fmla="*/ 829 w 965"/>
                <a:gd name="T55" fmla="*/ 58 h 565"/>
                <a:gd name="T56" fmla="*/ 781 w 965"/>
                <a:gd name="T57" fmla="*/ 121 h 565"/>
                <a:gd name="T58" fmla="*/ 752 w 965"/>
                <a:gd name="T59" fmla="*/ 82 h 565"/>
                <a:gd name="T60" fmla="*/ 721 w 965"/>
                <a:gd name="T61" fmla="*/ 67 h 565"/>
                <a:gd name="T62" fmla="*/ 725 w 965"/>
                <a:gd name="T63" fmla="*/ 20 h 565"/>
                <a:gd name="T64" fmla="*/ 684 w 965"/>
                <a:gd name="T65" fmla="*/ 14 h 565"/>
                <a:gd name="T66" fmla="*/ 698 w 965"/>
                <a:gd name="T67" fmla="*/ 65 h 565"/>
                <a:gd name="T68" fmla="*/ 696 w 965"/>
                <a:gd name="T69" fmla="*/ 82 h 565"/>
                <a:gd name="T70" fmla="*/ 656 w 965"/>
                <a:gd name="T71" fmla="*/ 133 h 565"/>
                <a:gd name="T72" fmla="*/ 632 w 965"/>
                <a:gd name="T73" fmla="*/ 97 h 565"/>
                <a:gd name="T74" fmla="*/ 564 w 965"/>
                <a:gd name="T75" fmla="*/ 103 h 565"/>
                <a:gd name="T76" fmla="*/ 538 w 965"/>
                <a:gd name="T77" fmla="*/ 90 h 565"/>
                <a:gd name="T78" fmla="*/ 499 w 965"/>
                <a:gd name="T79" fmla="*/ 125 h 565"/>
                <a:gd name="T80" fmla="*/ 403 w 965"/>
                <a:gd name="T81" fmla="*/ 108 h 565"/>
                <a:gd name="T82" fmla="*/ 352 w 965"/>
                <a:gd name="T83" fmla="*/ 68 h 565"/>
                <a:gd name="T84" fmla="*/ 282 w 965"/>
                <a:gd name="T85" fmla="*/ 68 h 565"/>
                <a:gd name="T86" fmla="*/ 204 w 965"/>
                <a:gd name="T87" fmla="*/ 72 h 565"/>
                <a:gd name="T88" fmla="*/ 217 w 965"/>
                <a:gd name="T89" fmla="*/ 49 h 565"/>
                <a:gd name="T90" fmla="*/ 107 w 965"/>
                <a:gd name="T91" fmla="*/ 74 h 565"/>
                <a:gd name="T92" fmla="*/ 28 w 965"/>
                <a:gd name="T93" fmla="*/ 301 h 565"/>
                <a:gd name="T94" fmla="*/ 86 w 965"/>
                <a:gd name="T95" fmla="*/ 331 h 565"/>
                <a:gd name="T96" fmla="*/ 131 w 965"/>
                <a:gd name="T97" fmla="*/ 406 h 565"/>
                <a:gd name="T98" fmla="*/ 132 w 965"/>
                <a:gd name="T99" fmla="*/ 432 h 565"/>
                <a:gd name="T100" fmla="*/ 133 w 965"/>
                <a:gd name="T101" fmla="*/ 481 h 565"/>
                <a:gd name="T102" fmla="*/ 169 w 965"/>
                <a:gd name="T103" fmla="*/ 522 h 565"/>
                <a:gd name="T104" fmla="*/ 594 w 965"/>
                <a:gd name="T105" fmla="*/ 540 h 565"/>
                <a:gd name="T106" fmla="*/ 678 w 965"/>
                <a:gd name="T107" fmla="*/ 542 h 565"/>
                <a:gd name="T108" fmla="*/ 728 w 965"/>
                <a:gd name="T109" fmla="*/ 560 h 565"/>
                <a:gd name="T110" fmla="*/ 770 w 965"/>
                <a:gd name="T111" fmla="*/ 599 h 565"/>
                <a:gd name="T112" fmla="*/ 775 w 965"/>
                <a:gd name="T113" fmla="*/ 620 h 565"/>
                <a:gd name="T114" fmla="*/ 750 w 965"/>
                <a:gd name="T115" fmla="*/ 672 h 565"/>
                <a:gd name="T116" fmla="*/ 803 w 965"/>
                <a:gd name="T117" fmla="*/ 662 h 565"/>
                <a:gd name="T118" fmla="*/ 842 w 965"/>
                <a:gd name="T119" fmla="*/ 635 h 56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5"/>
                <a:gd name="T181" fmla="*/ 0 h 565"/>
                <a:gd name="T182" fmla="*/ 965 w 965"/>
                <a:gd name="T183" fmla="*/ 565 h 56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5" h="565">
                  <a:moveTo>
                    <a:pt x="711" y="522"/>
                  </a:moveTo>
                  <a:cubicBezTo>
                    <a:pt x="712" y="520"/>
                    <a:pt x="713" y="519"/>
                    <a:pt x="714" y="518"/>
                  </a:cubicBezTo>
                  <a:cubicBezTo>
                    <a:pt x="716" y="516"/>
                    <a:pt x="717" y="515"/>
                    <a:pt x="721" y="514"/>
                  </a:cubicBezTo>
                  <a:cubicBezTo>
                    <a:pt x="724" y="513"/>
                    <a:pt x="726" y="512"/>
                    <a:pt x="729" y="511"/>
                  </a:cubicBezTo>
                  <a:cubicBezTo>
                    <a:pt x="731" y="510"/>
                    <a:pt x="734" y="508"/>
                    <a:pt x="736" y="506"/>
                  </a:cubicBezTo>
                  <a:cubicBezTo>
                    <a:pt x="738" y="504"/>
                    <a:pt x="740" y="502"/>
                    <a:pt x="742" y="500"/>
                  </a:cubicBezTo>
                  <a:cubicBezTo>
                    <a:pt x="744" y="498"/>
                    <a:pt x="746" y="496"/>
                    <a:pt x="749" y="495"/>
                  </a:cubicBezTo>
                  <a:cubicBezTo>
                    <a:pt x="751" y="493"/>
                    <a:pt x="754" y="492"/>
                    <a:pt x="757" y="490"/>
                  </a:cubicBezTo>
                  <a:cubicBezTo>
                    <a:pt x="760" y="488"/>
                    <a:pt x="763" y="486"/>
                    <a:pt x="767" y="484"/>
                  </a:cubicBezTo>
                  <a:cubicBezTo>
                    <a:pt x="769" y="483"/>
                    <a:pt x="772" y="482"/>
                    <a:pt x="774" y="480"/>
                  </a:cubicBezTo>
                  <a:cubicBezTo>
                    <a:pt x="777" y="478"/>
                    <a:pt x="780" y="475"/>
                    <a:pt x="782" y="472"/>
                  </a:cubicBezTo>
                  <a:cubicBezTo>
                    <a:pt x="786" y="468"/>
                    <a:pt x="789" y="463"/>
                    <a:pt x="793" y="459"/>
                  </a:cubicBezTo>
                  <a:cubicBezTo>
                    <a:pt x="796" y="456"/>
                    <a:pt x="798" y="452"/>
                    <a:pt x="801" y="450"/>
                  </a:cubicBezTo>
                  <a:cubicBezTo>
                    <a:pt x="804" y="448"/>
                    <a:pt x="807" y="446"/>
                    <a:pt x="810" y="444"/>
                  </a:cubicBezTo>
                  <a:cubicBezTo>
                    <a:pt x="811" y="443"/>
                    <a:pt x="812" y="442"/>
                    <a:pt x="813" y="441"/>
                  </a:cubicBezTo>
                  <a:cubicBezTo>
                    <a:pt x="815" y="440"/>
                    <a:pt x="816" y="441"/>
                    <a:pt x="818" y="440"/>
                  </a:cubicBezTo>
                  <a:cubicBezTo>
                    <a:pt x="820" y="440"/>
                    <a:pt x="822" y="439"/>
                    <a:pt x="823" y="438"/>
                  </a:cubicBezTo>
                  <a:cubicBezTo>
                    <a:pt x="824" y="437"/>
                    <a:pt x="824" y="434"/>
                    <a:pt x="825" y="433"/>
                  </a:cubicBezTo>
                  <a:cubicBezTo>
                    <a:pt x="825" y="431"/>
                    <a:pt x="827" y="430"/>
                    <a:pt x="828" y="429"/>
                  </a:cubicBezTo>
                  <a:cubicBezTo>
                    <a:pt x="830" y="427"/>
                    <a:pt x="832" y="427"/>
                    <a:pt x="834" y="426"/>
                  </a:cubicBezTo>
                  <a:cubicBezTo>
                    <a:pt x="838" y="425"/>
                    <a:pt x="841" y="426"/>
                    <a:pt x="844" y="425"/>
                  </a:cubicBezTo>
                  <a:cubicBezTo>
                    <a:pt x="847" y="425"/>
                    <a:pt x="849" y="424"/>
                    <a:pt x="852" y="424"/>
                  </a:cubicBezTo>
                  <a:cubicBezTo>
                    <a:pt x="856" y="424"/>
                    <a:pt x="860" y="424"/>
                    <a:pt x="864" y="424"/>
                  </a:cubicBezTo>
                  <a:cubicBezTo>
                    <a:pt x="866" y="424"/>
                    <a:pt x="868" y="426"/>
                    <a:pt x="871" y="426"/>
                  </a:cubicBezTo>
                  <a:cubicBezTo>
                    <a:pt x="873" y="426"/>
                    <a:pt x="876" y="424"/>
                    <a:pt x="879" y="424"/>
                  </a:cubicBezTo>
                  <a:cubicBezTo>
                    <a:pt x="882" y="424"/>
                    <a:pt x="885" y="426"/>
                    <a:pt x="888" y="426"/>
                  </a:cubicBezTo>
                  <a:cubicBezTo>
                    <a:pt x="889" y="427"/>
                    <a:pt x="890" y="428"/>
                    <a:pt x="891" y="428"/>
                  </a:cubicBezTo>
                  <a:cubicBezTo>
                    <a:pt x="897" y="427"/>
                    <a:pt x="903" y="427"/>
                    <a:pt x="909" y="426"/>
                  </a:cubicBezTo>
                  <a:cubicBezTo>
                    <a:pt x="912" y="425"/>
                    <a:pt x="914" y="423"/>
                    <a:pt x="916" y="422"/>
                  </a:cubicBezTo>
                  <a:cubicBezTo>
                    <a:pt x="918" y="420"/>
                    <a:pt x="918" y="417"/>
                    <a:pt x="921" y="415"/>
                  </a:cubicBezTo>
                  <a:cubicBezTo>
                    <a:pt x="922" y="415"/>
                    <a:pt x="923" y="417"/>
                    <a:pt x="924" y="417"/>
                  </a:cubicBezTo>
                  <a:cubicBezTo>
                    <a:pt x="926" y="414"/>
                    <a:pt x="926" y="410"/>
                    <a:pt x="928" y="408"/>
                  </a:cubicBezTo>
                  <a:cubicBezTo>
                    <a:pt x="929" y="407"/>
                    <a:pt x="932" y="407"/>
                    <a:pt x="933" y="407"/>
                  </a:cubicBezTo>
                  <a:cubicBezTo>
                    <a:pt x="936" y="406"/>
                    <a:pt x="938" y="404"/>
                    <a:pt x="941" y="403"/>
                  </a:cubicBezTo>
                  <a:cubicBezTo>
                    <a:pt x="943" y="403"/>
                    <a:pt x="945" y="404"/>
                    <a:pt x="947" y="404"/>
                  </a:cubicBezTo>
                  <a:cubicBezTo>
                    <a:pt x="950" y="403"/>
                    <a:pt x="953" y="402"/>
                    <a:pt x="956" y="400"/>
                  </a:cubicBezTo>
                  <a:cubicBezTo>
                    <a:pt x="959" y="398"/>
                    <a:pt x="962" y="396"/>
                    <a:pt x="963" y="393"/>
                  </a:cubicBezTo>
                  <a:cubicBezTo>
                    <a:pt x="964" y="391"/>
                    <a:pt x="960" y="390"/>
                    <a:pt x="961" y="388"/>
                  </a:cubicBezTo>
                  <a:cubicBezTo>
                    <a:pt x="961" y="387"/>
                    <a:pt x="965" y="389"/>
                    <a:pt x="964" y="388"/>
                  </a:cubicBezTo>
                  <a:cubicBezTo>
                    <a:pt x="962" y="386"/>
                    <a:pt x="957" y="387"/>
                    <a:pt x="955" y="384"/>
                  </a:cubicBezTo>
                  <a:cubicBezTo>
                    <a:pt x="954" y="382"/>
                    <a:pt x="960" y="385"/>
                    <a:pt x="962" y="384"/>
                  </a:cubicBezTo>
                  <a:cubicBezTo>
                    <a:pt x="963" y="384"/>
                    <a:pt x="961" y="382"/>
                    <a:pt x="961" y="381"/>
                  </a:cubicBezTo>
                  <a:cubicBezTo>
                    <a:pt x="962" y="380"/>
                    <a:pt x="964" y="379"/>
                    <a:pt x="964" y="378"/>
                  </a:cubicBezTo>
                  <a:cubicBezTo>
                    <a:pt x="965" y="377"/>
                    <a:pt x="963" y="375"/>
                    <a:pt x="963" y="374"/>
                  </a:cubicBezTo>
                  <a:cubicBezTo>
                    <a:pt x="963" y="373"/>
                    <a:pt x="965" y="375"/>
                    <a:pt x="965" y="374"/>
                  </a:cubicBezTo>
                  <a:cubicBezTo>
                    <a:pt x="965" y="372"/>
                    <a:pt x="965" y="369"/>
                    <a:pt x="964" y="367"/>
                  </a:cubicBezTo>
                  <a:cubicBezTo>
                    <a:pt x="962" y="365"/>
                    <a:pt x="960" y="364"/>
                    <a:pt x="958" y="363"/>
                  </a:cubicBezTo>
                  <a:cubicBezTo>
                    <a:pt x="957" y="362"/>
                    <a:pt x="955" y="362"/>
                    <a:pt x="953" y="363"/>
                  </a:cubicBezTo>
                  <a:cubicBezTo>
                    <a:pt x="951" y="364"/>
                    <a:pt x="950" y="367"/>
                    <a:pt x="948" y="368"/>
                  </a:cubicBezTo>
                  <a:cubicBezTo>
                    <a:pt x="947" y="368"/>
                    <a:pt x="946" y="366"/>
                    <a:pt x="946" y="365"/>
                  </a:cubicBezTo>
                  <a:cubicBezTo>
                    <a:pt x="946" y="363"/>
                    <a:pt x="949" y="362"/>
                    <a:pt x="949" y="360"/>
                  </a:cubicBezTo>
                  <a:cubicBezTo>
                    <a:pt x="949" y="358"/>
                    <a:pt x="947" y="358"/>
                    <a:pt x="945" y="357"/>
                  </a:cubicBezTo>
                  <a:cubicBezTo>
                    <a:pt x="944" y="356"/>
                    <a:pt x="941" y="355"/>
                    <a:pt x="939" y="355"/>
                  </a:cubicBezTo>
                  <a:cubicBezTo>
                    <a:pt x="938" y="355"/>
                    <a:pt x="938" y="357"/>
                    <a:pt x="937" y="358"/>
                  </a:cubicBezTo>
                  <a:cubicBezTo>
                    <a:pt x="934" y="360"/>
                    <a:pt x="930" y="362"/>
                    <a:pt x="927" y="363"/>
                  </a:cubicBezTo>
                  <a:cubicBezTo>
                    <a:pt x="923" y="365"/>
                    <a:pt x="920" y="368"/>
                    <a:pt x="916" y="368"/>
                  </a:cubicBezTo>
                  <a:cubicBezTo>
                    <a:pt x="915" y="368"/>
                    <a:pt x="913" y="365"/>
                    <a:pt x="914" y="364"/>
                  </a:cubicBezTo>
                  <a:cubicBezTo>
                    <a:pt x="917" y="362"/>
                    <a:pt x="921" y="361"/>
                    <a:pt x="925" y="360"/>
                  </a:cubicBezTo>
                  <a:cubicBezTo>
                    <a:pt x="928" y="358"/>
                    <a:pt x="932" y="357"/>
                    <a:pt x="935" y="356"/>
                  </a:cubicBezTo>
                  <a:cubicBezTo>
                    <a:pt x="937" y="354"/>
                    <a:pt x="940" y="353"/>
                    <a:pt x="942" y="351"/>
                  </a:cubicBezTo>
                  <a:cubicBezTo>
                    <a:pt x="945" y="350"/>
                    <a:pt x="948" y="351"/>
                    <a:pt x="950" y="348"/>
                  </a:cubicBezTo>
                  <a:cubicBezTo>
                    <a:pt x="950" y="347"/>
                    <a:pt x="946" y="349"/>
                    <a:pt x="944" y="347"/>
                  </a:cubicBezTo>
                  <a:cubicBezTo>
                    <a:pt x="943" y="346"/>
                    <a:pt x="946" y="344"/>
                    <a:pt x="944" y="344"/>
                  </a:cubicBezTo>
                  <a:cubicBezTo>
                    <a:pt x="942" y="343"/>
                    <a:pt x="940" y="345"/>
                    <a:pt x="937" y="345"/>
                  </a:cubicBezTo>
                  <a:cubicBezTo>
                    <a:pt x="935" y="345"/>
                    <a:pt x="932" y="344"/>
                    <a:pt x="931" y="342"/>
                  </a:cubicBezTo>
                  <a:cubicBezTo>
                    <a:pt x="930" y="341"/>
                    <a:pt x="932" y="340"/>
                    <a:pt x="931" y="339"/>
                  </a:cubicBezTo>
                  <a:cubicBezTo>
                    <a:pt x="930" y="338"/>
                    <a:pt x="928" y="339"/>
                    <a:pt x="926" y="339"/>
                  </a:cubicBezTo>
                  <a:cubicBezTo>
                    <a:pt x="925" y="338"/>
                    <a:pt x="924" y="337"/>
                    <a:pt x="922" y="337"/>
                  </a:cubicBezTo>
                  <a:cubicBezTo>
                    <a:pt x="920" y="336"/>
                    <a:pt x="917" y="338"/>
                    <a:pt x="915" y="336"/>
                  </a:cubicBezTo>
                  <a:cubicBezTo>
                    <a:pt x="914" y="334"/>
                    <a:pt x="917" y="330"/>
                    <a:pt x="916" y="327"/>
                  </a:cubicBezTo>
                  <a:cubicBezTo>
                    <a:pt x="916" y="326"/>
                    <a:pt x="913" y="328"/>
                    <a:pt x="912" y="327"/>
                  </a:cubicBezTo>
                  <a:cubicBezTo>
                    <a:pt x="910" y="326"/>
                    <a:pt x="907" y="325"/>
                    <a:pt x="906" y="323"/>
                  </a:cubicBezTo>
                  <a:cubicBezTo>
                    <a:pt x="905" y="322"/>
                    <a:pt x="908" y="321"/>
                    <a:pt x="907" y="320"/>
                  </a:cubicBezTo>
                  <a:cubicBezTo>
                    <a:pt x="906" y="319"/>
                    <a:pt x="903" y="319"/>
                    <a:pt x="901" y="317"/>
                  </a:cubicBezTo>
                  <a:cubicBezTo>
                    <a:pt x="900" y="317"/>
                    <a:pt x="898" y="316"/>
                    <a:pt x="899" y="315"/>
                  </a:cubicBezTo>
                  <a:cubicBezTo>
                    <a:pt x="899" y="314"/>
                    <a:pt x="904" y="314"/>
                    <a:pt x="903" y="313"/>
                  </a:cubicBezTo>
                  <a:cubicBezTo>
                    <a:pt x="901" y="310"/>
                    <a:pt x="897" y="312"/>
                    <a:pt x="895" y="310"/>
                  </a:cubicBezTo>
                  <a:cubicBezTo>
                    <a:pt x="894" y="310"/>
                    <a:pt x="895" y="308"/>
                    <a:pt x="895" y="308"/>
                  </a:cubicBezTo>
                  <a:cubicBezTo>
                    <a:pt x="898" y="307"/>
                    <a:pt x="901" y="308"/>
                    <a:pt x="904" y="308"/>
                  </a:cubicBezTo>
                  <a:cubicBezTo>
                    <a:pt x="905" y="308"/>
                    <a:pt x="907" y="307"/>
                    <a:pt x="908" y="305"/>
                  </a:cubicBezTo>
                  <a:cubicBezTo>
                    <a:pt x="908" y="304"/>
                    <a:pt x="909" y="302"/>
                    <a:pt x="908" y="301"/>
                  </a:cubicBezTo>
                  <a:cubicBezTo>
                    <a:pt x="906" y="300"/>
                    <a:pt x="904" y="302"/>
                    <a:pt x="903" y="301"/>
                  </a:cubicBezTo>
                  <a:cubicBezTo>
                    <a:pt x="902" y="300"/>
                    <a:pt x="903" y="298"/>
                    <a:pt x="902" y="298"/>
                  </a:cubicBezTo>
                  <a:cubicBezTo>
                    <a:pt x="901" y="296"/>
                    <a:pt x="896" y="298"/>
                    <a:pt x="896" y="295"/>
                  </a:cubicBezTo>
                  <a:cubicBezTo>
                    <a:pt x="896" y="293"/>
                    <a:pt x="902" y="295"/>
                    <a:pt x="903" y="292"/>
                  </a:cubicBezTo>
                  <a:cubicBezTo>
                    <a:pt x="904" y="291"/>
                    <a:pt x="902" y="288"/>
                    <a:pt x="901" y="287"/>
                  </a:cubicBezTo>
                  <a:cubicBezTo>
                    <a:pt x="900" y="286"/>
                    <a:pt x="896" y="288"/>
                    <a:pt x="896" y="287"/>
                  </a:cubicBezTo>
                  <a:cubicBezTo>
                    <a:pt x="895" y="285"/>
                    <a:pt x="900" y="285"/>
                    <a:pt x="900" y="283"/>
                  </a:cubicBezTo>
                  <a:cubicBezTo>
                    <a:pt x="900" y="282"/>
                    <a:pt x="897" y="283"/>
                    <a:pt x="896" y="281"/>
                  </a:cubicBezTo>
                  <a:cubicBezTo>
                    <a:pt x="896" y="280"/>
                    <a:pt x="898" y="277"/>
                    <a:pt x="897" y="276"/>
                  </a:cubicBezTo>
                  <a:cubicBezTo>
                    <a:pt x="894" y="275"/>
                    <a:pt x="891" y="278"/>
                    <a:pt x="888" y="277"/>
                  </a:cubicBezTo>
                  <a:cubicBezTo>
                    <a:pt x="887" y="277"/>
                    <a:pt x="887" y="275"/>
                    <a:pt x="888" y="275"/>
                  </a:cubicBezTo>
                  <a:cubicBezTo>
                    <a:pt x="890" y="274"/>
                    <a:pt x="893" y="275"/>
                    <a:pt x="894" y="273"/>
                  </a:cubicBezTo>
                  <a:cubicBezTo>
                    <a:pt x="895" y="273"/>
                    <a:pt x="895" y="271"/>
                    <a:pt x="894" y="270"/>
                  </a:cubicBezTo>
                  <a:cubicBezTo>
                    <a:pt x="893" y="270"/>
                    <a:pt x="891" y="271"/>
                    <a:pt x="890" y="270"/>
                  </a:cubicBezTo>
                  <a:cubicBezTo>
                    <a:pt x="889" y="269"/>
                    <a:pt x="892" y="266"/>
                    <a:pt x="890" y="265"/>
                  </a:cubicBezTo>
                  <a:cubicBezTo>
                    <a:pt x="889" y="264"/>
                    <a:pt x="885" y="268"/>
                    <a:pt x="884" y="266"/>
                  </a:cubicBezTo>
                  <a:cubicBezTo>
                    <a:pt x="883" y="264"/>
                    <a:pt x="888" y="263"/>
                    <a:pt x="888" y="261"/>
                  </a:cubicBezTo>
                  <a:cubicBezTo>
                    <a:pt x="889" y="260"/>
                    <a:pt x="886" y="259"/>
                    <a:pt x="885" y="258"/>
                  </a:cubicBezTo>
                  <a:cubicBezTo>
                    <a:pt x="884" y="256"/>
                    <a:pt x="885" y="254"/>
                    <a:pt x="884" y="252"/>
                  </a:cubicBezTo>
                  <a:cubicBezTo>
                    <a:pt x="884" y="250"/>
                    <a:pt x="881" y="249"/>
                    <a:pt x="881" y="247"/>
                  </a:cubicBezTo>
                  <a:cubicBezTo>
                    <a:pt x="880" y="245"/>
                    <a:pt x="881" y="243"/>
                    <a:pt x="881" y="240"/>
                  </a:cubicBezTo>
                  <a:cubicBezTo>
                    <a:pt x="880" y="237"/>
                    <a:pt x="878" y="240"/>
                    <a:pt x="877" y="240"/>
                  </a:cubicBezTo>
                  <a:cubicBezTo>
                    <a:pt x="875" y="244"/>
                    <a:pt x="873" y="248"/>
                    <a:pt x="871" y="252"/>
                  </a:cubicBezTo>
                  <a:cubicBezTo>
                    <a:pt x="870" y="254"/>
                    <a:pt x="869" y="256"/>
                    <a:pt x="868" y="258"/>
                  </a:cubicBezTo>
                  <a:cubicBezTo>
                    <a:pt x="868" y="260"/>
                    <a:pt x="867" y="261"/>
                    <a:pt x="866" y="263"/>
                  </a:cubicBezTo>
                  <a:cubicBezTo>
                    <a:pt x="866" y="264"/>
                    <a:pt x="867" y="265"/>
                    <a:pt x="866" y="266"/>
                  </a:cubicBezTo>
                  <a:cubicBezTo>
                    <a:pt x="865" y="268"/>
                    <a:pt x="861" y="267"/>
                    <a:pt x="860" y="269"/>
                  </a:cubicBezTo>
                  <a:cubicBezTo>
                    <a:pt x="858" y="272"/>
                    <a:pt x="860" y="276"/>
                    <a:pt x="858" y="279"/>
                  </a:cubicBezTo>
                  <a:cubicBezTo>
                    <a:pt x="857" y="280"/>
                    <a:pt x="858" y="275"/>
                    <a:pt x="857" y="274"/>
                  </a:cubicBezTo>
                  <a:cubicBezTo>
                    <a:pt x="856" y="272"/>
                    <a:pt x="855" y="270"/>
                    <a:pt x="854" y="270"/>
                  </a:cubicBezTo>
                  <a:cubicBezTo>
                    <a:pt x="851" y="271"/>
                    <a:pt x="852" y="275"/>
                    <a:pt x="850" y="277"/>
                  </a:cubicBezTo>
                  <a:cubicBezTo>
                    <a:pt x="848" y="278"/>
                    <a:pt x="845" y="278"/>
                    <a:pt x="844" y="279"/>
                  </a:cubicBezTo>
                  <a:cubicBezTo>
                    <a:pt x="841" y="280"/>
                    <a:pt x="840" y="286"/>
                    <a:pt x="837" y="285"/>
                  </a:cubicBezTo>
                  <a:cubicBezTo>
                    <a:pt x="834" y="284"/>
                    <a:pt x="838" y="277"/>
                    <a:pt x="835" y="276"/>
                  </a:cubicBezTo>
                  <a:cubicBezTo>
                    <a:pt x="832" y="276"/>
                    <a:pt x="834" y="284"/>
                    <a:pt x="831" y="284"/>
                  </a:cubicBezTo>
                  <a:cubicBezTo>
                    <a:pt x="828" y="284"/>
                    <a:pt x="832" y="278"/>
                    <a:pt x="831" y="276"/>
                  </a:cubicBezTo>
                  <a:cubicBezTo>
                    <a:pt x="831" y="273"/>
                    <a:pt x="831" y="270"/>
                    <a:pt x="828" y="269"/>
                  </a:cubicBezTo>
                  <a:cubicBezTo>
                    <a:pt x="825" y="268"/>
                    <a:pt x="821" y="269"/>
                    <a:pt x="818" y="270"/>
                  </a:cubicBezTo>
                  <a:cubicBezTo>
                    <a:pt x="816" y="271"/>
                    <a:pt x="816" y="274"/>
                    <a:pt x="814" y="274"/>
                  </a:cubicBezTo>
                  <a:cubicBezTo>
                    <a:pt x="812" y="274"/>
                    <a:pt x="812" y="272"/>
                    <a:pt x="813" y="270"/>
                  </a:cubicBezTo>
                  <a:cubicBezTo>
                    <a:pt x="813" y="269"/>
                    <a:pt x="815" y="268"/>
                    <a:pt x="816" y="267"/>
                  </a:cubicBezTo>
                  <a:cubicBezTo>
                    <a:pt x="817" y="266"/>
                    <a:pt x="819" y="265"/>
                    <a:pt x="820" y="263"/>
                  </a:cubicBezTo>
                  <a:cubicBezTo>
                    <a:pt x="821" y="262"/>
                    <a:pt x="820" y="260"/>
                    <a:pt x="819" y="259"/>
                  </a:cubicBezTo>
                  <a:cubicBezTo>
                    <a:pt x="818" y="258"/>
                    <a:pt x="816" y="260"/>
                    <a:pt x="816" y="259"/>
                  </a:cubicBezTo>
                  <a:cubicBezTo>
                    <a:pt x="815" y="258"/>
                    <a:pt x="815" y="256"/>
                    <a:pt x="816" y="254"/>
                  </a:cubicBezTo>
                  <a:cubicBezTo>
                    <a:pt x="816" y="253"/>
                    <a:pt x="818" y="254"/>
                    <a:pt x="818" y="253"/>
                  </a:cubicBezTo>
                  <a:cubicBezTo>
                    <a:pt x="819" y="252"/>
                    <a:pt x="820" y="249"/>
                    <a:pt x="818" y="248"/>
                  </a:cubicBezTo>
                  <a:cubicBezTo>
                    <a:pt x="816" y="247"/>
                    <a:pt x="808" y="250"/>
                    <a:pt x="809" y="248"/>
                  </a:cubicBezTo>
                  <a:cubicBezTo>
                    <a:pt x="811" y="244"/>
                    <a:pt x="817" y="247"/>
                    <a:pt x="820" y="245"/>
                  </a:cubicBezTo>
                  <a:cubicBezTo>
                    <a:pt x="821" y="244"/>
                    <a:pt x="819" y="241"/>
                    <a:pt x="820" y="239"/>
                  </a:cubicBezTo>
                  <a:cubicBezTo>
                    <a:pt x="820" y="237"/>
                    <a:pt x="820" y="236"/>
                    <a:pt x="821" y="234"/>
                  </a:cubicBezTo>
                  <a:cubicBezTo>
                    <a:pt x="822" y="233"/>
                    <a:pt x="825" y="233"/>
                    <a:pt x="826" y="231"/>
                  </a:cubicBezTo>
                  <a:cubicBezTo>
                    <a:pt x="826" y="230"/>
                    <a:pt x="826" y="228"/>
                    <a:pt x="825" y="228"/>
                  </a:cubicBezTo>
                  <a:cubicBezTo>
                    <a:pt x="823" y="228"/>
                    <a:pt x="822" y="230"/>
                    <a:pt x="820" y="230"/>
                  </a:cubicBezTo>
                  <a:cubicBezTo>
                    <a:pt x="819" y="230"/>
                    <a:pt x="818" y="227"/>
                    <a:pt x="817" y="226"/>
                  </a:cubicBezTo>
                  <a:cubicBezTo>
                    <a:pt x="812" y="226"/>
                    <a:pt x="808" y="227"/>
                    <a:pt x="803" y="226"/>
                  </a:cubicBezTo>
                  <a:cubicBezTo>
                    <a:pt x="802" y="226"/>
                    <a:pt x="800" y="224"/>
                    <a:pt x="800" y="223"/>
                  </a:cubicBezTo>
                  <a:cubicBezTo>
                    <a:pt x="799" y="221"/>
                    <a:pt x="801" y="219"/>
                    <a:pt x="800" y="218"/>
                  </a:cubicBezTo>
                  <a:cubicBezTo>
                    <a:pt x="799" y="217"/>
                    <a:pt x="797" y="218"/>
                    <a:pt x="796" y="217"/>
                  </a:cubicBezTo>
                  <a:cubicBezTo>
                    <a:pt x="796" y="216"/>
                    <a:pt x="797" y="215"/>
                    <a:pt x="796" y="214"/>
                  </a:cubicBezTo>
                  <a:cubicBezTo>
                    <a:pt x="795" y="212"/>
                    <a:pt x="792" y="212"/>
                    <a:pt x="790" y="210"/>
                  </a:cubicBezTo>
                  <a:cubicBezTo>
                    <a:pt x="790" y="209"/>
                    <a:pt x="790" y="208"/>
                    <a:pt x="790" y="207"/>
                  </a:cubicBezTo>
                  <a:cubicBezTo>
                    <a:pt x="787" y="205"/>
                    <a:pt x="784" y="203"/>
                    <a:pt x="782" y="201"/>
                  </a:cubicBezTo>
                  <a:cubicBezTo>
                    <a:pt x="781" y="201"/>
                    <a:pt x="780" y="200"/>
                    <a:pt x="780" y="200"/>
                  </a:cubicBezTo>
                  <a:cubicBezTo>
                    <a:pt x="777" y="202"/>
                    <a:pt x="775" y="204"/>
                    <a:pt x="772" y="205"/>
                  </a:cubicBezTo>
                  <a:cubicBezTo>
                    <a:pt x="771" y="206"/>
                    <a:pt x="770" y="204"/>
                    <a:pt x="769" y="205"/>
                  </a:cubicBezTo>
                  <a:cubicBezTo>
                    <a:pt x="769" y="205"/>
                    <a:pt x="769" y="208"/>
                    <a:pt x="768" y="207"/>
                  </a:cubicBezTo>
                  <a:cubicBezTo>
                    <a:pt x="765" y="207"/>
                    <a:pt x="764" y="203"/>
                    <a:pt x="761" y="203"/>
                  </a:cubicBezTo>
                  <a:cubicBezTo>
                    <a:pt x="760" y="202"/>
                    <a:pt x="759" y="204"/>
                    <a:pt x="758" y="204"/>
                  </a:cubicBezTo>
                  <a:cubicBezTo>
                    <a:pt x="757" y="204"/>
                    <a:pt x="758" y="202"/>
                    <a:pt x="757" y="201"/>
                  </a:cubicBezTo>
                  <a:cubicBezTo>
                    <a:pt x="755" y="201"/>
                    <a:pt x="753" y="202"/>
                    <a:pt x="752" y="201"/>
                  </a:cubicBezTo>
                  <a:cubicBezTo>
                    <a:pt x="749" y="200"/>
                    <a:pt x="747" y="199"/>
                    <a:pt x="745" y="198"/>
                  </a:cubicBezTo>
                  <a:cubicBezTo>
                    <a:pt x="743" y="198"/>
                    <a:pt x="742" y="197"/>
                    <a:pt x="740" y="197"/>
                  </a:cubicBezTo>
                  <a:cubicBezTo>
                    <a:pt x="738" y="197"/>
                    <a:pt x="736" y="199"/>
                    <a:pt x="734" y="201"/>
                  </a:cubicBezTo>
                  <a:cubicBezTo>
                    <a:pt x="733" y="202"/>
                    <a:pt x="731" y="202"/>
                    <a:pt x="730" y="203"/>
                  </a:cubicBezTo>
                  <a:cubicBezTo>
                    <a:pt x="729" y="205"/>
                    <a:pt x="729" y="207"/>
                    <a:pt x="729" y="209"/>
                  </a:cubicBezTo>
                  <a:cubicBezTo>
                    <a:pt x="729" y="211"/>
                    <a:pt x="728" y="213"/>
                    <a:pt x="729" y="215"/>
                  </a:cubicBezTo>
                  <a:cubicBezTo>
                    <a:pt x="730" y="216"/>
                    <a:pt x="734" y="216"/>
                    <a:pt x="734" y="217"/>
                  </a:cubicBezTo>
                  <a:cubicBezTo>
                    <a:pt x="734" y="219"/>
                    <a:pt x="731" y="220"/>
                    <a:pt x="730" y="221"/>
                  </a:cubicBezTo>
                  <a:cubicBezTo>
                    <a:pt x="729" y="223"/>
                    <a:pt x="729" y="226"/>
                    <a:pt x="728" y="228"/>
                  </a:cubicBezTo>
                  <a:cubicBezTo>
                    <a:pt x="726" y="231"/>
                    <a:pt x="719" y="230"/>
                    <a:pt x="720" y="234"/>
                  </a:cubicBezTo>
                  <a:cubicBezTo>
                    <a:pt x="720" y="237"/>
                    <a:pt x="726" y="232"/>
                    <a:pt x="729" y="234"/>
                  </a:cubicBezTo>
                  <a:cubicBezTo>
                    <a:pt x="731" y="234"/>
                    <a:pt x="727" y="236"/>
                    <a:pt x="728" y="237"/>
                  </a:cubicBezTo>
                  <a:cubicBezTo>
                    <a:pt x="728" y="238"/>
                    <a:pt x="730" y="237"/>
                    <a:pt x="731" y="238"/>
                  </a:cubicBezTo>
                  <a:cubicBezTo>
                    <a:pt x="731" y="239"/>
                    <a:pt x="728" y="239"/>
                    <a:pt x="728" y="240"/>
                  </a:cubicBezTo>
                  <a:cubicBezTo>
                    <a:pt x="727" y="242"/>
                    <a:pt x="728" y="244"/>
                    <a:pt x="728" y="245"/>
                  </a:cubicBezTo>
                  <a:cubicBezTo>
                    <a:pt x="729" y="247"/>
                    <a:pt x="732" y="247"/>
                    <a:pt x="732" y="248"/>
                  </a:cubicBezTo>
                  <a:cubicBezTo>
                    <a:pt x="732" y="251"/>
                    <a:pt x="730" y="253"/>
                    <a:pt x="728" y="255"/>
                  </a:cubicBezTo>
                  <a:cubicBezTo>
                    <a:pt x="727" y="255"/>
                    <a:pt x="726" y="255"/>
                    <a:pt x="726" y="255"/>
                  </a:cubicBezTo>
                  <a:cubicBezTo>
                    <a:pt x="725" y="257"/>
                    <a:pt x="726" y="259"/>
                    <a:pt x="725" y="261"/>
                  </a:cubicBezTo>
                  <a:cubicBezTo>
                    <a:pt x="723" y="263"/>
                    <a:pt x="720" y="265"/>
                    <a:pt x="718" y="267"/>
                  </a:cubicBezTo>
                  <a:cubicBezTo>
                    <a:pt x="717" y="268"/>
                    <a:pt x="715" y="270"/>
                    <a:pt x="715" y="272"/>
                  </a:cubicBezTo>
                  <a:cubicBezTo>
                    <a:pt x="714" y="273"/>
                    <a:pt x="714" y="276"/>
                    <a:pt x="715" y="277"/>
                  </a:cubicBezTo>
                  <a:cubicBezTo>
                    <a:pt x="717" y="280"/>
                    <a:pt x="721" y="281"/>
                    <a:pt x="723" y="284"/>
                  </a:cubicBezTo>
                  <a:cubicBezTo>
                    <a:pt x="725" y="286"/>
                    <a:pt x="727" y="288"/>
                    <a:pt x="728" y="291"/>
                  </a:cubicBezTo>
                  <a:cubicBezTo>
                    <a:pt x="729" y="294"/>
                    <a:pt x="730" y="298"/>
                    <a:pt x="729" y="301"/>
                  </a:cubicBezTo>
                  <a:cubicBezTo>
                    <a:pt x="729" y="306"/>
                    <a:pt x="729" y="311"/>
                    <a:pt x="728" y="315"/>
                  </a:cubicBezTo>
                  <a:cubicBezTo>
                    <a:pt x="727" y="319"/>
                    <a:pt x="725" y="323"/>
                    <a:pt x="722" y="326"/>
                  </a:cubicBezTo>
                  <a:cubicBezTo>
                    <a:pt x="720" y="329"/>
                    <a:pt x="717" y="331"/>
                    <a:pt x="714" y="334"/>
                  </a:cubicBezTo>
                  <a:cubicBezTo>
                    <a:pt x="710" y="336"/>
                    <a:pt x="707" y="339"/>
                    <a:pt x="704" y="341"/>
                  </a:cubicBezTo>
                  <a:cubicBezTo>
                    <a:pt x="701" y="343"/>
                    <a:pt x="698" y="344"/>
                    <a:pt x="695" y="345"/>
                  </a:cubicBezTo>
                  <a:cubicBezTo>
                    <a:pt x="693" y="346"/>
                    <a:pt x="689" y="345"/>
                    <a:pt x="688" y="347"/>
                  </a:cubicBezTo>
                  <a:cubicBezTo>
                    <a:pt x="686" y="350"/>
                    <a:pt x="688" y="353"/>
                    <a:pt x="689" y="356"/>
                  </a:cubicBezTo>
                  <a:cubicBezTo>
                    <a:pt x="690" y="358"/>
                    <a:pt x="693" y="357"/>
                    <a:pt x="694" y="359"/>
                  </a:cubicBezTo>
                  <a:cubicBezTo>
                    <a:pt x="695" y="361"/>
                    <a:pt x="692" y="364"/>
                    <a:pt x="692" y="366"/>
                  </a:cubicBezTo>
                  <a:cubicBezTo>
                    <a:pt x="692" y="367"/>
                    <a:pt x="693" y="369"/>
                    <a:pt x="693" y="370"/>
                  </a:cubicBezTo>
                  <a:cubicBezTo>
                    <a:pt x="693" y="373"/>
                    <a:pt x="693" y="376"/>
                    <a:pt x="694" y="378"/>
                  </a:cubicBezTo>
                  <a:cubicBezTo>
                    <a:pt x="694" y="382"/>
                    <a:pt x="696" y="386"/>
                    <a:pt x="695" y="389"/>
                  </a:cubicBezTo>
                  <a:cubicBezTo>
                    <a:pt x="694" y="393"/>
                    <a:pt x="690" y="395"/>
                    <a:pt x="689" y="399"/>
                  </a:cubicBezTo>
                  <a:cubicBezTo>
                    <a:pt x="689" y="401"/>
                    <a:pt x="691" y="402"/>
                    <a:pt x="691" y="404"/>
                  </a:cubicBezTo>
                  <a:cubicBezTo>
                    <a:pt x="691" y="406"/>
                    <a:pt x="691" y="409"/>
                    <a:pt x="689" y="410"/>
                  </a:cubicBezTo>
                  <a:cubicBezTo>
                    <a:pt x="688" y="410"/>
                    <a:pt x="687" y="407"/>
                    <a:pt x="686" y="406"/>
                  </a:cubicBezTo>
                  <a:cubicBezTo>
                    <a:pt x="685" y="405"/>
                    <a:pt x="683" y="404"/>
                    <a:pt x="683" y="405"/>
                  </a:cubicBezTo>
                  <a:cubicBezTo>
                    <a:pt x="681" y="406"/>
                    <a:pt x="681" y="409"/>
                    <a:pt x="680" y="410"/>
                  </a:cubicBezTo>
                  <a:cubicBezTo>
                    <a:pt x="679" y="411"/>
                    <a:pt x="677" y="410"/>
                    <a:pt x="676" y="410"/>
                  </a:cubicBezTo>
                  <a:cubicBezTo>
                    <a:pt x="674" y="410"/>
                    <a:pt x="672" y="409"/>
                    <a:pt x="671" y="408"/>
                  </a:cubicBezTo>
                  <a:cubicBezTo>
                    <a:pt x="669" y="408"/>
                    <a:pt x="667" y="410"/>
                    <a:pt x="666" y="409"/>
                  </a:cubicBezTo>
                  <a:cubicBezTo>
                    <a:pt x="666" y="407"/>
                    <a:pt x="670" y="406"/>
                    <a:pt x="670" y="404"/>
                  </a:cubicBezTo>
                  <a:cubicBezTo>
                    <a:pt x="670" y="402"/>
                    <a:pt x="668" y="400"/>
                    <a:pt x="667" y="398"/>
                  </a:cubicBezTo>
                  <a:cubicBezTo>
                    <a:pt x="666" y="396"/>
                    <a:pt x="664" y="394"/>
                    <a:pt x="662" y="392"/>
                  </a:cubicBezTo>
                  <a:cubicBezTo>
                    <a:pt x="661" y="391"/>
                    <a:pt x="658" y="393"/>
                    <a:pt x="657" y="392"/>
                  </a:cubicBezTo>
                  <a:cubicBezTo>
                    <a:pt x="656" y="390"/>
                    <a:pt x="660" y="389"/>
                    <a:pt x="660" y="388"/>
                  </a:cubicBezTo>
                  <a:cubicBezTo>
                    <a:pt x="658" y="384"/>
                    <a:pt x="654" y="382"/>
                    <a:pt x="653" y="379"/>
                  </a:cubicBezTo>
                  <a:cubicBezTo>
                    <a:pt x="652" y="377"/>
                    <a:pt x="653" y="376"/>
                    <a:pt x="653" y="374"/>
                  </a:cubicBezTo>
                  <a:cubicBezTo>
                    <a:pt x="654" y="372"/>
                    <a:pt x="654" y="370"/>
                    <a:pt x="655" y="368"/>
                  </a:cubicBezTo>
                  <a:cubicBezTo>
                    <a:pt x="656" y="366"/>
                    <a:pt x="657" y="364"/>
                    <a:pt x="657" y="362"/>
                  </a:cubicBezTo>
                  <a:cubicBezTo>
                    <a:pt x="656" y="359"/>
                    <a:pt x="654" y="355"/>
                    <a:pt x="655" y="352"/>
                  </a:cubicBezTo>
                  <a:cubicBezTo>
                    <a:pt x="655" y="349"/>
                    <a:pt x="657" y="348"/>
                    <a:pt x="658" y="345"/>
                  </a:cubicBezTo>
                  <a:cubicBezTo>
                    <a:pt x="659" y="344"/>
                    <a:pt x="659" y="341"/>
                    <a:pt x="658" y="340"/>
                  </a:cubicBezTo>
                  <a:cubicBezTo>
                    <a:pt x="656" y="338"/>
                    <a:pt x="652" y="338"/>
                    <a:pt x="649" y="338"/>
                  </a:cubicBezTo>
                  <a:cubicBezTo>
                    <a:pt x="645" y="337"/>
                    <a:pt x="640" y="337"/>
                    <a:pt x="636" y="337"/>
                  </a:cubicBezTo>
                  <a:cubicBezTo>
                    <a:pt x="634" y="337"/>
                    <a:pt x="632" y="339"/>
                    <a:pt x="630" y="339"/>
                  </a:cubicBezTo>
                  <a:cubicBezTo>
                    <a:pt x="628" y="340"/>
                    <a:pt x="626" y="339"/>
                    <a:pt x="624" y="338"/>
                  </a:cubicBezTo>
                  <a:cubicBezTo>
                    <a:pt x="622" y="337"/>
                    <a:pt x="622" y="333"/>
                    <a:pt x="620" y="332"/>
                  </a:cubicBezTo>
                  <a:cubicBezTo>
                    <a:pt x="618" y="330"/>
                    <a:pt x="615" y="329"/>
                    <a:pt x="612" y="328"/>
                  </a:cubicBezTo>
                  <a:cubicBezTo>
                    <a:pt x="610" y="327"/>
                    <a:pt x="607" y="326"/>
                    <a:pt x="604" y="325"/>
                  </a:cubicBezTo>
                  <a:cubicBezTo>
                    <a:pt x="602" y="325"/>
                    <a:pt x="600" y="324"/>
                    <a:pt x="598" y="323"/>
                  </a:cubicBezTo>
                  <a:cubicBezTo>
                    <a:pt x="596" y="321"/>
                    <a:pt x="594" y="318"/>
                    <a:pt x="592" y="316"/>
                  </a:cubicBezTo>
                  <a:cubicBezTo>
                    <a:pt x="590" y="314"/>
                    <a:pt x="588" y="311"/>
                    <a:pt x="585" y="309"/>
                  </a:cubicBezTo>
                  <a:cubicBezTo>
                    <a:pt x="583" y="308"/>
                    <a:pt x="581" y="307"/>
                    <a:pt x="578" y="306"/>
                  </a:cubicBezTo>
                  <a:cubicBezTo>
                    <a:pt x="576" y="306"/>
                    <a:pt x="574" y="305"/>
                    <a:pt x="572" y="304"/>
                  </a:cubicBezTo>
                  <a:cubicBezTo>
                    <a:pt x="570" y="303"/>
                    <a:pt x="570" y="300"/>
                    <a:pt x="567" y="300"/>
                  </a:cubicBezTo>
                  <a:cubicBezTo>
                    <a:pt x="565" y="299"/>
                    <a:pt x="562" y="300"/>
                    <a:pt x="560" y="301"/>
                  </a:cubicBezTo>
                  <a:cubicBezTo>
                    <a:pt x="556" y="302"/>
                    <a:pt x="552" y="304"/>
                    <a:pt x="548" y="305"/>
                  </a:cubicBezTo>
                  <a:cubicBezTo>
                    <a:pt x="546" y="306"/>
                    <a:pt x="542" y="309"/>
                    <a:pt x="543" y="307"/>
                  </a:cubicBezTo>
                  <a:cubicBezTo>
                    <a:pt x="543" y="304"/>
                    <a:pt x="547" y="304"/>
                    <a:pt x="549" y="302"/>
                  </a:cubicBezTo>
                  <a:cubicBezTo>
                    <a:pt x="549" y="300"/>
                    <a:pt x="549" y="299"/>
                    <a:pt x="549" y="297"/>
                  </a:cubicBezTo>
                  <a:cubicBezTo>
                    <a:pt x="548" y="294"/>
                    <a:pt x="547" y="292"/>
                    <a:pt x="547" y="290"/>
                  </a:cubicBezTo>
                  <a:cubicBezTo>
                    <a:pt x="546" y="287"/>
                    <a:pt x="547" y="285"/>
                    <a:pt x="547" y="282"/>
                  </a:cubicBezTo>
                  <a:cubicBezTo>
                    <a:pt x="546" y="279"/>
                    <a:pt x="546" y="274"/>
                    <a:pt x="544" y="272"/>
                  </a:cubicBezTo>
                  <a:cubicBezTo>
                    <a:pt x="542" y="270"/>
                    <a:pt x="538" y="271"/>
                    <a:pt x="536" y="272"/>
                  </a:cubicBezTo>
                  <a:cubicBezTo>
                    <a:pt x="533" y="273"/>
                    <a:pt x="533" y="278"/>
                    <a:pt x="530" y="278"/>
                  </a:cubicBezTo>
                  <a:cubicBezTo>
                    <a:pt x="528" y="278"/>
                    <a:pt x="531" y="274"/>
                    <a:pt x="530" y="272"/>
                  </a:cubicBezTo>
                  <a:cubicBezTo>
                    <a:pt x="530" y="270"/>
                    <a:pt x="526" y="270"/>
                    <a:pt x="526" y="268"/>
                  </a:cubicBezTo>
                  <a:cubicBezTo>
                    <a:pt x="526" y="267"/>
                    <a:pt x="528" y="266"/>
                    <a:pt x="529" y="265"/>
                  </a:cubicBezTo>
                  <a:cubicBezTo>
                    <a:pt x="529" y="262"/>
                    <a:pt x="528" y="258"/>
                    <a:pt x="529" y="254"/>
                  </a:cubicBezTo>
                  <a:cubicBezTo>
                    <a:pt x="530" y="250"/>
                    <a:pt x="532" y="247"/>
                    <a:pt x="534" y="243"/>
                  </a:cubicBezTo>
                  <a:cubicBezTo>
                    <a:pt x="535" y="240"/>
                    <a:pt x="536" y="237"/>
                    <a:pt x="538" y="234"/>
                  </a:cubicBezTo>
                  <a:cubicBezTo>
                    <a:pt x="540" y="230"/>
                    <a:pt x="543" y="227"/>
                    <a:pt x="546" y="224"/>
                  </a:cubicBezTo>
                  <a:cubicBezTo>
                    <a:pt x="549" y="221"/>
                    <a:pt x="553" y="219"/>
                    <a:pt x="555" y="215"/>
                  </a:cubicBezTo>
                  <a:cubicBezTo>
                    <a:pt x="556" y="214"/>
                    <a:pt x="553" y="213"/>
                    <a:pt x="553" y="211"/>
                  </a:cubicBezTo>
                  <a:cubicBezTo>
                    <a:pt x="554" y="209"/>
                    <a:pt x="557" y="209"/>
                    <a:pt x="558" y="208"/>
                  </a:cubicBezTo>
                  <a:cubicBezTo>
                    <a:pt x="560" y="207"/>
                    <a:pt x="561" y="205"/>
                    <a:pt x="563" y="204"/>
                  </a:cubicBezTo>
                  <a:cubicBezTo>
                    <a:pt x="564" y="203"/>
                    <a:pt x="566" y="201"/>
                    <a:pt x="567" y="200"/>
                  </a:cubicBezTo>
                  <a:cubicBezTo>
                    <a:pt x="569" y="199"/>
                    <a:pt x="571" y="200"/>
                    <a:pt x="573" y="198"/>
                  </a:cubicBezTo>
                  <a:cubicBezTo>
                    <a:pt x="573" y="197"/>
                    <a:pt x="571" y="195"/>
                    <a:pt x="572" y="195"/>
                  </a:cubicBezTo>
                  <a:cubicBezTo>
                    <a:pt x="575" y="194"/>
                    <a:pt x="578" y="196"/>
                    <a:pt x="581" y="195"/>
                  </a:cubicBezTo>
                  <a:cubicBezTo>
                    <a:pt x="585" y="194"/>
                    <a:pt x="588" y="192"/>
                    <a:pt x="590" y="189"/>
                  </a:cubicBezTo>
                  <a:cubicBezTo>
                    <a:pt x="591" y="187"/>
                    <a:pt x="590" y="184"/>
                    <a:pt x="589" y="182"/>
                  </a:cubicBezTo>
                  <a:cubicBezTo>
                    <a:pt x="588" y="181"/>
                    <a:pt x="587" y="181"/>
                    <a:pt x="586" y="180"/>
                  </a:cubicBezTo>
                  <a:cubicBezTo>
                    <a:pt x="584" y="179"/>
                    <a:pt x="583" y="177"/>
                    <a:pt x="581" y="177"/>
                  </a:cubicBezTo>
                  <a:cubicBezTo>
                    <a:pt x="578" y="176"/>
                    <a:pt x="575" y="177"/>
                    <a:pt x="572" y="176"/>
                  </a:cubicBezTo>
                  <a:cubicBezTo>
                    <a:pt x="571" y="175"/>
                    <a:pt x="566" y="174"/>
                    <a:pt x="567" y="173"/>
                  </a:cubicBezTo>
                  <a:cubicBezTo>
                    <a:pt x="570" y="171"/>
                    <a:pt x="573" y="174"/>
                    <a:pt x="575" y="174"/>
                  </a:cubicBezTo>
                  <a:cubicBezTo>
                    <a:pt x="579" y="175"/>
                    <a:pt x="582" y="175"/>
                    <a:pt x="585" y="175"/>
                  </a:cubicBezTo>
                  <a:cubicBezTo>
                    <a:pt x="587" y="176"/>
                    <a:pt x="589" y="178"/>
                    <a:pt x="591" y="178"/>
                  </a:cubicBezTo>
                  <a:cubicBezTo>
                    <a:pt x="594" y="177"/>
                    <a:pt x="596" y="176"/>
                    <a:pt x="598" y="175"/>
                  </a:cubicBezTo>
                  <a:cubicBezTo>
                    <a:pt x="600" y="174"/>
                    <a:pt x="600" y="172"/>
                    <a:pt x="601" y="171"/>
                  </a:cubicBezTo>
                  <a:cubicBezTo>
                    <a:pt x="602" y="169"/>
                    <a:pt x="601" y="166"/>
                    <a:pt x="603" y="165"/>
                  </a:cubicBezTo>
                  <a:cubicBezTo>
                    <a:pt x="605" y="165"/>
                    <a:pt x="607" y="168"/>
                    <a:pt x="609" y="169"/>
                  </a:cubicBezTo>
                  <a:cubicBezTo>
                    <a:pt x="611" y="170"/>
                    <a:pt x="615" y="171"/>
                    <a:pt x="617" y="170"/>
                  </a:cubicBezTo>
                  <a:cubicBezTo>
                    <a:pt x="621" y="169"/>
                    <a:pt x="623" y="165"/>
                    <a:pt x="626" y="162"/>
                  </a:cubicBezTo>
                  <a:cubicBezTo>
                    <a:pt x="630" y="159"/>
                    <a:pt x="633" y="156"/>
                    <a:pt x="636" y="153"/>
                  </a:cubicBezTo>
                  <a:cubicBezTo>
                    <a:pt x="638" y="151"/>
                    <a:pt x="641" y="147"/>
                    <a:pt x="639" y="145"/>
                  </a:cubicBezTo>
                  <a:cubicBezTo>
                    <a:pt x="636" y="142"/>
                    <a:pt x="630" y="143"/>
                    <a:pt x="625" y="142"/>
                  </a:cubicBezTo>
                  <a:cubicBezTo>
                    <a:pt x="622" y="142"/>
                    <a:pt x="618" y="142"/>
                    <a:pt x="615" y="140"/>
                  </a:cubicBezTo>
                  <a:cubicBezTo>
                    <a:pt x="612" y="138"/>
                    <a:pt x="606" y="134"/>
                    <a:pt x="608" y="130"/>
                  </a:cubicBezTo>
                  <a:cubicBezTo>
                    <a:pt x="611" y="127"/>
                    <a:pt x="616" y="133"/>
                    <a:pt x="620" y="134"/>
                  </a:cubicBezTo>
                  <a:cubicBezTo>
                    <a:pt x="624" y="136"/>
                    <a:pt x="627" y="139"/>
                    <a:pt x="631" y="140"/>
                  </a:cubicBezTo>
                  <a:cubicBezTo>
                    <a:pt x="633" y="141"/>
                    <a:pt x="636" y="142"/>
                    <a:pt x="639" y="141"/>
                  </a:cubicBezTo>
                  <a:cubicBezTo>
                    <a:pt x="644" y="138"/>
                    <a:pt x="649" y="133"/>
                    <a:pt x="653" y="129"/>
                  </a:cubicBezTo>
                  <a:cubicBezTo>
                    <a:pt x="654" y="128"/>
                    <a:pt x="656" y="127"/>
                    <a:pt x="656" y="126"/>
                  </a:cubicBezTo>
                  <a:cubicBezTo>
                    <a:pt x="655" y="123"/>
                    <a:pt x="651" y="122"/>
                    <a:pt x="649" y="119"/>
                  </a:cubicBezTo>
                  <a:cubicBezTo>
                    <a:pt x="649" y="118"/>
                    <a:pt x="651" y="117"/>
                    <a:pt x="652" y="117"/>
                  </a:cubicBezTo>
                  <a:cubicBezTo>
                    <a:pt x="656" y="117"/>
                    <a:pt x="659" y="118"/>
                    <a:pt x="662" y="119"/>
                  </a:cubicBezTo>
                  <a:cubicBezTo>
                    <a:pt x="664" y="119"/>
                    <a:pt x="665" y="121"/>
                    <a:pt x="666" y="122"/>
                  </a:cubicBezTo>
                  <a:cubicBezTo>
                    <a:pt x="668" y="123"/>
                    <a:pt x="669" y="125"/>
                    <a:pt x="671" y="125"/>
                  </a:cubicBezTo>
                  <a:cubicBezTo>
                    <a:pt x="672" y="125"/>
                    <a:pt x="671" y="123"/>
                    <a:pt x="672" y="123"/>
                  </a:cubicBezTo>
                  <a:cubicBezTo>
                    <a:pt x="674" y="123"/>
                    <a:pt x="677" y="126"/>
                    <a:pt x="680" y="125"/>
                  </a:cubicBezTo>
                  <a:cubicBezTo>
                    <a:pt x="681" y="124"/>
                    <a:pt x="680" y="121"/>
                    <a:pt x="679" y="120"/>
                  </a:cubicBezTo>
                  <a:cubicBezTo>
                    <a:pt x="678" y="117"/>
                    <a:pt x="675" y="115"/>
                    <a:pt x="673" y="112"/>
                  </a:cubicBezTo>
                  <a:cubicBezTo>
                    <a:pt x="672" y="112"/>
                    <a:pt x="669" y="111"/>
                    <a:pt x="670" y="110"/>
                  </a:cubicBezTo>
                  <a:cubicBezTo>
                    <a:pt x="672" y="109"/>
                    <a:pt x="674" y="109"/>
                    <a:pt x="676" y="110"/>
                  </a:cubicBezTo>
                  <a:cubicBezTo>
                    <a:pt x="678" y="111"/>
                    <a:pt x="679" y="114"/>
                    <a:pt x="680" y="115"/>
                  </a:cubicBezTo>
                  <a:cubicBezTo>
                    <a:pt x="682" y="117"/>
                    <a:pt x="682" y="121"/>
                    <a:pt x="684" y="121"/>
                  </a:cubicBezTo>
                  <a:cubicBezTo>
                    <a:pt x="689" y="120"/>
                    <a:pt x="693" y="115"/>
                    <a:pt x="697" y="113"/>
                  </a:cubicBezTo>
                  <a:cubicBezTo>
                    <a:pt x="701" y="111"/>
                    <a:pt x="705" y="111"/>
                    <a:pt x="708" y="108"/>
                  </a:cubicBezTo>
                  <a:cubicBezTo>
                    <a:pt x="710" y="107"/>
                    <a:pt x="710" y="104"/>
                    <a:pt x="711" y="102"/>
                  </a:cubicBezTo>
                  <a:cubicBezTo>
                    <a:pt x="711" y="101"/>
                    <a:pt x="712" y="100"/>
                    <a:pt x="712" y="98"/>
                  </a:cubicBezTo>
                  <a:cubicBezTo>
                    <a:pt x="712" y="96"/>
                    <a:pt x="709" y="94"/>
                    <a:pt x="708" y="91"/>
                  </a:cubicBezTo>
                  <a:cubicBezTo>
                    <a:pt x="707" y="89"/>
                    <a:pt x="707" y="87"/>
                    <a:pt x="706" y="86"/>
                  </a:cubicBezTo>
                  <a:cubicBezTo>
                    <a:pt x="705" y="84"/>
                    <a:pt x="703" y="82"/>
                    <a:pt x="704" y="80"/>
                  </a:cubicBezTo>
                  <a:cubicBezTo>
                    <a:pt x="705" y="78"/>
                    <a:pt x="708" y="79"/>
                    <a:pt x="710" y="79"/>
                  </a:cubicBezTo>
                  <a:cubicBezTo>
                    <a:pt x="711" y="77"/>
                    <a:pt x="716" y="76"/>
                    <a:pt x="719" y="75"/>
                  </a:cubicBezTo>
                  <a:cubicBezTo>
                    <a:pt x="720" y="74"/>
                    <a:pt x="720" y="72"/>
                    <a:pt x="719" y="71"/>
                  </a:cubicBezTo>
                  <a:cubicBezTo>
                    <a:pt x="717" y="70"/>
                    <a:pt x="715" y="70"/>
                    <a:pt x="712" y="71"/>
                  </a:cubicBezTo>
                  <a:cubicBezTo>
                    <a:pt x="711" y="71"/>
                    <a:pt x="710" y="74"/>
                    <a:pt x="708" y="74"/>
                  </a:cubicBezTo>
                  <a:cubicBezTo>
                    <a:pt x="706" y="75"/>
                    <a:pt x="702" y="75"/>
                    <a:pt x="703" y="74"/>
                  </a:cubicBezTo>
                  <a:cubicBezTo>
                    <a:pt x="704" y="71"/>
                    <a:pt x="708" y="70"/>
                    <a:pt x="711" y="68"/>
                  </a:cubicBezTo>
                  <a:cubicBezTo>
                    <a:pt x="713" y="67"/>
                    <a:pt x="715" y="65"/>
                    <a:pt x="717" y="64"/>
                  </a:cubicBezTo>
                  <a:cubicBezTo>
                    <a:pt x="718" y="64"/>
                    <a:pt x="722" y="64"/>
                    <a:pt x="721" y="63"/>
                  </a:cubicBezTo>
                  <a:cubicBezTo>
                    <a:pt x="718" y="61"/>
                    <a:pt x="715" y="61"/>
                    <a:pt x="712" y="59"/>
                  </a:cubicBezTo>
                  <a:cubicBezTo>
                    <a:pt x="709" y="58"/>
                    <a:pt x="706" y="57"/>
                    <a:pt x="705" y="54"/>
                  </a:cubicBezTo>
                  <a:cubicBezTo>
                    <a:pt x="704" y="53"/>
                    <a:pt x="708" y="53"/>
                    <a:pt x="708" y="52"/>
                  </a:cubicBezTo>
                  <a:cubicBezTo>
                    <a:pt x="707" y="51"/>
                    <a:pt x="705" y="51"/>
                    <a:pt x="703" y="50"/>
                  </a:cubicBezTo>
                  <a:cubicBezTo>
                    <a:pt x="702" y="50"/>
                    <a:pt x="701" y="51"/>
                    <a:pt x="699" y="51"/>
                  </a:cubicBezTo>
                  <a:cubicBezTo>
                    <a:pt x="696" y="50"/>
                    <a:pt x="694" y="48"/>
                    <a:pt x="691" y="48"/>
                  </a:cubicBezTo>
                  <a:cubicBezTo>
                    <a:pt x="688" y="48"/>
                    <a:pt x="686" y="49"/>
                    <a:pt x="683" y="49"/>
                  </a:cubicBezTo>
                  <a:cubicBezTo>
                    <a:pt x="682" y="49"/>
                    <a:pt x="680" y="47"/>
                    <a:pt x="680" y="48"/>
                  </a:cubicBezTo>
                  <a:cubicBezTo>
                    <a:pt x="677" y="52"/>
                    <a:pt x="676" y="56"/>
                    <a:pt x="676" y="60"/>
                  </a:cubicBezTo>
                  <a:cubicBezTo>
                    <a:pt x="677" y="63"/>
                    <a:pt x="682" y="65"/>
                    <a:pt x="682" y="68"/>
                  </a:cubicBezTo>
                  <a:cubicBezTo>
                    <a:pt x="683" y="69"/>
                    <a:pt x="679" y="67"/>
                    <a:pt x="678" y="68"/>
                  </a:cubicBezTo>
                  <a:cubicBezTo>
                    <a:pt x="677" y="69"/>
                    <a:pt x="679" y="70"/>
                    <a:pt x="678" y="71"/>
                  </a:cubicBezTo>
                  <a:cubicBezTo>
                    <a:pt x="676" y="72"/>
                    <a:pt x="672" y="69"/>
                    <a:pt x="672" y="73"/>
                  </a:cubicBezTo>
                  <a:cubicBezTo>
                    <a:pt x="670" y="73"/>
                    <a:pt x="669" y="75"/>
                    <a:pt x="668" y="76"/>
                  </a:cubicBezTo>
                  <a:cubicBezTo>
                    <a:pt x="665" y="81"/>
                    <a:pt x="662" y="86"/>
                    <a:pt x="659" y="92"/>
                  </a:cubicBezTo>
                  <a:cubicBezTo>
                    <a:pt x="658" y="94"/>
                    <a:pt x="659" y="97"/>
                    <a:pt x="658" y="98"/>
                  </a:cubicBezTo>
                  <a:cubicBezTo>
                    <a:pt x="656" y="100"/>
                    <a:pt x="653" y="100"/>
                    <a:pt x="651" y="101"/>
                  </a:cubicBezTo>
                  <a:cubicBezTo>
                    <a:pt x="649" y="103"/>
                    <a:pt x="647" y="105"/>
                    <a:pt x="644" y="105"/>
                  </a:cubicBezTo>
                  <a:cubicBezTo>
                    <a:pt x="643" y="105"/>
                    <a:pt x="645" y="102"/>
                    <a:pt x="644" y="101"/>
                  </a:cubicBezTo>
                  <a:cubicBezTo>
                    <a:pt x="643" y="97"/>
                    <a:pt x="639" y="93"/>
                    <a:pt x="639" y="89"/>
                  </a:cubicBezTo>
                  <a:cubicBezTo>
                    <a:pt x="639" y="87"/>
                    <a:pt x="641" y="86"/>
                    <a:pt x="641" y="84"/>
                  </a:cubicBezTo>
                  <a:cubicBezTo>
                    <a:pt x="642" y="83"/>
                    <a:pt x="641" y="81"/>
                    <a:pt x="641" y="80"/>
                  </a:cubicBezTo>
                  <a:cubicBezTo>
                    <a:pt x="642" y="79"/>
                    <a:pt x="644" y="80"/>
                    <a:pt x="644" y="79"/>
                  </a:cubicBezTo>
                  <a:cubicBezTo>
                    <a:pt x="646" y="76"/>
                    <a:pt x="646" y="73"/>
                    <a:pt x="645" y="70"/>
                  </a:cubicBezTo>
                  <a:cubicBezTo>
                    <a:pt x="645" y="68"/>
                    <a:pt x="642" y="67"/>
                    <a:pt x="641" y="65"/>
                  </a:cubicBezTo>
                  <a:cubicBezTo>
                    <a:pt x="639" y="63"/>
                    <a:pt x="638" y="59"/>
                    <a:pt x="635" y="57"/>
                  </a:cubicBezTo>
                  <a:cubicBezTo>
                    <a:pt x="634" y="57"/>
                    <a:pt x="633" y="60"/>
                    <a:pt x="631" y="62"/>
                  </a:cubicBezTo>
                  <a:cubicBezTo>
                    <a:pt x="630" y="64"/>
                    <a:pt x="628" y="66"/>
                    <a:pt x="627" y="68"/>
                  </a:cubicBezTo>
                  <a:cubicBezTo>
                    <a:pt x="625" y="70"/>
                    <a:pt x="625" y="74"/>
                    <a:pt x="623" y="76"/>
                  </a:cubicBezTo>
                  <a:cubicBezTo>
                    <a:pt x="622" y="79"/>
                    <a:pt x="621" y="82"/>
                    <a:pt x="619" y="82"/>
                  </a:cubicBezTo>
                  <a:cubicBezTo>
                    <a:pt x="617" y="83"/>
                    <a:pt x="617" y="80"/>
                    <a:pt x="617" y="79"/>
                  </a:cubicBezTo>
                  <a:cubicBezTo>
                    <a:pt x="617" y="75"/>
                    <a:pt x="618" y="72"/>
                    <a:pt x="618" y="69"/>
                  </a:cubicBezTo>
                  <a:cubicBezTo>
                    <a:pt x="618" y="67"/>
                    <a:pt x="617" y="64"/>
                    <a:pt x="616" y="62"/>
                  </a:cubicBezTo>
                  <a:cubicBezTo>
                    <a:pt x="615" y="60"/>
                    <a:pt x="612" y="58"/>
                    <a:pt x="613" y="56"/>
                  </a:cubicBezTo>
                  <a:cubicBezTo>
                    <a:pt x="613" y="54"/>
                    <a:pt x="617" y="55"/>
                    <a:pt x="617" y="53"/>
                  </a:cubicBezTo>
                  <a:cubicBezTo>
                    <a:pt x="618" y="52"/>
                    <a:pt x="616" y="50"/>
                    <a:pt x="615" y="50"/>
                  </a:cubicBezTo>
                  <a:cubicBezTo>
                    <a:pt x="612" y="51"/>
                    <a:pt x="612" y="54"/>
                    <a:pt x="609" y="54"/>
                  </a:cubicBezTo>
                  <a:cubicBezTo>
                    <a:pt x="608" y="55"/>
                    <a:pt x="607" y="53"/>
                    <a:pt x="605" y="53"/>
                  </a:cubicBezTo>
                  <a:cubicBezTo>
                    <a:pt x="604" y="54"/>
                    <a:pt x="603" y="56"/>
                    <a:pt x="601" y="56"/>
                  </a:cubicBezTo>
                  <a:cubicBezTo>
                    <a:pt x="600" y="55"/>
                    <a:pt x="603" y="52"/>
                    <a:pt x="602" y="51"/>
                  </a:cubicBezTo>
                  <a:cubicBezTo>
                    <a:pt x="602" y="50"/>
                    <a:pt x="599" y="50"/>
                    <a:pt x="600" y="50"/>
                  </a:cubicBezTo>
                  <a:cubicBezTo>
                    <a:pt x="601" y="47"/>
                    <a:pt x="606" y="47"/>
                    <a:pt x="607" y="44"/>
                  </a:cubicBezTo>
                  <a:cubicBezTo>
                    <a:pt x="607" y="42"/>
                    <a:pt x="603" y="43"/>
                    <a:pt x="602" y="41"/>
                  </a:cubicBezTo>
                  <a:cubicBezTo>
                    <a:pt x="602" y="40"/>
                    <a:pt x="603" y="39"/>
                    <a:pt x="604" y="39"/>
                  </a:cubicBezTo>
                  <a:cubicBezTo>
                    <a:pt x="605" y="39"/>
                    <a:pt x="607" y="40"/>
                    <a:pt x="608" y="40"/>
                  </a:cubicBezTo>
                  <a:cubicBezTo>
                    <a:pt x="609" y="40"/>
                    <a:pt x="611" y="40"/>
                    <a:pt x="612" y="39"/>
                  </a:cubicBezTo>
                  <a:cubicBezTo>
                    <a:pt x="612" y="37"/>
                    <a:pt x="611" y="36"/>
                    <a:pt x="610" y="35"/>
                  </a:cubicBezTo>
                  <a:cubicBezTo>
                    <a:pt x="609" y="34"/>
                    <a:pt x="608" y="33"/>
                    <a:pt x="607" y="32"/>
                  </a:cubicBezTo>
                  <a:cubicBezTo>
                    <a:pt x="605" y="30"/>
                    <a:pt x="601" y="28"/>
                    <a:pt x="600" y="25"/>
                  </a:cubicBezTo>
                  <a:cubicBezTo>
                    <a:pt x="600" y="22"/>
                    <a:pt x="603" y="20"/>
                    <a:pt x="604" y="17"/>
                  </a:cubicBezTo>
                  <a:cubicBezTo>
                    <a:pt x="604" y="15"/>
                    <a:pt x="604" y="12"/>
                    <a:pt x="603" y="10"/>
                  </a:cubicBezTo>
                  <a:cubicBezTo>
                    <a:pt x="602" y="9"/>
                    <a:pt x="599" y="9"/>
                    <a:pt x="598" y="8"/>
                  </a:cubicBezTo>
                  <a:cubicBezTo>
                    <a:pt x="597" y="8"/>
                    <a:pt x="597" y="7"/>
                    <a:pt x="596" y="6"/>
                  </a:cubicBezTo>
                  <a:cubicBezTo>
                    <a:pt x="594" y="5"/>
                    <a:pt x="592" y="5"/>
                    <a:pt x="590" y="4"/>
                  </a:cubicBezTo>
                  <a:cubicBezTo>
                    <a:pt x="589" y="3"/>
                    <a:pt x="589" y="1"/>
                    <a:pt x="588" y="1"/>
                  </a:cubicBezTo>
                  <a:cubicBezTo>
                    <a:pt x="586" y="0"/>
                    <a:pt x="584" y="1"/>
                    <a:pt x="582" y="2"/>
                  </a:cubicBezTo>
                  <a:cubicBezTo>
                    <a:pt x="580" y="3"/>
                    <a:pt x="578" y="5"/>
                    <a:pt x="576" y="6"/>
                  </a:cubicBezTo>
                  <a:cubicBezTo>
                    <a:pt x="575" y="7"/>
                    <a:pt x="573" y="9"/>
                    <a:pt x="574" y="10"/>
                  </a:cubicBezTo>
                  <a:cubicBezTo>
                    <a:pt x="574" y="11"/>
                    <a:pt x="578" y="10"/>
                    <a:pt x="578" y="12"/>
                  </a:cubicBezTo>
                  <a:cubicBezTo>
                    <a:pt x="578" y="13"/>
                    <a:pt x="576" y="15"/>
                    <a:pt x="574" y="15"/>
                  </a:cubicBezTo>
                  <a:cubicBezTo>
                    <a:pt x="573" y="15"/>
                    <a:pt x="572" y="12"/>
                    <a:pt x="570" y="12"/>
                  </a:cubicBezTo>
                  <a:cubicBezTo>
                    <a:pt x="567" y="14"/>
                    <a:pt x="566" y="18"/>
                    <a:pt x="565" y="21"/>
                  </a:cubicBezTo>
                  <a:cubicBezTo>
                    <a:pt x="564" y="22"/>
                    <a:pt x="564" y="24"/>
                    <a:pt x="564" y="25"/>
                  </a:cubicBezTo>
                  <a:cubicBezTo>
                    <a:pt x="565" y="27"/>
                    <a:pt x="567" y="27"/>
                    <a:pt x="568" y="29"/>
                  </a:cubicBezTo>
                  <a:cubicBezTo>
                    <a:pt x="568" y="30"/>
                    <a:pt x="569" y="31"/>
                    <a:pt x="568" y="31"/>
                  </a:cubicBezTo>
                  <a:cubicBezTo>
                    <a:pt x="566" y="32"/>
                    <a:pt x="564" y="31"/>
                    <a:pt x="562" y="32"/>
                  </a:cubicBezTo>
                  <a:cubicBezTo>
                    <a:pt x="560" y="33"/>
                    <a:pt x="558" y="36"/>
                    <a:pt x="557" y="39"/>
                  </a:cubicBezTo>
                  <a:cubicBezTo>
                    <a:pt x="556" y="41"/>
                    <a:pt x="557" y="44"/>
                    <a:pt x="559" y="46"/>
                  </a:cubicBezTo>
                  <a:cubicBezTo>
                    <a:pt x="560" y="47"/>
                    <a:pt x="563" y="47"/>
                    <a:pt x="565" y="48"/>
                  </a:cubicBezTo>
                  <a:cubicBezTo>
                    <a:pt x="568" y="49"/>
                    <a:pt x="571" y="52"/>
                    <a:pt x="575" y="52"/>
                  </a:cubicBezTo>
                  <a:cubicBezTo>
                    <a:pt x="576" y="52"/>
                    <a:pt x="577" y="49"/>
                    <a:pt x="578" y="50"/>
                  </a:cubicBezTo>
                  <a:cubicBezTo>
                    <a:pt x="580" y="50"/>
                    <a:pt x="580" y="54"/>
                    <a:pt x="582" y="54"/>
                  </a:cubicBezTo>
                  <a:cubicBezTo>
                    <a:pt x="585" y="55"/>
                    <a:pt x="588" y="53"/>
                    <a:pt x="591" y="53"/>
                  </a:cubicBezTo>
                  <a:cubicBezTo>
                    <a:pt x="592" y="53"/>
                    <a:pt x="595" y="53"/>
                    <a:pt x="595" y="54"/>
                  </a:cubicBezTo>
                  <a:cubicBezTo>
                    <a:pt x="595" y="57"/>
                    <a:pt x="593" y="58"/>
                    <a:pt x="591" y="59"/>
                  </a:cubicBezTo>
                  <a:cubicBezTo>
                    <a:pt x="590" y="60"/>
                    <a:pt x="588" y="61"/>
                    <a:pt x="586" y="60"/>
                  </a:cubicBezTo>
                  <a:cubicBezTo>
                    <a:pt x="585" y="60"/>
                    <a:pt x="585" y="58"/>
                    <a:pt x="584" y="57"/>
                  </a:cubicBezTo>
                  <a:cubicBezTo>
                    <a:pt x="582" y="57"/>
                    <a:pt x="580" y="56"/>
                    <a:pt x="579" y="57"/>
                  </a:cubicBezTo>
                  <a:cubicBezTo>
                    <a:pt x="577" y="59"/>
                    <a:pt x="578" y="62"/>
                    <a:pt x="577" y="63"/>
                  </a:cubicBezTo>
                  <a:cubicBezTo>
                    <a:pt x="575" y="65"/>
                    <a:pt x="572" y="66"/>
                    <a:pt x="570" y="69"/>
                  </a:cubicBezTo>
                  <a:cubicBezTo>
                    <a:pt x="570" y="70"/>
                    <a:pt x="569" y="73"/>
                    <a:pt x="570" y="73"/>
                  </a:cubicBezTo>
                  <a:cubicBezTo>
                    <a:pt x="572" y="74"/>
                    <a:pt x="575" y="72"/>
                    <a:pt x="577" y="71"/>
                  </a:cubicBezTo>
                  <a:cubicBezTo>
                    <a:pt x="578" y="70"/>
                    <a:pt x="579" y="69"/>
                    <a:pt x="580" y="68"/>
                  </a:cubicBezTo>
                  <a:cubicBezTo>
                    <a:pt x="580" y="67"/>
                    <a:pt x="579" y="65"/>
                    <a:pt x="580" y="66"/>
                  </a:cubicBezTo>
                  <a:cubicBezTo>
                    <a:pt x="581" y="67"/>
                    <a:pt x="582" y="69"/>
                    <a:pt x="583" y="71"/>
                  </a:cubicBezTo>
                  <a:cubicBezTo>
                    <a:pt x="583" y="73"/>
                    <a:pt x="584" y="74"/>
                    <a:pt x="583" y="76"/>
                  </a:cubicBezTo>
                  <a:cubicBezTo>
                    <a:pt x="580" y="78"/>
                    <a:pt x="577" y="80"/>
                    <a:pt x="574" y="81"/>
                  </a:cubicBezTo>
                  <a:cubicBezTo>
                    <a:pt x="571" y="83"/>
                    <a:pt x="568" y="85"/>
                    <a:pt x="565" y="86"/>
                  </a:cubicBezTo>
                  <a:cubicBezTo>
                    <a:pt x="563" y="87"/>
                    <a:pt x="561" y="85"/>
                    <a:pt x="560" y="86"/>
                  </a:cubicBezTo>
                  <a:cubicBezTo>
                    <a:pt x="557" y="87"/>
                    <a:pt x="554" y="89"/>
                    <a:pt x="553" y="92"/>
                  </a:cubicBezTo>
                  <a:cubicBezTo>
                    <a:pt x="553" y="94"/>
                    <a:pt x="558" y="95"/>
                    <a:pt x="558" y="97"/>
                  </a:cubicBezTo>
                  <a:cubicBezTo>
                    <a:pt x="559" y="100"/>
                    <a:pt x="559" y="103"/>
                    <a:pt x="558" y="105"/>
                  </a:cubicBezTo>
                  <a:cubicBezTo>
                    <a:pt x="558" y="107"/>
                    <a:pt x="559" y="110"/>
                    <a:pt x="557" y="111"/>
                  </a:cubicBezTo>
                  <a:cubicBezTo>
                    <a:pt x="554" y="112"/>
                    <a:pt x="550" y="111"/>
                    <a:pt x="547" y="111"/>
                  </a:cubicBezTo>
                  <a:cubicBezTo>
                    <a:pt x="546" y="110"/>
                    <a:pt x="543" y="108"/>
                    <a:pt x="544" y="107"/>
                  </a:cubicBezTo>
                  <a:cubicBezTo>
                    <a:pt x="548" y="106"/>
                    <a:pt x="552" y="110"/>
                    <a:pt x="555" y="108"/>
                  </a:cubicBezTo>
                  <a:cubicBezTo>
                    <a:pt x="557" y="107"/>
                    <a:pt x="556" y="103"/>
                    <a:pt x="555" y="102"/>
                  </a:cubicBezTo>
                  <a:cubicBezTo>
                    <a:pt x="553" y="100"/>
                    <a:pt x="550" y="103"/>
                    <a:pt x="548" y="102"/>
                  </a:cubicBezTo>
                  <a:cubicBezTo>
                    <a:pt x="546" y="101"/>
                    <a:pt x="545" y="99"/>
                    <a:pt x="545" y="97"/>
                  </a:cubicBezTo>
                  <a:cubicBezTo>
                    <a:pt x="546" y="95"/>
                    <a:pt x="548" y="93"/>
                    <a:pt x="549" y="91"/>
                  </a:cubicBezTo>
                  <a:cubicBezTo>
                    <a:pt x="551" y="88"/>
                    <a:pt x="554" y="85"/>
                    <a:pt x="553" y="82"/>
                  </a:cubicBezTo>
                  <a:cubicBezTo>
                    <a:pt x="553" y="80"/>
                    <a:pt x="550" y="82"/>
                    <a:pt x="548" y="82"/>
                  </a:cubicBezTo>
                  <a:cubicBezTo>
                    <a:pt x="546" y="82"/>
                    <a:pt x="544" y="81"/>
                    <a:pt x="542" y="81"/>
                  </a:cubicBezTo>
                  <a:cubicBezTo>
                    <a:pt x="539" y="80"/>
                    <a:pt x="537" y="77"/>
                    <a:pt x="534" y="77"/>
                  </a:cubicBezTo>
                  <a:cubicBezTo>
                    <a:pt x="531" y="77"/>
                    <a:pt x="528" y="79"/>
                    <a:pt x="527" y="81"/>
                  </a:cubicBezTo>
                  <a:cubicBezTo>
                    <a:pt x="527" y="83"/>
                    <a:pt x="528" y="86"/>
                    <a:pt x="530" y="87"/>
                  </a:cubicBezTo>
                  <a:cubicBezTo>
                    <a:pt x="532" y="89"/>
                    <a:pt x="535" y="89"/>
                    <a:pt x="538" y="91"/>
                  </a:cubicBezTo>
                  <a:cubicBezTo>
                    <a:pt x="539" y="92"/>
                    <a:pt x="539" y="94"/>
                    <a:pt x="538" y="95"/>
                  </a:cubicBezTo>
                  <a:cubicBezTo>
                    <a:pt x="537" y="96"/>
                    <a:pt x="535" y="97"/>
                    <a:pt x="533" y="96"/>
                  </a:cubicBezTo>
                  <a:cubicBezTo>
                    <a:pt x="531" y="95"/>
                    <a:pt x="530" y="92"/>
                    <a:pt x="527" y="91"/>
                  </a:cubicBezTo>
                  <a:cubicBezTo>
                    <a:pt x="524" y="91"/>
                    <a:pt x="521" y="92"/>
                    <a:pt x="518" y="92"/>
                  </a:cubicBezTo>
                  <a:cubicBezTo>
                    <a:pt x="516" y="92"/>
                    <a:pt x="514" y="91"/>
                    <a:pt x="513" y="90"/>
                  </a:cubicBezTo>
                  <a:cubicBezTo>
                    <a:pt x="506" y="90"/>
                    <a:pt x="500" y="91"/>
                    <a:pt x="494" y="91"/>
                  </a:cubicBezTo>
                  <a:cubicBezTo>
                    <a:pt x="490" y="91"/>
                    <a:pt x="486" y="92"/>
                    <a:pt x="483" y="91"/>
                  </a:cubicBezTo>
                  <a:cubicBezTo>
                    <a:pt x="480" y="91"/>
                    <a:pt x="478" y="90"/>
                    <a:pt x="476" y="89"/>
                  </a:cubicBezTo>
                  <a:cubicBezTo>
                    <a:pt x="474" y="88"/>
                    <a:pt x="472" y="86"/>
                    <a:pt x="470" y="86"/>
                  </a:cubicBezTo>
                  <a:cubicBezTo>
                    <a:pt x="467" y="85"/>
                    <a:pt x="463" y="87"/>
                    <a:pt x="460" y="86"/>
                  </a:cubicBezTo>
                  <a:cubicBezTo>
                    <a:pt x="458" y="85"/>
                    <a:pt x="457" y="83"/>
                    <a:pt x="456" y="82"/>
                  </a:cubicBezTo>
                  <a:cubicBezTo>
                    <a:pt x="454" y="81"/>
                    <a:pt x="452" y="80"/>
                    <a:pt x="451" y="78"/>
                  </a:cubicBezTo>
                  <a:cubicBezTo>
                    <a:pt x="450" y="76"/>
                    <a:pt x="452" y="73"/>
                    <a:pt x="451" y="71"/>
                  </a:cubicBezTo>
                  <a:cubicBezTo>
                    <a:pt x="450" y="69"/>
                    <a:pt x="446" y="66"/>
                    <a:pt x="444" y="68"/>
                  </a:cubicBezTo>
                  <a:cubicBezTo>
                    <a:pt x="436" y="72"/>
                    <a:pt x="428" y="74"/>
                    <a:pt x="421" y="75"/>
                  </a:cubicBezTo>
                  <a:cubicBezTo>
                    <a:pt x="419" y="76"/>
                    <a:pt x="414" y="80"/>
                    <a:pt x="414" y="82"/>
                  </a:cubicBezTo>
                  <a:cubicBezTo>
                    <a:pt x="415" y="85"/>
                    <a:pt x="420" y="83"/>
                    <a:pt x="424" y="83"/>
                  </a:cubicBezTo>
                  <a:cubicBezTo>
                    <a:pt x="424" y="79"/>
                    <a:pt x="428" y="80"/>
                    <a:pt x="431" y="79"/>
                  </a:cubicBezTo>
                  <a:cubicBezTo>
                    <a:pt x="436" y="79"/>
                    <a:pt x="441" y="77"/>
                    <a:pt x="445" y="74"/>
                  </a:cubicBezTo>
                  <a:cubicBezTo>
                    <a:pt x="446" y="73"/>
                    <a:pt x="448" y="73"/>
                    <a:pt x="448" y="75"/>
                  </a:cubicBezTo>
                  <a:cubicBezTo>
                    <a:pt x="448" y="76"/>
                    <a:pt x="447" y="78"/>
                    <a:pt x="445" y="79"/>
                  </a:cubicBezTo>
                  <a:cubicBezTo>
                    <a:pt x="441" y="81"/>
                    <a:pt x="437" y="84"/>
                    <a:pt x="433" y="85"/>
                  </a:cubicBezTo>
                  <a:cubicBezTo>
                    <a:pt x="430" y="86"/>
                    <a:pt x="426" y="85"/>
                    <a:pt x="423" y="87"/>
                  </a:cubicBezTo>
                  <a:cubicBezTo>
                    <a:pt x="421" y="87"/>
                    <a:pt x="419" y="89"/>
                    <a:pt x="418" y="91"/>
                  </a:cubicBezTo>
                  <a:cubicBezTo>
                    <a:pt x="418" y="94"/>
                    <a:pt x="420" y="97"/>
                    <a:pt x="421" y="100"/>
                  </a:cubicBezTo>
                  <a:cubicBezTo>
                    <a:pt x="421" y="104"/>
                    <a:pt x="422" y="108"/>
                    <a:pt x="421" y="111"/>
                  </a:cubicBezTo>
                  <a:cubicBezTo>
                    <a:pt x="421" y="114"/>
                    <a:pt x="420" y="108"/>
                    <a:pt x="418" y="110"/>
                  </a:cubicBezTo>
                  <a:cubicBezTo>
                    <a:pt x="417" y="110"/>
                    <a:pt x="418" y="117"/>
                    <a:pt x="417" y="117"/>
                  </a:cubicBezTo>
                  <a:cubicBezTo>
                    <a:pt x="415" y="117"/>
                    <a:pt x="413" y="114"/>
                    <a:pt x="411" y="112"/>
                  </a:cubicBezTo>
                  <a:cubicBezTo>
                    <a:pt x="411" y="110"/>
                    <a:pt x="410" y="107"/>
                    <a:pt x="411" y="106"/>
                  </a:cubicBezTo>
                  <a:cubicBezTo>
                    <a:pt x="412" y="104"/>
                    <a:pt x="416" y="106"/>
                    <a:pt x="416" y="104"/>
                  </a:cubicBezTo>
                  <a:cubicBezTo>
                    <a:pt x="417" y="101"/>
                    <a:pt x="415" y="96"/>
                    <a:pt x="412" y="95"/>
                  </a:cubicBezTo>
                  <a:cubicBezTo>
                    <a:pt x="410" y="94"/>
                    <a:pt x="409" y="100"/>
                    <a:pt x="407" y="100"/>
                  </a:cubicBezTo>
                  <a:cubicBezTo>
                    <a:pt x="405" y="100"/>
                    <a:pt x="408" y="96"/>
                    <a:pt x="407" y="94"/>
                  </a:cubicBezTo>
                  <a:cubicBezTo>
                    <a:pt x="406" y="93"/>
                    <a:pt x="404" y="91"/>
                    <a:pt x="402" y="91"/>
                  </a:cubicBezTo>
                  <a:cubicBezTo>
                    <a:pt x="400" y="91"/>
                    <a:pt x="399" y="94"/>
                    <a:pt x="398" y="93"/>
                  </a:cubicBezTo>
                  <a:cubicBezTo>
                    <a:pt x="396" y="92"/>
                    <a:pt x="399" y="87"/>
                    <a:pt x="397" y="87"/>
                  </a:cubicBezTo>
                  <a:cubicBezTo>
                    <a:pt x="391" y="87"/>
                    <a:pt x="387" y="92"/>
                    <a:pt x="381" y="93"/>
                  </a:cubicBezTo>
                  <a:cubicBezTo>
                    <a:pt x="377" y="94"/>
                    <a:pt x="374" y="92"/>
                    <a:pt x="370" y="92"/>
                  </a:cubicBezTo>
                  <a:cubicBezTo>
                    <a:pt x="366" y="92"/>
                    <a:pt x="361" y="94"/>
                    <a:pt x="356" y="93"/>
                  </a:cubicBezTo>
                  <a:cubicBezTo>
                    <a:pt x="352" y="93"/>
                    <a:pt x="348" y="91"/>
                    <a:pt x="344" y="90"/>
                  </a:cubicBezTo>
                  <a:cubicBezTo>
                    <a:pt x="341" y="90"/>
                    <a:pt x="338" y="92"/>
                    <a:pt x="336" y="90"/>
                  </a:cubicBezTo>
                  <a:cubicBezTo>
                    <a:pt x="335" y="88"/>
                    <a:pt x="337" y="85"/>
                    <a:pt x="339" y="84"/>
                  </a:cubicBezTo>
                  <a:cubicBezTo>
                    <a:pt x="341" y="82"/>
                    <a:pt x="344" y="81"/>
                    <a:pt x="346" y="81"/>
                  </a:cubicBezTo>
                  <a:cubicBezTo>
                    <a:pt x="348" y="80"/>
                    <a:pt x="351" y="82"/>
                    <a:pt x="352" y="81"/>
                  </a:cubicBezTo>
                  <a:cubicBezTo>
                    <a:pt x="353" y="80"/>
                    <a:pt x="353" y="78"/>
                    <a:pt x="353" y="76"/>
                  </a:cubicBezTo>
                  <a:cubicBezTo>
                    <a:pt x="351" y="74"/>
                    <a:pt x="349" y="71"/>
                    <a:pt x="347" y="69"/>
                  </a:cubicBezTo>
                  <a:cubicBezTo>
                    <a:pt x="344" y="67"/>
                    <a:pt x="341" y="65"/>
                    <a:pt x="338" y="65"/>
                  </a:cubicBezTo>
                  <a:cubicBezTo>
                    <a:pt x="335" y="65"/>
                    <a:pt x="334" y="68"/>
                    <a:pt x="331" y="68"/>
                  </a:cubicBezTo>
                  <a:cubicBezTo>
                    <a:pt x="328" y="69"/>
                    <a:pt x="324" y="68"/>
                    <a:pt x="320" y="67"/>
                  </a:cubicBezTo>
                  <a:cubicBezTo>
                    <a:pt x="317" y="67"/>
                    <a:pt x="314" y="65"/>
                    <a:pt x="311" y="64"/>
                  </a:cubicBezTo>
                  <a:cubicBezTo>
                    <a:pt x="308" y="62"/>
                    <a:pt x="307" y="59"/>
                    <a:pt x="305" y="59"/>
                  </a:cubicBezTo>
                  <a:cubicBezTo>
                    <a:pt x="301" y="57"/>
                    <a:pt x="297" y="58"/>
                    <a:pt x="293" y="57"/>
                  </a:cubicBezTo>
                  <a:cubicBezTo>
                    <a:pt x="290" y="57"/>
                    <a:pt x="286" y="57"/>
                    <a:pt x="284" y="56"/>
                  </a:cubicBezTo>
                  <a:cubicBezTo>
                    <a:pt x="282" y="54"/>
                    <a:pt x="282" y="50"/>
                    <a:pt x="279" y="50"/>
                  </a:cubicBezTo>
                  <a:cubicBezTo>
                    <a:pt x="274" y="48"/>
                    <a:pt x="268" y="46"/>
                    <a:pt x="262" y="48"/>
                  </a:cubicBezTo>
                  <a:cubicBezTo>
                    <a:pt x="259" y="48"/>
                    <a:pt x="260" y="53"/>
                    <a:pt x="258" y="55"/>
                  </a:cubicBezTo>
                  <a:cubicBezTo>
                    <a:pt x="255" y="58"/>
                    <a:pt x="252" y="59"/>
                    <a:pt x="248" y="59"/>
                  </a:cubicBezTo>
                  <a:cubicBezTo>
                    <a:pt x="246" y="60"/>
                    <a:pt x="242" y="61"/>
                    <a:pt x="242" y="59"/>
                  </a:cubicBezTo>
                  <a:cubicBezTo>
                    <a:pt x="241" y="56"/>
                    <a:pt x="246" y="54"/>
                    <a:pt x="247" y="51"/>
                  </a:cubicBezTo>
                  <a:cubicBezTo>
                    <a:pt x="247" y="49"/>
                    <a:pt x="246" y="47"/>
                    <a:pt x="246" y="46"/>
                  </a:cubicBezTo>
                  <a:cubicBezTo>
                    <a:pt x="246" y="45"/>
                    <a:pt x="248" y="42"/>
                    <a:pt x="246" y="42"/>
                  </a:cubicBezTo>
                  <a:cubicBezTo>
                    <a:pt x="244" y="42"/>
                    <a:pt x="241" y="44"/>
                    <a:pt x="240" y="46"/>
                  </a:cubicBezTo>
                  <a:cubicBezTo>
                    <a:pt x="237" y="49"/>
                    <a:pt x="237" y="54"/>
                    <a:pt x="235" y="57"/>
                  </a:cubicBezTo>
                  <a:cubicBezTo>
                    <a:pt x="234" y="58"/>
                    <a:pt x="231" y="59"/>
                    <a:pt x="230" y="58"/>
                  </a:cubicBezTo>
                  <a:cubicBezTo>
                    <a:pt x="227" y="57"/>
                    <a:pt x="224" y="55"/>
                    <a:pt x="222" y="53"/>
                  </a:cubicBezTo>
                  <a:cubicBezTo>
                    <a:pt x="220" y="51"/>
                    <a:pt x="220" y="49"/>
                    <a:pt x="219" y="46"/>
                  </a:cubicBezTo>
                  <a:cubicBezTo>
                    <a:pt x="218" y="44"/>
                    <a:pt x="218" y="41"/>
                    <a:pt x="217" y="39"/>
                  </a:cubicBezTo>
                  <a:cubicBezTo>
                    <a:pt x="216" y="36"/>
                    <a:pt x="215" y="33"/>
                    <a:pt x="212" y="31"/>
                  </a:cubicBezTo>
                  <a:cubicBezTo>
                    <a:pt x="211" y="31"/>
                    <a:pt x="210" y="33"/>
                    <a:pt x="209" y="34"/>
                  </a:cubicBezTo>
                  <a:cubicBezTo>
                    <a:pt x="211" y="37"/>
                    <a:pt x="210" y="39"/>
                    <a:pt x="205" y="39"/>
                  </a:cubicBezTo>
                  <a:cubicBezTo>
                    <a:pt x="204" y="46"/>
                    <a:pt x="197" y="49"/>
                    <a:pt x="194" y="49"/>
                  </a:cubicBezTo>
                  <a:cubicBezTo>
                    <a:pt x="196" y="47"/>
                    <a:pt x="197" y="45"/>
                    <a:pt x="195" y="45"/>
                  </a:cubicBezTo>
                  <a:cubicBezTo>
                    <a:pt x="193" y="45"/>
                    <a:pt x="183" y="50"/>
                    <a:pt x="180" y="51"/>
                  </a:cubicBezTo>
                  <a:cubicBezTo>
                    <a:pt x="176" y="53"/>
                    <a:pt x="174" y="58"/>
                    <a:pt x="170" y="60"/>
                  </a:cubicBezTo>
                  <a:cubicBezTo>
                    <a:pt x="169" y="60"/>
                    <a:pt x="170" y="56"/>
                    <a:pt x="169" y="56"/>
                  </a:cubicBezTo>
                  <a:cubicBezTo>
                    <a:pt x="166" y="56"/>
                    <a:pt x="163" y="58"/>
                    <a:pt x="160" y="59"/>
                  </a:cubicBezTo>
                  <a:cubicBezTo>
                    <a:pt x="158" y="60"/>
                    <a:pt x="155" y="61"/>
                    <a:pt x="152" y="63"/>
                  </a:cubicBezTo>
                  <a:cubicBezTo>
                    <a:pt x="151" y="64"/>
                    <a:pt x="151" y="67"/>
                    <a:pt x="149" y="68"/>
                  </a:cubicBezTo>
                  <a:cubicBezTo>
                    <a:pt x="147" y="69"/>
                    <a:pt x="143" y="70"/>
                    <a:pt x="143" y="68"/>
                  </a:cubicBezTo>
                  <a:cubicBezTo>
                    <a:pt x="144" y="65"/>
                    <a:pt x="147" y="63"/>
                    <a:pt x="150" y="60"/>
                  </a:cubicBezTo>
                  <a:cubicBezTo>
                    <a:pt x="152" y="58"/>
                    <a:pt x="155" y="56"/>
                    <a:pt x="158" y="55"/>
                  </a:cubicBezTo>
                  <a:cubicBezTo>
                    <a:pt x="163" y="53"/>
                    <a:pt x="168" y="53"/>
                    <a:pt x="172" y="52"/>
                  </a:cubicBezTo>
                  <a:cubicBezTo>
                    <a:pt x="179" y="49"/>
                    <a:pt x="187" y="47"/>
                    <a:pt x="192" y="42"/>
                  </a:cubicBezTo>
                  <a:cubicBezTo>
                    <a:pt x="194" y="41"/>
                    <a:pt x="191" y="39"/>
                    <a:pt x="189" y="39"/>
                  </a:cubicBezTo>
                  <a:cubicBezTo>
                    <a:pt x="187" y="41"/>
                    <a:pt x="184" y="40"/>
                    <a:pt x="181" y="41"/>
                  </a:cubicBezTo>
                  <a:cubicBezTo>
                    <a:pt x="178" y="42"/>
                    <a:pt x="176" y="45"/>
                    <a:pt x="173" y="46"/>
                  </a:cubicBezTo>
                  <a:cubicBezTo>
                    <a:pt x="168" y="47"/>
                    <a:pt x="163" y="48"/>
                    <a:pt x="158" y="50"/>
                  </a:cubicBezTo>
                  <a:cubicBezTo>
                    <a:pt x="155" y="51"/>
                    <a:pt x="153" y="52"/>
                    <a:pt x="150" y="54"/>
                  </a:cubicBezTo>
                  <a:cubicBezTo>
                    <a:pt x="149" y="54"/>
                    <a:pt x="148" y="55"/>
                    <a:pt x="146" y="56"/>
                  </a:cubicBezTo>
                  <a:cubicBezTo>
                    <a:pt x="145" y="57"/>
                    <a:pt x="142" y="57"/>
                    <a:pt x="141" y="57"/>
                  </a:cubicBezTo>
                  <a:cubicBezTo>
                    <a:pt x="137" y="60"/>
                    <a:pt x="133" y="62"/>
                    <a:pt x="130" y="65"/>
                  </a:cubicBezTo>
                  <a:cubicBezTo>
                    <a:pt x="129" y="66"/>
                    <a:pt x="128" y="68"/>
                    <a:pt x="127" y="68"/>
                  </a:cubicBezTo>
                  <a:cubicBezTo>
                    <a:pt x="125" y="69"/>
                    <a:pt x="122" y="68"/>
                    <a:pt x="119" y="68"/>
                  </a:cubicBezTo>
                  <a:cubicBezTo>
                    <a:pt x="116" y="68"/>
                    <a:pt x="112" y="68"/>
                    <a:pt x="109" y="68"/>
                  </a:cubicBezTo>
                  <a:cubicBezTo>
                    <a:pt x="106" y="68"/>
                    <a:pt x="102" y="68"/>
                    <a:pt x="99" y="67"/>
                  </a:cubicBezTo>
                  <a:cubicBezTo>
                    <a:pt x="95" y="66"/>
                    <a:pt x="92" y="64"/>
                    <a:pt x="89" y="62"/>
                  </a:cubicBezTo>
                  <a:cubicBezTo>
                    <a:pt x="87" y="60"/>
                    <a:pt x="85" y="57"/>
                    <a:pt x="82" y="55"/>
                  </a:cubicBezTo>
                  <a:cubicBezTo>
                    <a:pt x="83" y="54"/>
                    <a:pt x="85" y="53"/>
                    <a:pt x="83" y="52"/>
                  </a:cubicBezTo>
                  <a:cubicBezTo>
                    <a:pt x="83" y="51"/>
                    <a:pt x="79" y="54"/>
                    <a:pt x="79" y="53"/>
                  </a:cubicBezTo>
                  <a:cubicBezTo>
                    <a:pt x="77" y="52"/>
                    <a:pt x="75" y="52"/>
                    <a:pt x="74" y="51"/>
                  </a:cubicBezTo>
                  <a:cubicBezTo>
                    <a:pt x="70" y="51"/>
                    <a:pt x="65" y="52"/>
                    <a:pt x="62" y="53"/>
                  </a:cubicBezTo>
                  <a:lnTo>
                    <a:pt x="0" y="241"/>
                  </a:lnTo>
                  <a:lnTo>
                    <a:pt x="5" y="244"/>
                  </a:lnTo>
                  <a:cubicBezTo>
                    <a:pt x="7" y="245"/>
                    <a:pt x="7" y="247"/>
                    <a:pt x="9" y="246"/>
                  </a:cubicBezTo>
                  <a:cubicBezTo>
                    <a:pt x="11" y="245"/>
                    <a:pt x="12" y="238"/>
                    <a:pt x="15" y="239"/>
                  </a:cubicBezTo>
                  <a:lnTo>
                    <a:pt x="21" y="242"/>
                  </a:lnTo>
                  <a:cubicBezTo>
                    <a:pt x="24" y="243"/>
                    <a:pt x="22" y="248"/>
                    <a:pt x="23" y="251"/>
                  </a:cubicBezTo>
                  <a:cubicBezTo>
                    <a:pt x="25" y="256"/>
                    <a:pt x="28" y="260"/>
                    <a:pt x="30" y="264"/>
                  </a:cubicBezTo>
                  <a:cubicBezTo>
                    <a:pt x="31" y="266"/>
                    <a:pt x="31" y="268"/>
                    <a:pt x="33" y="268"/>
                  </a:cubicBezTo>
                  <a:cubicBezTo>
                    <a:pt x="36" y="269"/>
                    <a:pt x="36" y="266"/>
                    <a:pt x="38" y="265"/>
                  </a:cubicBezTo>
                  <a:cubicBezTo>
                    <a:pt x="40" y="264"/>
                    <a:pt x="44" y="267"/>
                    <a:pt x="45" y="265"/>
                  </a:cubicBezTo>
                  <a:cubicBezTo>
                    <a:pt x="45" y="262"/>
                    <a:pt x="47" y="260"/>
                    <a:pt x="50" y="259"/>
                  </a:cubicBezTo>
                  <a:cubicBezTo>
                    <a:pt x="51" y="259"/>
                    <a:pt x="50" y="257"/>
                    <a:pt x="50" y="256"/>
                  </a:cubicBezTo>
                  <a:cubicBezTo>
                    <a:pt x="53" y="254"/>
                    <a:pt x="57" y="252"/>
                    <a:pt x="60" y="253"/>
                  </a:cubicBezTo>
                  <a:cubicBezTo>
                    <a:pt x="62" y="253"/>
                    <a:pt x="63" y="256"/>
                    <a:pt x="64" y="259"/>
                  </a:cubicBezTo>
                  <a:cubicBezTo>
                    <a:pt x="65" y="261"/>
                    <a:pt x="62" y="263"/>
                    <a:pt x="63" y="265"/>
                  </a:cubicBezTo>
                  <a:cubicBezTo>
                    <a:pt x="64" y="267"/>
                    <a:pt x="67" y="266"/>
                    <a:pt x="69" y="268"/>
                  </a:cubicBezTo>
                  <a:cubicBezTo>
                    <a:pt x="70" y="270"/>
                    <a:pt x="70" y="274"/>
                    <a:pt x="72" y="276"/>
                  </a:cubicBezTo>
                  <a:cubicBezTo>
                    <a:pt x="74" y="280"/>
                    <a:pt x="79" y="282"/>
                    <a:pt x="81" y="286"/>
                  </a:cubicBezTo>
                  <a:cubicBezTo>
                    <a:pt x="82" y="289"/>
                    <a:pt x="79" y="294"/>
                    <a:pt x="81" y="298"/>
                  </a:cubicBezTo>
                  <a:cubicBezTo>
                    <a:pt x="83" y="302"/>
                    <a:pt x="84" y="307"/>
                    <a:pt x="87" y="311"/>
                  </a:cubicBezTo>
                  <a:cubicBezTo>
                    <a:pt x="89" y="315"/>
                    <a:pt x="94" y="314"/>
                    <a:pt x="97" y="317"/>
                  </a:cubicBezTo>
                  <a:cubicBezTo>
                    <a:pt x="98" y="317"/>
                    <a:pt x="97" y="319"/>
                    <a:pt x="98" y="320"/>
                  </a:cubicBezTo>
                  <a:cubicBezTo>
                    <a:pt x="99" y="322"/>
                    <a:pt x="101" y="322"/>
                    <a:pt x="103" y="322"/>
                  </a:cubicBezTo>
                  <a:cubicBezTo>
                    <a:pt x="102" y="324"/>
                    <a:pt x="101" y="326"/>
                    <a:pt x="101" y="328"/>
                  </a:cubicBezTo>
                  <a:cubicBezTo>
                    <a:pt x="101" y="330"/>
                    <a:pt x="100" y="333"/>
                    <a:pt x="101" y="335"/>
                  </a:cubicBezTo>
                  <a:cubicBezTo>
                    <a:pt x="102" y="336"/>
                    <a:pt x="104" y="330"/>
                    <a:pt x="104" y="332"/>
                  </a:cubicBezTo>
                  <a:cubicBezTo>
                    <a:pt x="104" y="334"/>
                    <a:pt x="99" y="337"/>
                    <a:pt x="101" y="339"/>
                  </a:cubicBezTo>
                  <a:cubicBezTo>
                    <a:pt x="103" y="341"/>
                    <a:pt x="111" y="336"/>
                    <a:pt x="109" y="338"/>
                  </a:cubicBezTo>
                  <a:cubicBezTo>
                    <a:pt x="107" y="341"/>
                    <a:pt x="102" y="340"/>
                    <a:pt x="99" y="342"/>
                  </a:cubicBezTo>
                  <a:cubicBezTo>
                    <a:pt x="97" y="343"/>
                    <a:pt x="96" y="345"/>
                    <a:pt x="96" y="347"/>
                  </a:cubicBezTo>
                  <a:cubicBezTo>
                    <a:pt x="96" y="349"/>
                    <a:pt x="96" y="351"/>
                    <a:pt x="98" y="351"/>
                  </a:cubicBezTo>
                  <a:cubicBezTo>
                    <a:pt x="101" y="352"/>
                    <a:pt x="105" y="348"/>
                    <a:pt x="109" y="350"/>
                  </a:cubicBezTo>
                  <a:cubicBezTo>
                    <a:pt x="111" y="351"/>
                    <a:pt x="106" y="354"/>
                    <a:pt x="103" y="354"/>
                  </a:cubicBezTo>
                  <a:cubicBezTo>
                    <a:pt x="100" y="355"/>
                    <a:pt x="97" y="354"/>
                    <a:pt x="94" y="354"/>
                  </a:cubicBezTo>
                  <a:cubicBezTo>
                    <a:pt x="93" y="355"/>
                    <a:pt x="93" y="356"/>
                    <a:pt x="93" y="357"/>
                  </a:cubicBezTo>
                  <a:cubicBezTo>
                    <a:pt x="93" y="359"/>
                    <a:pt x="93" y="361"/>
                    <a:pt x="94" y="362"/>
                  </a:cubicBezTo>
                  <a:cubicBezTo>
                    <a:pt x="95" y="364"/>
                    <a:pt x="96" y="365"/>
                    <a:pt x="98" y="366"/>
                  </a:cubicBezTo>
                  <a:cubicBezTo>
                    <a:pt x="100" y="366"/>
                    <a:pt x="103" y="366"/>
                    <a:pt x="104" y="365"/>
                  </a:cubicBezTo>
                  <a:cubicBezTo>
                    <a:pt x="107" y="364"/>
                    <a:pt x="108" y="359"/>
                    <a:pt x="110" y="360"/>
                  </a:cubicBezTo>
                  <a:cubicBezTo>
                    <a:pt x="112" y="361"/>
                    <a:pt x="108" y="364"/>
                    <a:pt x="107" y="366"/>
                  </a:cubicBezTo>
                  <a:cubicBezTo>
                    <a:pt x="106" y="368"/>
                    <a:pt x="105" y="369"/>
                    <a:pt x="104" y="371"/>
                  </a:cubicBezTo>
                  <a:cubicBezTo>
                    <a:pt x="103" y="373"/>
                    <a:pt x="101" y="374"/>
                    <a:pt x="101" y="376"/>
                  </a:cubicBezTo>
                  <a:cubicBezTo>
                    <a:pt x="101" y="378"/>
                    <a:pt x="103" y="380"/>
                    <a:pt x="104" y="380"/>
                  </a:cubicBezTo>
                  <a:cubicBezTo>
                    <a:pt x="106" y="380"/>
                    <a:pt x="105" y="377"/>
                    <a:pt x="107" y="376"/>
                  </a:cubicBezTo>
                  <a:cubicBezTo>
                    <a:pt x="109" y="376"/>
                    <a:pt x="112" y="377"/>
                    <a:pt x="112" y="378"/>
                  </a:cubicBezTo>
                  <a:cubicBezTo>
                    <a:pt x="114" y="381"/>
                    <a:pt x="112" y="385"/>
                    <a:pt x="112" y="388"/>
                  </a:cubicBezTo>
                  <a:cubicBezTo>
                    <a:pt x="113" y="390"/>
                    <a:pt x="115" y="390"/>
                    <a:pt x="115" y="392"/>
                  </a:cubicBezTo>
                  <a:cubicBezTo>
                    <a:pt x="114" y="394"/>
                    <a:pt x="111" y="394"/>
                    <a:pt x="111" y="396"/>
                  </a:cubicBezTo>
                  <a:cubicBezTo>
                    <a:pt x="110" y="398"/>
                    <a:pt x="113" y="398"/>
                    <a:pt x="114" y="400"/>
                  </a:cubicBezTo>
                  <a:cubicBezTo>
                    <a:pt x="114" y="401"/>
                    <a:pt x="111" y="401"/>
                    <a:pt x="111" y="401"/>
                  </a:cubicBezTo>
                  <a:cubicBezTo>
                    <a:pt x="112" y="403"/>
                    <a:pt x="115" y="402"/>
                    <a:pt x="115" y="403"/>
                  </a:cubicBezTo>
                  <a:cubicBezTo>
                    <a:pt x="116" y="405"/>
                    <a:pt x="114" y="408"/>
                    <a:pt x="115" y="409"/>
                  </a:cubicBezTo>
                  <a:cubicBezTo>
                    <a:pt x="117" y="411"/>
                    <a:pt x="120" y="411"/>
                    <a:pt x="122" y="412"/>
                  </a:cubicBezTo>
                  <a:cubicBezTo>
                    <a:pt x="124" y="413"/>
                    <a:pt x="125" y="415"/>
                    <a:pt x="127" y="417"/>
                  </a:cubicBezTo>
                  <a:cubicBezTo>
                    <a:pt x="129" y="418"/>
                    <a:pt x="131" y="420"/>
                    <a:pt x="133" y="421"/>
                  </a:cubicBezTo>
                  <a:cubicBezTo>
                    <a:pt x="134" y="422"/>
                    <a:pt x="136" y="420"/>
                    <a:pt x="137" y="420"/>
                  </a:cubicBezTo>
                  <a:cubicBezTo>
                    <a:pt x="139" y="420"/>
                    <a:pt x="141" y="419"/>
                    <a:pt x="142" y="421"/>
                  </a:cubicBezTo>
                  <a:cubicBezTo>
                    <a:pt x="143" y="422"/>
                    <a:pt x="140" y="424"/>
                    <a:pt x="140" y="425"/>
                  </a:cubicBezTo>
                  <a:cubicBezTo>
                    <a:pt x="139" y="428"/>
                    <a:pt x="139" y="431"/>
                    <a:pt x="139" y="434"/>
                  </a:cubicBezTo>
                  <a:cubicBezTo>
                    <a:pt x="139" y="435"/>
                    <a:pt x="139" y="437"/>
                    <a:pt x="141" y="437"/>
                  </a:cubicBezTo>
                  <a:cubicBezTo>
                    <a:pt x="142" y="438"/>
                    <a:pt x="141" y="435"/>
                    <a:pt x="141" y="435"/>
                  </a:cubicBezTo>
                  <a:cubicBezTo>
                    <a:pt x="144" y="434"/>
                    <a:pt x="147" y="432"/>
                    <a:pt x="149" y="433"/>
                  </a:cubicBezTo>
                  <a:cubicBezTo>
                    <a:pt x="151" y="435"/>
                    <a:pt x="147" y="439"/>
                    <a:pt x="149" y="441"/>
                  </a:cubicBezTo>
                  <a:cubicBezTo>
                    <a:pt x="151" y="442"/>
                    <a:pt x="153" y="438"/>
                    <a:pt x="155" y="438"/>
                  </a:cubicBezTo>
                  <a:cubicBezTo>
                    <a:pt x="156" y="438"/>
                    <a:pt x="155" y="441"/>
                    <a:pt x="155" y="442"/>
                  </a:cubicBezTo>
                  <a:cubicBezTo>
                    <a:pt x="156" y="444"/>
                    <a:pt x="157" y="446"/>
                    <a:pt x="158" y="448"/>
                  </a:cubicBezTo>
                  <a:cubicBezTo>
                    <a:pt x="167" y="448"/>
                    <a:pt x="176" y="449"/>
                    <a:pt x="184" y="449"/>
                  </a:cubicBezTo>
                  <a:cubicBezTo>
                    <a:pt x="226" y="449"/>
                    <a:pt x="268" y="449"/>
                    <a:pt x="310" y="449"/>
                  </a:cubicBezTo>
                  <a:cubicBezTo>
                    <a:pt x="345" y="449"/>
                    <a:pt x="380" y="450"/>
                    <a:pt x="415" y="450"/>
                  </a:cubicBezTo>
                  <a:cubicBezTo>
                    <a:pt x="432" y="450"/>
                    <a:pt x="450" y="450"/>
                    <a:pt x="467" y="449"/>
                  </a:cubicBezTo>
                  <a:cubicBezTo>
                    <a:pt x="474" y="449"/>
                    <a:pt x="481" y="448"/>
                    <a:pt x="488" y="448"/>
                  </a:cubicBezTo>
                  <a:cubicBezTo>
                    <a:pt x="490" y="448"/>
                    <a:pt x="492" y="449"/>
                    <a:pt x="495" y="450"/>
                  </a:cubicBezTo>
                  <a:cubicBezTo>
                    <a:pt x="498" y="451"/>
                    <a:pt x="500" y="453"/>
                    <a:pt x="503" y="454"/>
                  </a:cubicBezTo>
                  <a:cubicBezTo>
                    <a:pt x="506" y="455"/>
                    <a:pt x="510" y="454"/>
                    <a:pt x="513" y="455"/>
                  </a:cubicBezTo>
                  <a:cubicBezTo>
                    <a:pt x="515" y="456"/>
                    <a:pt x="517" y="458"/>
                    <a:pt x="519" y="459"/>
                  </a:cubicBezTo>
                  <a:cubicBezTo>
                    <a:pt x="523" y="461"/>
                    <a:pt x="526" y="463"/>
                    <a:pt x="530" y="463"/>
                  </a:cubicBezTo>
                  <a:cubicBezTo>
                    <a:pt x="532" y="464"/>
                    <a:pt x="535" y="463"/>
                    <a:pt x="538" y="463"/>
                  </a:cubicBezTo>
                  <a:cubicBezTo>
                    <a:pt x="542" y="464"/>
                    <a:pt x="546" y="466"/>
                    <a:pt x="549" y="466"/>
                  </a:cubicBezTo>
                  <a:cubicBezTo>
                    <a:pt x="551" y="465"/>
                    <a:pt x="552" y="464"/>
                    <a:pt x="554" y="463"/>
                  </a:cubicBezTo>
                  <a:cubicBezTo>
                    <a:pt x="555" y="462"/>
                    <a:pt x="556" y="460"/>
                    <a:pt x="557" y="459"/>
                  </a:cubicBezTo>
                  <a:cubicBezTo>
                    <a:pt x="559" y="458"/>
                    <a:pt x="560" y="456"/>
                    <a:pt x="562" y="456"/>
                  </a:cubicBezTo>
                  <a:cubicBezTo>
                    <a:pt x="562" y="456"/>
                    <a:pt x="561" y="459"/>
                    <a:pt x="562" y="458"/>
                  </a:cubicBezTo>
                  <a:cubicBezTo>
                    <a:pt x="564" y="457"/>
                    <a:pt x="564" y="454"/>
                    <a:pt x="565" y="452"/>
                  </a:cubicBezTo>
                  <a:cubicBezTo>
                    <a:pt x="566" y="452"/>
                    <a:pt x="567" y="452"/>
                    <a:pt x="567" y="453"/>
                  </a:cubicBezTo>
                  <a:cubicBezTo>
                    <a:pt x="567" y="454"/>
                    <a:pt x="564" y="457"/>
                    <a:pt x="566" y="457"/>
                  </a:cubicBezTo>
                  <a:cubicBezTo>
                    <a:pt x="567" y="458"/>
                    <a:pt x="569" y="455"/>
                    <a:pt x="570" y="454"/>
                  </a:cubicBezTo>
                  <a:cubicBezTo>
                    <a:pt x="571" y="452"/>
                    <a:pt x="570" y="450"/>
                    <a:pt x="572" y="449"/>
                  </a:cubicBezTo>
                  <a:cubicBezTo>
                    <a:pt x="573" y="449"/>
                    <a:pt x="575" y="451"/>
                    <a:pt x="577" y="451"/>
                  </a:cubicBezTo>
                  <a:cubicBezTo>
                    <a:pt x="580" y="452"/>
                    <a:pt x="583" y="452"/>
                    <a:pt x="586" y="452"/>
                  </a:cubicBezTo>
                  <a:cubicBezTo>
                    <a:pt x="588" y="452"/>
                    <a:pt x="591" y="452"/>
                    <a:pt x="593" y="453"/>
                  </a:cubicBezTo>
                  <a:cubicBezTo>
                    <a:pt x="594" y="455"/>
                    <a:pt x="593" y="458"/>
                    <a:pt x="594" y="460"/>
                  </a:cubicBezTo>
                  <a:cubicBezTo>
                    <a:pt x="595" y="462"/>
                    <a:pt x="595" y="465"/>
                    <a:pt x="597" y="466"/>
                  </a:cubicBezTo>
                  <a:cubicBezTo>
                    <a:pt x="598" y="468"/>
                    <a:pt x="599" y="468"/>
                    <a:pt x="601" y="469"/>
                  </a:cubicBezTo>
                  <a:cubicBezTo>
                    <a:pt x="603" y="469"/>
                    <a:pt x="605" y="467"/>
                    <a:pt x="607" y="467"/>
                  </a:cubicBezTo>
                  <a:cubicBezTo>
                    <a:pt x="608" y="468"/>
                    <a:pt x="606" y="470"/>
                    <a:pt x="606" y="471"/>
                  </a:cubicBezTo>
                  <a:cubicBezTo>
                    <a:pt x="606" y="472"/>
                    <a:pt x="604" y="472"/>
                    <a:pt x="604" y="473"/>
                  </a:cubicBezTo>
                  <a:cubicBezTo>
                    <a:pt x="605" y="476"/>
                    <a:pt x="607" y="477"/>
                    <a:pt x="608" y="479"/>
                  </a:cubicBezTo>
                  <a:cubicBezTo>
                    <a:pt x="608" y="481"/>
                    <a:pt x="606" y="482"/>
                    <a:pt x="607" y="484"/>
                  </a:cubicBezTo>
                  <a:cubicBezTo>
                    <a:pt x="608" y="486"/>
                    <a:pt x="611" y="486"/>
                    <a:pt x="612" y="487"/>
                  </a:cubicBezTo>
                  <a:cubicBezTo>
                    <a:pt x="612" y="489"/>
                    <a:pt x="609" y="489"/>
                    <a:pt x="609" y="490"/>
                  </a:cubicBezTo>
                  <a:cubicBezTo>
                    <a:pt x="609" y="491"/>
                    <a:pt x="610" y="493"/>
                    <a:pt x="611" y="493"/>
                  </a:cubicBezTo>
                  <a:cubicBezTo>
                    <a:pt x="612" y="494"/>
                    <a:pt x="614" y="494"/>
                    <a:pt x="616" y="494"/>
                  </a:cubicBezTo>
                  <a:cubicBezTo>
                    <a:pt x="618" y="495"/>
                    <a:pt x="621" y="494"/>
                    <a:pt x="624" y="495"/>
                  </a:cubicBezTo>
                  <a:cubicBezTo>
                    <a:pt x="628" y="496"/>
                    <a:pt x="632" y="497"/>
                    <a:pt x="636" y="498"/>
                  </a:cubicBezTo>
                  <a:cubicBezTo>
                    <a:pt x="638" y="498"/>
                    <a:pt x="640" y="499"/>
                    <a:pt x="642" y="499"/>
                  </a:cubicBezTo>
                  <a:cubicBezTo>
                    <a:pt x="645" y="500"/>
                    <a:pt x="648" y="500"/>
                    <a:pt x="651" y="502"/>
                  </a:cubicBezTo>
                  <a:cubicBezTo>
                    <a:pt x="653" y="504"/>
                    <a:pt x="656" y="506"/>
                    <a:pt x="658" y="509"/>
                  </a:cubicBezTo>
                  <a:cubicBezTo>
                    <a:pt x="659" y="510"/>
                    <a:pt x="659" y="513"/>
                    <a:pt x="660" y="515"/>
                  </a:cubicBezTo>
                  <a:cubicBezTo>
                    <a:pt x="660" y="517"/>
                    <a:pt x="662" y="519"/>
                    <a:pt x="660" y="521"/>
                  </a:cubicBezTo>
                  <a:cubicBezTo>
                    <a:pt x="659" y="522"/>
                    <a:pt x="658" y="517"/>
                    <a:pt x="657" y="518"/>
                  </a:cubicBezTo>
                  <a:cubicBezTo>
                    <a:pt x="656" y="520"/>
                    <a:pt x="659" y="522"/>
                    <a:pt x="658" y="524"/>
                  </a:cubicBezTo>
                  <a:cubicBezTo>
                    <a:pt x="657" y="525"/>
                    <a:pt x="654" y="524"/>
                    <a:pt x="653" y="523"/>
                  </a:cubicBezTo>
                  <a:cubicBezTo>
                    <a:pt x="652" y="523"/>
                    <a:pt x="652" y="521"/>
                    <a:pt x="651" y="521"/>
                  </a:cubicBezTo>
                  <a:cubicBezTo>
                    <a:pt x="650" y="521"/>
                    <a:pt x="649" y="523"/>
                    <a:pt x="648" y="522"/>
                  </a:cubicBezTo>
                  <a:cubicBezTo>
                    <a:pt x="647" y="520"/>
                    <a:pt x="648" y="517"/>
                    <a:pt x="647" y="515"/>
                  </a:cubicBezTo>
                  <a:cubicBezTo>
                    <a:pt x="646" y="514"/>
                    <a:pt x="646" y="518"/>
                    <a:pt x="646" y="517"/>
                  </a:cubicBezTo>
                  <a:cubicBezTo>
                    <a:pt x="644" y="516"/>
                    <a:pt x="644" y="513"/>
                    <a:pt x="642" y="512"/>
                  </a:cubicBezTo>
                  <a:cubicBezTo>
                    <a:pt x="641" y="512"/>
                    <a:pt x="639" y="511"/>
                    <a:pt x="639" y="512"/>
                  </a:cubicBezTo>
                  <a:cubicBezTo>
                    <a:pt x="639" y="515"/>
                    <a:pt x="642" y="518"/>
                    <a:pt x="642" y="521"/>
                  </a:cubicBezTo>
                  <a:cubicBezTo>
                    <a:pt x="642" y="524"/>
                    <a:pt x="639" y="526"/>
                    <a:pt x="638" y="529"/>
                  </a:cubicBezTo>
                  <a:cubicBezTo>
                    <a:pt x="637" y="531"/>
                    <a:pt x="636" y="532"/>
                    <a:pt x="636" y="534"/>
                  </a:cubicBezTo>
                  <a:cubicBezTo>
                    <a:pt x="636" y="536"/>
                    <a:pt x="637" y="538"/>
                    <a:pt x="637" y="540"/>
                  </a:cubicBezTo>
                  <a:cubicBezTo>
                    <a:pt x="637" y="542"/>
                    <a:pt x="636" y="543"/>
                    <a:pt x="634" y="545"/>
                  </a:cubicBezTo>
                  <a:cubicBezTo>
                    <a:pt x="632" y="547"/>
                    <a:pt x="629" y="548"/>
                    <a:pt x="627" y="550"/>
                  </a:cubicBezTo>
                  <a:cubicBezTo>
                    <a:pt x="626" y="552"/>
                    <a:pt x="626" y="554"/>
                    <a:pt x="625" y="555"/>
                  </a:cubicBezTo>
                  <a:cubicBezTo>
                    <a:pt x="625" y="556"/>
                    <a:pt x="627" y="557"/>
                    <a:pt x="627" y="558"/>
                  </a:cubicBezTo>
                  <a:cubicBezTo>
                    <a:pt x="627" y="559"/>
                    <a:pt x="626" y="560"/>
                    <a:pt x="625" y="560"/>
                  </a:cubicBezTo>
                  <a:cubicBezTo>
                    <a:pt x="622" y="561"/>
                    <a:pt x="620" y="559"/>
                    <a:pt x="617" y="559"/>
                  </a:cubicBezTo>
                  <a:cubicBezTo>
                    <a:pt x="617" y="560"/>
                    <a:pt x="616" y="562"/>
                    <a:pt x="615" y="563"/>
                  </a:cubicBezTo>
                  <a:cubicBezTo>
                    <a:pt x="618" y="564"/>
                    <a:pt x="620" y="565"/>
                    <a:pt x="623" y="564"/>
                  </a:cubicBezTo>
                  <a:cubicBezTo>
                    <a:pt x="626" y="564"/>
                    <a:pt x="630" y="562"/>
                    <a:pt x="633" y="560"/>
                  </a:cubicBezTo>
                  <a:cubicBezTo>
                    <a:pt x="635" y="559"/>
                    <a:pt x="636" y="556"/>
                    <a:pt x="638" y="555"/>
                  </a:cubicBezTo>
                  <a:cubicBezTo>
                    <a:pt x="640" y="554"/>
                    <a:pt x="643" y="554"/>
                    <a:pt x="645" y="554"/>
                  </a:cubicBezTo>
                  <a:cubicBezTo>
                    <a:pt x="648" y="554"/>
                    <a:pt x="650" y="556"/>
                    <a:pt x="652" y="555"/>
                  </a:cubicBezTo>
                  <a:cubicBezTo>
                    <a:pt x="652" y="555"/>
                    <a:pt x="650" y="553"/>
                    <a:pt x="651" y="553"/>
                  </a:cubicBezTo>
                  <a:cubicBezTo>
                    <a:pt x="652" y="552"/>
                    <a:pt x="655" y="552"/>
                    <a:pt x="657" y="552"/>
                  </a:cubicBezTo>
                  <a:cubicBezTo>
                    <a:pt x="659" y="552"/>
                    <a:pt x="661" y="552"/>
                    <a:pt x="663" y="552"/>
                  </a:cubicBezTo>
                  <a:cubicBezTo>
                    <a:pt x="665" y="552"/>
                    <a:pt x="667" y="552"/>
                    <a:pt x="669" y="552"/>
                  </a:cubicBezTo>
                  <a:cubicBezTo>
                    <a:pt x="668" y="551"/>
                    <a:pt x="668" y="550"/>
                    <a:pt x="668" y="549"/>
                  </a:cubicBezTo>
                  <a:cubicBezTo>
                    <a:pt x="668" y="547"/>
                    <a:pt x="668" y="546"/>
                    <a:pt x="668" y="545"/>
                  </a:cubicBezTo>
                  <a:cubicBezTo>
                    <a:pt x="667" y="545"/>
                    <a:pt x="666" y="545"/>
                    <a:pt x="664" y="545"/>
                  </a:cubicBezTo>
                  <a:cubicBezTo>
                    <a:pt x="663" y="545"/>
                    <a:pt x="660" y="547"/>
                    <a:pt x="660" y="545"/>
                  </a:cubicBezTo>
                  <a:cubicBezTo>
                    <a:pt x="659" y="544"/>
                    <a:pt x="661" y="542"/>
                    <a:pt x="662" y="541"/>
                  </a:cubicBezTo>
                  <a:cubicBezTo>
                    <a:pt x="663" y="539"/>
                    <a:pt x="664" y="537"/>
                    <a:pt x="666" y="536"/>
                  </a:cubicBezTo>
                  <a:cubicBezTo>
                    <a:pt x="668" y="535"/>
                    <a:pt x="671" y="535"/>
                    <a:pt x="673" y="535"/>
                  </a:cubicBezTo>
                  <a:cubicBezTo>
                    <a:pt x="676" y="535"/>
                    <a:pt x="679" y="534"/>
                    <a:pt x="681" y="533"/>
                  </a:cubicBezTo>
                  <a:cubicBezTo>
                    <a:pt x="684" y="532"/>
                    <a:pt x="686" y="531"/>
                    <a:pt x="689" y="531"/>
                  </a:cubicBezTo>
                  <a:cubicBezTo>
                    <a:pt x="690" y="530"/>
                    <a:pt x="691" y="530"/>
                    <a:pt x="693" y="530"/>
                  </a:cubicBezTo>
                  <a:cubicBezTo>
                    <a:pt x="696" y="529"/>
                    <a:pt x="699" y="530"/>
                    <a:pt x="702" y="529"/>
                  </a:cubicBezTo>
                  <a:cubicBezTo>
                    <a:pt x="703" y="529"/>
                    <a:pt x="706" y="529"/>
                    <a:pt x="707" y="528"/>
                  </a:cubicBezTo>
                  <a:cubicBezTo>
                    <a:pt x="709" y="527"/>
                    <a:pt x="710" y="523"/>
                    <a:pt x="711" y="52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 name="Freeform 2652"/>
            <p:cNvSpPr>
              <a:spLocks noChangeAspect="1"/>
            </p:cNvSpPr>
            <p:nvPr/>
          </p:nvSpPr>
          <p:spPr bwMode="auto">
            <a:xfrm>
              <a:off x="17600151" y="6613520"/>
              <a:ext cx="368206" cy="238170"/>
            </a:xfrm>
            <a:custGeom>
              <a:avLst/>
              <a:gdLst>
                <a:gd name="T0" fmla="*/ 0 w 46"/>
                <a:gd name="T1" fmla="*/ 8 h 33"/>
                <a:gd name="T2" fmla="*/ 6 w 46"/>
                <a:gd name="T3" fmla="*/ 4 h 33"/>
                <a:gd name="T4" fmla="*/ 11 w 46"/>
                <a:gd name="T5" fmla="*/ 2 h 33"/>
                <a:gd name="T6" fmla="*/ 16 w 46"/>
                <a:gd name="T7" fmla="*/ 5 h 33"/>
                <a:gd name="T8" fmla="*/ 20 w 46"/>
                <a:gd name="T9" fmla="*/ 5 h 33"/>
                <a:gd name="T10" fmla="*/ 22 w 46"/>
                <a:gd name="T11" fmla="*/ 4 h 33"/>
                <a:gd name="T12" fmla="*/ 25 w 46"/>
                <a:gd name="T13" fmla="*/ 1 h 33"/>
                <a:gd name="T14" fmla="*/ 28 w 46"/>
                <a:gd name="T15" fmla="*/ 0 h 33"/>
                <a:gd name="T16" fmla="*/ 33 w 46"/>
                <a:gd name="T17" fmla="*/ 0 h 33"/>
                <a:gd name="T18" fmla="*/ 37 w 46"/>
                <a:gd name="T19" fmla="*/ 2 h 33"/>
                <a:gd name="T20" fmla="*/ 38 w 46"/>
                <a:gd name="T21" fmla="*/ 5 h 33"/>
                <a:gd name="T22" fmla="*/ 42 w 46"/>
                <a:gd name="T23" fmla="*/ 5 h 33"/>
                <a:gd name="T24" fmla="*/ 45 w 46"/>
                <a:gd name="T25" fmla="*/ 7 h 33"/>
                <a:gd name="T26" fmla="*/ 44 w 46"/>
                <a:gd name="T27" fmla="*/ 13 h 33"/>
                <a:gd name="T28" fmla="*/ 49 w 46"/>
                <a:gd name="T29" fmla="*/ 13 h 33"/>
                <a:gd name="T30" fmla="*/ 53 w 46"/>
                <a:gd name="T31" fmla="*/ 17 h 33"/>
                <a:gd name="T32" fmla="*/ 51 w 46"/>
                <a:gd name="T33" fmla="*/ 19 h 33"/>
                <a:gd name="T34" fmla="*/ 54 w 46"/>
                <a:gd name="T35" fmla="*/ 19 h 33"/>
                <a:gd name="T36" fmla="*/ 55 w 46"/>
                <a:gd name="T37" fmla="*/ 22 h 33"/>
                <a:gd name="T38" fmla="*/ 50 w 46"/>
                <a:gd name="T39" fmla="*/ 26 h 33"/>
                <a:gd name="T40" fmla="*/ 48 w 46"/>
                <a:gd name="T41" fmla="*/ 27 h 33"/>
                <a:gd name="T42" fmla="*/ 45 w 46"/>
                <a:gd name="T43" fmla="*/ 31 h 33"/>
                <a:gd name="T44" fmla="*/ 47 w 46"/>
                <a:gd name="T45" fmla="*/ 34 h 33"/>
                <a:gd name="T46" fmla="*/ 48 w 46"/>
                <a:gd name="T47" fmla="*/ 39 h 33"/>
                <a:gd name="T48" fmla="*/ 44 w 46"/>
                <a:gd name="T49" fmla="*/ 39 h 33"/>
                <a:gd name="T50" fmla="*/ 39 w 46"/>
                <a:gd name="T51" fmla="*/ 37 h 33"/>
                <a:gd name="T52" fmla="*/ 35 w 46"/>
                <a:gd name="T53" fmla="*/ 33 h 33"/>
                <a:gd name="T54" fmla="*/ 32 w 46"/>
                <a:gd name="T55" fmla="*/ 30 h 33"/>
                <a:gd name="T56" fmla="*/ 30 w 46"/>
                <a:gd name="T57" fmla="*/ 30 h 33"/>
                <a:gd name="T58" fmla="*/ 25 w 46"/>
                <a:gd name="T59" fmla="*/ 30 h 33"/>
                <a:gd name="T60" fmla="*/ 24 w 46"/>
                <a:gd name="T61" fmla="*/ 26 h 33"/>
                <a:gd name="T62" fmla="*/ 22 w 46"/>
                <a:gd name="T63" fmla="*/ 22 h 33"/>
                <a:gd name="T64" fmla="*/ 17 w 46"/>
                <a:gd name="T65" fmla="*/ 22 h 33"/>
                <a:gd name="T66" fmla="*/ 16 w 46"/>
                <a:gd name="T67" fmla="*/ 20 h 33"/>
                <a:gd name="T68" fmla="*/ 11 w 46"/>
                <a:gd name="T69" fmla="*/ 19 h 33"/>
                <a:gd name="T70" fmla="*/ 8 w 46"/>
                <a:gd name="T71" fmla="*/ 15 h 33"/>
                <a:gd name="T72" fmla="*/ 5 w 46"/>
                <a:gd name="T73" fmla="*/ 14 h 33"/>
                <a:gd name="T74" fmla="*/ 2 w 46"/>
                <a:gd name="T75" fmla="*/ 13 h 33"/>
                <a:gd name="T76" fmla="*/ 0 w 46"/>
                <a:gd name="T77" fmla="*/ 8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6"/>
                <a:gd name="T118" fmla="*/ 0 h 33"/>
                <a:gd name="T119" fmla="*/ 46 w 46"/>
                <a:gd name="T120" fmla="*/ 33 h 3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6" h="33">
                  <a:moveTo>
                    <a:pt x="0" y="7"/>
                  </a:moveTo>
                  <a:cubicBezTo>
                    <a:pt x="1" y="6"/>
                    <a:pt x="3" y="4"/>
                    <a:pt x="5" y="3"/>
                  </a:cubicBezTo>
                  <a:cubicBezTo>
                    <a:pt x="6" y="3"/>
                    <a:pt x="7" y="2"/>
                    <a:pt x="9" y="2"/>
                  </a:cubicBezTo>
                  <a:cubicBezTo>
                    <a:pt x="10" y="2"/>
                    <a:pt x="12" y="3"/>
                    <a:pt x="13" y="4"/>
                  </a:cubicBezTo>
                  <a:cubicBezTo>
                    <a:pt x="15" y="4"/>
                    <a:pt x="16" y="4"/>
                    <a:pt x="17" y="4"/>
                  </a:cubicBezTo>
                  <a:cubicBezTo>
                    <a:pt x="17" y="4"/>
                    <a:pt x="18" y="3"/>
                    <a:pt x="18" y="3"/>
                  </a:cubicBezTo>
                  <a:cubicBezTo>
                    <a:pt x="19" y="2"/>
                    <a:pt x="20" y="2"/>
                    <a:pt x="21" y="1"/>
                  </a:cubicBezTo>
                  <a:cubicBezTo>
                    <a:pt x="21" y="1"/>
                    <a:pt x="22" y="0"/>
                    <a:pt x="23" y="0"/>
                  </a:cubicBezTo>
                  <a:cubicBezTo>
                    <a:pt x="25" y="0"/>
                    <a:pt x="26" y="0"/>
                    <a:pt x="28" y="0"/>
                  </a:cubicBezTo>
                  <a:cubicBezTo>
                    <a:pt x="29" y="0"/>
                    <a:pt x="31" y="1"/>
                    <a:pt x="31" y="2"/>
                  </a:cubicBezTo>
                  <a:cubicBezTo>
                    <a:pt x="32" y="2"/>
                    <a:pt x="31" y="4"/>
                    <a:pt x="32" y="4"/>
                  </a:cubicBezTo>
                  <a:cubicBezTo>
                    <a:pt x="33" y="5"/>
                    <a:pt x="34" y="3"/>
                    <a:pt x="35" y="4"/>
                  </a:cubicBezTo>
                  <a:cubicBezTo>
                    <a:pt x="36" y="4"/>
                    <a:pt x="38" y="5"/>
                    <a:pt x="38" y="6"/>
                  </a:cubicBezTo>
                  <a:cubicBezTo>
                    <a:pt x="39" y="7"/>
                    <a:pt x="37" y="9"/>
                    <a:pt x="37" y="11"/>
                  </a:cubicBezTo>
                  <a:cubicBezTo>
                    <a:pt x="38" y="12"/>
                    <a:pt x="40" y="11"/>
                    <a:pt x="41" y="11"/>
                  </a:cubicBezTo>
                  <a:cubicBezTo>
                    <a:pt x="42" y="12"/>
                    <a:pt x="43" y="13"/>
                    <a:pt x="44" y="14"/>
                  </a:cubicBezTo>
                  <a:cubicBezTo>
                    <a:pt x="44" y="14"/>
                    <a:pt x="43" y="15"/>
                    <a:pt x="43" y="16"/>
                  </a:cubicBezTo>
                  <a:cubicBezTo>
                    <a:pt x="44" y="16"/>
                    <a:pt x="45" y="16"/>
                    <a:pt x="45" y="16"/>
                  </a:cubicBezTo>
                  <a:cubicBezTo>
                    <a:pt x="46" y="17"/>
                    <a:pt x="46" y="18"/>
                    <a:pt x="46" y="19"/>
                  </a:cubicBezTo>
                  <a:cubicBezTo>
                    <a:pt x="45" y="21"/>
                    <a:pt x="43" y="21"/>
                    <a:pt x="42" y="22"/>
                  </a:cubicBezTo>
                  <a:cubicBezTo>
                    <a:pt x="41" y="22"/>
                    <a:pt x="40" y="22"/>
                    <a:pt x="40" y="23"/>
                  </a:cubicBezTo>
                  <a:cubicBezTo>
                    <a:pt x="39" y="24"/>
                    <a:pt x="38" y="25"/>
                    <a:pt x="38" y="26"/>
                  </a:cubicBezTo>
                  <a:cubicBezTo>
                    <a:pt x="38" y="27"/>
                    <a:pt x="39" y="28"/>
                    <a:pt x="39" y="29"/>
                  </a:cubicBezTo>
                  <a:cubicBezTo>
                    <a:pt x="39" y="30"/>
                    <a:pt x="40" y="32"/>
                    <a:pt x="40" y="33"/>
                  </a:cubicBezTo>
                  <a:cubicBezTo>
                    <a:pt x="39" y="33"/>
                    <a:pt x="38" y="33"/>
                    <a:pt x="37" y="33"/>
                  </a:cubicBezTo>
                  <a:cubicBezTo>
                    <a:pt x="36" y="32"/>
                    <a:pt x="34" y="32"/>
                    <a:pt x="33" y="31"/>
                  </a:cubicBezTo>
                  <a:cubicBezTo>
                    <a:pt x="32" y="30"/>
                    <a:pt x="30" y="29"/>
                    <a:pt x="29" y="28"/>
                  </a:cubicBezTo>
                  <a:cubicBezTo>
                    <a:pt x="28" y="27"/>
                    <a:pt x="28" y="25"/>
                    <a:pt x="27" y="25"/>
                  </a:cubicBezTo>
                  <a:cubicBezTo>
                    <a:pt x="26" y="24"/>
                    <a:pt x="25" y="25"/>
                    <a:pt x="25" y="25"/>
                  </a:cubicBezTo>
                  <a:cubicBezTo>
                    <a:pt x="23" y="25"/>
                    <a:pt x="22" y="26"/>
                    <a:pt x="21" y="25"/>
                  </a:cubicBezTo>
                  <a:cubicBezTo>
                    <a:pt x="20" y="25"/>
                    <a:pt x="21" y="23"/>
                    <a:pt x="20" y="22"/>
                  </a:cubicBezTo>
                  <a:cubicBezTo>
                    <a:pt x="20" y="21"/>
                    <a:pt x="20" y="19"/>
                    <a:pt x="18" y="19"/>
                  </a:cubicBezTo>
                  <a:cubicBezTo>
                    <a:pt x="17" y="18"/>
                    <a:pt x="16" y="19"/>
                    <a:pt x="14" y="19"/>
                  </a:cubicBezTo>
                  <a:cubicBezTo>
                    <a:pt x="14" y="18"/>
                    <a:pt x="13" y="17"/>
                    <a:pt x="13" y="17"/>
                  </a:cubicBezTo>
                  <a:cubicBezTo>
                    <a:pt x="12" y="16"/>
                    <a:pt x="10" y="17"/>
                    <a:pt x="9" y="16"/>
                  </a:cubicBezTo>
                  <a:cubicBezTo>
                    <a:pt x="8" y="15"/>
                    <a:pt x="8" y="13"/>
                    <a:pt x="7" y="13"/>
                  </a:cubicBezTo>
                  <a:cubicBezTo>
                    <a:pt x="6" y="12"/>
                    <a:pt x="5" y="12"/>
                    <a:pt x="4" y="12"/>
                  </a:cubicBezTo>
                  <a:cubicBezTo>
                    <a:pt x="3" y="12"/>
                    <a:pt x="2" y="12"/>
                    <a:pt x="2" y="11"/>
                  </a:cubicBezTo>
                  <a:cubicBezTo>
                    <a:pt x="1" y="10"/>
                    <a:pt x="0" y="8"/>
                    <a:pt x="0"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 name="Freeform 2657"/>
            <p:cNvSpPr>
              <a:spLocks noChangeAspect="1"/>
            </p:cNvSpPr>
            <p:nvPr/>
          </p:nvSpPr>
          <p:spPr bwMode="auto">
            <a:xfrm>
              <a:off x="8964513" y="6857793"/>
              <a:ext cx="1432659" cy="757232"/>
            </a:xfrm>
            <a:custGeom>
              <a:avLst/>
              <a:gdLst>
                <a:gd name="T0" fmla="*/ 130 w 178"/>
                <a:gd name="T1" fmla="*/ 90 h 103"/>
                <a:gd name="T2" fmla="*/ 137 w 178"/>
                <a:gd name="T3" fmla="*/ 84 h 103"/>
                <a:gd name="T4" fmla="*/ 143 w 178"/>
                <a:gd name="T5" fmla="*/ 83 h 103"/>
                <a:gd name="T6" fmla="*/ 147 w 178"/>
                <a:gd name="T7" fmla="*/ 88 h 103"/>
                <a:gd name="T8" fmla="*/ 165 w 178"/>
                <a:gd name="T9" fmla="*/ 77 h 103"/>
                <a:gd name="T10" fmla="*/ 160 w 178"/>
                <a:gd name="T11" fmla="*/ 84 h 103"/>
                <a:gd name="T12" fmla="*/ 179 w 178"/>
                <a:gd name="T13" fmla="*/ 87 h 103"/>
                <a:gd name="T14" fmla="*/ 165 w 178"/>
                <a:gd name="T15" fmla="*/ 93 h 103"/>
                <a:gd name="T16" fmla="*/ 150 w 178"/>
                <a:gd name="T17" fmla="*/ 91 h 103"/>
                <a:gd name="T18" fmla="*/ 136 w 178"/>
                <a:gd name="T19" fmla="*/ 110 h 103"/>
                <a:gd name="T20" fmla="*/ 142 w 178"/>
                <a:gd name="T21" fmla="*/ 123 h 103"/>
                <a:gd name="T22" fmla="*/ 157 w 178"/>
                <a:gd name="T23" fmla="*/ 110 h 103"/>
                <a:gd name="T24" fmla="*/ 170 w 178"/>
                <a:gd name="T25" fmla="*/ 102 h 103"/>
                <a:gd name="T26" fmla="*/ 200 w 178"/>
                <a:gd name="T27" fmla="*/ 91 h 103"/>
                <a:gd name="T28" fmla="*/ 208 w 178"/>
                <a:gd name="T29" fmla="*/ 81 h 103"/>
                <a:gd name="T30" fmla="*/ 201 w 178"/>
                <a:gd name="T31" fmla="*/ 75 h 103"/>
                <a:gd name="T32" fmla="*/ 189 w 178"/>
                <a:gd name="T33" fmla="*/ 76 h 103"/>
                <a:gd name="T34" fmla="*/ 171 w 178"/>
                <a:gd name="T35" fmla="*/ 71 h 103"/>
                <a:gd name="T36" fmla="*/ 171 w 178"/>
                <a:gd name="T37" fmla="*/ 67 h 103"/>
                <a:gd name="T38" fmla="*/ 159 w 178"/>
                <a:gd name="T39" fmla="*/ 59 h 103"/>
                <a:gd name="T40" fmla="*/ 157 w 178"/>
                <a:gd name="T41" fmla="*/ 49 h 103"/>
                <a:gd name="T42" fmla="*/ 160 w 178"/>
                <a:gd name="T43" fmla="*/ 43 h 103"/>
                <a:gd name="T44" fmla="*/ 160 w 178"/>
                <a:gd name="T45" fmla="*/ 34 h 103"/>
                <a:gd name="T46" fmla="*/ 148 w 178"/>
                <a:gd name="T47" fmla="*/ 35 h 103"/>
                <a:gd name="T48" fmla="*/ 133 w 178"/>
                <a:gd name="T49" fmla="*/ 28 h 103"/>
                <a:gd name="T50" fmla="*/ 157 w 178"/>
                <a:gd name="T51" fmla="*/ 26 h 103"/>
                <a:gd name="T52" fmla="*/ 172 w 178"/>
                <a:gd name="T53" fmla="*/ 12 h 103"/>
                <a:gd name="T54" fmla="*/ 160 w 178"/>
                <a:gd name="T55" fmla="*/ 1 h 103"/>
                <a:gd name="T56" fmla="*/ 133 w 178"/>
                <a:gd name="T57" fmla="*/ 10 h 103"/>
                <a:gd name="T58" fmla="*/ 112 w 178"/>
                <a:gd name="T59" fmla="*/ 19 h 103"/>
                <a:gd name="T60" fmla="*/ 90 w 178"/>
                <a:gd name="T61" fmla="*/ 39 h 103"/>
                <a:gd name="T62" fmla="*/ 75 w 178"/>
                <a:gd name="T63" fmla="*/ 53 h 103"/>
                <a:gd name="T64" fmla="*/ 57 w 178"/>
                <a:gd name="T65" fmla="*/ 60 h 103"/>
                <a:gd name="T66" fmla="*/ 40 w 178"/>
                <a:gd name="T67" fmla="*/ 71 h 103"/>
                <a:gd name="T68" fmla="*/ 23 w 178"/>
                <a:gd name="T69" fmla="*/ 87 h 103"/>
                <a:gd name="T70" fmla="*/ 7 w 178"/>
                <a:gd name="T71" fmla="*/ 93 h 103"/>
                <a:gd name="T72" fmla="*/ 7 w 178"/>
                <a:gd name="T73" fmla="*/ 93 h 103"/>
                <a:gd name="T74" fmla="*/ 60 w 178"/>
                <a:gd name="T75" fmla="*/ 93 h 103"/>
                <a:gd name="T76" fmla="*/ 65 w 178"/>
                <a:gd name="T77" fmla="*/ 85 h 103"/>
                <a:gd name="T78" fmla="*/ 75 w 178"/>
                <a:gd name="T79" fmla="*/ 79 h 103"/>
                <a:gd name="T80" fmla="*/ 81 w 178"/>
                <a:gd name="T81" fmla="*/ 69 h 103"/>
                <a:gd name="T82" fmla="*/ 87 w 178"/>
                <a:gd name="T83" fmla="*/ 58 h 103"/>
                <a:gd name="T84" fmla="*/ 101 w 178"/>
                <a:gd name="T85" fmla="*/ 41 h 103"/>
                <a:gd name="T86" fmla="*/ 111 w 178"/>
                <a:gd name="T87" fmla="*/ 43 h 103"/>
                <a:gd name="T88" fmla="*/ 120 w 178"/>
                <a:gd name="T89" fmla="*/ 47 h 103"/>
                <a:gd name="T90" fmla="*/ 120 w 178"/>
                <a:gd name="T91" fmla="*/ 73 h 10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78"/>
                <a:gd name="T139" fmla="*/ 0 h 103"/>
                <a:gd name="T140" fmla="*/ 178 w 178"/>
                <a:gd name="T141" fmla="*/ 103 h 10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78" h="103">
                  <a:moveTo>
                    <a:pt x="100" y="75"/>
                  </a:moveTo>
                  <a:cubicBezTo>
                    <a:pt x="103" y="75"/>
                    <a:pt x="106" y="75"/>
                    <a:pt x="108" y="75"/>
                  </a:cubicBezTo>
                  <a:cubicBezTo>
                    <a:pt x="110" y="75"/>
                    <a:pt x="113" y="76"/>
                    <a:pt x="114" y="75"/>
                  </a:cubicBezTo>
                  <a:cubicBezTo>
                    <a:pt x="115" y="74"/>
                    <a:pt x="113" y="71"/>
                    <a:pt x="114" y="70"/>
                  </a:cubicBezTo>
                  <a:cubicBezTo>
                    <a:pt x="114" y="68"/>
                    <a:pt x="115" y="64"/>
                    <a:pt x="118" y="64"/>
                  </a:cubicBezTo>
                  <a:cubicBezTo>
                    <a:pt x="119" y="64"/>
                    <a:pt x="118" y="67"/>
                    <a:pt x="119" y="69"/>
                  </a:cubicBezTo>
                  <a:cubicBezTo>
                    <a:pt x="119" y="70"/>
                    <a:pt x="118" y="72"/>
                    <a:pt x="119" y="73"/>
                  </a:cubicBezTo>
                  <a:cubicBezTo>
                    <a:pt x="119" y="74"/>
                    <a:pt x="121" y="74"/>
                    <a:pt x="122" y="73"/>
                  </a:cubicBezTo>
                  <a:cubicBezTo>
                    <a:pt x="126" y="72"/>
                    <a:pt x="128" y="69"/>
                    <a:pt x="131" y="67"/>
                  </a:cubicBezTo>
                  <a:cubicBezTo>
                    <a:pt x="133" y="66"/>
                    <a:pt x="135" y="63"/>
                    <a:pt x="137" y="64"/>
                  </a:cubicBezTo>
                  <a:cubicBezTo>
                    <a:pt x="139" y="65"/>
                    <a:pt x="135" y="66"/>
                    <a:pt x="134" y="68"/>
                  </a:cubicBezTo>
                  <a:cubicBezTo>
                    <a:pt x="133" y="69"/>
                    <a:pt x="132" y="70"/>
                    <a:pt x="133" y="70"/>
                  </a:cubicBezTo>
                  <a:cubicBezTo>
                    <a:pt x="135" y="71"/>
                    <a:pt x="137" y="70"/>
                    <a:pt x="139" y="70"/>
                  </a:cubicBezTo>
                  <a:cubicBezTo>
                    <a:pt x="143" y="71"/>
                    <a:pt x="149" y="69"/>
                    <a:pt x="149" y="72"/>
                  </a:cubicBezTo>
                  <a:cubicBezTo>
                    <a:pt x="149" y="75"/>
                    <a:pt x="142" y="72"/>
                    <a:pt x="139" y="74"/>
                  </a:cubicBezTo>
                  <a:cubicBezTo>
                    <a:pt x="138" y="74"/>
                    <a:pt x="138" y="76"/>
                    <a:pt x="137" y="77"/>
                  </a:cubicBezTo>
                  <a:cubicBezTo>
                    <a:pt x="136" y="77"/>
                    <a:pt x="136" y="74"/>
                    <a:pt x="135" y="74"/>
                  </a:cubicBezTo>
                  <a:cubicBezTo>
                    <a:pt x="132" y="74"/>
                    <a:pt x="128" y="75"/>
                    <a:pt x="125" y="76"/>
                  </a:cubicBezTo>
                  <a:cubicBezTo>
                    <a:pt x="122" y="78"/>
                    <a:pt x="118" y="80"/>
                    <a:pt x="116" y="83"/>
                  </a:cubicBezTo>
                  <a:cubicBezTo>
                    <a:pt x="114" y="85"/>
                    <a:pt x="113" y="88"/>
                    <a:pt x="113" y="91"/>
                  </a:cubicBezTo>
                  <a:cubicBezTo>
                    <a:pt x="112" y="93"/>
                    <a:pt x="113" y="95"/>
                    <a:pt x="114" y="96"/>
                  </a:cubicBezTo>
                  <a:cubicBezTo>
                    <a:pt x="115" y="98"/>
                    <a:pt x="116" y="102"/>
                    <a:pt x="118" y="102"/>
                  </a:cubicBezTo>
                  <a:cubicBezTo>
                    <a:pt x="120" y="103"/>
                    <a:pt x="123" y="100"/>
                    <a:pt x="125" y="98"/>
                  </a:cubicBezTo>
                  <a:cubicBezTo>
                    <a:pt x="127" y="96"/>
                    <a:pt x="129" y="94"/>
                    <a:pt x="131" y="91"/>
                  </a:cubicBezTo>
                  <a:cubicBezTo>
                    <a:pt x="133" y="89"/>
                    <a:pt x="133" y="85"/>
                    <a:pt x="136" y="83"/>
                  </a:cubicBezTo>
                  <a:cubicBezTo>
                    <a:pt x="137" y="82"/>
                    <a:pt x="139" y="85"/>
                    <a:pt x="141" y="85"/>
                  </a:cubicBezTo>
                  <a:cubicBezTo>
                    <a:pt x="144" y="85"/>
                    <a:pt x="146" y="85"/>
                    <a:pt x="148" y="84"/>
                  </a:cubicBezTo>
                  <a:cubicBezTo>
                    <a:pt x="154" y="82"/>
                    <a:pt x="160" y="78"/>
                    <a:pt x="166" y="76"/>
                  </a:cubicBezTo>
                  <a:cubicBezTo>
                    <a:pt x="170" y="75"/>
                    <a:pt x="174" y="76"/>
                    <a:pt x="176" y="73"/>
                  </a:cubicBezTo>
                  <a:cubicBezTo>
                    <a:pt x="178" y="71"/>
                    <a:pt x="175" y="68"/>
                    <a:pt x="173" y="67"/>
                  </a:cubicBezTo>
                  <a:cubicBezTo>
                    <a:pt x="171" y="66"/>
                    <a:pt x="168" y="67"/>
                    <a:pt x="167" y="66"/>
                  </a:cubicBezTo>
                  <a:cubicBezTo>
                    <a:pt x="166" y="65"/>
                    <a:pt x="168" y="62"/>
                    <a:pt x="167" y="62"/>
                  </a:cubicBezTo>
                  <a:cubicBezTo>
                    <a:pt x="163" y="62"/>
                    <a:pt x="161" y="66"/>
                    <a:pt x="157" y="67"/>
                  </a:cubicBezTo>
                  <a:cubicBezTo>
                    <a:pt x="156" y="67"/>
                    <a:pt x="158" y="64"/>
                    <a:pt x="157" y="63"/>
                  </a:cubicBezTo>
                  <a:cubicBezTo>
                    <a:pt x="154" y="62"/>
                    <a:pt x="150" y="63"/>
                    <a:pt x="146" y="62"/>
                  </a:cubicBezTo>
                  <a:cubicBezTo>
                    <a:pt x="144" y="61"/>
                    <a:pt x="143" y="60"/>
                    <a:pt x="142" y="59"/>
                  </a:cubicBezTo>
                  <a:cubicBezTo>
                    <a:pt x="141" y="58"/>
                    <a:pt x="144" y="58"/>
                    <a:pt x="144" y="57"/>
                  </a:cubicBezTo>
                  <a:cubicBezTo>
                    <a:pt x="144" y="56"/>
                    <a:pt x="143" y="56"/>
                    <a:pt x="142" y="56"/>
                  </a:cubicBezTo>
                  <a:cubicBezTo>
                    <a:pt x="140" y="55"/>
                    <a:pt x="138" y="56"/>
                    <a:pt x="136" y="55"/>
                  </a:cubicBezTo>
                  <a:cubicBezTo>
                    <a:pt x="134" y="53"/>
                    <a:pt x="133" y="51"/>
                    <a:pt x="132" y="49"/>
                  </a:cubicBezTo>
                  <a:cubicBezTo>
                    <a:pt x="132" y="46"/>
                    <a:pt x="135" y="44"/>
                    <a:pt x="134" y="41"/>
                  </a:cubicBezTo>
                  <a:cubicBezTo>
                    <a:pt x="134" y="40"/>
                    <a:pt x="132" y="41"/>
                    <a:pt x="131" y="41"/>
                  </a:cubicBezTo>
                  <a:cubicBezTo>
                    <a:pt x="129" y="41"/>
                    <a:pt x="126" y="42"/>
                    <a:pt x="127" y="41"/>
                  </a:cubicBezTo>
                  <a:cubicBezTo>
                    <a:pt x="128" y="38"/>
                    <a:pt x="132" y="38"/>
                    <a:pt x="133" y="36"/>
                  </a:cubicBezTo>
                  <a:cubicBezTo>
                    <a:pt x="135" y="34"/>
                    <a:pt x="137" y="31"/>
                    <a:pt x="137" y="28"/>
                  </a:cubicBezTo>
                  <a:cubicBezTo>
                    <a:pt x="137" y="27"/>
                    <a:pt x="134" y="28"/>
                    <a:pt x="133" y="28"/>
                  </a:cubicBezTo>
                  <a:cubicBezTo>
                    <a:pt x="131" y="28"/>
                    <a:pt x="129" y="29"/>
                    <a:pt x="127" y="30"/>
                  </a:cubicBezTo>
                  <a:cubicBezTo>
                    <a:pt x="125" y="30"/>
                    <a:pt x="124" y="30"/>
                    <a:pt x="123" y="29"/>
                  </a:cubicBezTo>
                  <a:cubicBezTo>
                    <a:pt x="123" y="28"/>
                    <a:pt x="124" y="27"/>
                    <a:pt x="123" y="26"/>
                  </a:cubicBezTo>
                  <a:cubicBezTo>
                    <a:pt x="120" y="24"/>
                    <a:pt x="111" y="27"/>
                    <a:pt x="111" y="23"/>
                  </a:cubicBezTo>
                  <a:cubicBezTo>
                    <a:pt x="111" y="19"/>
                    <a:pt x="119" y="20"/>
                    <a:pt x="123" y="20"/>
                  </a:cubicBezTo>
                  <a:cubicBezTo>
                    <a:pt x="126" y="20"/>
                    <a:pt x="128" y="23"/>
                    <a:pt x="131" y="22"/>
                  </a:cubicBezTo>
                  <a:cubicBezTo>
                    <a:pt x="136" y="20"/>
                    <a:pt x="141" y="17"/>
                    <a:pt x="145" y="13"/>
                  </a:cubicBezTo>
                  <a:cubicBezTo>
                    <a:pt x="146" y="12"/>
                    <a:pt x="143" y="11"/>
                    <a:pt x="143" y="10"/>
                  </a:cubicBezTo>
                  <a:cubicBezTo>
                    <a:pt x="143" y="9"/>
                    <a:pt x="147" y="8"/>
                    <a:pt x="146" y="7"/>
                  </a:cubicBezTo>
                  <a:cubicBezTo>
                    <a:pt x="143" y="4"/>
                    <a:pt x="138" y="2"/>
                    <a:pt x="133" y="1"/>
                  </a:cubicBezTo>
                  <a:cubicBezTo>
                    <a:pt x="130" y="0"/>
                    <a:pt x="127" y="0"/>
                    <a:pt x="124" y="1"/>
                  </a:cubicBezTo>
                  <a:cubicBezTo>
                    <a:pt x="119" y="3"/>
                    <a:pt x="116" y="6"/>
                    <a:pt x="111" y="8"/>
                  </a:cubicBezTo>
                  <a:cubicBezTo>
                    <a:pt x="109" y="9"/>
                    <a:pt x="107" y="7"/>
                    <a:pt x="105" y="8"/>
                  </a:cubicBezTo>
                  <a:cubicBezTo>
                    <a:pt x="101" y="10"/>
                    <a:pt x="97" y="13"/>
                    <a:pt x="93" y="16"/>
                  </a:cubicBezTo>
                  <a:cubicBezTo>
                    <a:pt x="90" y="18"/>
                    <a:pt x="87" y="20"/>
                    <a:pt x="84" y="22"/>
                  </a:cubicBezTo>
                  <a:cubicBezTo>
                    <a:pt x="81" y="25"/>
                    <a:pt x="78" y="29"/>
                    <a:pt x="75" y="32"/>
                  </a:cubicBezTo>
                  <a:cubicBezTo>
                    <a:pt x="73" y="35"/>
                    <a:pt x="71" y="37"/>
                    <a:pt x="69" y="39"/>
                  </a:cubicBezTo>
                  <a:cubicBezTo>
                    <a:pt x="67" y="41"/>
                    <a:pt x="65" y="43"/>
                    <a:pt x="62" y="44"/>
                  </a:cubicBezTo>
                  <a:cubicBezTo>
                    <a:pt x="60" y="45"/>
                    <a:pt x="57" y="46"/>
                    <a:pt x="54" y="47"/>
                  </a:cubicBezTo>
                  <a:cubicBezTo>
                    <a:pt x="51" y="48"/>
                    <a:pt x="49" y="49"/>
                    <a:pt x="47" y="50"/>
                  </a:cubicBezTo>
                  <a:cubicBezTo>
                    <a:pt x="44" y="52"/>
                    <a:pt x="42" y="55"/>
                    <a:pt x="39" y="57"/>
                  </a:cubicBezTo>
                  <a:cubicBezTo>
                    <a:pt x="37" y="58"/>
                    <a:pt x="35" y="57"/>
                    <a:pt x="33" y="59"/>
                  </a:cubicBezTo>
                  <a:cubicBezTo>
                    <a:pt x="31" y="61"/>
                    <a:pt x="29" y="64"/>
                    <a:pt x="27" y="66"/>
                  </a:cubicBezTo>
                  <a:cubicBezTo>
                    <a:pt x="25" y="68"/>
                    <a:pt x="22" y="71"/>
                    <a:pt x="19" y="72"/>
                  </a:cubicBezTo>
                  <a:cubicBezTo>
                    <a:pt x="17" y="74"/>
                    <a:pt x="14" y="74"/>
                    <a:pt x="12" y="75"/>
                  </a:cubicBezTo>
                  <a:cubicBezTo>
                    <a:pt x="10" y="76"/>
                    <a:pt x="8" y="76"/>
                    <a:pt x="6" y="77"/>
                  </a:cubicBezTo>
                  <a:cubicBezTo>
                    <a:pt x="4" y="78"/>
                    <a:pt x="2" y="81"/>
                    <a:pt x="0" y="83"/>
                  </a:cubicBezTo>
                  <a:cubicBezTo>
                    <a:pt x="3" y="81"/>
                    <a:pt x="4" y="79"/>
                    <a:pt x="6" y="77"/>
                  </a:cubicBezTo>
                  <a:cubicBezTo>
                    <a:pt x="12" y="77"/>
                    <a:pt x="19" y="77"/>
                    <a:pt x="25" y="77"/>
                  </a:cubicBezTo>
                  <a:cubicBezTo>
                    <a:pt x="33" y="77"/>
                    <a:pt x="42" y="77"/>
                    <a:pt x="50" y="77"/>
                  </a:cubicBezTo>
                  <a:cubicBezTo>
                    <a:pt x="50" y="76"/>
                    <a:pt x="49" y="74"/>
                    <a:pt x="50" y="73"/>
                  </a:cubicBezTo>
                  <a:cubicBezTo>
                    <a:pt x="51" y="72"/>
                    <a:pt x="52" y="71"/>
                    <a:pt x="54" y="71"/>
                  </a:cubicBezTo>
                  <a:cubicBezTo>
                    <a:pt x="56" y="70"/>
                    <a:pt x="59" y="72"/>
                    <a:pt x="60" y="71"/>
                  </a:cubicBezTo>
                  <a:cubicBezTo>
                    <a:pt x="62" y="70"/>
                    <a:pt x="61" y="68"/>
                    <a:pt x="62" y="66"/>
                  </a:cubicBezTo>
                  <a:cubicBezTo>
                    <a:pt x="63" y="65"/>
                    <a:pt x="65" y="65"/>
                    <a:pt x="66" y="63"/>
                  </a:cubicBezTo>
                  <a:cubicBezTo>
                    <a:pt x="67" y="61"/>
                    <a:pt x="66" y="59"/>
                    <a:pt x="67" y="57"/>
                  </a:cubicBezTo>
                  <a:cubicBezTo>
                    <a:pt x="68" y="55"/>
                    <a:pt x="71" y="53"/>
                    <a:pt x="73" y="51"/>
                  </a:cubicBezTo>
                  <a:cubicBezTo>
                    <a:pt x="73" y="50"/>
                    <a:pt x="71" y="49"/>
                    <a:pt x="72" y="48"/>
                  </a:cubicBezTo>
                  <a:cubicBezTo>
                    <a:pt x="73" y="45"/>
                    <a:pt x="76" y="42"/>
                    <a:pt x="78" y="39"/>
                  </a:cubicBezTo>
                  <a:cubicBezTo>
                    <a:pt x="79" y="37"/>
                    <a:pt x="81" y="34"/>
                    <a:pt x="84" y="34"/>
                  </a:cubicBezTo>
                  <a:cubicBezTo>
                    <a:pt x="86" y="34"/>
                    <a:pt x="85" y="39"/>
                    <a:pt x="87" y="39"/>
                  </a:cubicBezTo>
                  <a:cubicBezTo>
                    <a:pt x="89" y="40"/>
                    <a:pt x="90" y="36"/>
                    <a:pt x="92" y="36"/>
                  </a:cubicBezTo>
                  <a:cubicBezTo>
                    <a:pt x="94" y="36"/>
                    <a:pt x="96" y="37"/>
                    <a:pt x="98" y="38"/>
                  </a:cubicBezTo>
                  <a:cubicBezTo>
                    <a:pt x="98" y="38"/>
                    <a:pt x="99" y="39"/>
                    <a:pt x="100" y="39"/>
                  </a:cubicBezTo>
                  <a:cubicBezTo>
                    <a:pt x="99" y="46"/>
                    <a:pt x="98" y="53"/>
                    <a:pt x="98" y="61"/>
                  </a:cubicBezTo>
                  <a:cubicBezTo>
                    <a:pt x="98" y="61"/>
                    <a:pt x="99" y="61"/>
                    <a:pt x="100" y="61"/>
                  </a:cubicBezTo>
                  <a:cubicBezTo>
                    <a:pt x="100" y="65"/>
                    <a:pt x="100" y="70"/>
                    <a:pt x="100" y="7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 name="Freeform 3521"/>
            <p:cNvSpPr>
              <a:spLocks noChangeAspect="1"/>
            </p:cNvSpPr>
            <p:nvPr/>
          </p:nvSpPr>
          <p:spPr bwMode="auto">
            <a:xfrm>
              <a:off x="8777056" y="7529520"/>
              <a:ext cx="53560" cy="36640"/>
            </a:xfrm>
            <a:custGeom>
              <a:avLst/>
              <a:gdLst>
                <a:gd name="T0" fmla="*/ 7 w 7"/>
                <a:gd name="T1" fmla="*/ 1 h 5"/>
                <a:gd name="T2" fmla="*/ 7 w 7"/>
                <a:gd name="T3" fmla="*/ 4 h 5"/>
                <a:gd name="T4" fmla="*/ 3 w 7"/>
                <a:gd name="T5" fmla="*/ 5 h 5"/>
                <a:gd name="T6" fmla="*/ 0 w 7"/>
                <a:gd name="T7" fmla="*/ 2 h 5"/>
                <a:gd name="T8" fmla="*/ 2 w 7"/>
                <a:gd name="T9" fmla="*/ 0 h 5"/>
                <a:gd name="T10" fmla="*/ 7 w 7"/>
                <a:gd name="T11" fmla="*/ 1 h 5"/>
                <a:gd name="T12" fmla="*/ 0 60000 65536"/>
                <a:gd name="T13" fmla="*/ 0 60000 65536"/>
                <a:gd name="T14" fmla="*/ 0 60000 65536"/>
                <a:gd name="T15" fmla="*/ 0 60000 65536"/>
                <a:gd name="T16" fmla="*/ 0 60000 65536"/>
                <a:gd name="T17" fmla="*/ 0 60000 65536"/>
                <a:gd name="T18" fmla="*/ 0 w 7"/>
                <a:gd name="T19" fmla="*/ 0 h 5"/>
                <a:gd name="T20" fmla="*/ 7 w 7"/>
                <a:gd name="T21" fmla="*/ 5 h 5"/>
              </a:gdLst>
              <a:ahLst/>
              <a:cxnLst>
                <a:cxn ang="T12">
                  <a:pos x="T0" y="T1"/>
                </a:cxn>
                <a:cxn ang="T13">
                  <a:pos x="T2" y="T3"/>
                </a:cxn>
                <a:cxn ang="T14">
                  <a:pos x="T4" y="T5"/>
                </a:cxn>
                <a:cxn ang="T15">
                  <a:pos x="T6" y="T7"/>
                </a:cxn>
                <a:cxn ang="T16">
                  <a:pos x="T8" y="T9"/>
                </a:cxn>
                <a:cxn ang="T17">
                  <a:pos x="T10" y="T11"/>
                </a:cxn>
              </a:cxnLst>
              <a:rect l="T18" t="T19" r="T20" b="T21"/>
              <a:pathLst>
                <a:path w="7" h="5">
                  <a:moveTo>
                    <a:pt x="6" y="1"/>
                  </a:moveTo>
                  <a:cubicBezTo>
                    <a:pt x="7" y="1"/>
                    <a:pt x="7" y="3"/>
                    <a:pt x="6" y="3"/>
                  </a:cubicBezTo>
                  <a:cubicBezTo>
                    <a:pt x="5" y="4"/>
                    <a:pt x="4" y="5"/>
                    <a:pt x="3" y="4"/>
                  </a:cubicBezTo>
                  <a:cubicBezTo>
                    <a:pt x="2" y="4"/>
                    <a:pt x="0" y="3"/>
                    <a:pt x="0" y="2"/>
                  </a:cubicBezTo>
                  <a:cubicBezTo>
                    <a:pt x="0" y="1"/>
                    <a:pt x="1" y="0"/>
                    <a:pt x="2" y="0"/>
                  </a:cubicBezTo>
                  <a:cubicBezTo>
                    <a:pt x="3" y="0"/>
                    <a:pt x="5" y="0"/>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 name="Freeform 3532"/>
            <p:cNvSpPr>
              <a:spLocks noChangeAspect="1"/>
            </p:cNvSpPr>
            <p:nvPr/>
          </p:nvSpPr>
          <p:spPr bwMode="auto">
            <a:xfrm>
              <a:off x="9071628" y="7883705"/>
              <a:ext cx="200841" cy="73277"/>
            </a:xfrm>
            <a:custGeom>
              <a:avLst/>
              <a:gdLst>
                <a:gd name="T0" fmla="*/ 1 w 25"/>
                <a:gd name="T1" fmla="*/ 8 h 10"/>
                <a:gd name="T2" fmla="*/ 1 w 25"/>
                <a:gd name="T3" fmla="*/ 11 h 10"/>
                <a:gd name="T4" fmla="*/ 7 w 25"/>
                <a:gd name="T5" fmla="*/ 11 h 10"/>
                <a:gd name="T6" fmla="*/ 22 w 25"/>
                <a:gd name="T7" fmla="*/ 6 h 10"/>
                <a:gd name="T8" fmla="*/ 29 w 25"/>
                <a:gd name="T9" fmla="*/ 4 h 10"/>
                <a:gd name="T10" fmla="*/ 26 w 25"/>
                <a:gd name="T11" fmla="*/ 4 h 10"/>
                <a:gd name="T12" fmla="*/ 20 w 25"/>
                <a:gd name="T13" fmla="*/ 4 h 10"/>
                <a:gd name="T14" fmla="*/ 24 w 25"/>
                <a:gd name="T15" fmla="*/ 1 h 10"/>
                <a:gd name="T16" fmla="*/ 20 w 25"/>
                <a:gd name="T17" fmla="*/ 1 h 10"/>
                <a:gd name="T18" fmla="*/ 11 w 25"/>
                <a:gd name="T19" fmla="*/ 4 h 10"/>
                <a:gd name="T20" fmla="*/ 6 w 25"/>
                <a:gd name="T21" fmla="*/ 5 h 10"/>
                <a:gd name="T22" fmla="*/ 1 w 25"/>
                <a:gd name="T23" fmla="*/ 8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10"/>
                <a:gd name="T38" fmla="*/ 25 w 25"/>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10">
                  <a:moveTo>
                    <a:pt x="1" y="7"/>
                  </a:moveTo>
                  <a:cubicBezTo>
                    <a:pt x="1" y="7"/>
                    <a:pt x="0" y="8"/>
                    <a:pt x="1" y="9"/>
                  </a:cubicBezTo>
                  <a:cubicBezTo>
                    <a:pt x="2" y="10"/>
                    <a:pt x="4" y="10"/>
                    <a:pt x="6" y="9"/>
                  </a:cubicBezTo>
                  <a:cubicBezTo>
                    <a:pt x="10" y="8"/>
                    <a:pt x="14" y="7"/>
                    <a:pt x="18" y="5"/>
                  </a:cubicBezTo>
                  <a:cubicBezTo>
                    <a:pt x="20" y="5"/>
                    <a:pt x="22" y="4"/>
                    <a:pt x="24" y="3"/>
                  </a:cubicBezTo>
                  <a:cubicBezTo>
                    <a:pt x="25" y="3"/>
                    <a:pt x="22" y="3"/>
                    <a:pt x="22" y="3"/>
                  </a:cubicBezTo>
                  <a:cubicBezTo>
                    <a:pt x="20" y="3"/>
                    <a:pt x="18" y="4"/>
                    <a:pt x="17" y="3"/>
                  </a:cubicBezTo>
                  <a:cubicBezTo>
                    <a:pt x="17" y="2"/>
                    <a:pt x="21" y="2"/>
                    <a:pt x="20" y="1"/>
                  </a:cubicBezTo>
                  <a:cubicBezTo>
                    <a:pt x="20" y="0"/>
                    <a:pt x="18" y="1"/>
                    <a:pt x="17" y="1"/>
                  </a:cubicBezTo>
                  <a:cubicBezTo>
                    <a:pt x="14" y="2"/>
                    <a:pt x="12" y="2"/>
                    <a:pt x="9" y="3"/>
                  </a:cubicBezTo>
                  <a:cubicBezTo>
                    <a:pt x="8" y="3"/>
                    <a:pt x="6" y="3"/>
                    <a:pt x="5" y="4"/>
                  </a:cubicBezTo>
                  <a:cubicBezTo>
                    <a:pt x="4" y="5"/>
                    <a:pt x="2" y="5"/>
                    <a:pt x="1"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 name="Freeform 2538"/>
            <p:cNvSpPr>
              <a:spLocks noChangeAspect="1"/>
            </p:cNvSpPr>
            <p:nvPr/>
          </p:nvSpPr>
          <p:spPr bwMode="auto">
            <a:xfrm>
              <a:off x="6969494" y="10564550"/>
              <a:ext cx="421769" cy="421360"/>
            </a:xfrm>
            <a:custGeom>
              <a:avLst/>
              <a:gdLst>
                <a:gd name="T0" fmla="*/ 48 w 53"/>
                <a:gd name="T1" fmla="*/ 56 h 58"/>
                <a:gd name="T2" fmla="*/ 48 w 53"/>
                <a:gd name="T3" fmla="*/ 49 h 58"/>
                <a:gd name="T4" fmla="*/ 53 w 53"/>
                <a:gd name="T5" fmla="*/ 45 h 58"/>
                <a:gd name="T6" fmla="*/ 62 w 53"/>
                <a:gd name="T7" fmla="*/ 39 h 58"/>
                <a:gd name="T8" fmla="*/ 63 w 53"/>
                <a:gd name="T9" fmla="*/ 36 h 58"/>
                <a:gd name="T10" fmla="*/ 58 w 53"/>
                <a:gd name="T11" fmla="*/ 33 h 58"/>
                <a:gd name="T12" fmla="*/ 53 w 53"/>
                <a:gd name="T13" fmla="*/ 31 h 58"/>
                <a:gd name="T14" fmla="*/ 48 w 53"/>
                <a:gd name="T15" fmla="*/ 31 h 58"/>
                <a:gd name="T16" fmla="*/ 51 w 53"/>
                <a:gd name="T17" fmla="*/ 12 h 58"/>
                <a:gd name="T18" fmla="*/ 50 w 53"/>
                <a:gd name="T19" fmla="*/ 0 h 58"/>
                <a:gd name="T20" fmla="*/ 21 w 53"/>
                <a:gd name="T21" fmla="*/ 1 h 58"/>
                <a:gd name="T22" fmla="*/ 20 w 53"/>
                <a:gd name="T23" fmla="*/ 11 h 58"/>
                <a:gd name="T24" fmla="*/ 14 w 53"/>
                <a:gd name="T25" fmla="*/ 12 h 58"/>
                <a:gd name="T26" fmla="*/ 20 w 53"/>
                <a:gd name="T27" fmla="*/ 18 h 58"/>
                <a:gd name="T28" fmla="*/ 25 w 53"/>
                <a:gd name="T29" fmla="*/ 19 h 58"/>
                <a:gd name="T30" fmla="*/ 26 w 53"/>
                <a:gd name="T31" fmla="*/ 23 h 58"/>
                <a:gd name="T32" fmla="*/ 27 w 53"/>
                <a:gd name="T33" fmla="*/ 31 h 58"/>
                <a:gd name="T34" fmla="*/ 8 w 53"/>
                <a:gd name="T35" fmla="*/ 30 h 58"/>
                <a:gd name="T36" fmla="*/ 1 w 53"/>
                <a:gd name="T37" fmla="*/ 45 h 58"/>
                <a:gd name="T38" fmla="*/ 2 w 53"/>
                <a:gd name="T39" fmla="*/ 51 h 58"/>
                <a:gd name="T40" fmla="*/ 0 w 53"/>
                <a:gd name="T41" fmla="*/ 56 h 58"/>
                <a:gd name="T42" fmla="*/ 5 w 53"/>
                <a:gd name="T43" fmla="*/ 61 h 58"/>
                <a:gd name="T44" fmla="*/ 12 w 53"/>
                <a:gd name="T45" fmla="*/ 65 h 58"/>
                <a:gd name="T46" fmla="*/ 23 w 53"/>
                <a:gd name="T47" fmla="*/ 68 h 58"/>
                <a:gd name="T48" fmla="*/ 30 w 53"/>
                <a:gd name="T49" fmla="*/ 69 h 58"/>
                <a:gd name="T50" fmla="*/ 34 w 53"/>
                <a:gd name="T51" fmla="*/ 65 h 58"/>
                <a:gd name="T52" fmla="*/ 38 w 53"/>
                <a:gd name="T53" fmla="*/ 65 h 58"/>
                <a:gd name="T54" fmla="*/ 40 w 53"/>
                <a:gd name="T55" fmla="*/ 57 h 58"/>
                <a:gd name="T56" fmla="*/ 45 w 53"/>
                <a:gd name="T57" fmla="*/ 56 h 58"/>
                <a:gd name="T58" fmla="*/ 48 w 53"/>
                <a:gd name="T59" fmla="*/ 56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3"/>
                <a:gd name="T91" fmla="*/ 0 h 58"/>
                <a:gd name="T92" fmla="*/ 53 w 53"/>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3" h="58">
                  <a:moveTo>
                    <a:pt x="40" y="47"/>
                  </a:moveTo>
                  <a:cubicBezTo>
                    <a:pt x="40" y="45"/>
                    <a:pt x="40" y="43"/>
                    <a:pt x="40" y="41"/>
                  </a:cubicBezTo>
                  <a:cubicBezTo>
                    <a:pt x="41" y="40"/>
                    <a:pt x="43" y="39"/>
                    <a:pt x="45" y="38"/>
                  </a:cubicBezTo>
                  <a:cubicBezTo>
                    <a:pt x="47" y="36"/>
                    <a:pt x="50" y="35"/>
                    <a:pt x="52" y="33"/>
                  </a:cubicBezTo>
                  <a:cubicBezTo>
                    <a:pt x="53" y="33"/>
                    <a:pt x="52" y="31"/>
                    <a:pt x="53" y="30"/>
                  </a:cubicBezTo>
                  <a:cubicBezTo>
                    <a:pt x="51" y="30"/>
                    <a:pt x="50" y="29"/>
                    <a:pt x="49" y="28"/>
                  </a:cubicBezTo>
                  <a:cubicBezTo>
                    <a:pt x="47" y="28"/>
                    <a:pt x="46" y="27"/>
                    <a:pt x="45" y="26"/>
                  </a:cubicBezTo>
                  <a:cubicBezTo>
                    <a:pt x="43" y="26"/>
                    <a:pt x="42" y="26"/>
                    <a:pt x="40" y="26"/>
                  </a:cubicBezTo>
                  <a:cubicBezTo>
                    <a:pt x="41" y="21"/>
                    <a:pt x="42" y="15"/>
                    <a:pt x="43" y="10"/>
                  </a:cubicBezTo>
                  <a:cubicBezTo>
                    <a:pt x="42" y="6"/>
                    <a:pt x="42" y="4"/>
                    <a:pt x="42" y="0"/>
                  </a:cubicBezTo>
                  <a:cubicBezTo>
                    <a:pt x="34" y="1"/>
                    <a:pt x="26" y="0"/>
                    <a:pt x="18" y="1"/>
                  </a:cubicBezTo>
                  <a:cubicBezTo>
                    <a:pt x="18" y="4"/>
                    <a:pt x="19" y="7"/>
                    <a:pt x="17" y="9"/>
                  </a:cubicBezTo>
                  <a:cubicBezTo>
                    <a:pt x="16" y="11"/>
                    <a:pt x="12" y="9"/>
                    <a:pt x="12" y="10"/>
                  </a:cubicBezTo>
                  <a:cubicBezTo>
                    <a:pt x="12" y="12"/>
                    <a:pt x="15" y="14"/>
                    <a:pt x="17" y="15"/>
                  </a:cubicBezTo>
                  <a:cubicBezTo>
                    <a:pt x="18" y="16"/>
                    <a:pt x="20" y="15"/>
                    <a:pt x="21" y="16"/>
                  </a:cubicBezTo>
                  <a:cubicBezTo>
                    <a:pt x="22" y="17"/>
                    <a:pt x="21" y="19"/>
                    <a:pt x="22" y="19"/>
                  </a:cubicBezTo>
                  <a:cubicBezTo>
                    <a:pt x="24" y="21"/>
                    <a:pt x="23" y="24"/>
                    <a:pt x="23" y="26"/>
                  </a:cubicBezTo>
                  <a:cubicBezTo>
                    <a:pt x="18" y="26"/>
                    <a:pt x="12" y="25"/>
                    <a:pt x="7" y="25"/>
                  </a:cubicBezTo>
                  <a:cubicBezTo>
                    <a:pt x="5" y="30"/>
                    <a:pt x="3" y="34"/>
                    <a:pt x="1" y="38"/>
                  </a:cubicBezTo>
                  <a:cubicBezTo>
                    <a:pt x="1" y="40"/>
                    <a:pt x="2" y="41"/>
                    <a:pt x="2" y="43"/>
                  </a:cubicBezTo>
                  <a:cubicBezTo>
                    <a:pt x="1" y="44"/>
                    <a:pt x="0" y="46"/>
                    <a:pt x="0" y="47"/>
                  </a:cubicBezTo>
                  <a:cubicBezTo>
                    <a:pt x="1" y="48"/>
                    <a:pt x="2" y="50"/>
                    <a:pt x="4" y="51"/>
                  </a:cubicBezTo>
                  <a:cubicBezTo>
                    <a:pt x="6" y="53"/>
                    <a:pt x="8" y="54"/>
                    <a:pt x="10" y="55"/>
                  </a:cubicBezTo>
                  <a:cubicBezTo>
                    <a:pt x="13" y="56"/>
                    <a:pt x="16" y="57"/>
                    <a:pt x="19" y="57"/>
                  </a:cubicBezTo>
                  <a:cubicBezTo>
                    <a:pt x="21" y="58"/>
                    <a:pt x="23" y="58"/>
                    <a:pt x="25" y="58"/>
                  </a:cubicBezTo>
                  <a:cubicBezTo>
                    <a:pt x="27" y="57"/>
                    <a:pt x="28" y="56"/>
                    <a:pt x="29" y="55"/>
                  </a:cubicBezTo>
                  <a:cubicBezTo>
                    <a:pt x="30" y="55"/>
                    <a:pt x="31" y="56"/>
                    <a:pt x="32" y="55"/>
                  </a:cubicBezTo>
                  <a:cubicBezTo>
                    <a:pt x="33" y="53"/>
                    <a:pt x="32" y="50"/>
                    <a:pt x="34" y="48"/>
                  </a:cubicBezTo>
                  <a:cubicBezTo>
                    <a:pt x="34" y="47"/>
                    <a:pt x="36" y="47"/>
                    <a:pt x="38" y="47"/>
                  </a:cubicBezTo>
                  <a:cubicBezTo>
                    <a:pt x="38" y="47"/>
                    <a:pt x="39" y="47"/>
                    <a:pt x="40" y="4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 name="Freeform 2542"/>
            <p:cNvSpPr>
              <a:spLocks noChangeAspect="1"/>
            </p:cNvSpPr>
            <p:nvPr/>
          </p:nvSpPr>
          <p:spPr bwMode="auto">
            <a:xfrm>
              <a:off x="7893362" y="11431699"/>
              <a:ext cx="562353" cy="268700"/>
            </a:xfrm>
            <a:custGeom>
              <a:avLst/>
              <a:gdLst>
                <a:gd name="T0" fmla="*/ 76 w 70"/>
                <a:gd name="T1" fmla="*/ 40 h 36"/>
                <a:gd name="T2" fmla="*/ 79 w 70"/>
                <a:gd name="T3" fmla="*/ 35 h 36"/>
                <a:gd name="T4" fmla="*/ 83 w 70"/>
                <a:gd name="T5" fmla="*/ 35 h 36"/>
                <a:gd name="T6" fmla="*/ 84 w 70"/>
                <a:gd name="T7" fmla="*/ 27 h 36"/>
                <a:gd name="T8" fmla="*/ 82 w 70"/>
                <a:gd name="T9" fmla="*/ 22 h 36"/>
                <a:gd name="T10" fmla="*/ 84 w 70"/>
                <a:gd name="T11" fmla="*/ 18 h 36"/>
                <a:gd name="T12" fmla="*/ 77 w 70"/>
                <a:gd name="T13" fmla="*/ 10 h 36"/>
                <a:gd name="T14" fmla="*/ 65 w 70"/>
                <a:gd name="T15" fmla="*/ 6 h 36"/>
                <a:gd name="T16" fmla="*/ 56 w 70"/>
                <a:gd name="T17" fmla="*/ 1 h 36"/>
                <a:gd name="T18" fmla="*/ 50 w 70"/>
                <a:gd name="T19" fmla="*/ 5 h 36"/>
                <a:gd name="T20" fmla="*/ 40 w 70"/>
                <a:gd name="T21" fmla="*/ 7 h 36"/>
                <a:gd name="T22" fmla="*/ 26 w 70"/>
                <a:gd name="T23" fmla="*/ 15 h 36"/>
                <a:gd name="T24" fmla="*/ 19 w 70"/>
                <a:gd name="T25" fmla="*/ 12 h 36"/>
                <a:gd name="T26" fmla="*/ 13 w 70"/>
                <a:gd name="T27" fmla="*/ 12 h 36"/>
                <a:gd name="T28" fmla="*/ 10 w 70"/>
                <a:gd name="T29" fmla="*/ 5 h 36"/>
                <a:gd name="T30" fmla="*/ 4 w 70"/>
                <a:gd name="T31" fmla="*/ 1 h 36"/>
                <a:gd name="T32" fmla="*/ 2 w 70"/>
                <a:gd name="T33" fmla="*/ 9 h 36"/>
                <a:gd name="T34" fmla="*/ 6 w 70"/>
                <a:gd name="T35" fmla="*/ 13 h 36"/>
                <a:gd name="T36" fmla="*/ 2 w 70"/>
                <a:gd name="T37" fmla="*/ 17 h 36"/>
                <a:gd name="T38" fmla="*/ 2 w 70"/>
                <a:gd name="T39" fmla="*/ 22 h 36"/>
                <a:gd name="T40" fmla="*/ 0 w 70"/>
                <a:gd name="T41" fmla="*/ 26 h 36"/>
                <a:gd name="T42" fmla="*/ 11 w 70"/>
                <a:gd name="T43" fmla="*/ 26 h 36"/>
                <a:gd name="T44" fmla="*/ 19 w 70"/>
                <a:gd name="T45" fmla="*/ 26 h 36"/>
                <a:gd name="T46" fmla="*/ 22 w 70"/>
                <a:gd name="T47" fmla="*/ 33 h 36"/>
                <a:gd name="T48" fmla="*/ 24 w 70"/>
                <a:gd name="T49" fmla="*/ 37 h 36"/>
                <a:gd name="T50" fmla="*/ 28 w 70"/>
                <a:gd name="T51" fmla="*/ 31 h 36"/>
                <a:gd name="T52" fmla="*/ 30 w 70"/>
                <a:gd name="T53" fmla="*/ 38 h 36"/>
                <a:gd name="T54" fmla="*/ 35 w 70"/>
                <a:gd name="T55" fmla="*/ 43 h 36"/>
                <a:gd name="T56" fmla="*/ 44 w 70"/>
                <a:gd name="T57" fmla="*/ 39 h 36"/>
                <a:gd name="T58" fmla="*/ 41 w 70"/>
                <a:gd name="T59" fmla="*/ 32 h 36"/>
                <a:gd name="T60" fmla="*/ 37 w 70"/>
                <a:gd name="T61" fmla="*/ 26 h 36"/>
                <a:gd name="T62" fmla="*/ 42 w 70"/>
                <a:gd name="T63" fmla="*/ 23 h 36"/>
                <a:gd name="T64" fmla="*/ 47 w 70"/>
                <a:gd name="T65" fmla="*/ 20 h 36"/>
                <a:gd name="T66" fmla="*/ 47 w 70"/>
                <a:gd name="T67" fmla="*/ 13 h 36"/>
                <a:gd name="T68" fmla="*/ 56 w 70"/>
                <a:gd name="T69" fmla="*/ 10 h 36"/>
                <a:gd name="T70" fmla="*/ 65 w 70"/>
                <a:gd name="T71" fmla="*/ 16 h 36"/>
                <a:gd name="T72" fmla="*/ 70 w 70"/>
                <a:gd name="T73" fmla="*/ 18 h 36"/>
                <a:gd name="T74" fmla="*/ 72 w 70"/>
                <a:gd name="T75" fmla="*/ 27 h 36"/>
                <a:gd name="T76" fmla="*/ 68 w 70"/>
                <a:gd name="T77" fmla="*/ 28 h 36"/>
                <a:gd name="T78" fmla="*/ 71 w 70"/>
                <a:gd name="T79" fmla="*/ 35 h 36"/>
                <a:gd name="T80" fmla="*/ 76 w 70"/>
                <a:gd name="T81" fmla="*/ 40 h 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0"/>
                <a:gd name="T124" fmla="*/ 0 h 36"/>
                <a:gd name="T125" fmla="*/ 70 w 70"/>
                <a:gd name="T126" fmla="*/ 36 h 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0" h="36">
                  <a:moveTo>
                    <a:pt x="63" y="33"/>
                  </a:moveTo>
                  <a:cubicBezTo>
                    <a:pt x="64" y="32"/>
                    <a:pt x="65" y="30"/>
                    <a:pt x="66" y="29"/>
                  </a:cubicBezTo>
                  <a:cubicBezTo>
                    <a:pt x="67" y="28"/>
                    <a:pt x="69" y="30"/>
                    <a:pt x="69" y="29"/>
                  </a:cubicBezTo>
                  <a:cubicBezTo>
                    <a:pt x="70" y="27"/>
                    <a:pt x="70" y="25"/>
                    <a:pt x="70" y="22"/>
                  </a:cubicBezTo>
                  <a:cubicBezTo>
                    <a:pt x="70" y="21"/>
                    <a:pt x="68" y="19"/>
                    <a:pt x="68" y="18"/>
                  </a:cubicBezTo>
                  <a:cubicBezTo>
                    <a:pt x="68" y="16"/>
                    <a:pt x="69" y="16"/>
                    <a:pt x="70" y="15"/>
                  </a:cubicBezTo>
                  <a:cubicBezTo>
                    <a:pt x="68" y="12"/>
                    <a:pt x="67" y="10"/>
                    <a:pt x="64" y="8"/>
                  </a:cubicBezTo>
                  <a:cubicBezTo>
                    <a:pt x="61" y="6"/>
                    <a:pt x="58" y="7"/>
                    <a:pt x="54" y="5"/>
                  </a:cubicBezTo>
                  <a:cubicBezTo>
                    <a:pt x="52" y="4"/>
                    <a:pt x="50" y="1"/>
                    <a:pt x="47" y="1"/>
                  </a:cubicBezTo>
                  <a:cubicBezTo>
                    <a:pt x="45" y="0"/>
                    <a:pt x="44" y="4"/>
                    <a:pt x="42" y="4"/>
                  </a:cubicBezTo>
                  <a:cubicBezTo>
                    <a:pt x="39" y="5"/>
                    <a:pt x="35" y="5"/>
                    <a:pt x="33" y="6"/>
                  </a:cubicBezTo>
                  <a:cubicBezTo>
                    <a:pt x="29" y="7"/>
                    <a:pt x="26" y="11"/>
                    <a:pt x="22" y="12"/>
                  </a:cubicBezTo>
                  <a:cubicBezTo>
                    <a:pt x="20" y="13"/>
                    <a:pt x="18" y="10"/>
                    <a:pt x="16" y="10"/>
                  </a:cubicBezTo>
                  <a:cubicBezTo>
                    <a:pt x="14" y="10"/>
                    <a:pt x="12" y="11"/>
                    <a:pt x="11" y="10"/>
                  </a:cubicBezTo>
                  <a:cubicBezTo>
                    <a:pt x="9" y="9"/>
                    <a:pt x="9" y="6"/>
                    <a:pt x="8" y="4"/>
                  </a:cubicBezTo>
                  <a:cubicBezTo>
                    <a:pt x="7" y="3"/>
                    <a:pt x="4" y="2"/>
                    <a:pt x="3" y="1"/>
                  </a:cubicBezTo>
                  <a:cubicBezTo>
                    <a:pt x="3" y="3"/>
                    <a:pt x="1" y="5"/>
                    <a:pt x="2" y="7"/>
                  </a:cubicBezTo>
                  <a:cubicBezTo>
                    <a:pt x="2" y="9"/>
                    <a:pt x="5" y="9"/>
                    <a:pt x="5" y="11"/>
                  </a:cubicBezTo>
                  <a:cubicBezTo>
                    <a:pt x="5" y="12"/>
                    <a:pt x="2" y="12"/>
                    <a:pt x="2" y="14"/>
                  </a:cubicBezTo>
                  <a:cubicBezTo>
                    <a:pt x="1" y="15"/>
                    <a:pt x="2" y="16"/>
                    <a:pt x="2" y="18"/>
                  </a:cubicBezTo>
                  <a:cubicBezTo>
                    <a:pt x="2" y="19"/>
                    <a:pt x="1" y="20"/>
                    <a:pt x="0" y="21"/>
                  </a:cubicBezTo>
                  <a:cubicBezTo>
                    <a:pt x="3" y="21"/>
                    <a:pt x="6" y="21"/>
                    <a:pt x="9" y="21"/>
                  </a:cubicBezTo>
                  <a:cubicBezTo>
                    <a:pt x="11" y="21"/>
                    <a:pt x="14" y="20"/>
                    <a:pt x="16" y="21"/>
                  </a:cubicBezTo>
                  <a:cubicBezTo>
                    <a:pt x="17" y="22"/>
                    <a:pt x="17" y="25"/>
                    <a:pt x="18" y="27"/>
                  </a:cubicBezTo>
                  <a:cubicBezTo>
                    <a:pt x="18" y="28"/>
                    <a:pt x="18" y="31"/>
                    <a:pt x="20" y="30"/>
                  </a:cubicBezTo>
                  <a:cubicBezTo>
                    <a:pt x="22" y="30"/>
                    <a:pt x="21" y="25"/>
                    <a:pt x="23" y="25"/>
                  </a:cubicBezTo>
                  <a:cubicBezTo>
                    <a:pt x="25" y="25"/>
                    <a:pt x="24" y="29"/>
                    <a:pt x="25" y="31"/>
                  </a:cubicBezTo>
                  <a:cubicBezTo>
                    <a:pt x="26" y="33"/>
                    <a:pt x="27" y="35"/>
                    <a:pt x="29" y="35"/>
                  </a:cubicBezTo>
                  <a:cubicBezTo>
                    <a:pt x="32" y="36"/>
                    <a:pt x="36" y="35"/>
                    <a:pt x="37" y="32"/>
                  </a:cubicBezTo>
                  <a:cubicBezTo>
                    <a:pt x="38" y="30"/>
                    <a:pt x="35" y="28"/>
                    <a:pt x="34" y="26"/>
                  </a:cubicBezTo>
                  <a:cubicBezTo>
                    <a:pt x="33" y="24"/>
                    <a:pt x="30" y="23"/>
                    <a:pt x="31" y="21"/>
                  </a:cubicBezTo>
                  <a:cubicBezTo>
                    <a:pt x="31" y="19"/>
                    <a:pt x="33" y="19"/>
                    <a:pt x="35" y="19"/>
                  </a:cubicBezTo>
                  <a:cubicBezTo>
                    <a:pt x="36" y="18"/>
                    <a:pt x="38" y="17"/>
                    <a:pt x="39" y="16"/>
                  </a:cubicBezTo>
                  <a:cubicBezTo>
                    <a:pt x="40" y="14"/>
                    <a:pt x="38" y="12"/>
                    <a:pt x="39" y="11"/>
                  </a:cubicBezTo>
                  <a:cubicBezTo>
                    <a:pt x="41" y="9"/>
                    <a:pt x="45" y="8"/>
                    <a:pt x="47" y="8"/>
                  </a:cubicBezTo>
                  <a:cubicBezTo>
                    <a:pt x="50" y="9"/>
                    <a:pt x="52" y="12"/>
                    <a:pt x="54" y="13"/>
                  </a:cubicBezTo>
                  <a:cubicBezTo>
                    <a:pt x="55" y="14"/>
                    <a:pt x="57" y="14"/>
                    <a:pt x="58" y="15"/>
                  </a:cubicBezTo>
                  <a:cubicBezTo>
                    <a:pt x="59" y="17"/>
                    <a:pt x="60" y="20"/>
                    <a:pt x="60" y="22"/>
                  </a:cubicBezTo>
                  <a:cubicBezTo>
                    <a:pt x="60" y="23"/>
                    <a:pt x="58" y="22"/>
                    <a:pt x="57" y="23"/>
                  </a:cubicBezTo>
                  <a:cubicBezTo>
                    <a:pt x="57" y="25"/>
                    <a:pt x="58" y="27"/>
                    <a:pt x="59" y="29"/>
                  </a:cubicBezTo>
                  <a:cubicBezTo>
                    <a:pt x="60" y="30"/>
                    <a:pt x="62" y="32"/>
                    <a:pt x="63" y="3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 name="Freeform 2543"/>
            <p:cNvSpPr>
              <a:spLocks noChangeAspect="1"/>
            </p:cNvSpPr>
            <p:nvPr/>
          </p:nvSpPr>
          <p:spPr bwMode="auto">
            <a:xfrm>
              <a:off x="7592104" y="11266806"/>
              <a:ext cx="341437" cy="341979"/>
            </a:xfrm>
            <a:custGeom>
              <a:avLst/>
              <a:gdLst>
                <a:gd name="T0" fmla="*/ 49 w 42"/>
                <a:gd name="T1" fmla="*/ 29 h 47"/>
                <a:gd name="T2" fmla="*/ 47 w 42"/>
                <a:gd name="T3" fmla="*/ 26 h 47"/>
                <a:gd name="T4" fmla="*/ 44 w 42"/>
                <a:gd name="T5" fmla="*/ 23 h 47"/>
                <a:gd name="T6" fmla="*/ 36 w 42"/>
                <a:gd name="T7" fmla="*/ 15 h 47"/>
                <a:gd name="T8" fmla="*/ 36 w 42"/>
                <a:gd name="T9" fmla="*/ 8 h 47"/>
                <a:gd name="T10" fmla="*/ 35 w 42"/>
                <a:gd name="T11" fmla="*/ 5 h 47"/>
                <a:gd name="T12" fmla="*/ 34 w 42"/>
                <a:gd name="T13" fmla="*/ 8 h 47"/>
                <a:gd name="T14" fmla="*/ 25 w 42"/>
                <a:gd name="T15" fmla="*/ 8 h 47"/>
                <a:gd name="T16" fmla="*/ 21 w 42"/>
                <a:gd name="T17" fmla="*/ 5 h 47"/>
                <a:gd name="T18" fmla="*/ 16 w 42"/>
                <a:gd name="T19" fmla="*/ 5 h 47"/>
                <a:gd name="T20" fmla="*/ 5 w 42"/>
                <a:gd name="T21" fmla="*/ 0 h 47"/>
                <a:gd name="T22" fmla="*/ 4 w 42"/>
                <a:gd name="T23" fmla="*/ 0 h 47"/>
                <a:gd name="T24" fmla="*/ 1 w 42"/>
                <a:gd name="T25" fmla="*/ 1 h 47"/>
                <a:gd name="T26" fmla="*/ 0 w 42"/>
                <a:gd name="T27" fmla="*/ 5 h 47"/>
                <a:gd name="T28" fmla="*/ 1 w 42"/>
                <a:gd name="T29" fmla="*/ 8 h 47"/>
                <a:gd name="T30" fmla="*/ 1 w 42"/>
                <a:gd name="T31" fmla="*/ 12 h 47"/>
                <a:gd name="T32" fmla="*/ 0 w 42"/>
                <a:gd name="T33" fmla="*/ 19 h 47"/>
                <a:gd name="T34" fmla="*/ 1 w 42"/>
                <a:gd name="T35" fmla="*/ 23 h 47"/>
                <a:gd name="T36" fmla="*/ 7 w 42"/>
                <a:gd name="T37" fmla="*/ 26 h 47"/>
                <a:gd name="T38" fmla="*/ 12 w 42"/>
                <a:gd name="T39" fmla="*/ 27 h 47"/>
                <a:gd name="T40" fmla="*/ 12 w 42"/>
                <a:gd name="T41" fmla="*/ 25 h 47"/>
                <a:gd name="T42" fmla="*/ 10 w 42"/>
                <a:gd name="T43" fmla="*/ 19 h 47"/>
                <a:gd name="T44" fmla="*/ 11 w 42"/>
                <a:gd name="T45" fmla="*/ 18 h 47"/>
                <a:gd name="T46" fmla="*/ 16 w 42"/>
                <a:gd name="T47" fmla="*/ 23 h 47"/>
                <a:gd name="T48" fmla="*/ 18 w 42"/>
                <a:gd name="T49" fmla="*/ 29 h 47"/>
                <a:gd name="T50" fmla="*/ 28 w 42"/>
                <a:gd name="T51" fmla="*/ 32 h 47"/>
                <a:gd name="T52" fmla="*/ 34 w 42"/>
                <a:gd name="T53" fmla="*/ 38 h 47"/>
                <a:gd name="T54" fmla="*/ 34 w 42"/>
                <a:gd name="T55" fmla="*/ 46 h 47"/>
                <a:gd name="T56" fmla="*/ 39 w 42"/>
                <a:gd name="T57" fmla="*/ 50 h 47"/>
                <a:gd name="T58" fmla="*/ 36 w 42"/>
                <a:gd name="T59" fmla="*/ 46 h 47"/>
                <a:gd name="T60" fmla="*/ 36 w 42"/>
                <a:gd name="T61" fmla="*/ 43 h 47"/>
                <a:gd name="T62" fmla="*/ 40 w 42"/>
                <a:gd name="T63" fmla="*/ 46 h 47"/>
                <a:gd name="T64" fmla="*/ 45 w 42"/>
                <a:gd name="T65" fmla="*/ 55 h 47"/>
                <a:gd name="T66" fmla="*/ 45 w 42"/>
                <a:gd name="T67" fmla="*/ 52 h 47"/>
                <a:gd name="T68" fmla="*/ 47 w 42"/>
                <a:gd name="T69" fmla="*/ 49 h 47"/>
                <a:gd name="T70" fmla="*/ 47 w 42"/>
                <a:gd name="T71" fmla="*/ 44 h 47"/>
                <a:gd name="T72" fmla="*/ 51 w 42"/>
                <a:gd name="T73" fmla="*/ 41 h 47"/>
                <a:gd name="T74" fmla="*/ 47 w 42"/>
                <a:gd name="T75" fmla="*/ 36 h 47"/>
                <a:gd name="T76" fmla="*/ 49 w 42"/>
                <a:gd name="T77" fmla="*/ 29 h 4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
                <a:gd name="T118" fmla="*/ 0 h 47"/>
                <a:gd name="T119" fmla="*/ 42 w 42"/>
                <a:gd name="T120" fmla="*/ 47 h 4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 h="47">
                  <a:moveTo>
                    <a:pt x="40" y="24"/>
                  </a:moveTo>
                  <a:cubicBezTo>
                    <a:pt x="40" y="23"/>
                    <a:pt x="40" y="23"/>
                    <a:pt x="39" y="22"/>
                  </a:cubicBezTo>
                  <a:cubicBezTo>
                    <a:pt x="38" y="21"/>
                    <a:pt x="37" y="20"/>
                    <a:pt x="36" y="19"/>
                  </a:cubicBezTo>
                  <a:cubicBezTo>
                    <a:pt x="34" y="17"/>
                    <a:pt x="31" y="15"/>
                    <a:pt x="30" y="13"/>
                  </a:cubicBezTo>
                  <a:cubicBezTo>
                    <a:pt x="29" y="11"/>
                    <a:pt x="30" y="9"/>
                    <a:pt x="30" y="7"/>
                  </a:cubicBezTo>
                  <a:cubicBezTo>
                    <a:pt x="30" y="6"/>
                    <a:pt x="29" y="5"/>
                    <a:pt x="29" y="4"/>
                  </a:cubicBezTo>
                  <a:cubicBezTo>
                    <a:pt x="29" y="5"/>
                    <a:pt x="29" y="7"/>
                    <a:pt x="28" y="7"/>
                  </a:cubicBezTo>
                  <a:cubicBezTo>
                    <a:pt x="26" y="8"/>
                    <a:pt x="23" y="8"/>
                    <a:pt x="21" y="7"/>
                  </a:cubicBezTo>
                  <a:cubicBezTo>
                    <a:pt x="19" y="7"/>
                    <a:pt x="19" y="4"/>
                    <a:pt x="17" y="4"/>
                  </a:cubicBezTo>
                  <a:cubicBezTo>
                    <a:pt x="16" y="3"/>
                    <a:pt x="14" y="4"/>
                    <a:pt x="13" y="4"/>
                  </a:cubicBezTo>
                  <a:cubicBezTo>
                    <a:pt x="9" y="3"/>
                    <a:pt x="8" y="0"/>
                    <a:pt x="4" y="0"/>
                  </a:cubicBezTo>
                  <a:lnTo>
                    <a:pt x="3" y="0"/>
                  </a:lnTo>
                  <a:cubicBezTo>
                    <a:pt x="2" y="0"/>
                    <a:pt x="2" y="1"/>
                    <a:pt x="1" y="1"/>
                  </a:cubicBezTo>
                  <a:cubicBezTo>
                    <a:pt x="1" y="2"/>
                    <a:pt x="0" y="3"/>
                    <a:pt x="0" y="4"/>
                  </a:cubicBezTo>
                  <a:cubicBezTo>
                    <a:pt x="0" y="5"/>
                    <a:pt x="1" y="6"/>
                    <a:pt x="1" y="7"/>
                  </a:cubicBezTo>
                  <a:cubicBezTo>
                    <a:pt x="1" y="8"/>
                    <a:pt x="1" y="9"/>
                    <a:pt x="1" y="10"/>
                  </a:cubicBezTo>
                  <a:cubicBezTo>
                    <a:pt x="1" y="12"/>
                    <a:pt x="0" y="14"/>
                    <a:pt x="0" y="16"/>
                  </a:cubicBezTo>
                  <a:cubicBezTo>
                    <a:pt x="0" y="17"/>
                    <a:pt x="0" y="18"/>
                    <a:pt x="1" y="19"/>
                  </a:cubicBezTo>
                  <a:cubicBezTo>
                    <a:pt x="3" y="20"/>
                    <a:pt x="4" y="21"/>
                    <a:pt x="6" y="22"/>
                  </a:cubicBezTo>
                  <a:cubicBezTo>
                    <a:pt x="7" y="23"/>
                    <a:pt x="9" y="24"/>
                    <a:pt x="10" y="23"/>
                  </a:cubicBezTo>
                  <a:cubicBezTo>
                    <a:pt x="11" y="23"/>
                    <a:pt x="10" y="22"/>
                    <a:pt x="10" y="21"/>
                  </a:cubicBezTo>
                  <a:cubicBezTo>
                    <a:pt x="10" y="19"/>
                    <a:pt x="8" y="18"/>
                    <a:pt x="8" y="16"/>
                  </a:cubicBezTo>
                  <a:cubicBezTo>
                    <a:pt x="8" y="15"/>
                    <a:pt x="9" y="15"/>
                    <a:pt x="9" y="15"/>
                  </a:cubicBezTo>
                  <a:cubicBezTo>
                    <a:pt x="11" y="16"/>
                    <a:pt x="12" y="18"/>
                    <a:pt x="13" y="19"/>
                  </a:cubicBezTo>
                  <a:cubicBezTo>
                    <a:pt x="14" y="21"/>
                    <a:pt x="13" y="23"/>
                    <a:pt x="15" y="24"/>
                  </a:cubicBezTo>
                  <a:cubicBezTo>
                    <a:pt x="17" y="26"/>
                    <a:pt x="21" y="25"/>
                    <a:pt x="23" y="27"/>
                  </a:cubicBezTo>
                  <a:cubicBezTo>
                    <a:pt x="25" y="28"/>
                    <a:pt x="27" y="30"/>
                    <a:pt x="28" y="32"/>
                  </a:cubicBezTo>
                  <a:cubicBezTo>
                    <a:pt x="28" y="34"/>
                    <a:pt x="27" y="37"/>
                    <a:pt x="28" y="39"/>
                  </a:cubicBezTo>
                  <a:cubicBezTo>
                    <a:pt x="28" y="41"/>
                    <a:pt x="31" y="42"/>
                    <a:pt x="32" y="42"/>
                  </a:cubicBezTo>
                  <a:cubicBezTo>
                    <a:pt x="34" y="42"/>
                    <a:pt x="31" y="40"/>
                    <a:pt x="30" y="39"/>
                  </a:cubicBezTo>
                  <a:cubicBezTo>
                    <a:pt x="30" y="38"/>
                    <a:pt x="29" y="36"/>
                    <a:pt x="30" y="36"/>
                  </a:cubicBezTo>
                  <a:cubicBezTo>
                    <a:pt x="32" y="36"/>
                    <a:pt x="32" y="38"/>
                    <a:pt x="33" y="39"/>
                  </a:cubicBezTo>
                  <a:cubicBezTo>
                    <a:pt x="35" y="41"/>
                    <a:pt x="35" y="44"/>
                    <a:pt x="37" y="46"/>
                  </a:cubicBezTo>
                  <a:cubicBezTo>
                    <a:pt x="37" y="47"/>
                    <a:pt x="37" y="44"/>
                    <a:pt x="37" y="44"/>
                  </a:cubicBezTo>
                  <a:cubicBezTo>
                    <a:pt x="38" y="43"/>
                    <a:pt x="39" y="42"/>
                    <a:pt x="39" y="41"/>
                  </a:cubicBezTo>
                  <a:cubicBezTo>
                    <a:pt x="39" y="39"/>
                    <a:pt x="38" y="38"/>
                    <a:pt x="39" y="37"/>
                  </a:cubicBezTo>
                  <a:cubicBezTo>
                    <a:pt x="39" y="35"/>
                    <a:pt x="42" y="35"/>
                    <a:pt x="42" y="34"/>
                  </a:cubicBezTo>
                  <a:cubicBezTo>
                    <a:pt x="42" y="32"/>
                    <a:pt x="39" y="32"/>
                    <a:pt x="39" y="30"/>
                  </a:cubicBezTo>
                  <a:cubicBezTo>
                    <a:pt x="38" y="28"/>
                    <a:pt x="40" y="26"/>
                    <a:pt x="40" y="2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 name="Freeform 3154"/>
            <p:cNvSpPr>
              <a:spLocks noChangeAspect="1"/>
            </p:cNvSpPr>
            <p:nvPr/>
          </p:nvSpPr>
          <p:spPr bwMode="auto">
            <a:xfrm>
              <a:off x="2704986" y="5367757"/>
              <a:ext cx="66949" cy="48861"/>
            </a:xfrm>
            <a:custGeom>
              <a:avLst/>
              <a:gdLst>
                <a:gd name="T0" fmla="*/ 6 w 8"/>
                <a:gd name="T1" fmla="*/ 6 h 7"/>
                <a:gd name="T2" fmla="*/ 1 w 8"/>
                <a:gd name="T3" fmla="*/ 7 h 7"/>
                <a:gd name="T4" fmla="*/ 3 w 8"/>
                <a:gd name="T5" fmla="*/ 3 h 7"/>
                <a:gd name="T6" fmla="*/ 9 w 8"/>
                <a:gd name="T7" fmla="*/ 1 h 7"/>
                <a:gd name="T8" fmla="*/ 6 w 8"/>
                <a:gd name="T9" fmla="*/ 6 h 7"/>
                <a:gd name="T10" fmla="*/ 0 60000 65536"/>
                <a:gd name="T11" fmla="*/ 0 60000 65536"/>
                <a:gd name="T12" fmla="*/ 0 60000 65536"/>
                <a:gd name="T13" fmla="*/ 0 60000 65536"/>
                <a:gd name="T14" fmla="*/ 0 60000 65536"/>
                <a:gd name="T15" fmla="*/ 0 w 8"/>
                <a:gd name="T16" fmla="*/ 0 h 7"/>
                <a:gd name="T17" fmla="*/ 8 w 8"/>
                <a:gd name="T18" fmla="*/ 7 h 7"/>
              </a:gdLst>
              <a:ahLst/>
              <a:cxnLst>
                <a:cxn ang="T10">
                  <a:pos x="T0" y="T1"/>
                </a:cxn>
                <a:cxn ang="T11">
                  <a:pos x="T2" y="T3"/>
                </a:cxn>
                <a:cxn ang="T12">
                  <a:pos x="T4" y="T5"/>
                </a:cxn>
                <a:cxn ang="T13">
                  <a:pos x="T6" y="T7"/>
                </a:cxn>
                <a:cxn ang="T14">
                  <a:pos x="T8" y="T9"/>
                </a:cxn>
              </a:cxnLst>
              <a:rect l="T15" t="T16" r="T17" b="T18"/>
              <a:pathLst>
                <a:path w="8" h="7">
                  <a:moveTo>
                    <a:pt x="5" y="5"/>
                  </a:moveTo>
                  <a:cubicBezTo>
                    <a:pt x="4" y="6"/>
                    <a:pt x="2" y="7"/>
                    <a:pt x="1" y="6"/>
                  </a:cubicBezTo>
                  <a:cubicBezTo>
                    <a:pt x="0" y="5"/>
                    <a:pt x="1" y="4"/>
                    <a:pt x="2" y="3"/>
                  </a:cubicBezTo>
                  <a:cubicBezTo>
                    <a:pt x="4" y="2"/>
                    <a:pt x="6" y="0"/>
                    <a:pt x="7" y="1"/>
                  </a:cubicBezTo>
                  <a:cubicBezTo>
                    <a:pt x="8" y="2"/>
                    <a:pt x="6" y="4"/>
                    <a:pt x="5"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 name="Freeform 3166"/>
            <p:cNvSpPr>
              <a:spLocks noChangeAspect="1"/>
            </p:cNvSpPr>
            <p:nvPr/>
          </p:nvSpPr>
          <p:spPr bwMode="auto">
            <a:xfrm>
              <a:off x="1279024" y="5624243"/>
              <a:ext cx="60255" cy="42745"/>
            </a:xfrm>
            <a:custGeom>
              <a:avLst/>
              <a:gdLst>
                <a:gd name="T0" fmla="*/ 3 w 8"/>
                <a:gd name="T1" fmla="*/ 5 h 6"/>
                <a:gd name="T2" fmla="*/ 0 w 8"/>
                <a:gd name="T3" fmla="*/ 6 h 6"/>
                <a:gd name="T4" fmla="*/ 3 w 8"/>
                <a:gd name="T5" fmla="*/ 4 h 6"/>
                <a:gd name="T6" fmla="*/ 9 w 8"/>
                <a:gd name="T7" fmla="*/ 1 h 6"/>
                <a:gd name="T8" fmla="*/ 3 w 8"/>
                <a:gd name="T9" fmla="*/ 5 h 6"/>
                <a:gd name="T10" fmla="*/ 0 60000 65536"/>
                <a:gd name="T11" fmla="*/ 0 60000 65536"/>
                <a:gd name="T12" fmla="*/ 0 60000 65536"/>
                <a:gd name="T13" fmla="*/ 0 60000 65536"/>
                <a:gd name="T14" fmla="*/ 0 60000 65536"/>
                <a:gd name="T15" fmla="*/ 0 w 8"/>
                <a:gd name="T16" fmla="*/ 0 h 6"/>
                <a:gd name="T17" fmla="*/ 8 w 8"/>
                <a:gd name="T18" fmla="*/ 6 h 6"/>
              </a:gdLst>
              <a:ahLst/>
              <a:cxnLst>
                <a:cxn ang="T10">
                  <a:pos x="T0" y="T1"/>
                </a:cxn>
                <a:cxn ang="T11">
                  <a:pos x="T2" y="T3"/>
                </a:cxn>
                <a:cxn ang="T12">
                  <a:pos x="T4" y="T5"/>
                </a:cxn>
                <a:cxn ang="T13">
                  <a:pos x="T6" y="T7"/>
                </a:cxn>
                <a:cxn ang="T14">
                  <a:pos x="T8" y="T9"/>
                </a:cxn>
              </a:cxnLst>
              <a:rect l="T15" t="T16" r="T17" b="T18"/>
              <a:pathLst>
                <a:path w="8" h="6">
                  <a:moveTo>
                    <a:pt x="3" y="4"/>
                  </a:moveTo>
                  <a:cubicBezTo>
                    <a:pt x="3" y="5"/>
                    <a:pt x="1" y="6"/>
                    <a:pt x="0" y="5"/>
                  </a:cubicBezTo>
                  <a:cubicBezTo>
                    <a:pt x="0" y="5"/>
                    <a:pt x="2" y="3"/>
                    <a:pt x="3" y="3"/>
                  </a:cubicBezTo>
                  <a:cubicBezTo>
                    <a:pt x="4" y="2"/>
                    <a:pt x="7" y="0"/>
                    <a:pt x="8" y="1"/>
                  </a:cubicBezTo>
                  <a:cubicBezTo>
                    <a:pt x="8" y="2"/>
                    <a:pt x="4" y="4"/>
                    <a:pt x="3"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 name="Freeform 3173"/>
            <p:cNvSpPr>
              <a:spLocks noChangeAspect="1"/>
            </p:cNvSpPr>
            <p:nvPr/>
          </p:nvSpPr>
          <p:spPr bwMode="auto">
            <a:xfrm>
              <a:off x="3729278" y="6106673"/>
              <a:ext cx="40174" cy="42745"/>
            </a:xfrm>
            <a:custGeom>
              <a:avLst/>
              <a:gdLst>
                <a:gd name="T0" fmla="*/ 5 w 5"/>
                <a:gd name="T1" fmla="*/ 5 h 6"/>
                <a:gd name="T2" fmla="*/ 5 w 5"/>
                <a:gd name="T3" fmla="*/ 7 h 6"/>
                <a:gd name="T4" fmla="*/ 2 w 5"/>
                <a:gd name="T5" fmla="*/ 5 h 6"/>
                <a:gd name="T6" fmla="*/ 0 w 5"/>
                <a:gd name="T7" fmla="*/ 0 h 6"/>
                <a:gd name="T8" fmla="*/ 5 w 5"/>
                <a:gd name="T9" fmla="*/ 5 h 6"/>
                <a:gd name="T10" fmla="*/ 0 60000 65536"/>
                <a:gd name="T11" fmla="*/ 0 60000 65536"/>
                <a:gd name="T12" fmla="*/ 0 60000 65536"/>
                <a:gd name="T13" fmla="*/ 0 60000 65536"/>
                <a:gd name="T14" fmla="*/ 0 60000 65536"/>
                <a:gd name="T15" fmla="*/ 0 w 5"/>
                <a:gd name="T16" fmla="*/ 0 h 6"/>
                <a:gd name="T17" fmla="*/ 5 w 5"/>
                <a:gd name="T18" fmla="*/ 6 h 6"/>
              </a:gdLst>
              <a:ahLst/>
              <a:cxnLst>
                <a:cxn ang="T10">
                  <a:pos x="T0" y="T1"/>
                </a:cxn>
                <a:cxn ang="T11">
                  <a:pos x="T2" y="T3"/>
                </a:cxn>
                <a:cxn ang="T12">
                  <a:pos x="T4" y="T5"/>
                </a:cxn>
                <a:cxn ang="T13">
                  <a:pos x="T6" y="T7"/>
                </a:cxn>
                <a:cxn ang="T14">
                  <a:pos x="T8" y="T9"/>
                </a:cxn>
              </a:cxnLst>
              <a:rect l="T15" t="T16" r="T17" b="T18"/>
              <a:pathLst>
                <a:path w="5" h="6">
                  <a:moveTo>
                    <a:pt x="4" y="4"/>
                  </a:moveTo>
                  <a:cubicBezTo>
                    <a:pt x="4" y="4"/>
                    <a:pt x="5" y="6"/>
                    <a:pt x="4" y="6"/>
                  </a:cubicBezTo>
                  <a:cubicBezTo>
                    <a:pt x="4" y="6"/>
                    <a:pt x="3" y="5"/>
                    <a:pt x="2" y="4"/>
                  </a:cubicBezTo>
                  <a:cubicBezTo>
                    <a:pt x="1" y="3"/>
                    <a:pt x="0" y="0"/>
                    <a:pt x="0" y="0"/>
                  </a:cubicBezTo>
                  <a:cubicBezTo>
                    <a:pt x="1" y="0"/>
                    <a:pt x="3" y="2"/>
                    <a:pt x="4"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 name="Freeform 3186"/>
            <p:cNvSpPr>
              <a:spLocks noChangeAspect="1"/>
            </p:cNvSpPr>
            <p:nvPr/>
          </p:nvSpPr>
          <p:spPr bwMode="auto">
            <a:xfrm>
              <a:off x="9439823" y="5050212"/>
              <a:ext cx="66949" cy="24422"/>
            </a:xfrm>
            <a:custGeom>
              <a:avLst/>
              <a:gdLst>
                <a:gd name="T0" fmla="*/ 7 w 8"/>
                <a:gd name="T1" fmla="*/ 1 h 3"/>
                <a:gd name="T2" fmla="*/ 10 w 8"/>
                <a:gd name="T3" fmla="*/ 3 h 3"/>
                <a:gd name="T4" fmla="*/ 5 w 8"/>
                <a:gd name="T5" fmla="*/ 4 h 3"/>
                <a:gd name="T6" fmla="*/ 1 w 8"/>
                <a:gd name="T7" fmla="*/ 1 h 3"/>
                <a:gd name="T8" fmla="*/ 7 w 8"/>
                <a:gd name="T9" fmla="*/ 1 h 3"/>
                <a:gd name="T10" fmla="*/ 0 60000 65536"/>
                <a:gd name="T11" fmla="*/ 0 60000 65536"/>
                <a:gd name="T12" fmla="*/ 0 60000 65536"/>
                <a:gd name="T13" fmla="*/ 0 60000 65536"/>
                <a:gd name="T14" fmla="*/ 0 60000 65536"/>
                <a:gd name="T15" fmla="*/ 0 w 8"/>
                <a:gd name="T16" fmla="*/ 0 h 3"/>
                <a:gd name="T17" fmla="*/ 8 w 8"/>
                <a:gd name="T18" fmla="*/ 3 h 3"/>
              </a:gdLst>
              <a:ahLst/>
              <a:cxnLst>
                <a:cxn ang="T10">
                  <a:pos x="T0" y="T1"/>
                </a:cxn>
                <a:cxn ang="T11">
                  <a:pos x="T2" y="T3"/>
                </a:cxn>
                <a:cxn ang="T12">
                  <a:pos x="T4" y="T5"/>
                </a:cxn>
                <a:cxn ang="T13">
                  <a:pos x="T6" y="T7"/>
                </a:cxn>
                <a:cxn ang="T14">
                  <a:pos x="T8" y="T9"/>
                </a:cxn>
              </a:cxnLst>
              <a:rect l="T15" t="T16" r="T17" b="T18"/>
              <a:pathLst>
                <a:path w="8" h="3">
                  <a:moveTo>
                    <a:pt x="6" y="1"/>
                  </a:moveTo>
                  <a:cubicBezTo>
                    <a:pt x="7" y="1"/>
                    <a:pt x="8" y="2"/>
                    <a:pt x="8" y="2"/>
                  </a:cubicBezTo>
                  <a:cubicBezTo>
                    <a:pt x="8" y="3"/>
                    <a:pt x="6" y="3"/>
                    <a:pt x="4" y="3"/>
                  </a:cubicBezTo>
                  <a:cubicBezTo>
                    <a:pt x="3" y="2"/>
                    <a:pt x="0" y="2"/>
                    <a:pt x="1" y="1"/>
                  </a:cubicBezTo>
                  <a:cubicBezTo>
                    <a:pt x="2" y="0"/>
                    <a:pt x="4" y="1"/>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 name="Freeform 3187"/>
            <p:cNvSpPr>
              <a:spLocks noChangeAspect="1"/>
            </p:cNvSpPr>
            <p:nvPr/>
          </p:nvSpPr>
          <p:spPr bwMode="auto">
            <a:xfrm>
              <a:off x="8589605" y="4579993"/>
              <a:ext cx="33477" cy="67170"/>
            </a:xfrm>
            <a:custGeom>
              <a:avLst/>
              <a:gdLst>
                <a:gd name="T0" fmla="*/ 4 w 4"/>
                <a:gd name="T1" fmla="*/ 6 h 9"/>
                <a:gd name="T2" fmla="*/ 3 w 4"/>
                <a:gd name="T3" fmla="*/ 11 h 9"/>
                <a:gd name="T4" fmla="*/ 0 w 4"/>
                <a:gd name="T5" fmla="*/ 6 h 9"/>
                <a:gd name="T6" fmla="*/ 1 w 4"/>
                <a:gd name="T7" fmla="*/ 0 h 9"/>
                <a:gd name="T8" fmla="*/ 4 w 4"/>
                <a:gd name="T9" fmla="*/ 6 h 9"/>
                <a:gd name="T10" fmla="*/ 0 60000 65536"/>
                <a:gd name="T11" fmla="*/ 0 60000 65536"/>
                <a:gd name="T12" fmla="*/ 0 60000 65536"/>
                <a:gd name="T13" fmla="*/ 0 60000 65536"/>
                <a:gd name="T14" fmla="*/ 0 60000 65536"/>
                <a:gd name="T15" fmla="*/ 0 w 4"/>
                <a:gd name="T16" fmla="*/ 0 h 9"/>
                <a:gd name="T17" fmla="*/ 4 w 4"/>
                <a:gd name="T18" fmla="*/ 9 h 9"/>
              </a:gdLst>
              <a:ahLst/>
              <a:cxnLst>
                <a:cxn ang="T10">
                  <a:pos x="T0" y="T1"/>
                </a:cxn>
                <a:cxn ang="T11">
                  <a:pos x="T2" y="T3"/>
                </a:cxn>
                <a:cxn ang="T12">
                  <a:pos x="T4" y="T5"/>
                </a:cxn>
                <a:cxn ang="T13">
                  <a:pos x="T6" y="T7"/>
                </a:cxn>
                <a:cxn ang="T14">
                  <a:pos x="T8" y="T9"/>
                </a:cxn>
              </a:cxnLst>
              <a:rect l="T15" t="T16" r="T17" b="T18"/>
              <a:pathLst>
                <a:path w="4" h="9">
                  <a:moveTo>
                    <a:pt x="3" y="5"/>
                  </a:moveTo>
                  <a:cubicBezTo>
                    <a:pt x="4" y="7"/>
                    <a:pt x="3" y="9"/>
                    <a:pt x="2" y="9"/>
                  </a:cubicBezTo>
                  <a:cubicBezTo>
                    <a:pt x="1" y="8"/>
                    <a:pt x="1" y="6"/>
                    <a:pt x="0" y="5"/>
                  </a:cubicBezTo>
                  <a:cubicBezTo>
                    <a:pt x="0" y="3"/>
                    <a:pt x="0" y="0"/>
                    <a:pt x="1" y="0"/>
                  </a:cubicBezTo>
                  <a:cubicBezTo>
                    <a:pt x="3" y="0"/>
                    <a:pt x="3" y="4"/>
                    <a:pt x="3"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 name="Freeform 3343"/>
            <p:cNvSpPr>
              <a:spLocks noChangeAspect="1"/>
            </p:cNvSpPr>
            <p:nvPr/>
          </p:nvSpPr>
          <p:spPr bwMode="auto">
            <a:xfrm>
              <a:off x="8884175" y="5953997"/>
              <a:ext cx="20089" cy="36640"/>
            </a:xfrm>
            <a:custGeom>
              <a:avLst/>
              <a:gdLst>
                <a:gd name="T0" fmla="*/ 3 w 2"/>
                <a:gd name="T1" fmla="*/ 4 h 5"/>
                <a:gd name="T2" fmla="*/ 2 w 2"/>
                <a:gd name="T3" fmla="*/ 6 h 5"/>
                <a:gd name="T4" fmla="*/ 2 w 2"/>
                <a:gd name="T5" fmla="*/ 2 h 5"/>
                <a:gd name="T6" fmla="*/ 3 w 2"/>
                <a:gd name="T7" fmla="*/ 0 h 5"/>
                <a:gd name="T8" fmla="*/ 3 w 2"/>
                <a:gd name="T9" fmla="*/ 4 h 5"/>
                <a:gd name="T10" fmla="*/ 0 60000 65536"/>
                <a:gd name="T11" fmla="*/ 0 60000 65536"/>
                <a:gd name="T12" fmla="*/ 0 60000 65536"/>
                <a:gd name="T13" fmla="*/ 0 60000 65536"/>
                <a:gd name="T14" fmla="*/ 0 60000 65536"/>
                <a:gd name="T15" fmla="*/ 0 w 2"/>
                <a:gd name="T16" fmla="*/ 0 h 5"/>
                <a:gd name="T17" fmla="*/ 2 w 2"/>
                <a:gd name="T18" fmla="*/ 5 h 5"/>
              </a:gdLst>
              <a:ahLst/>
              <a:cxnLst>
                <a:cxn ang="T10">
                  <a:pos x="T0" y="T1"/>
                </a:cxn>
                <a:cxn ang="T11">
                  <a:pos x="T2" y="T3"/>
                </a:cxn>
                <a:cxn ang="T12">
                  <a:pos x="T4" y="T5"/>
                </a:cxn>
                <a:cxn ang="T13">
                  <a:pos x="T6" y="T7"/>
                </a:cxn>
                <a:cxn ang="T14">
                  <a:pos x="T8" y="T9"/>
                </a:cxn>
              </a:cxnLst>
              <a:rect l="T15" t="T16" r="T17" b="T18"/>
              <a:pathLst>
                <a:path w="2" h="5">
                  <a:moveTo>
                    <a:pt x="2" y="3"/>
                  </a:moveTo>
                  <a:cubicBezTo>
                    <a:pt x="2" y="4"/>
                    <a:pt x="1" y="5"/>
                    <a:pt x="1" y="5"/>
                  </a:cubicBezTo>
                  <a:cubicBezTo>
                    <a:pt x="0" y="4"/>
                    <a:pt x="0" y="3"/>
                    <a:pt x="1" y="2"/>
                  </a:cubicBezTo>
                  <a:cubicBezTo>
                    <a:pt x="1" y="1"/>
                    <a:pt x="1" y="0"/>
                    <a:pt x="2" y="0"/>
                  </a:cubicBezTo>
                  <a:cubicBezTo>
                    <a:pt x="2" y="1"/>
                    <a:pt x="2" y="2"/>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 name="Freeform 3344"/>
            <p:cNvSpPr>
              <a:spLocks noChangeAspect="1"/>
            </p:cNvSpPr>
            <p:nvPr/>
          </p:nvSpPr>
          <p:spPr bwMode="auto">
            <a:xfrm>
              <a:off x="8703415" y="6521919"/>
              <a:ext cx="40174" cy="24422"/>
            </a:xfrm>
            <a:custGeom>
              <a:avLst/>
              <a:gdLst>
                <a:gd name="T0" fmla="*/ 2 w 5"/>
                <a:gd name="T1" fmla="*/ 4 h 3"/>
                <a:gd name="T2" fmla="*/ 1 w 5"/>
                <a:gd name="T3" fmla="*/ 4 h 3"/>
                <a:gd name="T4" fmla="*/ 4 w 5"/>
                <a:gd name="T5" fmla="*/ 1 h 3"/>
                <a:gd name="T6" fmla="*/ 6 w 5"/>
                <a:gd name="T7" fmla="*/ 1 h 3"/>
                <a:gd name="T8" fmla="*/ 2 w 5"/>
                <a:gd name="T9" fmla="*/ 4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2" y="3"/>
                  </a:moveTo>
                  <a:cubicBezTo>
                    <a:pt x="2" y="3"/>
                    <a:pt x="0" y="3"/>
                    <a:pt x="1" y="3"/>
                  </a:cubicBezTo>
                  <a:cubicBezTo>
                    <a:pt x="1" y="2"/>
                    <a:pt x="2" y="1"/>
                    <a:pt x="3" y="1"/>
                  </a:cubicBezTo>
                  <a:cubicBezTo>
                    <a:pt x="3" y="1"/>
                    <a:pt x="5" y="0"/>
                    <a:pt x="5" y="1"/>
                  </a:cubicBezTo>
                  <a:cubicBezTo>
                    <a:pt x="5" y="2"/>
                    <a:pt x="3" y="3"/>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 name="Freeform 3345"/>
            <p:cNvSpPr>
              <a:spLocks noChangeAspect="1"/>
            </p:cNvSpPr>
            <p:nvPr/>
          </p:nvSpPr>
          <p:spPr bwMode="auto">
            <a:xfrm>
              <a:off x="8763674" y="5941787"/>
              <a:ext cx="33477" cy="30540"/>
            </a:xfrm>
            <a:custGeom>
              <a:avLst/>
              <a:gdLst>
                <a:gd name="T0" fmla="*/ 3 w 4"/>
                <a:gd name="T1" fmla="*/ 4 h 4"/>
                <a:gd name="T2" fmla="*/ 0 w 4"/>
                <a:gd name="T3" fmla="*/ 4 h 4"/>
                <a:gd name="T4" fmla="*/ 1 w 4"/>
                <a:gd name="T5" fmla="*/ 1 h 4"/>
                <a:gd name="T6" fmla="*/ 5 w 4"/>
                <a:gd name="T7" fmla="*/ 0 h 4"/>
                <a:gd name="T8" fmla="*/ 3 w 4"/>
                <a:gd name="T9" fmla="*/ 4 h 4"/>
                <a:gd name="T10" fmla="*/ 0 60000 65536"/>
                <a:gd name="T11" fmla="*/ 0 60000 65536"/>
                <a:gd name="T12" fmla="*/ 0 60000 65536"/>
                <a:gd name="T13" fmla="*/ 0 60000 65536"/>
                <a:gd name="T14" fmla="*/ 0 60000 65536"/>
                <a:gd name="T15" fmla="*/ 0 w 4"/>
                <a:gd name="T16" fmla="*/ 0 h 4"/>
                <a:gd name="T17" fmla="*/ 4 w 4"/>
                <a:gd name="T18" fmla="*/ 4 h 4"/>
              </a:gdLst>
              <a:ahLst/>
              <a:cxnLst>
                <a:cxn ang="T10">
                  <a:pos x="T0" y="T1"/>
                </a:cxn>
                <a:cxn ang="T11">
                  <a:pos x="T2" y="T3"/>
                </a:cxn>
                <a:cxn ang="T12">
                  <a:pos x="T4" y="T5"/>
                </a:cxn>
                <a:cxn ang="T13">
                  <a:pos x="T6" y="T7"/>
                </a:cxn>
                <a:cxn ang="T14">
                  <a:pos x="T8" y="T9"/>
                </a:cxn>
              </a:cxnLst>
              <a:rect l="T15" t="T16" r="T17" b="T18"/>
              <a:pathLst>
                <a:path w="4" h="4">
                  <a:moveTo>
                    <a:pt x="2" y="3"/>
                  </a:moveTo>
                  <a:cubicBezTo>
                    <a:pt x="1" y="3"/>
                    <a:pt x="0" y="4"/>
                    <a:pt x="0" y="3"/>
                  </a:cubicBezTo>
                  <a:cubicBezTo>
                    <a:pt x="0" y="3"/>
                    <a:pt x="1" y="2"/>
                    <a:pt x="1" y="1"/>
                  </a:cubicBezTo>
                  <a:cubicBezTo>
                    <a:pt x="2" y="1"/>
                    <a:pt x="3" y="0"/>
                    <a:pt x="4" y="0"/>
                  </a:cubicBezTo>
                  <a:cubicBezTo>
                    <a:pt x="4" y="1"/>
                    <a:pt x="2" y="2"/>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 name="Oval 3346"/>
            <p:cNvSpPr>
              <a:spLocks noChangeAspect="1" noChangeArrowheads="1"/>
            </p:cNvSpPr>
            <p:nvPr/>
          </p:nvSpPr>
          <p:spPr bwMode="auto">
            <a:xfrm>
              <a:off x="10845704" y="7169230"/>
              <a:ext cx="6692" cy="12211"/>
            </a:xfrm>
            <a:prstGeom prst="ellipse">
              <a:avLst/>
            </a:pr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 name="Freeform 3347"/>
            <p:cNvSpPr>
              <a:spLocks noChangeAspect="1"/>
            </p:cNvSpPr>
            <p:nvPr/>
          </p:nvSpPr>
          <p:spPr bwMode="auto">
            <a:xfrm>
              <a:off x="11093416" y="6802833"/>
              <a:ext cx="26779" cy="18331"/>
            </a:xfrm>
            <a:custGeom>
              <a:avLst/>
              <a:gdLst>
                <a:gd name="T0" fmla="*/ 1 w 3"/>
                <a:gd name="T1" fmla="*/ 2 h 3"/>
                <a:gd name="T2" fmla="*/ 0 w 3"/>
                <a:gd name="T3" fmla="*/ 2 h 3"/>
                <a:gd name="T4" fmla="*/ 1 w 3"/>
                <a:gd name="T5" fmla="*/ 1 h 3"/>
                <a:gd name="T6" fmla="*/ 3 w 3"/>
                <a:gd name="T7" fmla="*/ 1 h 3"/>
                <a:gd name="T8" fmla="*/ 1 w 3"/>
                <a:gd name="T9" fmla="*/ 2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1" y="2"/>
                  </a:moveTo>
                  <a:cubicBezTo>
                    <a:pt x="1" y="3"/>
                    <a:pt x="0" y="3"/>
                    <a:pt x="0" y="2"/>
                  </a:cubicBezTo>
                  <a:cubicBezTo>
                    <a:pt x="0" y="2"/>
                    <a:pt x="0" y="1"/>
                    <a:pt x="1" y="1"/>
                  </a:cubicBezTo>
                  <a:cubicBezTo>
                    <a:pt x="1" y="1"/>
                    <a:pt x="2" y="0"/>
                    <a:pt x="2" y="1"/>
                  </a:cubicBezTo>
                  <a:cubicBezTo>
                    <a:pt x="3" y="1"/>
                    <a:pt x="2" y="2"/>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 name="Freeform 3522"/>
            <p:cNvSpPr>
              <a:spLocks noChangeAspect="1"/>
            </p:cNvSpPr>
            <p:nvPr/>
          </p:nvSpPr>
          <p:spPr bwMode="auto">
            <a:xfrm>
              <a:off x="8241476" y="7297477"/>
              <a:ext cx="153977" cy="48861"/>
            </a:xfrm>
            <a:custGeom>
              <a:avLst/>
              <a:gdLst>
                <a:gd name="T0" fmla="*/ 23 w 19"/>
                <a:gd name="T1" fmla="*/ 4 h 6"/>
                <a:gd name="T2" fmla="*/ 18 w 19"/>
                <a:gd name="T3" fmla="*/ 8 h 6"/>
                <a:gd name="T4" fmla="*/ 13 w 19"/>
                <a:gd name="T5" fmla="*/ 7 h 6"/>
                <a:gd name="T6" fmla="*/ 5 w 19"/>
                <a:gd name="T7" fmla="*/ 4 h 6"/>
                <a:gd name="T8" fmla="*/ 0 w 19"/>
                <a:gd name="T9" fmla="*/ 1 h 6"/>
                <a:gd name="T10" fmla="*/ 5 w 19"/>
                <a:gd name="T11" fmla="*/ 1 h 6"/>
                <a:gd name="T12" fmla="*/ 8 w 19"/>
                <a:gd name="T13" fmla="*/ 3 h 6"/>
                <a:gd name="T14" fmla="*/ 11 w 19"/>
                <a:gd name="T15" fmla="*/ 1 h 6"/>
                <a:gd name="T16" fmla="*/ 18 w 19"/>
                <a:gd name="T17" fmla="*/ 3 h 6"/>
                <a:gd name="T18" fmla="*/ 23 w 19"/>
                <a:gd name="T19" fmla="*/ 4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6"/>
                <a:gd name="T32" fmla="*/ 19 w 19"/>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6">
                  <a:moveTo>
                    <a:pt x="19" y="3"/>
                  </a:moveTo>
                  <a:cubicBezTo>
                    <a:pt x="19" y="5"/>
                    <a:pt x="17" y="6"/>
                    <a:pt x="15" y="6"/>
                  </a:cubicBezTo>
                  <a:cubicBezTo>
                    <a:pt x="14" y="6"/>
                    <a:pt x="12" y="5"/>
                    <a:pt x="11" y="5"/>
                  </a:cubicBezTo>
                  <a:cubicBezTo>
                    <a:pt x="8" y="4"/>
                    <a:pt x="6" y="4"/>
                    <a:pt x="4" y="3"/>
                  </a:cubicBezTo>
                  <a:cubicBezTo>
                    <a:pt x="3" y="3"/>
                    <a:pt x="0" y="2"/>
                    <a:pt x="0" y="1"/>
                  </a:cubicBezTo>
                  <a:cubicBezTo>
                    <a:pt x="0" y="0"/>
                    <a:pt x="3" y="1"/>
                    <a:pt x="4" y="1"/>
                  </a:cubicBezTo>
                  <a:cubicBezTo>
                    <a:pt x="5" y="1"/>
                    <a:pt x="6" y="2"/>
                    <a:pt x="7" y="2"/>
                  </a:cubicBezTo>
                  <a:cubicBezTo>
                    <a:pt x="8" y="2"/>
                    <a:pt x="9" y="2"/>
                    <a:pt x="9" y="1"/>
                  </a:cubicBezTo>
                  <a:cubicBezTo>
                    <a:pt x="11" y="1"/>
                    <a:pt x="13" y="1"/>
                    <a:pt x="15" y="2"/>
                  </a:cubicBezTo>
                  <a:cubicBezTo>
                    <a:pt x="16" y="2"/>
                    <a:pt x="19" y="2"/>
                    <a:pt x="19"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 name="Freeform 3523"/>
            <p:cNvSpPr>
              <a:spLocks noChangeAspect="1"/>
            </p:cNvSpPr>
            <p:nvPr/>
          </p:nvSpPr>
          <p:spPr bwMode="auto">
            <a:xfrm>
              <a:off x="8187935" y="7285250"/>
              <a:ext cx="33477" cy="24422"/>
            </a:xfrm>
            <a:custGeom>
              <a:avLst/>
              <a:gdLst>
                <a:gd name="T0" fmla="*/ 3 w 4"/>
                <a:gd name="T1" fmla="*/ 0 h 3"/>
                <a:gd name="T2" fmla="*/ 0 w 4"/>
                <a:gd name="T3" fmla="*/ 1 h 3"/>
                <a:gd name="T4" fmla="*/ 3 w 4"/>
                <a:gd name="T5" fmla="*/ 4 h 3"/>
                <a:gd name="T6" fmla="*/ 5 w 4"/>
                <a:gd name="T7" fmla="*/ 1 h 3"/>
                <a:gd name="T8" fmla="*/ 3 w 4"/>
                <a:gd name="T9" fmla="*/ 0 h 3"/>
                <a:gd name="T10" fmla="*/ 0 60000 65536"/>
                <a:gd name="T11" fmla="*/ 0 60000 65536"/>
                <a:gd name="T12" fmla="*/ 0 60000 65536"/>
                <a:gd name="T13" fmla="*/ 0 60000 65536"/>
                <a:gd name="T14" fmla="*/ 0 60000 65536"/>
                <a:gd name="T15" fmla="*/ 0 w 4"/>
                <a:gd name="T16" fmla="*/ 0 h 3"/>
                <a:gd name="T17" fmla="*/ 4 w 4"/>
                <a:gd name="T18" fmla="*/ 3 h 3"/>
              </a:gdLst>
              <a:ahLst/>
              <a:cxnLst>
                <a:cxn ang="T10">
                  <a:pos x="T0" y="T1"/>
                </a:cxn>
                <a:cxn ang="T11">
                  <a:pos x="T2" y="T3"/>
                </a:cxn>
                <a:cxn ang="T12">
                  <a:pos x="T4" y="T5"/>
                </a:cxn>
                <a:cxn ang="T13">
                  <a:pos x="T6" y="T7"/>
                </a:cxn>
                <a:cxn ang="T14">
                  <a:pos x="T8" y="T9"/>
                </a:cxn>
              </a:cxnLst>
              <a:rect l="T15" t="T16" r="T17" b="T18"/>
              <a:pathLst>
                <a:path w="4" h="3">
                  <a:moveTo>
                    <a:pt x="2" y="0"/>
                  </a:moveTo>
                  <a:cubicBezTo>
                    <a:pt x="1" y="0"/>
                    <a:pt x="0" y="1"/>
                    <a:pt x="0" y="1"/>
                  </a:cubicBezTo>
                  <a:cubicBezTo>
                    <a:pt x="0" y="3"/>
                    <a:pt x="1" y="3"/>
                    <a:pt x="2" y="3"/>
                  </a:cubicBezTo>
                  <a:cubicBezTo>
                    <a:pt x="3" y="3"/>
                    <a:pt x="4" y="2"/>
                    <a:pt x="4" y="1"/>
                  </a:cubicBezTo>
                  <a:cubicBezTo>
                    <a:pt x="4" y="0"/>
                    <a:pt x="3"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1" name="Freeform 3524"/>
            <p:cNvSpPr>
              <a:spLocks noChangeAspect="1"/>
            </p:cNvSpPr>
            <p:nvPr/>
          </p:nvSpPr>
          <p:spPr bwMode="auto">
            <a:xfrm>
              <a:off x="7712599" y="7022670"/>
              <a:ext cx="66949" cy="42745"/>
            </a:xfrm>
            <a:custGeom>
              <a:avLst/>
              <a:gdLst>
                <a:gd name="T0" fmla="*/ 1 w 8"/>
                <a:gd name="T1" fmla="*/ 5 h 6"/>
                <a:gd name="T2" fmla="*/ 3 w 8"/>
                <a:gd name="T3" fmla="*/ 7 h 6"/>
                <a:gd name="T4" fmla="*/ 10 w 8"/>
                <a:gd name="T5" fmla="*/ 2 h 6"/>
                <a:gd name="T6" fmla="*/ 9 w 8"/>
                <a:gd name="T7" fmla="*/ 1 h 6"/>
                <a:gd name="T8" fmla="*/ 1 w 8"/>
                <a:gd name="T9" fmla="*/ 5 h 6"/>
                <a:gd name="T10" fmla="*/ 0 60000 65536"/>
                <a:gd name="T11" fmla="*/ 0 60000 65536"/>
                <a:gd name="T12" fmla="*/ 0 60000 65536"/>
                <a:gd name="T13" fmla="*/ 0 60000 65536"/>
                <a:gd name="T14" fmla="*/ 0 60000 65536"/>
                <a:gd name="T15" fmla="*/ 0 w 8"/>
                <a:gd name="T16" fmla="*/ 0 h 6"/>
                <a:gd name="T17" fmla="*/ 8 w 8"/>
                <a:gd name="T18" fmla="*/ 6 h 6"/>
              </a:gdLst>
              <a:ahLst/>
              <a:cxnLst>
                <a:cxn ang="T10">
                  <a:pos x="T0" y="T1"/>
                </a:cxn>
                <a:cxn ang="T11">
                  <a:pos x="T2" y="T3"/>
                </a:cxn>
                <a:cxn ang="T12">
                  <a:pos x="T4" y="T5"/>
                </a:cxn>
                <a:cxn ang="T13">
                  <a:pos x="T6" y="T7"/>
                </a:cxn>
                <a:cxn ang="T14">
                  <a:pos x="T8" y="T9"/>
                </a:cxn>
              </a:cxnLst>
              <a:rect l="T15" t="T16" r="T17" b="T18"/>
              <a:pathLst>
                <a:path w="8" h="6">
                  <a:moveTo>
                    <a:pt x="1" y="4"/>
                  </a:moveTo>
                  <a:cubicBezTo>
                    <a:pt x="0" y="5"/>
                    <a:pt x="1" y="6"/>
                    <a:pt x="2" y="6"/>
                  </a:cubicBezTo>
                  <a:cubicBezTo>
                    <a:pt x="4" y="5"/>
                    <a:pt x="6" y="3"/>
                    <a:pt x="8" y="2"/>
                  </a:cubicBezTo>
                  <a:cubicBezTo>
                    <a:pt x="8" y="1"/>
                    <a:pt x="7" y="0"/>
                    <a:pt x="7" y="1"/>
                  </a:cubicBezTo>
                  <a:cubicBezTo>
                    <a:pt x="5" y="1"/>
                    <a:pt x="3" y="3"/>
                    <a:pt x="1"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2" name="Freeform 3525"/>
            <p:cNvSpPr>
              <a:spLocks noChangeAspect="1"/>
            </p:cNvSpPr>
            <p:nvPr/>
          </p:nvSpPr>
          <p:spPr bwMode="auto">
            <a:xfrm>
              <a:off x="7833102" y="6943281"/>
              <a:ext cx="26779" cy="18331"/>
            </a:xfrm>
            <a:custGeom>
              <a:avLst/>
              <a:gdLst>
                <a:gd name="T0" fmla="*/ 1 w 3"/>
                <a:gd name="T1" fmla="*/ 0 h 3"/>
                <a:gd name="T2" fmla="*/ 1 w 3"/>
                <a:gd name="T3" fmla="*/ 3 h 3"/>
                <a:gd name="T4" fmla="*/ 4 w 3"/>
                <a:gd name="T5" fmla="*/ 3 h 3"/>
                <a:gd name="T6" fmla="*/ 4 w 3"/>
                <a:gd name="T7" fmla="*/ 1 h 3"/>
                <a:gd name="T8" fmla="*/ 1 w 3"/>
                <a:gd name="T9" fmla="*/ 0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1" y="0"/>
                  </a:moveTo>
                  <a:cubicBezTo>
                    <a:pt x="1" y="1"/>
                    <a:pt x="0" y="2"/>
                    <a:pt x="1" y="3"/>
                  </a:cubicBezTo>
                  <a:cubicBezTo>
                    <a:pt x="1" y="3"/>
                    <a:pt x="2" y="3"/>
                    <a:pt x="3" y="3"/>
                  </a:cubicBezTo>
                  <a:cubicBezTo>
                    <a:pt x="3" y="2"/>
                    <a:pt x="3" y="2"/>
                    <a:pt x="3" y="1"/>
                  </a:cubicBezTo>
                  <a:cubicBezTo>
                    <a:pt x="3" y="1"/>
                    <a:pt x="2" y="0"/>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3" name="Freeform 3526"/>
            <p:cNvSpPr>
              <a:spLocks noChangeAspect="1"/>
            </p:cNvSpPr>
            <p:nvPr/>
          </p:nvSpPr>
          <p:spPr bwMode="auto">
            <a:xfrm>
              <a:off x="8020566" y="7065419"/>
              <a:ext cx="33477" cy="24422"/>
            </a:xfrm>
            <a:custGeom>
              <a:avLst/>
              <a:gdLst>
                <a:gd name="T0" fmla="*/ 1 w 4"/>
                <a:gd name="T1" fmla="*/ 1 h 3"/>
                <a:gd name="T2" fmla="*/ 1 w 4"/>
                <a:gd name="T3" fmla="*/ 4 h 3"/>
                <a:gd name="T4" fmla="*/ 4 w 4"/>
                <a:gd name="T5" fmla="*/ 3 h 3"/>
                <a:gd name="T6" fmla="*/ 5 w 4"/>
                <a:gd name="T7" fmla="*/ 1 h 3"/>
                <a:gd name="T8" fmla="*/ 1 w 4"/>
                <a:gd name="T9" fmla="*/ 1 h 3"/>
                <a:gd name="T10" fmla="*/ 0 60000 65536"/>
                <a:gd name="T11" fmla="*/ 0 60000 65536"/>
                <a:gd name="T12" fmla="*/ 0 60000 65536"/>
                <a:gd name="T13" fmla="*/ 0 60000 65536"/>
                <a:gd name="T14" fmla="*/ 0 60000 65536"/>
                <a:gd name="T15" fmla="*/ 0 w 4"/>
                <a:gd name="T16" fmla="*/ 0 h 3"/>
                <a:gd name="T17" fmla="*/ 4 w 4"/>
                <a:gd name="T18" fmla="*/ 3 h 3"/>
              </a:gdLst>
              <a:ahLst/>
              <a:cxnLst>
                <a:cxn ang="T10">
                  <a:pos x="T0" y="T1"/>
                </a:cxn>
                <a:cxn ang="T11">
                  <a:pos x="T2" y="T3"/>
                </a:cxn>
                <a:cxn ang="T12">
                  <a:pos x="T4" y="T5"/>
                </a:cxn>
                <a:cxn ang="T13">
                  <a:pos x="T6" y="T7"/>
                </a:cxn>
                <a:cxn ang="T14">
                  <a:pos x="T8" y="T9"/>
                </a:cxn>
              </a:cxnLst>
              <a:rect l="T15" t="T16" r="T17" b="T18"/>
              <a:pathLst>
                <a:path w="4" h="3">
                  <a:moveTo>
                    <a:pt x="1" y="1"/>
                  </a:moveTo>
                  <a:cubicBezTo>
                    <a:pt x="0" y="1"/>
                    <a:pt x="0" y="2"/>
                    <a:pt x="1" y="3"/>
                  </a:cubicBezTo>
                  <a:cubicBezTo>
                    <a:pt x="2" y="3"/>
                    <a:pt x="3" y="3"/>
                    <a:pt x="3" y="2"/>
                  </a:cubicBezTo>
                  <a:cubicBezTo>
                    <a:pt x="4" y="2"/>
                    <a:pt x="4" y="1"/>
                    <a:pt x="4" y="1"/>
                  </a:cubicBezTo>
                  <a:cubicBezTo>
                    <a:pt x="3" y="0"/>
                    <a:pt x="2" y="1"/>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4" name="Freeform 3527"/>
            <p:cNvSpPr>
              <a:spLocks noChangeAspect="1"/>
            </p:cNvSpPr>
            <p:nvPr/>
          </p:nvSpPr>
          <p:spPr bwMode="auto">
            <a:xfrm>
              <a:off x="10356993" y="7169224"/>
              <a:ext cx="174054" cy="189309"/>
            </a:xfrm>
            <a:custGeom>
              <a:avLst/>
              <a:gdLst>
                <a:gd name="T0" fmla="*/ 13 w 22"/>
                <a:gd name="T1" fmla="*/ 0 h 26"/>
                <a:gd name="T2" fmla="*/ 17 w 22"/>
                <a:gd name="T3" fmla="*/ 7 h 26"/>
                <a:gd name="T4" fmla="*/ 11 w 22"/>
                <a:gd name="T5" fmla="*/ 18 h 26"/>
                <a:gd name="T6" fmla="*/ 7 w 22"/>
                <a:gd name="T7" fmla="*/ 25 h 26"/>
                <a:gd name="T8" fmla="*/ 13 w 22"/>
                <a:gd name="T9" fmla="*/ 25 h 26"/>
                <a:gd name="T10" fmla="*/ 17 w 22"/>
                <a:gd name="T11" fmla="*/ 17 h 26"/>
                <a:gd name="T12" fmla="*/ 24 w 22"/>
                <a:gd name="T13" fmla="*/ 17 h 26"/>
                <a:gd name="T14" fmla="*/ 20 w 22"/>
                <a:gd name="T15" fmla="*/ 25 h 26"/>
                <a:gd name="T16" fmla="*/ 12 w 22"/>
                <a:gd name="T17" fmla="*/ 31 h 26"/>
                <a:gd name="T18" fmla="*/ 5 w 22"/>
                <a:gd name="T19" fmla="*/ 29 h 26"/>
                <a:gd name="T20" fmla="*/ 1 w 22"/>
                <a:gd name="T21" fmla="*/ 23 h 26"/>
                <a:gd name="T22" fmla="*/ 1 w 22"/>
                <a:gd name="T23" fmla="*/ 14 h 26"/>
                <a:gd name="T24" fmla="*/ 9 w 22"/>
                <a:gd name="T25" fmla="*/ 2 h 26"/>
                <a:gd name="T26" fmla="*/ 13 w 22"/>
                <a:gd name="T27" fmla="*/ 0 h 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6"/>
                <a:gd name="T44" fmla="*/ 22 w 22"/>
                <a:gd name="T45" fmla="*/ 26 h 2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6">
                  <a:moveTo>
                    <a:pt x="11" y="0"/>
                  </a:moveTo>
                  <a:cubicBezTo>
                    <a:pt x="13" y="1"/>
                    <a:pt x="15" y="4"/>
                    <a:pt x="14" y="6"/>
                  </a:cubicBezTo>
                  <a:cubicBezTo>
                    <a:pt x="14" y="10"/>
                    <a:pt x="11" y="12"/>
                    <a:pt x="9" y="15"/>
                  </a:cubicBezTo>
                  <a:cubicBezTo>
                    <a:pt x="8" y="17"/>
                    <a:pt x="6" y="19"/>
                    <a:pt x="6" y="21"/>
                  </a:cubicBezTo>
                  <a:cubicBezTo>
                    <a:pt x="7" y="22"/>
                    <a:pt x="10" y="22"/>
                    <a:pt x="11" y="21"/>
                  </a:cubicBezTo>
                  <a:cubicBezTo>
                    <a:pt x="12" y="20"/>
                    <a:pt x="12" y="16"/>
                    <a:pt x="14" y="14"/>
                  </a:cubicBezTo>
                  <a:cubicBezTo>
                    <a:pt x="15" y="13"/>
                    <a:pt x="19" y="12"/>
                    <a:pt x="20" y="14"/>
                  </a:cubicBezTo>
                  <a:cubicBezTo>
                    <a:pt x="22" y="16"/>
                    <a:pt x="19" y="19"/>
                    <a:pt x="17" y="21"/>
                  </a:cubicBezTo>
                  <a:cubicBezTo>
                    <a:pt x="15" y="23"/>
                    <a:pt x="13" y="25"/>
                    <a:pt x="10" y="26"/>
                  </a:cubicBezTo>
                  <a:cubicBezTo>
                    <a:pt x="8" y="26"/>
                    <a:pt x="6" y="25"/>
                    <a:pt x="4" y="24"/>
                  </a:cubicBezTo>
                  <a:cubicBezTo>
                    <a:pt x="3" y="23"/>
                    <a:pt x="1" y="21"/>
                    <a:pt x="1" y="19"/>
                  </a:cubicBezTo>
                  <a:cubicBezTo>
                    <a:pt x="0" y="17"/>
                    <a:pt x="0" y="14"/>
                    <a:pt x="1" y="12"/>
                  </a:cubicBezTo>
                  <a:cubicBezTo>
                    <a:pt x="3" y="8"/>
                    <a:pt x="5" y="5"/>
                    <a:pt x="8" y="2"/>
                  </a:cubicBezTo>
                  <a:cubicBezTo>
                    <a:pt x="9" y="1"/>
                    <a:pt x="10" y="0"/>
                    <a:pt x="1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5" name="Freeform 3528"/>
            <p:cNvSpPr>
              <a:spLocks noChangeAspect="1"/>
            </p:cNvSpPr>
            <p:nvPr/>
          </p:nvSpPr>
          <p:spPr bwMode="auto">
            <a:xfrm>
              <a:off x="10089212" y="7150912"/>
              <a:ext cx="227620" cy="146560"/>
            </a:xfrm>
            <a:custGeom>
              <a:avLst/>
              <a:gdLst>
                <a:gd name="T0" fmla="*/ 32 w 28"/>
                <a:gd name="T1" fmla="*/ 13 h 20"/>
                <a:gd name="T2" fmla="*/ 27 w 28"/>
                <a:gd name="T3" fmla="*/ 17 h 20"/>
                <a:gd name="T4" fmla="*/ 27 w 28"/>
                <a:gd name="T5" fmla="*/ 23 h 20"/>
                <a:gd name="T6" fmla="*/ 19 w 28"/>
                <a:gd name="T7" fmla="*/ 22 h 20"/>
                <a:gd name="T8" fmla="*/ 19 w 28"/>
                <a:gd name="T9" fmla="*/ 17 h 20"/>
                <a:gd name="T10" fmla="*/ 13 w 28"/>
                <a:gd name="T11" fmla="*/ 19 h 20"/>
                <a:gd name="T12" fmla="*/ 6 w 28"/>
                <a:gd name="T13" fmla="*/ 14 h 20"/>
                <a:gd name="T14" fmla="*/ 1 w 28"/>
                <a:gd name="T15" fmla="*/ 12 h 20"/>
                <a:gd name="T16" fmla="*/ 1 w 28"/>
                <a:gd name="T17" fmla="*/ 5 h 20"/>
                <a:gd name="T18" fmla="*/ 5 w 28"/>
                <a:gd name="T19" fmla="*/ 1 h 20"/>
                <a:gd name="T20" fmla="*/ 5 w 28"/>
                <a:gd name="T21" fmla="*/ 8 h 20"/>
                <a:gd name="T22" fmla="*/ 9 w 28"/>
                <a:gd name="T23" fmla="*/ 12 h 20"/>
                <a:gd name="T24" fmla="*/ 16 w 28"/>
                <a:gd name="T25" fmla="*/ 14 h 20"/>
                <a:gd name="T26" fmla="*/ 23 w 28"/>
                <a:gd name="T27" fmla="*/ 13 h 20"/>
                <a:gd name="T28" fmla="*/ 32 w 28"/>
                <a:gd name="T29" fmla="*/ 13 h 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20"/>
                <a:gd name="T47" fmla="*/ 28 w 28"/>
                <a:gd name="T48" fmla="*/ 20 h 2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20">
                  <a:moveTo>
                    <a:pt x="26" y="11"/>
                  </a:moveTo>
                  <a:cubicBezTo>
                    <a:pt x="28" y="13"/>
                    <a:pt x="23" y="13"/>
                    <a:pt x="22" y="14"/>
                  </a:cubicBezTo>
                  <a:cubicBezTo>
                    <a:pt x="21" y="16"/>
                    <a:pt x="23" y="18"/>
                    <a:pt x="22" y="19"/>
                  </a:cubicBezTo>
                  <a:cubicBezTo>
                    <a:pt x="20" y="20"/>
                    <a:pt x="18" y="19"/>
                    <a:pt x="16" y="18"/>
                  </a:cubicBezTo>
                  <a:cubicBezTo>
                    <a:pt x="16" y="17"/>
                    <a:pt x="17" y="15"/>
                    <a:pt x="16" y="14"/>
                  </a:cubicBezTo>
                  <a:cubicBezTo>
                    <a:pt x="14" y="14"/>
                    <a:pt x="13" y="16"/>
                    <a:pt x="11" y="16"/>
                  </a:cubicBezTo>
                  <a:cubicBezTo>
                    <a:pt x="8" y="16"/>
                    <a:pt x="7" y="13"/>
                    <a:pt x="5" y="12"/>
                  </a:cubicBezTo>
                  <a:cubicBezTo>
                    <a:pt x="3" y="11"/>
                    <a:pt x="2" y="11"/>
                    <a:pt x="1" y="10"/>
                  </a:cubicBezTo>
                  <a:cubicBezTo>
                    <a:pt x="0" y="8"/>
                    <a:pt x="1" y="6"/>
                    <a:pt x="1" y="4"/>
                  </a:cubicBezTo>
                  <a:cubicBezTo>
                    <a:pt x="2" y="3"/>
                    <a:pt x="3" y="0"/>
                    <a:pt x="4" y="1"/>
                  </a:cubicBezTo>
                  <a:cubicBezTo>
                    <a:pt x="5" y="2"/>
                    <a:pt x="3" y="5"/>
                    <a:pt x="4" y="7"/>
                  </a:cubicBezTo>
                  <a:cubicBezTo>
                    <a:pt x="4" y="8"/>
                    <a:pt x="5" y="9"/>
                    <a:pt x="7" y="10"/>
                  </a:cubicBezTo>
                  <a:cubicBezTo>
                    <a:pt x="9" y="11"/>
                    <a:pt x="11" y="11"/>
                    <a:pt x="13" y="12"/>
                  </a:cubicBezTo>
                  <a:cubicBezTo>
                    <a:pt x="15" y="12"/>
                    <a:pt x="17" y="11"/>
                    <a:pt x="19" y="11"/>
                  </a:cubicBezTo>
                  <a:cubicBezTo>
                    <a:pt x="22" y="11"/>
                    <a:pt x="25" y="9"/>
                    <a:pt x="26" y="1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6" name="Freeform 3529"/>
            <p:cNvSpPr>
              <a:spLocks noChangeAspect="1"/>
            </p:cNvSpPr>
            <p:nvPr/>
          </p:nvSpPr>
          <p:spPr bwMode="auto">
            <a:xfrm>
              <a:off x="10122682" y="6796725"/>
              <a:ext cx="267784" cy="109923"/>
            </a:xfrm>
            <a:custGeom>
              <a:avLst/>
              <a:gdLst>
                <a:gd name="T0" fmla="*/ 1 w 33"/>
                <a:gd name="T1" fmla="*/ 2 h 15"/>
                <a:gd name="T2" fmla="*/ 2 w 33"/>
                <a:gd name="T3" fmla="*/ 0 h 15"/>
                <a:gd name="T4" fmla="*/ 23 w 33"/>
                <a:gd name="T5" fmla="*/ 4 h 15"/>
                <a:gd name="T6" fmla="*/ 36 w 33"/>
                <a:gd name="T7" fmla="*/ 11 h 15"/>
                <a:gd name="T8" fmla="*/ 39 w 33"/>
                <a:gd name="T9" fmla="*/ 16 h 15"/>
                <a:gd name="T10" fmla="*/ 23 w 33"/>
                <a:gd name="T11" fmla="*/ 14 h 15"/>
                <a:gd name="T12" fmla="*/ 11 w 33"/>
                <a:gd name="T13" fmla="*/ 7 h 15"/>
                <a:gd name="T14" fmla="*/ 1 w 33"/>
                <a:gd name="T15" fmla="*/ 2 h 15"/>
                <a:gd name="T16" fmla="*/ 0 60000 65536"/>
                <a:gd name="T17" fmla="*/ 0 60000 65536"/>
                <a:gd name="T18" fmla="*/ 0 60000 65536"/>
                <a:gd name="T19" fmla="*/ 0 60000 65536"/>
                <a:gd name="T20" fmla="*/ 0 60000 65536"/>
                <a:gd name="T21" fmla="*/ 0 60000 65536"/>
                <a:gd name="T22" fmla="*/ 0 60000 65536"/>
                <a:gd name="T23" fmla="*/ 0 60000 65536"/>
                <a:gd name="T24" fmla="*/ 0 w 33"/>
                <a:gd name="T25" fmla="*/ 0 h 15"/>
                <a:gd name="T26" fmla="*/ 33 w 33"/>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3" h="15">
                  <a:moveTo>
                    <a:pt x="1" y="2"/>
                  </a:moveTo>
                  <a:cubicBezTo>
                    <a:pt x="0" y="1"/>
                    <a:pt x="1" y="0"/>
                    <a:pt x="2" y="0"/>
                  </a:cubicBezTo>
                  <a:cubicBezTo>
                    <a:pt x="7" y="0"/>
                    <a:pt x="13" y="2"/>
                    <a:pt x="19" y="3"/>
                  </a:cubicBezTo>
                  <a:cubicBezTo>
                    <a:pt x="23" y="5"/>
                    <a:pt x="27" y="7"/>
                    <a:pt x="30" y="9"/>
                  </a:cubicBezTo>
                  <a:cubicBezTo>
                    <a:pt x="32" y="10"/>
                    <a:pt x="33" y="13"/>
                    <a:pt x="32" y="13"/>
                  </a:cubicBezTo>
                  <a:cubicBezTo>
                    <a:pt x="28" y="15"/>
                    <a:pt x="23" y="13"/>
                    <a:pt x="19" y="12"/>
                  </a:cubicBezTo>
                  <a:cubicBezTo>
                    <a:pt x="16" y="11"/>
                    <a:pt x="13" y="8"/>
                    <a:pt x="9" y="6"/>
                  </a:cubicBezTo>
                  <a:cubicBezTo>
                    <a:pt x="7" y="4"/>
                    <a:pt x="3" y="3"/>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7" name="Freeform 3530"/>
            <p:cNvSpPr>
              <a:spLocks noChangeAspect="1"/>
            </p:cNvSpPr>
            <p:nvPr/>
          </p:nvSpPr>
          <p:spPr bwMode="auto">
            <a:xfrm>
              <a:off x="10323522" y="7065422"/>
              <a:ext cx="46864" cy="67170"/>
            </a:xfrm>
            <a:custGeom>
              <a:avLst/>
              <a:gdLst>
                <a:gd name="T0" fmla="*/ 6 w 6"/>
                <a:gd name="T1" fmla="*/ 1 h 9"/>
                <a:gd name="T2" fmla="*/ 0 w 6"/>
                <a:gd name="T3" fmla="*/ 11 h 9"/>
                <a:gd name="T4" fmla="*/ 4 w 6"/>
                <a:gd name="T5" fmla="*/ 10 h 9"/>
                <a:gd name="T6" fmla="*/ 7 w 6"/>
                <a:gd name="T7" fmla="*/ 1 h 9"/>
                <a:gd name="T8" fmla="*/ 6 w 6"/>
                <a:gd name="T9" fmla="*/ 1 h 9"/>
                <a:gd name="T10" fmla="*/ 0 60000 65536"/>
                <a:gd name="T11" fmla="*/ 0 60000 65536"/>
                <a:gd name="T12" fmla="*/ 0 60000 65536"/>
                <a:gd name="T13" fmla="*/ 0 60000 65536"/>
                <a:gd name="T14" fmla="*/ 0 60000 65536"/>
                <a:gd name="T15" fmla="*/ 0 w 6"/>
                <a:gd name="T16" fmla="*/ 0 h 9"/>
                <a:gd name="T17" fmla="*/ 6 w 6"/>
                <a:gd name="T18" fmla="*/ 9 h 9"/>
              </a:gdLst>
              <a:ahLst/>
              <a:cxnLst>
                <a:cxn ang="T10">
                  <a:pos x="T0" y="T1"/>
                </a:cxn>
                <a:cxn ang="T11">
                  <a:pos x="T2" y="T3"/>
                </a:cxn>
                <a:cxn ang="T12">
                  <a:pos x="T4" y="T5"/>
                </a:cxn>
                <a:cxn ang="T13">
                  <a:pos x="T6" y="T7"/>
                </a:cxn>
                <a:cxn ang="T14">
                  <a:pos x="T8" y="T9"/>
                </a:cxn>
              </a:cxnLst>
              <a:rect l="T15" t="T16" r="T17" b="T18"/>
              <a:pathLst>
                <a:path w="6" h="9">
                  <a:moveTo>
                    <a:pt x="5" y="1"/>
                  </a:moveTo>
                  <a:cubicBezTo>
                    <a:pt x="3" y="3"/>
                    <a:pt x="1" y="6"/>
                    <a:pt x="0" y="9"/>
                  </a:cubicBezTo>
                  <a:cubicBezTo>
                    <a:pt x="0" y="9"/>
                    <a:pt x="2" y="9"/>
                    <a:pt x="3" y="8"/>
                  </a:cubicBezTo>
                  <a:cubicBezTo>
                    <a:pt x="4" y="6"/>
                    <a:pt x="5" y="4"/>
                    <a:pt x="6" y="1"/>
                  </a:cubicBezTo>
                  <a:cubicBezTo>
                    <a:pt x="6" y="1"/>
                    <a:pt x="5"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8" name="Freeform 3531"/>
            <p:cNvSpPr>
              <a:spLocks noChangeAspect="1"/>
            </p:cNvSpPr>
            <p:nvPr/>
          </p:nvSpPr>
          <p:spPr bwMode="auto">
            <a:xfrm>
              <a:off x="10584621" y="6582988"/>
              <a:ext cx="662777" cy="641204"/>
            </a:xfrm>
            <a:custGeom>
              <a:avLst/>
              <a:gdLst>
                <a:gd name="T0" fmla="*/ 63 w 83"/>
                <a:gd name="T1" fmla="*/ 2 h 88"/>
                <a:gd name="T2" fmla="*/ 56 w 83"/>
                <a:gd name="T3" fmla="*/ 7 h 88"/>
                <a:gd name="T4" fmla="*/ 55 w 83"/>
                <a:gd name="T5" fmla="*/ 16 h 88"/>
                <a:gd name="T6" fmla="*/ 44 w 83"/>
                <a:gd name="T7" fmla="*/ 30 h 88"/>
                <a:gd name="T8" fmla="*/ 43 w 83"/>
                <a:gd name="T9" fmla="*/ 38 h 88"/>
                <a:gd name="T10" fmla="*/ 50 w 83"/>
                <a:gd name="T11" fmla="*/ 29 h 88"/>
                <a:gd name="T12" fmla="*/ 56 w 83"/>
                <a:gd name="T13" fmla="*/ 35 h 88"/>
                <a:gd name="T14" fmla="*/ 50 w 83"/>
                <a:gd name="T15" fmla="*/ 39 h 88"/>
                <a:gd name="T16" fmla="*/ 63 w 83"/>
                <a:gd name="T17" fmla="*/ 47 h 88"/>
                <a:gd name="T18" fmla="*/ 69 w 83"/>
                <a:gd name="T19" fmla="*/ 47 h 88"/>
                <a:gd name="T20" fmla="*/ 74 w 83"/>
                <a:gd name="T21" fmla="*/ 45 h 88"/>
                <a:gd name="T22" fmla="*/ 79 w 83"/>
                <a:gd name="T23" fmla="*/ 44 h 88"/>
                <a:gd name="T24" fmla="*/ 86 w 83"/>
                <a:gd name="T25" fmla="*/ 45 h 88"/>
                <a:gd name="T26" fmla="*/ 78 w 83"/>
                <a:gd name="T27" fmla="*/ 56 h 88"/>
                <a:gd name="T28" fmla="*/ 79 w 83"/>
                <a:gd name="T29" fmla="*/ 66 h 88"/>
                <a:gd name="T30" fmla="*/ 88 w 83"/>
                <a:gd name="T31" fmla="*/ 62 h 88"/>
                <a:gd name="T32" fmla="*/ 88 w 83"/>
                <a:gd name="T33" fmla="*/ 67 h 88"/>
                <a:gd name="T34" fmla="*/ 79 w 83"/>
                <a:gd name="T35" fmla="*/ 72 h 88"/>
                <a:gd name="T36" fmla="*/ 81 w 83"/>
                <a:gd name="T37" fmla="*/ 75 h 88"/>
                <a:gd name="T38" fmla="*/ 79 w 83"/>
                <a:gd name="T39" fmla="*/ 81 h 88"/>
                <a:gd name="T40" fmla="*/ 82 w 83"/>
                <a:gd name="T41" fmla="*/ 80 h 88"/>
                <a:gd name="T42" fmla="*/ 91 w 83"/>
                <a:gd name="T43" fmla="*/ 73 h 88"/>
                <a:gd name="T44" fmla="*/ 92 w 83"/>
                <a:gd name="T45" fmla="*/ 76 h 88"/>
                <a:gd name="T46" fmla="*/ 88 w 83"/>
                <a:gd name="T47" fmla="*/ 87 h 88"/>
                <a:gd name="T48" fmla="*/ 95 w 83"/>
                <a:gd name="T49" fmla="*/ 80 h 88"/>
                <a:gd name="T50" fmla="*/ 93 w 83"/>
                <a:gd name="T51" fmla="*/ 91 h 88"/>
                <a:gd name="T52" fmla="*/ 88 w 83"/>
                <a:gd name="T53" fmla="*/ 103 h 88"/>
                <a:gd name="T54" fmla="*/ 80 w 83"/>
                <a:gd name="T55" fmla="*/ 103 h 88"/>
                <a:gd name="T56" fmla="*/ 80 w 83"/>
                <a:gd name="T57" fmla="*/ 94 h 88"/>
                <a:gd name="T58" fmla="*/ 72 w 83"/>
                <a:gd name="T59" fmla="*/ 101 h 88"/>
                <a:gd name="T60" fmla="*/ 76 w 83"/>
                <a:gd name="T61" fmla="*/ 88 h 88"/>
                <a:gd name="T62" fmla="*/ 75 w 83"/>
                <a:gd name="T63" fmla="*/ 79 h 88"/>
                <a:gd name="T64" fmla="*/ 70 w 83"/>
                <a:gd name="T65" fmla="*/ 78 h 88"/>
                <a:gd name="T66" fmla="*/ 68 w 83"/>
                <a:gd name="T67" fmla="*/ 88 h 88"/>
                <a:gd name="T68" fmla="*/ 60 w 83"/>
                <a:gd name="T69" fmla="*/ 91 h 88"/>
                <a:gd name="T70" fmla="*/ 54 w 83"/>
                <a:gd name="T71" fmla="*/ 98 h 88"/>
                <a:gd name="T72" fmla="*/ 45 w 83"/>
                <a:gd name="T73" fmla="*/ 98 h 88"/>
                <a:gd name="T74" fmla="*/ 57 w 83"/>
                <a:gd name="T75" fmla="*/ 88 h 88"/>
                <a:gd name="T76" fmla="*/ 61 w 83"/>
                <a:gd name="T77" fmla="*/ 80 h 88"/>
                <a:gd name="T78" fmla="*/ 52 w 83"/>
                <a:gd name="T79" fmla="*/ 85 h 88"/>
                <a:gd name="T80" fmla="*/ 44 w 83"/>
                <a:gd name="T81" fmla="*/ 79 h 88"/>
                <a:gd name="T82" fmla="*/ 27 w 83"/>
                <a:gd name="T83" fmla="*/ 82 h 88"/>
                <a:gd name="T84" fmla="*/ 13 w 83"/>
                <a:gd name="T85" fmla="*/ 80 h 88"/>
                <a:gd name="T86" fmla="*/ 4 w 83"/>
                <a:gd name="T87" fmla="*/ 82 h 88"/>
                <a:gd name="T88" fmla="*/ 0 w 83"/>
                <a:gd name="T89" fmla="*/ 75 h 88"/>
                <a:gd name="T90" fmla="*/ 11 w 83"/>
                <a:gd name="T91" fmla="*/ 66 h 88"/>
                <a:gd name="T92" fmla="*/ 18 w 83"/>
                <a:gd name="T93" fmla="*/ 61 h 88"/>
                <a:gd name="T94" fmla="*/ 5 w 83"/>
                <a:gd name="T95" fmla="*/ 61 h 88"/>
                <a:gd name="T96" fmla="*/ 13 w 83"/>
                <a:gd name="T97" fmla="*/ 54 h 88"/>
                <a:gd name="T98" fmla="*/ 23 w 83"/>
                <a:gd name="T99" fmla="*/ 53 h 88"/>
                <a:gd name="T100" fmla="*/ 21 w 83"/>
                <a:gd name="T101" fmla="*/ 47 h 88"/>
                <a:gd name="T102" fmla="*/ 21 w 83"/>
                <a:gd name="T103" fmla="*/ 42 h 88"/>
                <a:gd name="T104" fmla="*/ 31 w 83"/>
                <a:gd name="T105" fmla="*/ 31 h 88"/>
                <a:gd name="T106" fmla="*/ 36 w 83"/>
                <a:gd name="T107" fmla="*/ 20 h 88"/>
                <a:gd name="T108" fmla="*/ 43 w 83"/>
                <a:gd name="T109" fmla="*/ 8 h 88"/>
                <a:gd name="T110" fmla="*/ 52 w 83"/>
                <a:gd name="T111" fmla="*/ 1 h 88"/>
                <a:gd name="T112" fmla="*/ 58 w 83"/>
                <a:gd name="T113" fmla="*/ 1 h 88"/>
                <a:gd name="T114" fmla="*/ 63 w 83"/>
                <a:gd name="T115" fmla="*/ 2 h 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3"/>
                <a:gd name="T175" fmla="*/ 0 h 88"/>
                <a:gd name="T176" fmla="*/ 83 w 83"/>
                <a:gd name="T177" fmla="*/ 88 h 8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3" h="88">
                  <a:moveTo>
                    <a:pt x="53" y="2"/>
                  </a:moveTo>
                  <a:cubicBezTo>
                    <a:pt x="52" y="4"/>
                    <a:pt x="48" y="4"/>
                    <a:pt x="47" y="6"/>
                  </a:cubicBezTo>
                  <a:cubicBezTo>
                    <a:pt x="46" y="8"/>
                    <a:pt x="48" y="11"/>
                    <a:pt x="46" y="13"/>
                  </a:cubicBezTo>
                  <a:cubicBezTo>
                    <a:pt x="44" y="18"/>
                    <a:pt x="40" y="21"/>
                    <a:pt x="37" y="25"/>
                  </a:cubicBezTo>
                  <a:cubicBezTo>
                    <a:pt x="36" y="27"/>
                    <a:pt x="34" y="32"/>
                    <a:pt x="36" y="32"/>
                  </a:cubicBezTo>
                  <a:cubicBezTo>
                    <a:pt x="39" y="31"/>
                    <a:pt x="39" y="25"/>
                    <a:pt x="42" y="24"/>
                  </a:cubicBezTo>
                  <a:cubicBezTo>
                    <a:pt x="44" y="24"/>
                    <a:pt x="47" y="27"/>
                    <a:pt x="47" y="29"/>
                  </a:cubicBezTo>
                  <a:cubicBezTo>
                    <a:pt x="47" y="31"/>
                    <a:pt x="40" y="31"/>
                    <a:pt x="42" y="33"/>
                  </a:cubicBezTo>
                  <a:cubicBezTo>
                    <a:pt x="44" y="37"/>
                    <a:pt x="49" y="37"/>
                    <a:pt x="53" y="39"/>
                  </a:cubicBezTo>
                  <a:cubicBezTo>
                    <a:pt x="55" y="39"/>
                    <a:pt x="56" y="40"/>
                    <a:pt x="58" y="39"/>
                  </a:cubicBezTo>
                  <a:cubicBezTo>
                    <a:pt x="60" y="35"/>
                    <a:pt x="61" y="39"/>
                    <a:pt x="62" y="38"/>
                  </a:cubicBezTo>
                  <a:cubicBezTo>
                    <a:pt x="63" y="38"/>
                    <a:pt x="64" y="37"/>
                    <a:pt x="66" y="37"/>
                  </a:cubicBezTo>
                  <a:cubicBezTo>
                    <a:pt x="68" y="37"/>
                    <a:pt x="73" y="36"/>
                    <a:pt x="72" y="38"/>
                  </a:cubicBezTo>
                  <a:cubicBezTo>
                    <a:pt x="72" y="42"/>
                    <a:pt x="67" y="43"/>
                    <a:pt x="65" y="47"/>
                  </a:cubicBezTo>
                  <a:cubicBezTo>
                    <a:pt x="64" y="49"/>
                    <a:pt x="63" y="53"/>
                    <a:pt x="66" y="55"/>
                  </a:cubicBezTo>
                  <a:cubicBezTo>
                    <a:pt x="68" y="56"/>
                    <a:pt x="71" y="52"/>
                    <a:pt x="74" y="52"/>
                  </a:cubicBezTo>
                  <a:cubicBezTo>
                    <a:pt x="76" y="52"/>
                    <a:pt x="75" y="55"/>
                    <a:pt x="74" y="56"/>
                  </a:cubicBezTo>
                  <a:cubicBezTo>
                    <a:pt x="72" y="58"/>
                    <a:pt x="68" y="58"/>
                    <a:pt x="66" y="60"/>
                  </a:cubicBezTo>
                  <a:cubicBezTo>
                    <a:pt x="66" y="61"/>
                    <a:pt x="68" y="62"/>
                    <a:pt x="68" y="63"/>
                  </a:cubicBezTo>
                  <a:cubicBezTo>
                    <a:pt x="68" y="65"/>
                    <a:pt x="65" y="67"/>
                    <a:pt x="66" y="68"/>
                  </a:cubicBezTo>
                  <a:cubicBezTo>
                    <a:pt x="66" y="69"/>
                    <a:pt x="68" y="68"/>
                    <a:pt x="69" y="67"/>
                  </a:cubicBezTo>
                  <a:cubicBezTo>
                    <a:pt x="71" y="65"/>
                    <a:pt x="73" y="62"/>
                    <a:pt x="76" y="61"/>
                  </a:cubicBezTo>
                  <a:cubicBezTo>
                    <a:pt x="77" y="61"/>
                    <a:pt x="77" y="63"/>
                    <a:pt x="77" y="64"/>
                  </a:cubicBezTo>
                  <a:cubicBezTo>
                    <a:pt x="76" y="67"/>
                    <a:pt x="71" y="71"/>
                    <a:pt x="74" y="73"/>
                  </a:cubicBezTo>
                  <a:cubicBezTo>
                    <a:pt x="76" y="74"/>
                    <a:pt x="78" y="65"/>
                    <a:pt x="80" y="67"/>
                  </a:cubicBezTo>
                  <a:cubicBezTo>
                    <a:pt x="83" y="69"/>
                    <a:pt x="79" y="73"/>
                    <a:pt x="78" y="76"/>
                  </a:cubicBezTo>
                  <a:cubicBezTo>
                    <a:pt x="77" y="79"/>
                    <a:pt x="77" y="84"/>
                    <a:pt x="74" y="86"/>
                  </a:cubicBezTo>
                  <a:cubicBezTo>
                    <a:pt x="73" y="88"/>
                    <a:pt x="69" y="88"/>
                    <a:pt x="67" y="86"/>
                  </a:cubicBezTo>
                  <a:cubicBezTo>
                    <a:pt x="65" y="84"/>
                    <a:pt x="69" y="79"/>
                    <a:pt x="67" y="79"/>
                  </a:cubicBezTo>
                  <a:cubicBezTo>
                    <a:pt x="64" y="79"/>
                    <a:pt x="62" y="88"/>
                    <a:pt x="60" y="85"/>
                  </a:cubicBezTo>
                  <a:cubicBezTo>
                    <a:pt x="58" y="82"/>
                    <a:pt x="63" y="78"/>
                    <a:pt x="64" y="74"/>
                  </a:cubicBezTo>
                  <a:cubicBezTo>
                    <a:pt x="64" y="71"/>
                    <a:pt x="64" y="68"/>
                    <a:pt x="63" y="66"/>
                  </a:cubicBezTo>
                  <a:cubicBezTo>
                    <a:pt x="62" y="65"/>
                    <a:pt x="60" y="64"/>
                    <a:pt x="59" y="65"/>
                  </a:cubicBezTo>
                  <a:cubicBezTo>
                    <a:pt x="58" y="68"/>
                    <a:pt x="59" y="72"/>
                    <a:pt x="57" y="74"/>
                  </a:cubicBezTo>
                  <a:cubicBezTo>
                    <a:pt x="55" y="76"/>
                    <a:pt x="52" y="75"/>
                    <a:pt x="50" y="76"/>
                  </a:cubicBezTo>
                  <a:cubicBezTo>
                    <a:pt x="48" y="78"/>
                    <a:pt x="47" y="81"/>
                    <a:pt x="45" y="82"/>
                  </a:cubicBezTo>
                  <a:cubicBezTo>
                    <a:pt x="43" y="83"/>
                    <a:pt x="37" y="84"/>
                    <a:pt x="38" y="82"/>
                  </a:cubicBezTo>
                  <a:cubicBezTo>
                    <a:pt x="39" y="78"/>
                    <a:pt x="45" y="78"/>
                    <a:pt x="48" y="74"/>
                  </a:cubicBezTo>
                  <a:cubicBezTo>
                    <a:pt x="50" y="73"/>
                    <a:pt x="53" y="69"/>
                    <a:pt x="51" y="67"/>
                  </a:cubicBezTo>
                  <a:cubicBezTo>
                    <a:pt x="49" y="66"/>
                    <a:pt x="47" y="71"/>
                    <a:pt x="44" y="71"/>
                  </a:cubicBezTo>
                  <a:cubicBezTo>
                    <a:pt x="41" y="71"/>
                    <a:pt x="40" y="66"/>
                    <a:pt x="37" y="66"/>
                  </a:cubicBezTo>
                  <a:cubicBezTo>
                    <a:pt x="32" y="65"/>
                    <a:pt x="28" y="69"/>
                    <a:pt x="23" y="69"/>
                  </a:cubicBezTo>
                  <a:cubicBezTo>
                    <a:pt x="19" y="69"/>
                    <a:pt x="15" y="67"/>
                    <a:pt x="11" y="67"/>
                  </a:cubicBezTo>
                  <a:cubicBezTo>
                    <a:pt x="8" y="67"/>
                    <a:pt x="6" y="70"/>
                    <a:pt x="3" y="69"/>
                  </a:cubicBezTo>
                  <a:cubicBezTo>
                    <a:pt x="1" y="68"/>
                    <a:pt x="0" y="65"/>
                    <a:pt x="0" y="63"/>
                  </a:cubicBezTo>
                  <a:cubicBezTo>
                    <a:pt x="2" y="59"/>
                    <a:pt x="6" y="58"/>
                    <a:pt x="9" y="55"/>
                  </a:cubicBezTo>
                  <a:cubicBezTo>
                    <a:pt x="11" y="54"/>
                    <a:pt x="17" y="53"/>
                    <a:pt x="15" y="51"/>
                  </a:cubicBezTo>
                  <a:cubicBezTo>
                    <a:pt x="12" y="49"/>
                    <a:pt x="6" y="54"/>
                    <a:pt x="4" y="51"/>
                  </a:cubicBezTo>
                  <a:cubicBezTo>
                    <a:pt x="2" y="48"/>
                    <a:pt x="8" y="46"/>
                    <a:pt x="11" y="45"/>
                  </a:cubicBezTo>
                  <a:cubicBezTo>
                    <a:pt x="13" y="44"/>
                    <a:pt x="17" y="46"/>
                    <a:pt x="19" y="44"/>
                  </a:cubicBezTo>
                  <a:cubicBezTo>
                    <a:pt x="21" y="43"/>
                    <a:pt x="19" y="41"/>
                    <a:pt x="18" y="39"/>
                  </a:cubicBezTo>
                  <a:cubicBezTo>
                    <a:pt x="18" y="38"/>
                    <a:pt x="17" y="36"/>
                    <a:pt x="18" y="35"/>
                  </a:cubicBezTo>
                  <a:cubicBezTo>
                    <a:pt x="20" y="32"/>
                    <a:pt x="23" y="30"/>
                    <a:pt x="26" y="26"/>
                  </a:cubicBezTo>
                  <a:cubicBezTo>
                    <a:pt x="28" y="23"/>
                    <a:pt x="29" y="20"/>
                    <a:pt x="30" y="17"/>
                  </a:cubicBezTo>
                  <a:cubicBezTo>
                    <a:pt x="32" y="13"/>
                    <a:pt x="33" y="10"/>
                    <a:pt x="36" y="7"/>
                  </a:cubicBezTo>
                  <a:cubicBezTo>
                    <a:pt x="38" y="4"/>
                    <a:pt x="41" y="3"/>
                    <a:pt x="44" y="1"/>
                  </a:cubicBezTo>
                  <a:cubicBezTo>
                    <a:pt x="46" y="1"/>
                    <a:pt x="47" y="1"/>
                    <a:pt x="49" y="1"/>
                  </a:cubicBezTo>
                  <a:cubicBezTo>
                    <a:pt x="50" y="1"/>
                    <a:pt x="54" y="0"/>
                    <a:pt x="5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9" name="Freeform 3533"/>
            <p:cNvSpPr>
              <a:spLocks noChangeAspect="1"/>
            </p:cNvSpPr>
            <p:nvPr/>
          </p:nvSpPr>
          <p:spPr bwMode="auto">
            <a:xfrm>
              <a:off x="8756964" y="5935684"/>
              <a:ext cx="120509" cy="109923"/>
            </a:xfrm>
            <a:custGeom>
              <a:avLst/>
              <a:gdLst>
                <a:gd name="T0" fmla="*/ 11 w 15"/>
                <a:gd name="T1" fmla="*/ 1 h 15"/>
                <a:gd name="T2" fmla="*/ 8 w 15"/>
                <a:gd name="T3" fmla="*/ 7 h 15"/>
                <a:gd name="T4" fmla="*/ 6 w 15"/>
                <a:gd name="T5" fmla="*/ 6 h 15"/>
                <a:gd name="T6" fmla="*/ 1 w 15"/>
                <a:gd name="T7" fmla="*/ 16 h 15"/>
                <a:gd name="T8" fmla="*/ 10 w 15"/>
                <a:gd name="T9" fmla="*/ 14 h 15"/>
                <a:gd name="T10" fmla="*/ 16 w 15"/>
                <a:gd name="T11" fmla="*/ 11 h 15"/>
                <a:gd name="T12" fmla="*/ 18 w 15"/>
                <a:gd name="T13" fmla="*/ 5 h 15"/>
                <a:gd name="T14" fmla="*/ 14 w 15"/>
                <a:gd name="T15" fmla="*/ 0 h 15"/>
                <a:gd name="T16" fmla="*/ 11 w 15"/>
                <a:gd name="T17" fmla="*/ 1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5"/>
                <a:gd name="T29" fmla="*/ 15 w 15"/>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5">
                  <a:moveTo>
                    <a:pt x="9" y="1"/>
                  </a:moveTo>
                  <a:cubicBezTo>
                    <a:pt x="8" y="2"/>
                    <a:pt x="8" y="5"/>
                    <a:pt x="7" y="6"/>
                  </a:cubicBezTo>
                  <a:cubicBezTo>
                    <a:pt x="7" y="6"/>
                    <a:pt x="5" y="4"/>
                    <a:pt x="5" y="5"/>
                  </a:cubicBezTo>
                  <a:cubicBezTo>
                    <a:pt x="3" y="7"/>
                    <a:pt x="0" y="10"/>
                    <a:pt x="1" y="13"/>
                  </a:cubicBezTo>
                  <a:cubicBezTo>
                    <a:pt x="2" y="15"/>
                    <a:pt x="6" y="12"/>
                    <a:pt x="8" y="12"/>
                  </a:cubicBezTo>
                  <a:cubicBezTo>
                    <a:pt x="10" y="11"/>
                    <a:pt x="12" y="10"/>
                    <a:pt x="13" y="9"/>
                  </a:cubicBezTo>
                  <a:cubicBezTo>
                    <a:pt x="14" y="7"/>
                    <a:pt x="15" y="5"/>
                    <a:pt x="15" y="4"/>
                  </a:cubicBezTo>
                  <a:cubicBezTo>
                    <a:pt x="15" y="2"/>
                    <a:pt x="13" y="1"/>
                    <a:pt x="12" y="0"/>
                  </a:cubicBezTo>
                  <a:cubicBezTo>
                    <a:pt x="11" y="0"/>
                    <a:pt x="10" y="0"/>
                    <a:pt x="9"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0" name="Freeform 3534"/>
            <p:cNvSpPr>
              <a:spLocks noChangeAspect="1"/>
            </p:cNvSpPr>
            <p:nvPr/>
          </p:nvSpPr>
          <p:spPr bwMode="auto">
            <a:xfrm>
              <a:off x="8509273" y="6375358"/>
              <a:ext cx="120509" cy="67170"/>
            </a:xfrm>
            <a:custGeom>
              <a:avLst/>
              <a:gdLst>
                <a:gd name="T0" fmla="*/ 16 w 15"/>
                <a:gd name="T1" fmla="*/ 4 h 9"/>
                <a:gd name="T2" fmla="*/ 18 w 15"/>
                <a:gd name="T3" fmla="*/ 10 h 9"/>
                <a:gd name="T4" fmla="*/ 13 w 15"/>
                <a:gd name="T5" fmla="*/ 10 h 9"/>
                <a:gd name="T6" fmla="*/ 7 w 15"/>
                <a:gd name="T7" fmla="*/ 9 h 9"/>
                <a:gd name="T8" fmla="*/ 1 w 15"/>
                <a:gd name="T9" fmla="*/ 6 h 9"/>
                <a:gd name="T10" fmla="*/ 4 w 15"/>
                <a:gd name="T11" fmla="*/ 1 h 9"/>
                <a:gd name="T12" fmla="*/ 12 w 15"/>
                <a:gd name="T13" fmla="*/ 0 h 9"/>
                <a:gd name="T14" fmla="*/ 16 w 15"/>
                <a:gd name="T15" fmla="*/ 4 h 9"/>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9"/>
                <a:gd name="T26" fmla="*/ 15 w 1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9">
                  <a:moveTo>
                    <a:pt x="13" y="3"/>
                  </a:moveTo>
                  <a:cubicBezTo>
                    <a:pt x="14" y="4"/>
                    <a:pt x="15" y="6"/>
                    <a:pt x="15" y="8"/>
                  </a:cubicBezTo>
                  <a:cubicBezTo>
                    <a:pt x="14" y="9"/>
                    <a:pt x="12" y="9"/>
                    <a:pt x="11" y="8"/>
                  </a:cubicBezTo>
                  <a:cubicBezTo>
                    <a:pt x="9" y="8"/>
                    <a:pt x="7" y="7"/>
                    <a:pt x="6" y="7"/>
                  </a:cubicBezTo>
                  <a:cubicBezTo>
                    <a:pt x="4" y="6"/>
                    <a:pt x="2" y="6"/>
                    <a:pt x="1" y="5"/>
                  </a:cubicBezTo>
                  <a:cubicBezTo>
                    <a:pt x="0" y="4"/>
                    <a:pt x="1" y="2"/>
                    <a:pt x="3" y="1"/>
                  </a:cubicBezTo>
                  <a:cubicBezTo>
                    <a:pt x="5" y="0"/>
                    <a:pt x="8" y="0"/>
                    <a:pt x="10" y="0"/>
                  </a:cubicBezTo>
                  <a:cubicBezTo>
                    <a:pt x="12" y="0"/>
                    <a:pt x="13" y="2"/>
                    <a:pt x="13"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1" name="Freeform 3535"/>
            <p:cNvSpPr>
              <a:spLocks noChangeAspect="1"/>
            </p:cNvSpPr>
            <p:nvPr/>
          </p:nvSpPr>
          <p:spPr bwMode="auto">
            <a:xfrm>
              <a:off x="9955316" y="5349434"/>
              <a:ext cx="66949" cy="67170"/>
            </a:xfrm>
            <a:custGeom>
              <a:avLst/>
              <a:gdLst>
                <a:gd name="T0" fmla="*/ 6 w 8"/>
                <a:gd name="T1" fmla="*/ 0 h 9"/>
                <a:gd name="T2" fmla="*/ 9 w 8"/>
                <a:gd name="T3" fmla="*/ 5 h 9"/>
                <a:gd name="T4" fmla="*/ 3 w 8"/>
                <a:gd name="T5" fmla="*/ 11 h 9"/>
                <a:gd name="T6" fmla="*/ 1 w 8"/>
                <a:gd name="T7" fmla="*/ 9 h 9"/>
                <a:gd name="T8" fmla="*/ 6 w 8"/>
                <a:gd name="T9" fmla="*/ 0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5" y="0"/>
                  </a:moveTo>
                  <a:cubicBezTo>
                    <a:pt x="6" y="0"/>
                    <a:pt x="8" y="2"/>
                    <a:pt x="7" y="4"/>
                  </a:cubicBezTo>
                  <a:cubicBezTo>
                    <a:pt x="7" y="6"/>
                    <a:pt x="4" y="8"/>
                    <a:pt x="2" y="9"/>
                  </a:cubicBezTo>
                  <a:cubicBezTo>
                    <a:pt x="1" y="9"/>
                    <a:pt x="0" y="8"/>
                    <a:pt x="1" y="7"/>
                  </a:cubicBezTo>
                  <a:cubicBezTo>
                    <a:pt x="1" y="5"/>
                    <a:pt x="2" y="1"/>
                    <a:pt x="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2" name="Freeform 3539"/>
            <p:cNvSpPr>
              <a:spLocks noChangeAspect="1"/>
            </p:cNvSpPr>
            <p:nvPr/>
          </p:nvSpPr>
          <p:spPr bwMode="auto">
            <a:xfrm>
              <a:off x="8897562" y="5099062"/>
              <a:ext cx="93728" cy="134349"/>
            </a:xfrm>
            <a:custGeom>
              <a:avLst/>
              <a:gdLst>
                <a:gd name="T0" fmla="*/ 11 w 12"/>
                <a:gd name="T1" fmla="*/ 1 h 18"/>
                <a:gd name="T2" fmla="*/ 13 w 12"/>
                <a:gd name="T3" fmla="*/ 4 h 18"/>
                <a:gd name="T4" fmla="*/ 13 w 12"/>
                <a:gd name="T5" fmla="*/ 10 h 18"/>
                <a:gd name="T6" fmla="*/ 6 w 12"/>
                <a:gd name="T7" fmla="*/ 21 h 18"/>
                <a:gd name="T8" fmla="*/ 1 w 12"/>
                <a:gd name="T9" fmla="*/ 17 h 18"/>
                <a:gd name="T10" fmla="*/ 1 w 12"/>
                <a:gd name="T11" fmla="*/ 9 h 18"/>
                <a:gd name="T12" fmla="*/ 7 w 12"/>
                <a:gd name="T13" fmla="*/ 1 h 18"/>
                <a:gd name="T14" fmla="*/ 11 w 12"/>
                <a:gd name="T15" fmla="*/ 1 h 18"/>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8"/>
                <a:gd name="T26" fmla="*/ 12 w 12"/>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8">
                  <a:moveTo>
                    <a:pt x="9" y="1"/>
                  </a:moveTo>
                  <a:cubicBezTo>
                    <a:pt x="10" y="1"/>
                    <a:pt x="11" y="2"/>
                    <a:pt x="11" y="3"/>
                  </a:cubicBezTo>
                  <a:cubicBezTo>
                    <a:pt x="12" y="5"/>
                    <a:pt x="12" y="7"/>
                    <a:pt x="11" y="8"/>
                  </a:cubicBezTo>
                  <a:cubicBezTo>
                    <a:pt x="10" y="11"/>
                    <a:pt x="8" y="15"/>
                    <a:pt x="5" y="17"/>
                  </a:cubicBezTo>
                  <a:cubicBezTo>
                    <a:pt x="3" y="18"/>
                    <a:pt x="2" y="15"/>
                    <a:pt x="1" y="14"/>
                  </a:cubicBezTo>
                  <a:cubicBezTo>
                    <a:pt x="0" y="12"/>
                    <a:pt x="0" y="9"/>
                    <a:pt x="1" y="7"/>
                  </a:cubicBezTo>
                  <a:cubicBezTo>
                    <a:pt x="2" y="5"/>
                    <a:pt x="4" y="3"/>
                    <a:pt x="6" y="1"/>
                  </a:cubicBezTo>
                  <a:cubicBezTo>
                    <a:pt x="7" y="1"/>
                    <a:pt x="8" y="0"/>
                    <a:pt x="9"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3" name="Freeform 3540"/>
            <p:cNvSpPr>
              <a:spLocks noChangeAspect="1"/>
            </p:cNvSpPr>
            <p:nvPr/>
          </p:nvSpPr>
          <p:spPr bwMode="auto">
            <a:xfrm>
              <a:off x="8576224" y="5037998"/>
              <a:ext cx="200841" cy="122138"/>
            </a:xfrm>
            <a:custGeom>
              <a:avLst/>
              <a:gdLst>
                <a:gd name="T0" fmla="*/ 26 w 25"/>
                <a:gd name="T1" fmla="*/ 0 h 17"/>
                <a:gd name="T2" fmla="*/ 30 w 25"/>
                <a:gd name="T3" fmla="*/ 1 h 17"/>
                <a:gd name="T4" fmla="*/ 29 w 25"/>
                <a:gd name="T5" fmla="*/ 5 h 17"/>
                <a:gd name="T6" fmla="*/ 19 w 25"/>
                <a:gd name="T7" fmla="*/ 12 h 17"/>
                <a:gd name="T8" fmla="*/ 13 w 25"/>
                <a:gd name="T9" fmla="*/ 19 h 17"/>
                <a:gd name="T10" fmla="*/ 7 w 25"/>
                <a:gd name="T11" fmla="*/ 16 h 17"/>
                <a:gd name="T12" fmla="*/ 2 w 25"/>
                <a:gd name="T13" fmla="*/ 20 h 17"/>
                <a:gd name="T14" fmla="*/ 1 w 25"/>
                <a:gd name="T15" fmla="*/ 18 h 17"/>
                <a:gd name="T16" fmla="*/ 1 w 25"/>
                <a:gd name="T17" fmla="*/ 13 h 17"/>
                <a:gd name="T18" fmla="*/ 10 w 25"/>
                <a:gd name="T19" fmla="*/ 4 h 17"/>
                <a:gd name="T20" fmla="*/ 11 w 25"/>
                <a:gd name="T21" fmla="*/ 0 h 17"/>
                <a:gd name="T22" fmla="*/ 16 w 25"/>
                <a:gd name="T23" fmla="*/ 4 h 17"/>
                <a:gd name="T24" fmla="*/ 20 w 25"/>
                <a:gd name="T25" fmla="*/ 1 h 17"/>
                <a:gd name="T26" fmla="*/ 23 w 25"/>
                <a:gd name="T27" fmla="*/ 1 h 17"/>
                <a:gd name="T28" fmla="*/ 26 w 25"/>
                <a:gd name="T29" fmla="*/ 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5"/>
                <a:gd name="T46" fmla="*/ 0 h 17"/>
                <a:gd name="T47" fmla="*/ 25 w 25"/>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5" h="17">
                  <a:moveTo>
                    <a:pt x="22" y="0"/>
                  </a:moveTo>
                  <a:cubicBezTo>
                    <a:pt x="23" y="0"/>
                    <a:pt x="25" y="0"/>
                    <a:pt x="25" y="1"/>
                  </a:cubicBezTo>
                  <a:cubicBezTo>
                    <a:pt x="25" y="2"/>
                    <a:pt x="25" y="4"/>
                    <a:pt x="24" y="4"/>
                  </a:cubicBezTo>
                  <a:cubicBezTo>
                    <a:pt x="22" y="7"/>
                    <a:pt x="19" y="8"/>
                    <a:pt x="16" y="10"/>
                  </a:cubicBezTo>
                  <a:cubicBezTo>
                    <a:pt x="14" y="11"/>
                    <a:pt x="13" y="14"/>
                    <a:pt x="11" y="16"/>
                  </a:cubicBezTo>
                  <a:cubicBezTo>
                    <a:pt x="9" y="16"/>
                    <a:pt x="8" y="14"/>
                    <a:pt x="6" y="14"/>
                  </a:cubicBezTo>
                  <a:cubicBezTo>
                    <a:pt x="4" y="15"/>
                    <a:pt x="4" y="17"/>
                    <a:pt x="2" y="17"/>
                  </a:cubicBezTo>
                  <a:cubicBezTo>
                    <a:pt x="1" y="17"/>
                    <a:pt x="1" y="16"/>
                    <a:pt x="1" y="15"/>
                  </a:cubicBezTo>
                  <a:cubicBezTo>
                    <a:pt x="0" y="14"/>
                    <a:pt x="0" y="12"/>
                    <a:pt x="1" y="11"/>
                  </a:cubicBezTo>
                  <a:cubicBezTo>
                    <a:pt x="2" y="8"/>
                    <a:pt x="6" y="6"/>
                    <a:pt x="8" y="3"/>
                  </a:cubicBezTo>
                  <a:cubicBezTo>
                    <a:pt x="8" y="2"/>
                    <a:pt x="8" y="0"/>
                    <a:pt x="9" y="0"/>
                  </a:cubicBezTo>
                  <a:cubicBezTo>
                    <a:pt x="11" y="0"/>
                    <a:pt x="11" y="3"/>
                    <a:pt x="13" y="3"/>
                  </a:cubicBezTo>
                  <a:cubicBezTo>
                    <a:pt x="14" y="3"/>
                    <a:pt x="16" y="1"/>
                    <a:pt x="17" y="1"/>
                  </a:cubicBezTo>
                  <a:cubicBezTo>
                    <a:pt x="18" y="1"/>
                    <a:pt x="19" y="1"/>
                    <a:pt x="19" y="1"/>
                  </a:cubicBezTo>
                  <a:cubicBezTo>
                    <a:pt x="20" y="1"/>
                    <a:pt x="21" y="0"/>
                    <a:pt x="2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4" name="Freeform 3541"/>
            <p:cNvSpPr>
              <a:spLocks noChangeAspect="1"/>
            </p:cNvSpPr>
            <p:nvPr/>
          </p:nvSpPr>
          <p:spPr bwMode="auto">
            <a:xfrm>
              <a:off x="8315128" y="4586106"/>
              <a:ext cx="649393" cy="433571"/>
            </a:xfrm>
            <a:custGeom>
              <a:avLst/>
              <a:gdLst>
                <a:gd name="T0" fmla="*/ 90 w 81"/>
                <a:gd name="T1" fmla="*/ 46 h 59"/>
                <a:gd name="T2" fmla="*/ 92 w 81"/>
                <a:gd name="T3" fmla="*/ 51 h 59"/>
                <a:gd name="T4" fmla="*/ 90 w 81"/>
                <a:gd name="T5" fmla="*/ 52 h 59"/>
                <a:gd name="T6" fmla="*/ 96 w 81"/>
                <a:gd name="T7" fmla="*/ 53 h 59"/>
                <a:gd name="T8" fmla="*/ 95 w 81"/>
                <a:gd name="T9" fmla="*/ 55 h 59"/>
                <a:gd name="T10" fmla="*/ 85 w 81"/>
                <a:gd name="T11" fmla="*/ 59 h 59"/>
                <a:gd name="T12" fmla="*/ 78 w 81"/>
                <a:gd name="T13" fmla="*/ 58 h 59"/>
                <a:gd name="T14" fmla="*/ 77 w 81"/>
                <a:gd name="T15" fmla="*/ 55 h 59"/>
                <a:gd name="T16" fmla="*/ 73 w 81"/>
                <a:gd name="T17" fmla="*/ 57 h 59"/>
                <a:gd name="T18" fmla="*/ 68 w 81"/>
                <a:gd name="T19" fmla="*/ 54 h 59"/>
                <a:gd name="T20" fmla="*/ 67 w 81"/>
                <a:gd name="T21" fmla="*/ 55 h 59"/>
                <a:gd name="T22" fmla="*/ 63 w 81"/>
                <a:gd name="T23" fmla="*/ 53 h 59"/>
                <a:gd name="T24" fmla="*/ 65 w 81"/>
                <a:gd name="T25" fmla="*/ 51 h 59"/>
                <a:gd name="T26" fmla="*/ 60 w 81"/>
                <a:gd name="T27" fmla="*/ 49 h 59"/>
                <a:gd name="T28" fmla="*/ 57 w 81"/>
                <a:gd name="T29" fmla="*/ 49 h 59"/>
                <a:gd name="T30" fmla="*/ 57 w 81"/>
                <a:gd name="T31" fmla="*/ 45 h 59"/>
                <a:gd name="T32" fmla="*/ 50 w 81"/>
                <a:gd name="T33" fmla="*/ 46 h 59"/>
                <a:gd name="T34" fmla="*/ 48 w 81"/>
                <a:gd name="T35" fmla="*/ 54 h 59"/>
                <a:gd name="T36" fmla="*/ 41 w 81"/>
                <a:gd name="T37" fmla="*/ 58 h 59"/>
                <a:gd name="T38" fmla="*/ 37 w 81"/>
                <a:gd name="T39" fmla="*/ 59 h 59"/>
                <a:gd name="T40" fmla="*/ 34 w 81"/>
                <a:gd name="T41" fmla="*/ 65 h 59"/>
                <a:gd name="T42" fmla="*/ 25 w 81"/>
                <a:gd name="T43" fmla="*/ 70 h 59"/>
                <a:gd name="T44" fmla="*/ 20 w 81"/>
                <a:gd name="T45" fmla="*/ 70 h 59"/>
                <a:gd name="T46" fmla="*/ 20 w 81"/>
                <a:gd name="T47" fmla="*/ 60 h 59"/>
                <a:gd name="T48" fmla="*/ 22 w 81"/>
                <a:gd name="T49" fmla="*/ 55 h 59"/>
                <a:gd name="T50" fmla="*/ 19 w 81"/>
                <a:gd name="T51" fmla="*/ 53 h 59"/>
                <a:gd name="T52" fmla="*/ 17 w 81"/>
                <a:gd name="T53" fmla="*/ 55 h 59"/>
                <a:gd name="T54" fmla="*/ 11 w 81"/>
                <a:gd name="T55" fmla="*/ 55 h 59"/>
                <a:gd name="T56" fmla="*/ 4 w 81"/>
                <a:gd name="T57" fmla="*/ 59 h 59"/>
                <a:gd name="T58" fmla="*/ 0 w 81"/>
                <a:gd name="T59" fmla="*/ 57 h 59"/>
                <a:gd name="T60" fmla="*/ 7 w 81"/>
                <a:gd name="T61" fmla="*/ 48 h 59"/>
                <a:gd name="T62" fmla="*/ 16 w 81"/>
                <a:gd name="T63" fmla="*/ 45 h 59"/>
                <a:gd name="T64" fmla="*/ 17 w 81"/>
                <a:gd name="T65" fmla="*/ 34 h 59"/>
                <a:gd name="T66" fmla="*/ 22 w 81"/>
                <a:gd name="T67" fmla="*/ 23 h 59"/>
                <a:gd name="T68" fmla="*/ 24 w 81"/>
                <a:gd name="T69" fmla="*/ 13 h 59"/>
                <a:gd name="T70" fmla="*/ 29 w 81"/>
                <a:gd name="T71" fmla="*/ 6 h 59"/>
                <a:gd name="T72" fmla="*/ 35 w 81"/>
                <a:gd name="T73" fmla="*/ 1 h 59"/>
                <a:gd name="T74" fmla="*/ 37 w 81"/>
                <a:gd name="T75" fmla="*/ 5 h 59"/>
                <a:gd name="T76" fmla="*/ 40 w 81"/>
                <a:gd name="T77" fmla="*/ 8 h 59"/>
                <a:gd name="T78" fmla="*/ 36 w 81"/>
                <a:gd name="T79" fmla="*/ 11 h 59"/>
                <a:gd name="T80" fmla="*/ 38 w 81"/>
                <a:gd name="T81" fmla="*/ 19 h 59"/>
                <a:gd name="T82" fmla="*/ 41 w 81"/>
                <a:gd name="T83" fmla="*/ 19 h 59"/>
                <a:gd name="T84" fmla="*/ 44 w 81"/>
                <a:gd name="T85" fmla="*/ 12 h 59"/>
                <a:gd name="T86" fmla="*/ 49 w 81"/>
                <a:gd name="T87" fmla="*/ 18 h 59"/>
                <a:gd name="T88" fmla="*/ 50 w 81"/>
                <a:gd name="T89" fmla="*/ 19 h 59"/>
                <a:gd name="T90" fmla="*/ 59 w 81"/>
                <a:gd name="T91" fmla="*/ 22 h 59"/>
                <a:gd name="T92" fmla="*/ 60 w 81"/>
                <a:gd name="T93" fmla="*/ 25 h 59"/>
                <a:gd name="T94" fmla="*/ 77 w 81"/>
                <a:gd name="T95" fmla="*/ 34 h 59"/>
                <a:gd name="T96" fmla="*/ 77 w 81"/>
                <a:gd name="T97" fmla="*/ 40 h 59"/>
                <a:gd name="T98" fmla="*/ 78 w 81"/>
                <a:gd name="T99" fmla="*/ 43 h 59"/>
                <a:gd name="T100" fmla="*/ 73 w 81"/>
                <a:gd name="T101" fmla="*/ 48 h 59"/>
                <a:gd name="T102" fmla="*/ 79 w 81"/>
                <a:gd name="T103" fmla="*/ 48 h 59"/>
                <a:gd name="T104" fmla="*/ 81 w 81"/>
                <a:gd name="T105" fmla="*/ 46 h 59"/>
                <a:gd name="T106" fmla="*/ 87 w 81"/>
                <a:gd name="T107" fmla="*/ 48 h 59"/>
                <a:gd name="T108" fmla="*/ 90 w 81"/>
                <a:gd name="T109" fmla="*/ 46 h 5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1"/>
                <a:gd name="T166" fmla="*/ 0 h 59"/>
                <a:gd name="T167" fmla="*/ 81 w 81"/>
                <a:gd name="T168" fmla="*/ 59 h 5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1" h="59">
                  <a:moveTo>
                    <a:pt x="75" y="38"/>
                  </a:moveTo>
                  <a:cubicBezTo>
                    <a:pt x="77" y="38"/>
                    <a:pt x="77" y="40"/>
                    <a:pt x="77" y="42"/>
                  </a:cubicBezTo>
                  <a:cubicBezTo>
                    <a:pt x="77" y="43"/>
                    <a:pt x="74" y="43"/>
                    <a:pt x="75" y="43"/>
                  </a:cubicBezTo>
                  <a:cubicBezTo>
                    <a:pt x="76" y="44"/>
                    <a:pt x="79" y="43"/>
                    <a:pt x="80" y="44"/>
                  </a:cubicBezTo>
                  <a:cubicBezTo>
                    <a:pt x="81" y="44"/>
                    <a:pt x="80" y="45"/>
                    <a:pt x="79" y="46"/>
                  </a:cubicBezTo>
                  <a:cubicBezTo>
                    <a:pt x="77" y="47"/>
                    <a:pt x="74" y="49"/>
                    <a:pt x="71" y="49"/>
                  </a:cubicBezTo>
                  <a:cubicBezTo>
                    <a:pt x="69" y="50"/>
                    <a:pt x="67" y="49"/>
                    <a:pt x="65" y="48"/>
                  </a:cubicBezTo>
                  <a:cubicBezTo>
                    <a:pt x="64" y="48"/>
                    <a:pt x="64" y="47"/>
                    <a:pt x="64" y="46"/>
                  </a:cubicBezTo>
                  <a:cubicBezTo>
                    <a:pt x="63" y="46"/>
                    <a:pt x="62" y="47"/>
                    <a:pt x="61" y="47"/>
                  </a:cubicBezTo>
                  <a:cubicBezTo>
                    <a:pt x="60" y="46"/>
                    <a:pt x="59" y="45"/>
                    <a:pt x="57" y="45"/>
                  </a:cubicBezTo>
                  <a:cubicBezTo>
                    <a:pt x="56" y="45"/>
                    <a:pt x="57" y="47"/>
                    <a:pt x="56" y="46"/>
                  </a:cubicBezTo>
                  <a:cubicBezTo>
                    <a:pt x="55" y="46"/>
                    <a:pt x="54" y="45"/>
                    <a:pt x="53" y="44"/>
                  </a:cubicBezTo>
                  <a:cubicBezTo>
                    <a:pt x="53" y="43"/>
                    <a:pt x="55" y="42"/>
                    <a:pt x="54" y="42"/>
                  </a:cubicBezTo>
                  <a:cubicBezTo>
                    <a:pt x="53" y="41"/>
                    <a:pt x="51" y="41"/>
                    <a:pt x="50" y="41"/>
                  </a:cubicBezTo>
                  <a:cubicBezTo>
                    <a:pt x="49" y="41"/>
                    <a:pt x="48" y="42"/>
                    <a:pt x="48" y="41"/>
                  </a:cubicBezTo>
                  <a:cubicBezTo>
                    <a:pt x="48" y="40"/>
                    <a:pt x="50" y="38"/>
                    <a:pt x="48" y="37"/>
                  </a:cubicBezTo>
                  <a:cubicBezTo>
                    <a:pt x="46" y="36"/>
                    <a:pt x="44" y="36"/>
                    <a:pt x="42" y="38"/>
                  </a:cubicBezTo>
                  <a:cubicBezTo>
                    <a:pt x="40" y="40"/>
                    <a:pt x="41" y="43"/>
                    <a:pt x="40" y="45"/>
                  </a:cubicBezTo>
                  <a:cubicBezTo>
                    <a:pt x="38" y="47"/>
                    <a:pt x="36" y="47"/>
                    <a:pt x="34" y="48"/>
                  </a:cubicBezTo>
                  <a:cubicBezTo>
                    <a:pt x="33" y="48"/>
                    <a:pt x="32" y="48"/>
                    <a:pt x="31" y="49"/>
                  </a:cubicBezTo>
                  <a:cubicBezTo>
                    <a:pt x="29" y="50"/>
                    <a:pt x="29" y="53"/>
                    <a:pt x="28" y="54"/>
                  </a:cubicBezTo>
                  <a:cubicBezTo>
                    <a:pt x="26" y="56"/>
                    <a:pt x="23" y="57"/>
                    <a:pt x="21" y="58"/>
                  </a:cubicBezTo>
                  <a:cubicBezTo>
                    <a:pt x="20" y="59"/>
                    <a:pt x="18" y="59"/>
                    <a:pt x="17" y="58"/>
                  </a:cubicBezTo>
                  <a:cubicBezTo>
                    <a:pt x="16" y="55"/>
                    <a:pt x="17" y="53"/>
                    <a:pt x="17" y="50"/>
                  </a:cubicBezTo>
                  <a:cubicBezTo>
                    <a:pt x="17" y="49"/>
                    <a:pt x="18" y="47"/>
                    <a:pt x="18" y="46"/>
                  </a:cubicBezTo>
                  <a:cubicBezTo>
                    <a:pt x="18" y="45"/>
                    <a:pt x="17" y="44"/>
                    <a:pt x="16" y="44"/>
                  </a:cubicBezTo>
                  <a:cubicBezTo>
                    <a:pt x="15" y="44"/>
                    <a:pt x="15" y="46"/>
                    <a:pt x="14" y="46"/>
                  </a:cubicBezTo>
                  <a:cubicBezTo>
                    <a:pt x="12" y="47"/>
                    <a:pt x="11" y="46"/>
                    <a:pt x="9" y="46"/>
                  </a:cubicBezTo>
                  <a:cubicBezTo>
                    <a:pt x="7" y="47"/>
                    <a:pt x="5" y="49"/>
                    <a:pt x="3" y="49"/>
                  </a:cubicBezTo>
                  <a:cubicBezTo>
                    <a:pt x="2" y="49"/>
                    <a:pt x="0" y="48"/>
                    <a:pt x="0" y="47"/>
                  </a:cubicBezTo>
                  <a:cubicBezTo>
                    <a:pt x="1" y="44"/>
                    <a:pt x="3" y="42"/>
                    <a:pt x="6" y="40"/>
                  </a:cubicBezTo>
                  <a:cubicBezTo>
                    <a:pt x="8" y="39"/>
                    <a:pt x="12" y="40"/>
                    <a:pt x="13" y="37"/>
                  </a:cubicBezTo>
                  <a:cubicBezTo>
                    <a:pt x="15" y="35"/>
                    <a:pt x="14" y="31"/>
                    <a:pt x="14" y="28"/>
                  </a:cubicBezTo>
                  <a:cubicBezTo>
                    <a:pt x="15" y="25"/>
                    <a:pt x="17" y="22"/>
                    <a:pt x="18" y="19"/>
                  </a:cubicBezTo>
                  <a:cubicBezTo>
                    <a:pt x="18" y="16"/>
                    <a:pt x="19" y="14"/>
                    <a:pt x="20" y="11"/>
                  </a:cubicBezTo>
                  <a:cubicBezTo>
                    <a:pt x="21" y="9"/>
                    <a:pt x="22" y="7"/>
                    <a:pt x="24" y="5"/>
                  </a:cubicBezTo>
                  <a:cubicBezTo>
                    <a:pt x="25" y="4"/>
                    <a:pt x="26" y="1"/>
                    <a:pt x="29" y="1"/>
                  </a:cubicBezTo>
                  <a:cubicBezTo>
                    <a:pt x="30" y="0"/>
                    <a:pt x="30" y="3"/>
                    <a:pt x="31" y="4"/>
                  </a:cubicBezTo>
                  <a:cubicBezTo>
                    <a:pt x="32" y="5"/>
                    <a:pt x="33" y="6"/>
                    <a:pt x="33" y="7"/>
                  </a:cubicBezTo>
                  <a:cubicBezTo>
                    <a:pt x="32" y="8"/>
                    <a:pt x="30" y="8"/>
                    <a:pt x="30" y="9"/>
                  </a:cubicBezTo>
                  <a:cubicBezTo>
                    <a:pt x="30" y="11"/>
                    <a:pt x="31" y="14"/>
                    <a:pt x="32" y="16"/>
                  </a:cubicBezTo>
                  <a:cubicBezTo>
                    <a:pt x="32" y="16"/>
                    <a:pt x="34" y="17"/>
                    <a:pt x="34" y="16"/>
                  </a:cubicBezTo>
                  <a:cubicBezTo>
                    <a:pt x="35" y="14"/>
                    <a:pt x="35" y="11"/>
                    <a:pt x="37" y="10"/>
                  </a:cubicBezTo>
                  <a:cubicBezTo>
                    <a:pt x="39" y="10"/>
                    <a:pt x="40" y="13"/>
                    <a:pt x="41" y="15"/>
                  </a:cubicBezTo>
                  <a:cubicBezTo>
                    <a:pt x="42" y="15"/>
                    <a:pt x="42" y="16"/>
                    <a:pt x="42" y="16"/>
                  </a:cubicBezTo>
                  <a:cubicBezTo>
                    <a:pt x="44" y="17"/>
                    <a:pt x="47" y="17"/>
                    <a:pt x="49" y="18"/>
                  </a:cubicBezTo>
                  <a:cubicBezTo>
                    <a:pt x="50" y="18"/>
                    <a:pt x="49" y="20"/>
                    <a:pt x="50" y="21"/>
                  </a:cubicBezTo>
                  <a:cubicBezTo>
                    <a:pt x="54" y="24"/>
                    <a:pt x="60" y="24"/>
                    <a:pt x="64" y="28"/>
                  </a:cubicBezTo>
                  <a:cubicBezTo>
                    <a:pt x="65" y="29"/>
                    <a:pt x="63" y="31"/>
                    <a:pt x="64" y="33"/>
                  </a:cubicBezTo>
                  <a:cubicBezTo>
                    <a:pt x="64" y="34"/>
                    <a:pt x="66" y="35"/>
                    <a:pt x="65" y="36"/>
                  </a:cubicBezTo>
                  <a:cubicBezTo>
                    <a:pt x="65" y="38"/>
                    <a:pt x="61" y="38"/>
                    <a:pt x="61" y="40"/>
                  </a:cubicBezTo>
                  <a:cubicBezTo>
                    <a:pt x="61" y="42"/>
                    <a:pt x="64" y="40"/>
                    <a:pt x="66" y="40"/>
                  </a:cubicBezTo>
                  <a:cubicBezTo>
                    <a:pt x="67" y="40"/>
                    <a:pt x="67" y="38"/>
                    <a:pt x="68" y="38"/>
                  </a:cubicBezTo>
                  <a:cubicBezTo>
                    <a:pt x="70" y="38"/>
                    <a:pt x="71" y="40"/>
                    <a:pt x="73" y="40"/>
                  </a:cubicBezTo>
                  <a:cubicBezTo>
                    <a:pt x="74" y="40"/>
                    <a:pt x="74" y="38"/>
                    <a:pt x="75" y="3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5" name="Freeform 3542"/>
            <p:cNvSpPr>
              <a:spLocks noChangeAspect="1"/>
            </p:cNvSpPr>
            <p:nvPr/>
          </p:nvSpPr>
          <p:spPr bwMode="auto">
            <a:xfrm>
              <a:off x="8643167" y="4567785"/>
              <a:ext cx="107105" cy="79391"/>
            </a:xfrm>
            <a:custGeom>
              <a:avLst/>
              <a:gdLst>
                <a:gd name="T0" fmla="*/ 1 w 13"/>
                <a:gd name="T1" fmla="*/ 1 h 11"/>
                <a:gd name="T2" fmla="*/ 1 w 13"/>
                <a:gd name="T3" fmla="*/ 4 h 11"/>
                <a:gd name="T4" fmla="*/ 4 w 13"/>
                <a:gd name="T5" fmla="*/ 4 h 11"/>
                <a:gd name="T6" fmla="*/ 4 w 13"/>
                <a:gd name="T7" fmla="*/ 8 h 11"/>
                <a:gd name="T8" fmla="*/ 7 w 13"/>
                <a:gd name="T9" fmla="*/ 9 h 11"/>
                <a:gd name="T10" fmla="*/ 7 w 13"/>
                <a:gd name="T11" fmla="*/ 12 h 11"/>
                <a:gd name="T12" fmla="*/ 15 w 13"/>
                <a:gd name="T13" fmla="*/ 11 h 11"/>
                <a:gd name="T14" fmla="*/ 12 w 13"/>
                <a:gd name="T15" fmla="*/ 8 h 11"/>
                <a:gd name="T16" fmla="*/ 10 w 13"/>
                <a:gd name="T17" fmla="*/ 6 h 11"/>
                <a:gd name="T18" fmla="*/ 6 w 13"/>
                <a:gd name="T19" fmla="*/ 1 h 11"/>
                <a:gd name="T20" fmla="*/ 1 w 13"/>
                <a:gd name="T21" fmla="*/ 1 h 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
                <a:gd name="T34" fmla="*/ 0 h 11"/>
                <a:gd name="T35" fmla="*/ 13 w 13"/>
                <a:gd name="T36" fmla="*/ 11 h 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 h="11">
                  <a:moveTo>
                    <a:pt x="1" y="1"/>
                  </a:moveTo>
                  <a:cubicBezTo>
                    <a:pt x="0" y="1"/>
                    <a:pt x="0" y="2"/>
                    <a:pt x="1" y="3"/>
                  </a:cubicBezTo>
                  <a:cubicBezTo>
                    <a:pt x="1" y="3"/>
                    <a:pt x="3" y="2"/>
                    <a:pt x="3" y="3"/>
                  </a:cubicBezTo>
                  <a:cubicBezTo>
                    <a:pt x="4" y="4"/>
                    <a:pt x="2" y="6"/>
                    <a:pt x="3" y="7"/>
                  </a:cubicBezTo>
                  <a:cubicBezTo>
                    <a:pt x="4" y="8"/>
                    <a:pt x="5" y="7"/>
                    <a:pt x="6" y="8"/>
                  </a:cubicBezTo>
                  <a:cubicBezTo>
                    <a:pt x="6" y="8"/>
                    <a:pt x="5" y="10"/>
                    <a:pt x="6" y="10"/>
                  </a:cubicBezTo>
                  <a:cubicBezTo>
                    <a:pt x="8" y="10"/>
                    <a:pt x="10" y="11"/>
                    <a:pt x="12" y="9"/>
                  </a:cubicBezTo>
                  <a:cubicBezTo>
                    <a:pt x="13" y="9"/>
                    <a:pt x="11" y="8"/>
                    <a:pt x="10" y="7"/>
                  </a:cubicBezTo>
                  <a:cubicBezTo>
                    <a:pt x="9" y="6"/>
                    <a:pt x="9" y="6"/>
                    <a:pt x="8" y="5"/>
                  </a:cubicBezTo>
                  <a:cubicBezTo>
                    <a:pt x="7" y="4"/>
                    <a:pt x="6" y="2"/>
                    <a:pt x="5" y="1"/>
                  </a:cubicBezTo>
                  <a:cubicBezTo>
                    <a:pt x="4" y="1"/>
                    <a:pt x="2"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6" name="Freeform 3544"/>
            <p:cNvSpPr>
              <a:spLocks noChangeAspect="1"/>
            </p:cNvSpPr>
            <p:nvPr/>
          </p:nvSpPr>
          <p:spPr bwMode="auto">
            <a:xfrm>
              <a:off x="7391256" y="3963216"/>
              <a:ext cx="394985" cy="256483"/>
            </a:xfrm>
            <a:custGeom>
              <a:avLst/>
              <a:gdLst>
                <a:gd name="T0" fmla="*/ 57 w 49"/>
                <a:gd name="T1" fmla="*/ 28 h 35"/>
                <a:gd name="T2" fmla="*/ 58 w 49"/>
                <a:gd name="T3" fmla="*/ 30 h 35"/>
                <a:gd name="T4" fmla="*/ 52 w 49"/>
                <a:gd name="T5" fmla="*/ 34 h 35"/>
                <a:gd name="T6" fmla="*/ 46 w 49"/>
                <a:gd name="T7" fmla="*/ 37 h 35"/>
                <a:gd name="T8" fmla="*/ 41 w 49"/>
                <a:gd name="T9" fmla="*/ 42 h 35"/>
                <a:gd name="T10" fmla="*/ 33 w 49"/>
                <a:gd name="T11" fmla="*/ 40 h 35"/>
                <a:gd name="T12" fmla="*/ 18 w 49"/>
                <a:gd name="T13" fmla="*/ 32 h 35"/>
                <a:gd name="T14" fmla="*/ 16 w 49"/>
                <a:gd name="T15" fmla="*/ 31 h 35"/>
                <a:gd name="T16" fmla="*/ 13 w 49"/>
                <a:gd name="T17" fmla="*/ 31 h 35"/>
                <a:gd name="T18" fmla="*/ 10 w 49"/>
                <a:gd name="T19" fmla="*/ 28 h 35"/>
                <a:gd name="T20" fmla="*/ 7 w 49"/>
                <a:gd name="T21" fmla="*/ 30 h 35"/>
                <a:gd name="T22" fmla="*/ 0 w 49"/>
                <a:gd name="T23" fmla="*/ 26 h 35"/>
                <a:gd name="T24" fmla="*/ 6 w 49"/>
                <a:gd name="T25" fmla="*/ 22 h 35"/>
                <a:gd name="T26" fmla="*/ 10 w 49"/>
                <a:gd name="T27" fmla="*/ 24 h 35"/>
                <a:gd name="T28" fmla="*/ 16 w 49"/>
                <a:gd name="T29" fmla="*/ 22 h 35"/>
                <a:gd name="T30" fmla="*/ 20 w 49"/>
                <a:gd name="T31" fmla="*/ 17 h 35"/>
                <a:gd name="T32" fmla="*/ 22 w 49"/>
                <a:gd name="T33" fmla="*/ 10 h 35"/>
                <a:gd name="T34" fmla="*/ 24 w 49"/>
                <a:gd name="T35" fmla="*/ 14 h 35"/>
                <a:gd name="T36" fmla="*/ 30 w 49"/>
                <a:gd name="T37" fmla="*/ 13 h 35"/>
                <a:gd name="T38" fmla="*/ 25 w 49"/>
                <a:gd name="T39" fmla="*/ 10 h 35"/>
                <a:gd name="T40" fmla="*/ 25 w 49"/>
                <a:gd name="T41" fmla="*/ 5 h 35"/>
                <a:gd name="T42" fmla="*/ 30 w 49"/>
                <a:gd name="T43" fmla="*/ 0 h 35"/>
                <a:gd name="T44" fmla="*/ 36 w 49"/>
                <a:gd name="T45" fmla="*/ 6 h 35"/>
                <a:gd name="T46" fmla="*/ 36 w 49"/>
                <a:gd name="T47" fmla="*/ 10 h 35"/>
                <a:gd name="T48" fmla="*/ 41 w 49"/>
                <a:gd name="T49" fmla="*/ 11 h 35"/>
                <a:gd name="T50" fmla="*/ 47 w 49"/>
                <a:gd name="T51" fmla="*/ 18 h 35"/>
                <a:gd name="T52" fmla="*/ 47 w 49"/>
                <a:gd name="T53" fmla="*/ 24 h 35"/>
                <a:gd name="T54" fmla="*/ 49 w 49"/>
                <a:gd name="T55" fmla="*/ 24 h 35"/>
                <a:gd name="T56" fmla="*/ 49 w 49"/>
                <a:gd name="T57" fmla="*/ 30 h 35"/>
                <a:gd name="T58" fmla="*/ 57 w 49"/>
                <a:gd name="T59" fmla="*/ 28 h 3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9"/>
                <a:gd name="T91" fmla="*/ 0 h 35"/>
                <a:gd name="T92" fmla="*/ 49 w 49"/>
                <a:gd name="T93" fmla="*/ 35 h 3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9" h="35">
                  <a:moveTo>
                    <a:pt x="47" y="23"/>
                  </a:moveTo>
                  <a:cubicBezTo>
                    <a:pt x="47" y="23"/>
                    <a:pt x="49" y="25"/>
                    <a:pt x="48" y="25"/>
                  </a:cubicBezTo>
                  <a:cubicBezTo>
                    <a:pt x="47" y="27"/>
                    <a:pt x="44" y="27"/>
                    <a:pt x="43" y="28"/>
                  </a:cubicBezTo>
                  <a:cubicBezTo>
                    <a:pt x="41" y="29"/>
                    <a:pt x="40" y="30"/>
                    <a:pt x="38" y="31"/>
                  </a:cubicBezTo>
                  <a:cubicBezTo>
                    <a:pt x="37" y="32"/>
                    <a:pt x="36" y="34"/>
                    <a:pt x="34" y="35"/>
                  </a:cubicBezTo>
                  <a:cubicBezTo>
                    <a:pt x="32" y="35"/>
                    <a:pt x="29" y="34"/>
                    <a:pt x="27" y="33"/>
                  </a:cubicBezTo>
                  <a:cubicBezTo>
                    <a:pt x="23" y="32"/>
                    <a:pt x="19" y="29"/>
                    <a:pt x="15" y="27"/>
                  </a:cubicBezTo>
                  <a:cubicBezTo>
                    <a:pt x="14" y="27"/>
                    <a:pt x="14" y="26"/>
                    <a:pt x="13" y="26"/>
                  </a:cubicBezTo>
                  <a:cubicBezTo>
                    <a:pt x="13" y="25"/>
                    <a:pt x="12" y="26"/>
                    <a:pt x="11" y="26"/>
                  </a:cubicBezTo>
                  <a:cubicBezTo>
                    <a:pt x="10" y="25"/>
                    <a:pt x="9" y="23"/>
                    <a:pt x="8" y="23"/>
                  </a:cubicBezTo>
                  <a:cubicBezTo>
                    <a:pt x="7" y="23"/>
                    <a:pt x="7" y="25"/>
                    <a:pt x="6" y="25"/>
                  </a:cubicBezTo>
                  <a:cubicBezTo>
                    <a:pt x="4" y="25"/>
                    <a:pt x="1" y="24"/>
                    <a:pt x="0" y="22"/>
                  </a:cubicBezTo>
                  <a:cubicBezTo>
                    <a:pt x="0" y="20"/>
                    <a:pt x="3" y="18"/>
                    <a:pt x="5" y="18"/>
                  </a:cubicBezTo>
                  <a:cubicBezTo>
                    <a:pt x="6" y="18"/>
                    <a:pt x="7" y="20"/>
                    <a:pt x="8" y="20"/>
                  </a:cubicBezTo>
                  <a:cubicBezTo>
                    <a:pt x="9" y="20"/>
                    <a:pt x="11" y="19"/>
                    <a:pt x="13" y="18"/>
                  </a:cubicBezTo>
                  <a:cubicBezTo>
                    <a:pt x="14" y="17"/>
                    <a:pt x="16" y="16"/>
                    <a:pt x="17" y="14"/>
                  </a:cubicBezTo>
                  <a:cubicBezTo>
                    <a:pt x="18" y="12"/>
                    <a:pt x="16" y="9"/>
                    <a:pt x="18" y="8"/>
                  </a:cubicBezTo>
                  <a:cubicBezTo>
                    <a:pt x="19" y="7"/>
                    <a:pt x="19" y="11"/>
                    <a:pt x="20" y="12"/>
                  </a:cubicBezTo>
                  <a:cubicBezTo>
                    <a:pt x="22" y="12"/>
                    <a:pt x="24" y="13"/>
                    <a:pt x="25" y="11"/>
                  </a:cubicBezTo>
                  <a:cubicBezTo>
                    <a:pt x="25" y="10"/>
                    <a:pt x="22" y="10"/>
                    <a:pt x="21" y="8"/>
                  </a:cubicBezTo>
                  <a:cubicBezTo>
                    <a:pt x="21" y="7"/>
                    <a:pt x="21" y="5"/>
                    <a:pt x="21" y="4"/>
                  </a:cubicBezTo>
                  <a:cubicBezTo>
                    <a:pt x="22" y="2"/>
                    <a:pt x="24" y="0"/>
                    <a:pt x="25" y="0"/>
                  </a:cubicBezTo>
                  <a:cubicBezTo>
                    <a:pt x="28" y="1"/>
                    <a:pt x="29" y="3"/>
                    <a:pt x="30" y="5"/>
                  </a:cubicBezTo>
                  <a:cubicBezTo>
                    <a:pt x="31" y="6"/>
                    <a:pt x="30" y="7"/>
                    <a:pt x="30" y="8"/>
                  </a:cubicBezTo>
                  <a:cubicBezTo>
                    <a:pt x="31" y="9"/>
                    <a:pt x="33" y="8"/>
                    <a:pt x="34" y="9"/>
                  </a:cubicBezTo>
                  <a:cubicBezTo>
                    <a:pt x="36" y="11"/>
                    <a:pt x="38" y="13"/>
                    <a:pt x="39" y="15"/>
                  </a:cubicBezTo>
                  <a:cubicBezTo>
                    <a:pt x="39" y="17"/>
                    <a:pt x="38" y="19"/>
                    <a:pt x="39" y="20"/>
                  </a:cubicBezTo>
                  <a:cubicBezTo>
                    <a:pt x="39" y="21"/>
                    <a:pt x="41" y="19"/>
                    <a:pt x="41" y="20"/>
                  </a:cubicBezTo>
                  <a:cubicBezTo>
                    <a:pt x="42" y="21"/>
                    <a:pt x="40" y="24"/>
                    <a:pt x="41" y="25"/>
                  </a:cubicBezTo>
                  <a:cubicBezTo>
                    <a:pt x="43" y="26"/>
                    <a:pt x="45" y="23"/>
                    <a:pt x="47" y="2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7" name="Freeform 3550"/>
            <p:cNvSpPr>
              <a:spLocks noChangeAspect="1"/>
            </p:cNvSpPr>
            <p:nvPr/>
          </p:nvSpPr>
          <p:spPr bwMode="auto">
            <a:xfrm>
              <a:off x="4151033" y="4073142"/>
              <a:ext cx="40174" cy="54960"/>
            </a:xfrm>
            <a:custGeom>
              <a:avLst/>
              <a:gdLst>
                <a:gd name="T0" fmla="*/ 2 w 5"/>
                <a:gd name="T1" fmla="*/ 1 h 7"/>
                <a:gd name="T2" fmla="*/ 5 w 5"/>
                <a:gd name="T3" fmla="*/ 8 h 7"/>
                <a:gd name="T4" fmla="*/ 1 w 5"/>
                <a:gd name="T5" fmla="*/ 6 h 7"/>
                <a:gd name="T6" fmla="*/ 2 w 5"/>
                <a:gd name="T7" fmla="*/ 1 h 7"/>
                <a:gd name="T8" fmla="*/ 0 60000 65536"/>
                <a:gd name="T9" fmla="*/ 0 60000 65536"/>
                <a:gd name="T10" fmla="*/ 0 60000 65536"/>
                <a:gd name="T11" fmla="*/ 0 60000 65536"/>
                <a:gd name="T12" fmla="*/ 0 w 5"/>
                <a:gd name="T13" fmla="*/ 0 h 7"/>
                <a:gd name="T14" fmla="*/ 5 w 5"/>
                <a:gd name="T15" fmla="*/ 7 h 7"/>
              </a:gdLst>
              <a:ahLst/>
              <a:cxnLst>
                <a:cxn ang="T8">
                  <a:pos x="T0" y="T1"/>
                </a:cxn>
                <a:cxn ang="T9">
                  <a:pos x="T2" y="T3"/>
                </a:cxn>
                <a:cxn ang="T10">
                  <a:pos x="T4" y="T5"/>
                </a:cxn>
                <a:cxn ang="T11">
                  <a:pos x="T6" y="T7"/>
                </a:cxn>
              </a:cxnLst>
              <a:rect l="T12" t="T13" r="T14" b="T15"/>
              <a:pathLst>
                <a:path w="5" h="7">
                  <a:moveTo>
                    <a:pt x="2" y="1"/>
                  </a:moveTo>
                  <a:cubicBezTo>
                    <a:pt x="4" y="1"/>
                    <a:pt x="5" y="4"/>
                    <a:pt x="4" y="6"/>
                  </a:cubicBezTo>
                  <a:cubicBezTo>
                    <a:pt x="4" y="7"/>
                    <a:pt x="1" y="6"/>
                    <a:pt x="1" y="5"/>
                  </a:cubicBezTo>
                  <a:cubicBezTo>
                    <a:pt x="0" y="3"/>
                    <a:pt x="1"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8" name="Freeform 3551"/>
            <p:cNvSpPr>
              <a:spLocks noChangeAspect="1"/>
            </p:cNvSpPr>
            <p:nvPr/>
          </p:nvSpPr>
          <p:spPr bwMode="auto">
            <a:xfrm>
              <a:off x="4191208" y="4067029"/>
              <a:ext cx="53560" cy="67170"/>
            </a:xfrm>
            <a:custGeom>
              <a:avLst/>
              <a:gdLst>
                <a:gd name="T0" fmla="*/ 5 w 6"/>
                <a:gd name="T1" fmla="*/ 1 h 9"/>
                <a:gd name="T2" fmla="*/ 8 w 6"/>
                <a:gd name="T3" fmla="*/ 9 h 9"/>
                <a:gd name="T4" fmla="*/ 1 w 6"/>
                <a:gd name="T5" fmla="*/ 10 h 9"/>
                <a:gd name="T6" fmla="*/ 1 w 6"/>
                <a:gd name="T7" fmla="*/ 2 h 9"/>
                <a:gd name="T8" fmla="*/ 5 w 6"/>
                <a:gd name="T9" fmla="*/ 1 h 9"/>
                <a:gd name="T10" fmla="*/ 0 60000 65536"/>
                <a:gd name="T11" fmla="*/ 0 60000 65536"/>
                <a:gd name="T12" fmla="*/ 0 60000 65536"/>
                <a:gd name="T13" fmla="*/ 0 60000 65536"/>
                <a:gd name="T14" fmla="*/ 0 60000 65536"/>
                <a:gd name="T15" fmla="*/ 0 w 6"/>
                <a:gd name="T16" fmla="*/ 0 h 9"/>
                <a:gd name="T17" fmla="*/ 6 w 6"/>
                <a:gd name="T18" fmla="*/ 9 h 9"/>
              </a:gdLst>
              <a:ahLst/>
              <a:cxnLst>
                <a:cxn ang="T10">
                  <a:pos x="T0" y="T1"/>
                </a:cxn>
                <a:cxn ang="T11">
                  <a:pos x="T2" y="T3"/>
                </a:cxn>
                <a:cxn ang="T12">
                  <a:pos x="T4" y="T5"/>
                </a:cxn>
                <a:cxn ang="T13">
                  <a:pos x="T6" y="T7"/>
                </a:cxn>
                <a:cxn ang="T14">
                  <a:pos x="T8" y="T9"/>
                </a:cxn>
              </a:cxnLst>
              <a:rect l="T15" t="T16" r="T17" b="T18"/>
              <a:pathLst>
                <a:path w="6" h="9">
                  <a:moveTo>
                    <a:pt x="4" y="1"/>
                  </a:moveTo>
                  <a:cubicBezTo>
                    <a:pt x="5" y="2"/>
                    <a:pt x="6" y="5"/>
                    <a:pt x="6" y="7"/>
                  </a:cubicBezTo>
                  <a:cubicBezTo>
                    <a:pt x="5" y="8"/>
                    <a:pt x="2" y="9"/>
                    <a:pt x="1" y="8"/>
                  </a:cubicBezTo>
                  <a:cubicBezTo>
                    <a:pt x="0" y="6"/>
                    <a:pt x="0" y="4"/>
                    <a:pt x="1" y="2"/>
                  </a:cubicBezTo>
                  <a:cubicBezTo>
                    <a:pt x="1" y="1"/>
                    <a:pt x="3" y="0"/>
                    <a:pt x="4"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79" name="Freeform 3552"/>
            <p:cNvSpPr>
              <a:spLocks noChangeAspect="1"/>
            </p:cNvSpPr>
            <p:nvPr/>
          </p:nvSpPr>
          <p:spPr bwMode="auto">
            <a:xfrm>
              <a:off x="4231369" y="4012064"/>
              <a:ext cx="140590" cy="97702"/>
            </a:xfrm>
            <a:custGeom>
              <a:avLst/>
              <a:gdLst>
                <a:gd name="T0" fmla="*/ 15 w 17"/>
                <a:gd name="T1" fmla="*/ 0 h 14"/>
                <a:gd name="T2" fmla="*/ 21 w 17"/>
                <a:gd name="T3" fmla="*/ 5 h 14"/>
                <a:gd name="T4" fmla="*/ 12 w 17"/>
                <a:gd name="T5" fmla="*/ 11 h 14"/>
                <a:gd name="T6" fmla="*/ 5 w 17"/>
                <a:gd name="T7" fmla="*/ 15 h 14"/>
                <a:gd name="T8" fmla="*/ 1 w 17"/>
                <a:gd name="T9" fmla="*/ 10 h 14"/>
                <a:gd name="T10" fmla="*/ 2 w 17"/>
                <a:gd name="T11" fmla="*/ 6 h 14"/>
                <a:gd name="T12" fmla="*/ 11 w 17"/>
                <a:gd name="T13" fmla="*/ 6 h 14"/>
                <a:gd name="T14" fmla="*/ 15 w 17"/>
                <a:gd name="T15" fmla="*/ 0 h 14"/>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4"/>
                <a:gd name="T26" fmla="*/ 17 w 17"/>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4">
                  <a:moveTo>
                    <a:pt x="12" y="0"/>
                  </a:moveTo>
                  <a:cubicBezTo>
                    <a:pt x="14" y="0"/>
                    <a:pt x="17" y="2"/>
                    <a:pt x="17" y="4"/>
                  </a:cubicBezTo>
                  <a:cubicBezTo>
                    <a:pt x="16" y="7"/>
                    <a:pt x="13" y="8"/>
                    <a:pt x="10" y="10"/>
                  </a:cubicBezTo>
                  <a:cubicBezTo>
                    <a:pt x="8" y="11"/>
                    <a:pt x="6" y="14"/>
                    <a:pt x="4" y="13"/>
                  </a:cubicBezTo>
                  <a:cubicBezTo>
                    <a:pt x="2" y="13"/>
                    <a:pt x="1" y="11"/>
                    <a:pt x="1" y="9"/>
                  </a:cubicBezTo>
                  <a:cubicBezTo>
                    <a:pt x="0" y="8"/>
                    <a:pt x="1" y="6"/>
                    <a:pt x="2" y="5"/>
                  </a:cubicBezTo>
                  <a:cubicBezTo>
                    <a:pt x="4" y="4"/>
                    <a:pt x="7" y="6"/>
                    <a:pt x="9" y="5"/>
                  </a:cubicBezTo>
                  <a:cubicBezTo>
                    <a:pt x="10" y="4"/>
                    <a:pt x="10" y="0"/>
                    <a:pt x="1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0" name="Freeform 3553"/>
            <p:cNvSpPr>
              <a:spLocks noChangeAspect="1"/>
            </p:cNvSpPr>
            <p:nvPr/>
          </p:nvSpPr>
          <p:spPr bwMode="auto">
            <a:xfrm>
              <a:off x="8335212" y="3334229"/>
              <a:ext cx="2416781" cy="1862539"/>
            </a:xfrm>
            <a:custGeom>
              <a:avLst/>
              <a:gdLst>
                <a:gd name="T0" fmla="*/ 264 w 301"/>
                <a:gd name="T1" fmla="*/ 259 h 254"/>
                <a:gd name="T2" fmla="*/ 263 w 301"/>
                <a:gd name="T3" fmla="*/ 279 h 254"/>
                <a:gd name="T4" fmla="*/ 275 w 301"/>
                <a:gd name="T5" fmla="*/ 303 h 254"/>
                <a:gd name="T6" fmla="*/ 227 w 301"/>
                <a:gd name="T7" fmla="*/ 282 h 254"/>
                <a:gd name="T8" fmla="*/ 213 w 301"/>
                <a:gd name="T9" fmla="*/ 265 h 254"/>
                <a:gd name="T10" fmla="*/ 195 w 301"/>
                <a:gd name="T11" fmla="*/ 250 h 254"/>
                <a:gd name="T12" fmla="*/ 180 w 301"/>
                <a:gd name="T13" fmla="*/ 243 h 254"/>
                <a:gd name="T14" fmla="*/ 176 w 301"/>
                <a:gd name="T15" fmla="*/ 238 h 254"/>
                <a:gd name="T16" fmla="*/ 138 w 301"/>
                <a:gd name="T17" fmla="*/ 247 h 254"/>
                <a:gd name="T18" fmla="*/ 140 w 301"/>
                <a:gd name="T19" fmla="*/ 219 h 254"/>
                <a:gd name="T20" fmla="*/ 186 w 301"/>
                <a:gd name="T21" fmla="*/ 215 h 254"/>
                <a:gd name="T22" fmla="*/ 217 w 301"/>
                <a:gd name="T23" fmla="*/ 169 h 254"/>
                <a:gd name="T24" fmla="*/ 198 w 301"/>
                <a:gd name="T25" fmla="*/ 134 h 254"/>
                <a:gd name="T26" fmla="*/ 183 w 301"/>
                <a:gd name="T27" fmla="*/ 130 h 254"/>
                <a:gd name="T28" fmla="*/ 178 w 301"/>
                <a:gd name="T29" fmla="*/ 119 h 254"/>
                <a:gd name="T30" fmla="*/ 157 w 301"/>
                <a:gd name="T31" fmla="*/ 95 h 254"/>
                <a:gd name="T32" fmla="*/ 132 w 301"/>
                <a:gd name="T33" fmla="*/ 92 h 254"/>
                <a:gd name="T34" fmla="*/ 116 w 301"/>
                <a:gd name="T35" fmla="*/ 107 h 254"/>
                <a:gd name="T36" fmla="*/ 95 w 301"/>
                <a:gd name="T37" fmla="*/ 106 h 254"/>
                <a:gd name="T38" fmla="*/ 47 w 301"/>
                <a:gd name="T39" fmla="*/ 101 h 254"/>
                <a:gd name="T40" fmla="*/ 34 w 301"/>
                <a:gd name="T41" fmla="*/ 97 h 254"/>
                <a:gd name="T42" fmla="*/ 19 w 301"/>
                <a:gd name="T43" fmla="*/ 73 h 254"/>
                <a:gd name="T44" fmla="*/ 2 w 301"/>
                <a:gd name="T45" fmla="*/ 62 h 254"/>
                <a:gd name="T46" fmla="*/ 61 w 301"/>
                <a:gd name="T47" fmla="*/ 1 h 254"/>
                <a:gd name="T48" fmla="*/ 54 w 301"/>
                <a:gd name="T49" fmla="*/ 30 h 254"/>
                <a:gd name="T50" fmla="*/ 50 w 301"/>
                <a:gd name="T51" fmla="*/ 71 h 254"/>
                <a:gd name="T52" fmla="*/ 70 w 301"/>
                <a:gd name="T53" fmla="*/ 68 h 254"/>
                <a:gd name="T54" fmla="*/ 79 w 301"/>
                <a:gd name="T55" fmla="*/ 48 h 254"/>
                <a:gd name="T56" fmla="*/ 74 w 301"/>
                <a:gd name="T57" fmla="*/ 25 h 254"/>
                <a:gd name="T58" fmla="*/ 79 w 301"/>
                <a:gd name="T59" fmla="*/ 12 h 254"/>
                <a:gd name="T60" fmla="*/ 131 w 301"/>
                <a:gd name="T61" fmla="*/ 8 h 254"/>
                <a:gd name="T62" fmla="*/ 124 w 301"/>
                <a:gd name="T63" fmla="*/ 48 h 254"/>
                <a:gd name="T64" fmla="*/ 150 w 301"/>
                <a:gd name="T65" fmla="*/ 42 h 254"/>
                <a:gd name="T66" fmla="*/ 155 w 301"/>
                <a:gd name="T67" fmla="*/ 41 h 254"/>
                <a:gd name="T68" fmla="*/ 191 w 301"/>
                <a:gd name="T69" fmla="*/ 35 h 254"/>
                <a:gd name="T70" fmla="*/ 201 w 301"/>
                <a:gd name="T71" fmla="*/ 48 h 254"/>
                <a:gd name="T72" fmla="*/ 211 w 301"/>
                <a:gd name="T73" fmla="*/ 59 h 254"/>
                <a:gd name="T74" fmla="*/ 221 w 301"/>
                <a:gd name="T75" fmla="*/ 74 h 254"/>
                <a:gd name="T76" fmla="*/ 252 w 301"/>
                <a:gd name="T77" fmla="*/ 70 h 254"/>
                <a:gd name="T78" fmla="*/ 245 w 301"/>
                <a:gd name="T79" fmla="*/ 83 h 254"/>
                <a:gd name="T80" fmla="*/ 239 w 301"/>
                <a:gd name="T81" fmla="*/ 96 h 254"/>
                <a:gd name="T82" fmla="*/ 264 w 301"/>
                <a:gd name="T83" fmla="*/ 84 h 254"/>
                <a:gd name="T84" fmla="*/ 266 w 301"/>
                <a:gd name="T85" fmla="*/ 96 h 254"/>
                <a:gd name="T86" fmla="*/ 264 w 301"/>
                <a:gd name="T87" fmla="*/ 109 h 254"/>
                <a:gd name="T88" fmla="*/ 271 w 301"/>
                <a:gd name="T89" fmla="*/ 113 h 254"/>
                <a:gd name="T90" fmla="*/ 279 w 301"/>
                <a:gd name="T91" fmla="*/ 120 h 254"/>
                <a:gd name="T92" fmla="*/ 283 w 301"/>
                <a:gd name="T93" fmla="*/ 133 h 254"/>
                <a:gd name="T94" fmla="*/ 293 w 301"/>
                <a:gd name="T95" fmla="*/ 145 h 254"/>
                <a:gd name="T96" fmla="*/ 303 w 301"/>
                <a:gd name="T97" fmla="*/ 162 h 254"/>
                <a:gd name="T98" fmla="*/ 325 w 301"/>
                <a:gd name="T99" fmla="*/ 168 h 254"/>
                <a:gd name="T100" fmla="*/ 331 w 301"/>
                <a:gd name="T101" fmla="*/ 184 h 254"/>
                <a:gd name="T102" fmla="*/ 356 w 301"/>
                <a:gd name="T103" fmla="*/ 181 h 254"/>
                <a:gd name="T104" fmla="*/ 348 w 301"/>
                <a:gd name="T105" fmla="*/ 201 h 254"/>
                <a:gd name="T106" fmla="*/ 329 w 301"/>
                <a:gd name="T107" fmla="*/ 208 h 254"/>
                <a:gd name="T108" fmla="*/ 308 w 301"/>
                <a:gd name="T109" fmla="*/ 216 h 254"/>
                <a:gd name="T110" fmla="*/ 300 w 301"/>
                <a:gd name="T111" fmla="*/ 198 h 254"/>
                <a:gd name="T112" fmla="*/ 273 w 301"/>
                <a:gd name="T113" fmla="*/ 193 h 254"/>
                <a:gd name="T114" fmla="*/ 277 w 301"/>
                <a:gd name="T115" fmla="*/ 213 h 254"/>
                <a:gd name="T116" fmla="*/ 301 w 301"/>
                <a:gd name="T117" fmla="*/ 243 h 254"/>
                <a:gd name="T118" fmla="*/ 296 w 301"/>
                <a:gd name="T119" fmla="*/ 279 h 2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01"/>
                <a:gd name="T181" fmla="*/ 0 h 254"/>
                <a:gd name="T182" fmla="*/ 301 w 301"/>
                <a:gd name="T183" fmla="*/ 254 h 25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01" h="254">
                  <a:moveTo>
                    <a:pt x="248" y="236"/>
                  </a:moveTo>
                  <a:cubicBezTo>
                    <a:pt x="245" y="237"/>
                    <a:pt x="243" y="234"/>
                    <a:pt x="241" y="233"/>
                  </a:cubicBezTo>
                  <a:cubicBezTo>
                    <a:pt x="239" y="232"/>
                    <a:pt x="238" y="230"/>
                    <a:pt x="236" y="229"/>
                  </a:cubicBezTo>
                  <a:cubicBezTo>
                    <a:pt x="235" y="229"/>
                    <a:pt x="234" y="231"/>
                    <a:pt x="233" y="230"/>
                  </a:cubicBezTo>
                  <a:cubicBezTo>
                    <a:pt x="231" y="230"/>
                    <a:pt x="231" y="227"/>
                    <a:pt x="230" y="227"/>
                  </a:cubicBezTo>
                  <a:cubicBezTo>
                    <a:pt x="228" y="225"/>
                    <a:pt x="225" y="226"/>
                    <a:pt x="224" y="224"/>
                  </a:cubicBezTo>
                  <a:cubicBezTo>
                    <a:pt x="222" y="222"/>
                    <a:pt x="223" y="217"/>
                    <a:pt x="220" y="216"/>
                  </a:cubicBezTo>
                  <a:cubicBezTo>
                    <a:pt x="217" y="215"/>
                    <a:pt x="221" y="222"/>
                    <a:pt x="218" y="222"/>
                  </a:cubicBezTo>
                  <a:cubicBezTo>
                    <a:pt x="215" y="222"/>
                    <a:pt x="215" y="217"/>
                    <a:pt x="213" y="216"/>
                  </a:cubicBezTo>
                  <a:cubicBezTo>
                    <a:pt x="212" y="215"/>
                    <a:pt x="211" y="216"/>
                    <a:pt x="209" y="216"/>
                  </a:cubicBezTo>
                  <a:cubicBezTo>
                    <a:pt x="208" y="216"/>
                    <a:pt x="206" y="214"/>
                    <a:pt x="206" y="216"/>
                  </a:cubicBezTo>
                  <a:cubicBezTo>
                    <a:pt x="207" y="219"/>
                    <a:pt x="210" y="222"/>
                    <a:pt x="213" y="225"/>
                  </a:cubicBezTo>
                  <a:cubicBezTo>
                    <a:pt x="214" y="226"/>
                    <a:pt x="217" y="227"/>
                    <a:pt x="219" y="228"/>
                  </a:cubicBezTo>
                  <a:cubicBezTo>
                    <a:pt x="220" y="229"/>
                    <a:pt x="218" y="231"/>
                    <a:pt x="219" y="232"/>
                  </a:cubicBezTo>
                  <a:cubicBezTo>
                    <a:pt x="221" y="234"/>
                    <a:pt x="225" y="234"/>
                    <a:pt x="227" y="236"/>
                  </a:cubicBezTo>
                  <a:cubicBezTo>
                    <a:pt x="229" y="238"/>
                    <a:pt x="229" y="241"/>
                    <a:pt x="231" y="242"/>
                  </a:cubicBezTo>
                  <a:cubicBezTo>
                    <a:pt x="232" y="243"/>
                    <a:pt x="234" y="242"/>
                    <a:pt x="235" y="243"/>
                  </a:cubicBezTo>
                  <a:cubicBezTo>
                    <a:pt x="236" y="244"/>
                    <a:pt x="237" y="246"/>
                    <a:pt x="236" y="247"/>
                  </a:cubicBezTo>
                  <a:cubicBezTo>
                    <a:pt x="235" y="248"/>
                    <a:pt x="232" y="246"/>
                    <a:pt x="232" y="247"/>
                  </a:cubicBezTo>
                  <a:cubicBezTo>
                    <a:pt x="232" y="249"/>
                    <a:pt x="236" y="251"/>
                    <a:pt x="235" y="252"/>
                  </a:cubicBezTo>
                  <a:cubicBezTo>
                    <a:pt x="234" y="254"/>
                    <a:pt x="231" y="253"/>
                    <a:pt x="229" y="252"/>
                  </a:cubicBezTo>
                  <a:cubicBezTo>
                    <a:pt x="227" y="252"/>
                    <a:pt x="225" y="250"/>
                    <a:pt x="223" y="249"/>
                  </a:cubicBezTo>
                  <a:cubicBezTo>
                    <a:pt x="221" y="248"/>
                    <a:pt x="218" y="246"/>
                    <a:pt x="215" y="245"/>
                  </a:cubicBezTo>
                  <a:cubicBezTo>
                    <a:pt x="213" y="244"/>
                    <a:pt x="210" y="245"/>
                    <a:pt x="207" y="245"/>
                  </a:cubicBezTo>
                  <a:cubicBezTo>
                    <a:pt x="205" y="244"/>
                    <a:pt x="202" y="244"/>
                    <a:pt x="200" y="243"/>
                  </a:cubicBezTo>
                  <a:cubicBezTo>
                    <a:pt x="198" y="242"/>
                    <a:pt x="197" y="239"/>
                    <a:pt x="195" y="237"/>
                  </a:cubicBezTo>
                  <a:cubicBezTo>
                    <a:pt x="194" y="236"/>
                    <a:pt x="194" y="233"/>
                    <a:pt x="193" y="233"/>
                  </a:cubicBezTo>
                  <a:cubicBezTo>
                    <a:pt x="191" y="233"/>
                    <a:pt x="190" y="235"/>
                    <a:pt x="189" y="235"/>
                  </a:cubicBezTo>
                  <a:cubicBezTo>
                    <a:pt x="187" y="235"/>
                    <a:pt x="186" y="234"/>
                    <a:pt x="184" y="233"/>
                  </a:cubicBezTo>
                  <a:cubicBezTo>
                    <a:pt x="183" y="232"/>
                    <a:pt x="181" y="232"/>
                    <a:pt x="180" y="231"/>
                  </a:cubicBezTo>
                  <a:cubicBezTo>
                    <a:pt x="179" y="230"/>
                    <a:pt x="181" y="229"/>
                    <a:pt x="180" y="228"/>
                  </a:cubicBezTo>
                  <a:cubicBezTo>
                    <a:pt x="179" y="228"/>
                    <a:pt x="178" y="229"/>
                    <a:pt x="177" y="229"/>
                  </a:cubicBezTo>
                  <a:cubicBezTo>
                    <a:pt x="175" y="228"/>
                    <a:pt x="174" y="226"/>
                    <a:pt x="173" y="225"/>
                  </a:cubicBezTo>
                  <a:cubicBezTo>
                    <a:pt x="172" y="224"/>
                    <a:pt x="168" y="223"/>
                    <a:pt x="170" y="222"/>
                  </a:cubicBezTo>
                  <a:cubicBezTo>
                    <a:pt x="172" y="220"/>
                    <a:pt x="175" y="222"/>
                    <a:pt x="178" y="221"/>
                  </a:cubicBezTo>
                  <a:cubicBezTo>
                    <a:pt x="179" y="221"/>
                    <a:pt x="179" y="219"/>
                    <a:pt x="178" y="218"/>
                  </a:cubicBezTo>
                  <a:cubicBezTo>
                    <a:pt x="177" y="217"/>
                    <a:pt x="175" y="217"/>
                    <a:pt x="174" y="217"/>
                  </a:cubicBezTo>
                  <a:cubicBezTo>
                    <a:pt x="172" y="216"/>
                    <a:pt x="172" y="214"/>
                    <a:pt x="171" y="214"/>
                  </a:cubicBezTo>
                  <a:cubicBezTo>
                    <a:pt x="170" y="213"/>
                    <a:pt x="170" y="216"/>
                    <a:pt x="169" y="216"/>
                  </a:cubicBezTo>
                  <a:cubicBezTo>
                    <a:pt x="168" y="215"/>
                    <a:pt x="168" y="213"/>
                    <a:pt x="167" y="212"/>
                  </a:cubicBezTo>
                  <a:cubicBezTo>
                    <a:pt x="166" y="211"/>
                    <a:pt x="164" y="213"/>
                    <a:pt x="163" y="212"/>
                  </a:cubicBezTo>
                  <a:cubicBezTo>
                    <a:pt x="162" y="211"/>
                    <a:pt x="163" y="209"/>
                    <a:pt x="163" y="208"/>
                  </a:cubicBezTo>
                  <a:cubicBezTo>
                    <a:pt x="162" y="206"/>
                    <a:pt x="159" y="206"/>
                    <a:pt x="158" y="205"/>
                  </a:cubicBezTo>
                  <a:cubicBezTo>
                    <a:pt x="158" y="203"/>
                    <a:pt x="159" y="200"/>
                    <a:pt x="159" y="198"/>
                  </a:cubicBezTo>
                  <a:cubicBezTo>
                    <a:pt x="159" y="198"/>
                    <a:pt x="157" y="198"/>
                    <a:pt x="157" y="198"/>
                  </a:cubicBezTo>
                  <a:cubicBezTo>
                    <a:pt x="155" y="200"/>
                    <a:pt x="155" y="202"/>
                    <a:pt x="154" y="204"/>
                  </a:cubicBezTo>
                  <a:cubicBezTo>
                    <a:pt x="153" y="205"/>
                    <a:pt x="154" y="203"/>
                    <a:pt x="154" y="202"/>
                  </a:cubicBezTo>
                  <a:cubicBezTo>
                    <a:pt x="154" y="201"/>
                    <a:pt x="156" y="198"/>
                    <a:pt x="155" y="197"/>
                  </a:cubicBezTo>
                  <a:cubicBezTo>
                    <a:pt x="153" y="197"/>
                    <a:pt x="152" y="201"/>
                    <a:pt x="150" y="202"/>
                  </a:cubicBezTo>
                  <a:cubicBezTo>
                    <a:pt x="149" y="202"/>
                    <a:pt x="150" y="200"/>
                    <a:pt x="150" y="199"/>
                  </a:cubicBezTo>
                  <a:cubicBezTo>
                    <a:pt x="150" y="197"/>
                    <a:pt x="151" y="195"/>
                    <a:pt x="150" y="194"/>
                  </a:cubicBezTo>
                  <a:cubicBezTo>
                    <a:pt x="149" y="194"/>
                    <a:pt x="149" y="197"/>
                    <a:pt x="148" y="197"/>
                  </a:cubicBezTo>
                  <a:cubicBezTo>
                    <a:pt x="147" y="196"/>
                    <a:pt x="148" y="194"/>
                    <a:pt x="147" y="193"/>
                  </a:cubicBezTo>
                  <a:cubicBezTo>
                    <a:pt x="145" y="192"/>
                    <a:pt x="144" y="191"/>
                    <a:pt x="142" y="191"/>
                  </a:cubicBezTo>
                  <a:cubicBezTo>
                    <a:pt x="141" y="192"/>
                    <a:pt x="141" y="195"/>
                    <a:pt x="142" y="196"/>
                  </a:cubicBezTo>
                  <a:cubicBezTo>
                    <a:pt x="143" y="197"/>
                    <a:pt x="147" y="196"/>
                    <a:pt x="147" y="198"/>
                  </a:cubicBezTo>
                  <a:cubicBezTo>
                    <a:pt x="147" y="200"/>
                    <a:pt x="145" y="202"/>
                    <a:pt x="143" y="202"/>
                  </a:cubicBezTo>
                  <a:cubicBezTo>
                    <a:pt x="141" y="202"/>
                    <a:pt x="140" y="200"/>
                    <a:pt x="138" y="200"/>
                  </a:cubicBezTo>
                  <a:cubicBezTo>
                    <a:pt x="136" y="199"/>
                    <a:pt x="134" y="197"/>
                    <a:pt x="132" y="198"/>
                  </a:cubicBezTo>
                  <a:cubicBezTo>
                    <a:pt x="131" y="199"/>
                    <a:pt x="133" y="201"/>
                    <a:pt x="132" y="202"/>
                  </a:cubicBezTo>
                  <a:cubicBezTo>
                    <a:pt x="130" y="203"/>
                    <a:pt x="127" y="202"/>
                    <a:pt x="125" y="203"/>
                  </a:cubicBezTo>
                  <a:cubicBezTo>
                    <a:pt x="124" y="203"/>
                    <a:pt x="125" y="205"/>
                    <a:pt x="124" y="206"/>
                  </a:cubicBezTo>
                  <a:cubicBezTo>
                    <a:pt x="122" y="207"/>
                    <a:pt x="118" y="206"/>
                    <a:pt x="115" y="206"/>
                  </a:cubicBezTo>
                  <a:cubicBezTo>
                    <a:pt x="113" y="205"/>
                    <a:pt x="112" y="203"/>
                    <a:pt x="110" y="202"/>
                  </a:cubicBezTo>
                  <a:cubicBezTo>
                    <a:pt x="109" y="202"/>
                    <a:pt x="107" y="203"/>
                    <a:pt x="106" y="202"/>
                  </a:cubicBezTo>
                  <a:cubicBezTo>
                    <a:pt x="105" y="200"/>
                    <a:pt x="104" y="197"/>
                    <a:pt x="104" y="194"/>
                  </a:cubicBezTo>
                  <a:cubicBezTo>
                    <a:pt x="104" y="192"/>
                    <a:pt x="105" y="190"/>
                    <a:pt x="107" y="189"/>
                  </a:cubicBezTo>
                  <a:cubicBezTo>
                    <a:pt x="110" y="187"/>
                    <a:pt x="113" y="189"/>
                    <a:pt x="115" y="188"/>
                  </a:cubicBezTo>
                  <a:cubicBezTo>
                    <a:pt x="116" y="187"/>
                    <a:pt x="115" y="186"/>
                    <a:pt x="116" y="184"/>
                  </a:cubicBezTo>
                  <a:cubicBezTo>
                    <a:pt x="116" y="184"/>
                    <a:pt x="116" y="182"/>
                    <a:pt x="117" y="182"/>
                  </a:cubicBezTo>
                  <a:cubicBezTo>
                    <a:pt x="120" y="182"/>
                    <a:pt x="122" y="182"/>
                    <a:pt x="125" y="182"/>
                  </a:cubicBezTo>
                  <a:cubicBezTo>
                    <a:pt x="127" y="182"/>
                    <a:pt x="128" y="183"/>
                    <a:pt x="129" y="183"/>
                  </a:cubicBezTo>
                  <a:cubicBezTo>
                    <a:pt x="131" y="183"/>
                    <a:pt x="133" y="182"/>
                    <a:pt x="135" y="183"/>
                  </a:cubicBezTo>
                  <a:cubicBezTo>
                    <a:pt x="137" y="183"/>
                    <a:pt x="139" y="184"/>
                    <a:pt x="141" y="184"/>
                  </a:cubicBezTo>
                  <a:cubicBezTo>
                    <a:pt x="142" y="184"/>
                    <a:pt x="144" y="183"/>
                    <a:pt x="145" y="183"/>
                  </a:cubicBezTo>
                  <a:cubicBezTo>
                    <a:pt x="146" y="183"/>
                    <a:pt x="148" y="184"/>
                    <a:pt x="149" y="183"/>
                  </a:cubicBezTo>
                  <a:cubicBezTo>
                    <a:pt x="151" y="182"/>
                    <a:pt x="152" y="180"/>
                    <a:pt x="155" y="179"/>
                  </a:cubicBezTo>
                  <a:cubicBezTo>
                    <a:pt x="156" y="179"/>
                    <a:pt x="159" y="181"/>
                    <a:pt x="160" y="180"/>
                  </a:cubicBezTo>
                  <a:cubicBezTo>
                    <a:pt x="161" y="178"/>
                    <a:pt x="160" y="175"/>
                    <a:pt x="158" y="173"/>
                  </a:cubicBezTo>
                  <a:cubicBezTo>
                    <a:pt x="157" y="172"/>
                    <a:pt x="153" y="171"/>
                    <a:pt x="153" y="169"/>
                  </a:cubicBezTo>
                  <a:cubicBezTo>
                    <a:pt x="153" y="167"/>
                    <a:pt x="156" y="164"/>
                    <a:pt x="158" y="162"/>
                  </a:cubicBezTo>
                  <a:cubicBezTo>
                    <a:pt x="162" y="159"/>
                    <a:pt x="167" y="157"/>
                    <a:pt x="170" y="154"/>
                  </a:cubicBezTo>
                  <a:cubicBezTo>
                    <a:pt x="172" y="152"/>
                    <a:pt x="173" y="149"/>
                    <a:pt x="175" y="147"/>
                  </a:cubicBezTo>
                  <a:cubicBezTo>
                    <a:pt x="176" y="145"/>
                    <a:pt x="181" y="144"/>
                    <a:pt x="181" y="141"/>
                  </a:cubicBezTo>
                  <a:cubicBezTo>
                    <a:pt x="182" y="138"/>
                    <a:pt x="178" y="136"/>
                    <a:pt x="177" y="133"/>
                  </a:cubicBezTo>
                  <a:cubicBezTo>
                    <a:pt x="176" y="131"/>
                    <a:pt x="176" y="129"/>
                    <a:pt x="177" y="127"/>
                  </a:cubicBezTo>
                  <a:cubicBezTo>
                    <a:pt x="177" y="126"/>
                    <a:pt x="178" y="125"/>
                    <a:pt x="178" y="124"/>
                  </a:cubicBezTo>
                  <a:cubicBezTo>
                    <a:pt x="176" y="123"/>
                    <a:pt x="174" y="123"/>
                    <a:pt x="172" y="122"/>
                  </a:cubicBezTo>
                  <a:cubicBezTo>
                    <a:pt x="171" y="122"/>
                    <a:pt x="169" y="121"/>
                    <a:pt x="168" y="120"/>
                  </a:cubicBezTo>
                  <a:cubicBezTo>
                    <a:pt x="167" y="119"/>
                    <a:pt x="168" y="117"/>
                    <a:pt x="168" y="116"/>
                  </a:cubicBezTo>
                  <a:cubicBezTo>
                    <a:pt x="167" y="114"/>
                    <a:pt x="167" y="112"/>
                    <a:pt x="165" y="112"/>
                  </a:cubicBezTo>
                  <a:cubicBezTo>
                    <a:pt x="164" y="112"/>
                    <a:pt x="166" y="115"/>
                    <a:pt x="165" y="117"/>
                  </a:cubicBezTo>
                  <a:cubicBezTo>
                    <a:pt x="164" y="118"/>
                    <a:pt x="162" y="118"/>
                    <a:pt x="161" y="117"/>
                  </a:cubicBezTo>
                  <a:cubicBezTo>
                    <a:pt x="159" y="116"/>
                    <a:pt x="160" y="113"/>
                    <a:pt x="159" y="111"/>
                  </a:cubicBezTo>
                  <a:cubicBezTo>
                    <a:pt x="159" y="111"/>
                    <a:pt x="157" y="112"/>
                    <a:pt x="157" y="112"/>
                  </a:cubicBezTo>
                  <a:cubicBezTo>
                    <a:pt x="156" y="110"/>
                    <a:pt x="156" y="109"/>
                    <a:pt x="157" y="107"/>
                  </a:cubicBezTo>
                  <a:cubicBezTo>
                    <a:pt x="157" y="106"/>
                    <a:pt x="160" y="104"/>
                    <a:pt x="158" y="104"/>
                  </a:cubicBezTo>
                  <a:cubicBezTo>
                    <a:pt x="156" y="105"/>
                    <a:pt x="155" y="107"/>
                    <a:pt x="153" y="108"/>
                  </a:cubicBezTo>
                  <a:cubicBezTo>
                    <a:pt x="153" y="108"/>
                    <a:pt x="152" y="105"/>
                    <a:pt x="152" y="106"/>
                  </a:cubicBezTo>
                  <a:cubicBezTo>
                    <a:pt x="151" y="107"/>
                    <a:pt x="153" y="110"/>
                    <a:pt x="151" y="111"/>
                  </a:cubicBezTo>
                  <a:cubicBezTo>
                    <a:pt x="147" y="114"/>
                    <a:pt x="142" y="116"/>
                    <a:pt x="137" y="116"/>
                  </a:cubicBezTo>
                  <a:cubicBezTo>
                    <a:pt x="135" y="116"/>
                    <a:pt x="136" y="112"/>
                    <a:pt x="137" y="111"/>
                  </a:cubicBezTo>
                  <a:cubicBezTo>
                    <a:pt x="138" y="109"/>
                    <a:pt x="140" y="107"/>
                    <a:pt x="142" y="106"/>
                  </a:cubicBezTo>
                  <a:cubicBezTo>
                    <a:pt x="144" y="104"/>
                    <a:pt x="148" y="105"/>
                    <a:pt x="150" y="103"/>
                  </a:cubicBezTo>
                  <a:cubicBezTo>
                    <a:pt x="152" y="102"/>
                    <a:pt x="149" y="100"/>
                    <a:pt x="148" y="99"/>
                  </a:cubicBezTo>
                  <a:cubicBezTo>
                    <a:pt x="147" y="98"/>
                    <a:pt x="144" y="99"/>
                    <a:pt x="143" y="97"/>
                  </a:cubicBezTo>
                  <a:cubicBezTo>
                    <a:pt x="142" y="96"/>
                    <a:pt x="145" y="92"/>
                    <a:pt x="143" y="92"/>
                  </a:cubicBezTo>
                  <a:cubicBezTo>
                    <a:pt x="141" y="90"/>
                    <a:pt x="137" y="95"/>
                    <a:pt x="135" y="94"/>
                  </a:cubicBezTo>
                  <a:cubicBezTo>
                    <a:pt x="133" y="92"/>
                    <a:pt x="138" y="89"/>
                    <a:pt x="137" y="87"/>
                  </a:cubicBezTo>
                  <a:cubicBezTo>
                    <a:pt x="137" y="85"/>
                    <a:pt x="134" y="88"/>
                    <a:pt x="132" y="89"/>
                  </a:cubicBezTo>
                  <a:cubicBezTo>
                    <a:pt x="131" y="90"/>
                    <a:pt x="130" y="94"/>
                    <a:pt x="130" y="92"/>
                  </a:cubicBezTo>
                  <a:cubicBezTo>
                    <a:pt x="129" y="88"/>
                    <a:pt x="132" y="83"/>
                    <a:pt x="131" y="79"/>
                  </a:cubicBezTo>
                  <a:cubicBezTo>
                    <a:pt x="130" y="77"/>
                    <a:pt x="128" y="82"/>
                    <a:pt x="126" y="82"/>
                  </a:cubicBezTo>
                  <a:cubicBezTo>
                    <a:pt x="124" y="82"/>
                    <a:pt x="124" y="79"/>
                    <a:pt x="122" y="78"/>
                  </a:cubicBezTo>
                  <a:cubicBezTo>
                    <a:pt x="121" y="77"/>
                    <a:pt x="119" y="77"/>
                    <a:pt x="118" y="76"/>
                  </a:cubicBezTo>
                  <a:cubicBezTo>
                    <a:pt x="118" y="74"/>
                    <a:pt x="122" y="69"/>
                    <a:pt x="119" y="70"/>
                  </a:cubicBezTo>
                  <a:cubicBezTo>
                    <a:pt x="117" y="70"/>
                    <a:pt x="117" y="75"/>
                    <a:pt x="115" y="76"/>
                  </a:cubicBezTo>
                  <a:cubicBezTo>
                    <a:pt x="113" y="77"/>
                    <a:pt x="114" y="72"/>
                    <a:pt x="112" y="72"/>
                  </a:cubicBezTo>
                  <a:cubicBezTo>
                    <a:pt x="110" y="72"/>
                    <a:pt x="109" y="76"/>
                    <a:pt x="110" y="77"/>
                  </a:cubicBezTo>
                  <a:cubicBezTo>
                    <a:pt x="112" y="80"/>
                    <a:pt x="117" y="78"/>
                    <a:pt x="119" y="81"/>
                  </a:cubicBezTo>
                  <a:cubicBezTo>
                    <a:pt x="121" y="83"/>
                    <a:pt x="120" y="87"/>
                    <a:pt x="118" y="88"/>
                  </a:cubicBezTo>
                  <a:cubicBezTo>
                    <a:pt x="115" y="90"/>
                    <a:pt x="110" y="90"/>
                    <a:pt x="106" y="89"/>
                  </a:cubicBezTo>
                  <a:cubicBezTo>
                    <a:pt x="105" y="89"/>
                    <a:pt x="105" y="85"/>
                    <a:pt x="103" y="85"/>
                  </a:cubicBezTo>
                  <a:cubicBezTo>
                    <a:pt x="98" y="83"/>
                    <a:pt x="93" y="83"/>
                    <a:pt x="87" y="83"/>
                  </a:cubicBezTo>
                  <a:cubicBezTo>
                    <a:pt x="86" y="83"/>
                    <a:pt x="89" y="85"/>
                    <a:pt x="90" y="85"/>
                  </a:cubicBezTo>
                  <a:cubicBezTo>
                    <a:pt x="92" y="87"/>
                    <a:pt x="95" y="87"/>
                    <a:pt x="97" y="89"/>
                  </a:cubicBezTo>
                  <a:cubicBezTo>
                    <a:pt x="98" y="90"/>
                    <a:pt x="95" y="91"/>
                    <a:pt x="93" y="91"/>
                  </a:cubicBezTo>
                  <a:cubicBezTo>
                    <a:pt x="90" y="90"/>
                    <a:pt x="88" y="87"/>
                    <a:pt x="85" y="86"/>
                  </a:cubicBezTo>
                  <a:cubicBezTo>
                    <a:pt x="83" y="84"/>
                    <a:pt x="81" y="81"/>
                    <a:pt x="79" y="80"/>
                  </a:cubicBezTo>
                  <a:cubicBezTo>
                    <a:pt x="77" y="79"/>
                    <a:pt x="75" y="79"/>
                    <a:pt x="73" y="79"/>
                  </a:cubicBezTo>
                  <a:cubicBezTo>
                    <a:pt x="72" y="79"/>
                    <a:pt x="75" y="80"/>
                    <a:pt x="76" y="81"/>
                  </a:cubicBezTo>
                  <a:cubicBezTo>
                    <a:pt x="78" y="83"/>
                    <a:pt x="82" y="84"/>
                    <a:pt x="83" y="87"/>
                  </a:cubicBezTo>
                  <a:cubicBezTo>
                    <a:pt x="83" y="88"/>
                    <a:pt x="80" y="88"/>
                    <a:pt x="79" y="88"/>
                  </a:cubicBezTo>
                  <a:cubicBezTo>
                    <a:pt x="74" y="88"/>
                    <a:pt x="70" y="86"/>
                    <a:pt x="66" y="86"/>
                  </a:cubicBezTo>
                  <a:cubicBezTo>
                    <a:pt x="62" y="86"/>
                    <a:pt x="58" y="87"/>
                    <a:pt x="55" y="86"/>
                  </a:cubicBezTo>
                  <a:cubicBezTo>
                    <a:pt x="53" y="85"/>
                    <a:pt x="56" y="81"/>
                    <a:pt x="54" y="80"/>
                  </a:cubicBezTo>
                  <a:cubicBezTo>
                    <a:pt x="52" y="80"/>
                    <a:pt x="53" y="84"/>
                    <a:pt x="52" y="85"/>
                  </a:cubicBezTo>
                  <a:cubicBezTo>
                    <a:pt x="49" y="86"/>
                    <a:pt x="46" y="83"/>
                    <a:pt x="43" y="84"/>
                  </a:cubicBezTo>
                  <a:cubicBezTo>
                    <a:pt x="42" y="84"/>
                    <a:pt x="46" y="86"/>
                    <a:pt x="45" y="86"/>
                  </a:cubicBezTo>
                  <a:cubicBezTo>
                    <a:pt x="43" y="87"/>
                    <a:pt x="41" y="85"/>
                    <a:pt x="39" y="84"/>
                  </a:cubicBezTo>
                  <a:cubicBezTo>
                    <a:pt x="38" y="83"/>
                    <a:pt x="36" y="82"/>
                    <a:pt x="35" y="80"/>
                  </a:cubicBezTo>
                  <a:cubicBezTo>
                    <a:pt x="34" y="79"/>
                    <a:pt x="36" y="76"/>
                    <a:pt x="35" y="76"/>
                  </a:cubicBezTo>
                  <a:cubicBezTo>
                    <a:pt x="33" y="76"/>
                    <a:pt x="35" y="79"/>
                    <a:pt x="33" y="80"/>
                  </a:cubicBezTo>
                  <a:cubicBezTo>
                    <a:pt x="33" y="81"/>
                    <a:pt x="31" y="80"/>
                    <a:pt x="31" y="80"/>
                  </a:cubicBezTo>
                  <a:cubicBezTo>
                    <a:pt x="30" y="79"/>
                    <a:pt x="31" y="77"/>
                    <a:pt x="30" y="76"/>
                  </a:cubicBezTo>
                  <a:cubicBezTo>
                    <a:pt x="30" y="76"/>
                    <a:pt x="29" y="76"/>
                    <a:pt x="28" y="76"/>
                  </a:cubicBezTo>
                  <a:cubicBezTo>
                    <a:pt x="28" y="78"/>
                    <a:pt x="30" y="80"/>
                    <a:pt x="28" y="81"/>
                  </a:cubicBezTo>
                  <a:cubicBezTo>
                    <a:pt x="26" y="81"/>
                    <a:pt x="23" y="79"/>
                    <a:pt x="20" y="78"/>
                  </a:cubicBezTo>
                  <a:cubicBezTo>
                    <a:pt x="19" y="78"/>
                    <a:pt x="18" y="80"/>
                    <a:pt x="17" y="80"/>
                  </a:cubicBezTo>
                  <a:cubicBezTo>
                    <a:pt x="16" y="79"/>
                    <a:pt x="17" y="77"/>
                    <a:pt x="16" y="76"/>
                  </a:cubicBezTo>
                  <a:cubicBezTo>
                    <a:pt x="14" y="74"/>
                    <a:pt x="11" y="73"/>
                    <a:pt x="10" y="71"/>
                  </a:cubicBezTo>
                  <a:cubicBezTo>
                    <a:pt x="8" y="69"/>
                    <a:pt x="8" y="66"/>
                    <a:pt x="7" y="63"/>
                  </a:cubicBezTo>
                  <a:cubicBezTo>
                    <a:pt x="7" y="63"/>
                    <a:pt x="6" y="61"/>
                    <a:pt x="7" y="61"/>
                  </a:cubicBezTo>
                  <a:cubicBezTo>
                    <a:pt x="10" y="61"/>
                    <a:pt x="13" y="61"/>
                    <a:pt x="16" y="61"/>
                  </a:cubicBezTo>
                  <a:cubicBezTo>
                    <a:pt x="19" y="62"/>
                    <a:pt x="20" y="64"/>
                    <a:pt x="23" y="65"/>
                  </a:cubicBezTo>
                  <a:cubicBezTo>
                    <a:pt x="25" y="65"/>
                    <a:pt x="30" y="67"/>
                    <a:pt x="31" y="64"/>
                  </a:cubicBezTo>
                  <a:cubicBezTo>
                    <a:pt x="31" y="61"/>
                    <a:pt x="26" y="61"/>
                    <a:pt x="24" y="59"/>
                  </a:cubicBezTo>
                  <a:cubicBezTo>
                    <a:pt x="23" y="59"/>
                    <a:pt x="24" y="57"/>
                    <a:pt x="23" y="57"/>
                  </a:cubicBezTo>
                  <a:cubicBezTo>
                    <a:pt x="21" y="57"/>
                    <a:pt x="18" y="58"/>
                    <a:pt x="16" y="58"/>
                  </a:cubicBezTo>
                  <a:cubicBezTo>
                    <a:pt x="11" y="58"/>
                    <a:pt x="6" y="58"/>
                    <a:pt x="1" y="56"/>
                  </a:cubicBezTo>
                  <a:cubicBezTo>
                    <a:pt x="0" y="56"/>
                    <a:pt x="1" y="54"/>
                    <a:pt x="2" y="52"/>
                  </a:cubicBezTo>
                  <a:cubicBezTo>
                    <a:pt x="3" y="49"/>
                    <a:pt x="4" y="46"/>
                    <a:pt x="5" y="43"/>
                  </a:cubicBezTo>
                  <a:cubicBezTo>
                    <a:pt x="6" y="41"/>
                    <a:pt x="8" y="40"/>
                    <a:pt x="9" y="37"/>
                  </a:cubicBezTo>
                  <a:cubicBezTo>
                    <a:pt x="10" y="35"/>
                    <a:pt x="8" y="32"/>
                    <a:pt x="9" y="30"/>
                  </a:cubicBezTo>
                  <a:cubicBezTo>
                    <a:pt x="10" y="27"/>
                    <a:pt x="14" y="26"/>
                    <a:pt x="16" y="23"/>
                  </a:cubicBezTo>
                  <a:cubicBezTo>
                    <a:pt x="19" y="20"/>
                    <a:pt x="20" y="16"/>
                    <a:pt x="23" y="13"/>
                  </a:cubicBezTo>
                  <a:cubicBezTo>
                    <a:pt x="27" y="9"/>
                    <a:pt x="32" y="6"/>
                    <a:pt x="37" y="4"/>
                  </a:cubicBezTo>
                  <a:cubicBezTo>
                    <a:pt x="41" y="2"/>
                    <a:pt x="46" y="1"/>
                    <a:pt x="51" y="1"/>
                  </a:cubicBezTo>
                  <a:cubicBezTo>
                    <a:pt x="55" y="0"/>
                    <a:pt x="59" y="1"/>
                    <a:pt x="63" y="1"/>
                  </a:cubicBezTo>
                  <a:cubicBezTo>
                    <a:pt x="65" y="1"/>
                    <a:pt x="67" y="0"/>
                    <a:pt x="68" y="1"/>
                  </a:cubicBezTo>
                  <a:cubicBezTo>
                    <a:pt x="69" y="2"/>
                    <a:pt x="68" y="4"/>
                    <a:pt x="67" y="5"/>
                  </a:cubicBezTo>
                  <a:cubicBezTo>
                    <a:pt x="65" y="6"/>
                    <a:pt x="61" y="7"/>
                    <a:pt x="59" y="8"/>
                  </a:cubicBezTo>
                  <a:cubicBezTo>
                    <a:pt x="57" y="9"/>
                    <a:pt x="54" y="10"/>
                    <a:pt x="53" y="12"/>
                  </a:cubicBezTo>
                  <a:cubicBezTo>
                    <a:pt x="51" y="14"/>
                    <a:pt x="52" y="17"/>
                    <a:pt x="51" y="19"/>
                  </a:cubicBezTo>
                  <a:cubicBezTo>
                    <a:pt x="49" y="22"/>
                    <a:pt x="46" y="23"/>
                    <a:pt x="45" y="25"/>
                  </a:cubicBezTo>
                  <a:cubicBezTo>
                    <a:pt x="45" y="28"/>
                    <a:pt x="48" y="30"/>
                    <a:pt x="48" y="32"/>
                  </a:cubicBezTo>
                  <a:cubicBezTo>
                    <a:pt x="48" y="35"/>
                    <a:pt x="45" y="37"/>
                    <a:pt x="45" y="39"/>
                  </a:cubicBezTo>
                  <a:cubicBezTo>
                    <a:pt x="44" y="41"/>
                    <a:pt x="44" y="44"/>
                    <a:pt x="45" y="45"/>
                  </a:cubicBezTo>
                  <a:cubicBezTo>
                    <a:pt x="47" y="48"/>
                    <a:pt x="51" y="50"/>
                    <a:pt x="53" y="52"/>
                  </a:cubicBezTo>
                  <a:cubicBezTo>
                    <a:pt x="54" y="53"/>
                    <a:pt x="57" y="53"/>
                    <a:pt x="56" y="54"/>
                  </a:cubicBezTo>
                  <a:cubicBezTo>
                    <a:pt x="55" y="56"/>
                    <a:pt x="51" y="56"/>
                    <a:pt x="49" y="57"/>
                  </a:cubicBezTo>
                  <a:cubicBezTo>
                    <a:pt x="46" y="58"/>
                    <a:pt x="44" y="58"/>
                    <a:pt x="42" y="59"/>
                  </a:cubicBezTo>
                  <a:cubicBezTo>
                    <a:pt x="40" y="60"/>
                    <a:pt x="38" y="62"/>
                    <a:pt x="38" y="64"/>
                  </a:cubicBezTo>
                  <a:cubicBezTo>
                    <a:pt x="38" y="65"/>
                    <a:pt x="41" y="63"/>
                    <a:pt x="42" y="62"/>
                  </a:cubicBezTo>
                  <a:cubicBezTo>
                    <a:pt x="45" y="62"/>
                    <a:pt x="47" y="60"/>
                    <a:pt x="50" y="59"/>
                  </a:cubicBezTo>
                  <a:cubicBezTo>
                    <a:pt x="51" y="59"/>
                    <a:pt x="53" y="58"/>
                    <a:pt x="54" y="59"/>
                  </a:cubicBezTo>
                  <a:cubicBezTo>
                    <a:pt x="55" y="61"/>
                    <a:pt x="53" y="63"/>
                    <a:pt x="53" y="65"/>
                  </a:cubicBezTo>
                  <a:cubicBezTo>
                    <a:pt x="53" y="66"/>
                    <a:pt x="55" y="67"/>
                    <a:pt x="55" y="66"/>
                  </a:cubicBezTo>
                  <a:cubicBezTo>
                    <a:pt x="57" y="63"/>
                    <a:pt x="57" y="60"/>
                    <a:pt x="58" y="57"/>
                  </a:cubicBezTo>
                  <a:cubicBezTo>
                    <a:pt x="58" y="56"/>
                    <a:pt x="59" y="55"/>
                    <a:pt x="60" y="54"/>
                  </a:cubicBezTo>
                  <a:cubicBezTo>
                    <a:pt x="61" y="52"/>
                    <a:pt x="62" y="50"/>
                    <a:pt x="61" y="49"/>
                  </a:cubicBezTo>
                  <a:cubicBezTo>
                    <a:pt x="59" y="46"/>
                    <a:pt x="56" y="46"/>
                    <a:pt x="53" y="45"/>
                  </a:cubicBezTo>
                  <a:cubicBezTo>
                    <a:pt x="52" y="44"/>
                    <a:pt x="49" y="42"/>
                    <a:pt x="50" y="41"/>
                  </a:cubicBezTo>
                  <a:cubicBezTo>
                    <a:pt x="51" y="38"/>
                    <a:pt x="54" y="35"/>
                    <a:pt x="57" y="34"/>
                  </a:cubicBezTo>
                  <a:cubicBezTo>
                    <a:pt x="58" y="33"/>
                    <a:pt x="60" y="36"/>
                    <a:pt x="61" y="37"/>
                  </a:cubicBezTo>
                  <a:cubicBezTo>
                    <a:pt x="63" y="38"/>
                    <a:pt x="64" y="40"/>
                    <a:pt x="66" y="40"/>
                  </a:cubicBezTo>
                  <a:cubicBezTo>
                    <a:pt x="67" y="41"/>
                    <a:pt x="67" y="38"/>
                    <a:pt x="66" y="38"/>
                  </a:cubicBezTo>
                  <a:cubicBezTo>
                    <a:pt x="65" y="36"/>
                    <a:pt x="62" y="37"/>
                    <a:pt x="61" y="35"/>
                  </a:cubicBezTo>
                  <a:cubicBezTo>
                    <a:pt x="60" y="34"/>
                    <a:pt x="63" y="32"/>
                    <a:pt x="62" y="31"/>
                  </a:cubicBezTo>
                  <a:cubicBezTo>
                    <a:pt x="62" y="30"/>
                    <a:pt x="59" y="32"/>
                    <a:pt x="58" y="31"/>
                  </a:cubicBezTo>
                  <a:cubicBezTo>
                    <a:pt x="57" y="31"/>
                    <a:pt x="57" y="29"/>
                    <a:pt x="57" y="28"/>
                  </a:cubicBezTo>
                  <a:cubicBezTo>
                    <a:pt x="57" y="24"/>
                    <a:pt x="55" y="20"/>
                    <a:pt x="57" y="18"/>
                  </a:cubicBezTo>
                  <a:cubicBezTo>
                    <a:pt x="58" y="16"/>
                    <a:pt x="60" y="20"/>
                    <a:pt x="62" y="21"/>
                  </a:cubicBezTo>
                  <a:cubicBezTo>
                    <a:pt x="65" y="22"/>
                    <a:pt x="68" y="25"/>
                    <a:pt x="71" y="25"/>
                  </a:cubicBezTo>
                  <a:cubicBezTo>
                    <a:pt x="72" y="25"/>
                    <a:pt x="72" y="23"/>
                    <a:pt x="71" y="22"/>
                  </a:cubicBezTo>
                  <a:cubicBezTo>
                    <a:pt x="68" y="20"/>
                    <a:pt x="64" y="20"/>
                    <a:pt x="61" y="17"/>
                  </a:cubicBezTo>
                  <a:cubicBezTo>
                    <a:pt x="60" y="16"/>
                    <a:pt x="64" y="16"/>
                    <a:pt x="65" y="16"/>
                  </a:cubicBezTo>
                  <a:cubicBezTo>
                    <a:pt x="68" y="16"/>
                    <a:pt x="71" y="19"/>
                    <a:pt x="73" y="17"/>
                  </a:cubicBezTo>
                  <a:cubicBezTo>
                    <a:pt x="75" y="15"/>
                    <a:pt x="69" y="16"/>
                    <a:pt x="67" y="14"/>
                  </a:cubicBezTo>
                  <a:cubicBezTo>
                    <a:pt x="66" y="13"/>
                    <a:pt x="65" y="11"/>
                    <a:pt x="66" y="10"/>
                  </a:cubicBezTo>
                  <a:cubicBezTo>
                    <a:pt x="68" y="9"/>
                    <a:pt x="69" y="12"/>
                    <a:pt x="71" y="12"/>
                  </a:cubicBezTo>
                  <a:cubicBezTo>
                    <a:pt x="72" y="11"/>
                    <a:pt x="73" y="8"/>
                    <a:pt x="74" y="8"/>
                  </a:cubicBezTo>
                  <a:cubicBezTo>
                    <a:pt x="76" y="7"/>
                    <a:pt x="78" y="9"/>
                    <a:pt x="80" y="9"/>
                  </a:cubicBezTo>
                  <a:cubicBezTo>
                    <a:pt x="81" y="8"/>
                    <a:pt x="79" y="6"/>
                    <a:pt x="80" y="6"/>
                  </a:cubicBezTo>
                  <a:cubicBezTo>
                    <a:pt x="85" y="4"/>
                    <a:pt x="89" y="2"/>
                    <a:pt x="94" y="2"/>
                  </a:cubicBezTo>
                  <a:cubicBezTo>
                    <a:pt x="99" y="1"/>
                    <a:pt x="104" y="1"/>
                    <a:pt x="108" y="3"/>
                  </a:cubicBezTo>
                  <a:cubicBezTo>
                    <a:pt x="109" y="3"/>
                    <a:pt x="109" y="6"/>
                    <a:pt x="109" y="7"/>
                  </a:cubicBezTo>
                  <a:cubicBezTo>
                    <a:pt x="109" y="9"/>
                    <a:pt x="107" y="11"/>
                    <a:pt x="108" y="13"/>
                  </a:cubicBezTo>
                  <a:cubicBezTo>
                    <a:pt x="109" y="15"/>
                    <a:pt x="112" y="14"/>
                    <a:pt x="113" y="16"/>
                  </a:cubicBezTo>
                  <a:cubicBezTo>
                    <a:pt x="114" y="17"/>
                    <a:pt x="112" y="19"/>
                    <a:pt x="112" y="21"/>
                  </a:cubicBezTo>
                  <a:cubicBezTo>
                    <a:pt x="112" y="23"/>
                    <a:pt x="114" y="24"/>
                    <a:pt x="113" y="25"/>
                  </a:cubicBezTo>
                  <a:cubicBezTo>
                    <a:pt x="110" y="29"/>
                    <a:pt x="104" y="30"/>
                    <a:pt x="101" y="34"/>
                  </a:cubicBezTo>
                  <a:cubicBezTo>
                    <a:pt x="100" y="35"/>
                    <a:pt x="106" y="32"/>
                    <a:pt x="107" y="34"/>
                  </a:cubicBezTo>
                  <a:cubicBezTo>
                    <a:pt x="108" y="36"/>
                    <a:pt x="104" y="38"/>
                    <a:pt x="103" y="40"/>
                  </a:cubicBezTo>
                  <a:cubicBezTo>
                    <a:pt x="103" y="41"/>
                    <a:pt x="103" y="44"/>
                    <a:pt x="105" y="44"/>
                  </a:cubicBezTo>
                  <a:cubicBezTo>
                    <a:pt x="107" y="43"/>
                    <a:pt x="108" y="40"/>
                    <a:pt x="110" y="38"/>
                  </a:cubicBezTo>
                  <a:cubicBezTo>
                    <a:pt x="111" y="37"/>
                    <a:pt x="111" y="36"/>
                    <a:pt x="113" y="35"/>
                  </a:cubicBezTo>
                  <a:cubicBezTo>
                    <a:pt x="114" y="35"/>
                    <a:pt x="115" y="37"/>
                    <a:pt x="116" y="36"/>
                  </a:cubicBezTo>
                  <a:cubicBezTo>
                    <a:pt x="117" y="35"/>
                    <a:pt x="115" y="32"/>
                    <a:pt x="116" y="32"/>
                  </a:cubicBezTo>
                  <a:cubicBezTo>
                    <a:pt x="118" y="32"/>
                    <a:pt x="118" y="35"/>
                    <a:pt x="120" y="36"/>
                  </a:cubicBezTo>
                  <a:cubicBezTo>
                    <a:pt x="122" y="37"/>
                    <a:pt x="125" y="33"/>
                    <a:pt x="125" y="35"/>
                  </a:cubicBezTo>
                  <a:cubicBezTo>
                    <a:pt x="126" y="37"/>
                    <a:pt x="122" y="40"/>
                    <a:pt x="123" y="43"/>
                  </a:cubicBezTo>
                  <a:cubicBezTo>
                    <a:pt x="124" y="45"/>
                    <a:pt x="127" y="44"/>
                    <a:pt x="128" y="43"/>
                  </a:cubicBezTo>
                  <a:cubicBezTo>
                    <a:pt x="129" y="42"/>
                    <a:pt x="125" y="39"/>
                    <a:pt x="127" y="38"/>
                  </a:cubicBezTo>
                  <a:cubicBezTo>
                    <a:pt x="128" y="37"/>
                    <a:pt x="130" y="40"/>
                    <a:pt x="132" y="41"/>
                  </a:cubicBezTo>
                  <a:cubicBezTo>
                    <a:pt x="133" y="42"/>
                    <a:pt x="134" y="45"/>
                    <a:pt x="134" y="44"/>
                  </a:cubicBezTo>
                  <a:cubicBezTo>
                    <a:pt x="134" y="42"/>
                    <a:pt x="133" y="40"/>
                    <a:pt x="132" y="38"/>
                  </a:cubicBezTo>
                  <a:cubicBezTo>
                    <a:pt x="131" y="36"/>
                    <a:pt x="128" y="35"/>
                    <a:pt x="129" y="34"/>
                  </a:cubicBezTo>
                  <a:cubicBezTo>
                    <a:pt x="131" y="33"/>
                    <a:pt x="133" y="36"/>
                    <a:pt x="135" y="36"/>
                  </a:cubicBezTo>
                  <a:cubicBezTo>
                    <a:pt x="137" y="37"/>
                    <a:pt x="140" y="38"/>
                    <a:pt x="143" y="37"/>
                  </a:cubicBezTo>
                  <a:cubicBezTo>
                    <a:pt x="144" y="37"/>
                    <a:pt x="141" y="36"/>
                    <a:pt x="140" y="35"/>
                  </a:cubicBezTo>
                  <a:cubicBezTo>
                    <a:pt x="137" y="34"/>
                    <a:pt x="133" y="35"/>
                    <a:pt x="132" y="32"/>
                  </a:cubicBezTo>
                  <a:cubicBezTo>
                    <a:pt x="132" y="30"/>
                    <a:pt x="136" y="28"/>
                    <a:pt x="138" y="27"/>
                  </a:cubicBezTo>
                  <a:cubicBezTo>
                    <a:pt x="140" y="26"/>
                    <a:pt x="143" y="24"/>
                    <a:pt x="145" y="25"/>
                  </a:cubicBezTo>
                  <a:cubicBezTo>
                    <a:pt x="150" y="25"/>
                    <a:pt x="155" y="27"/>
                    <a:pt x="159" y="29"/>
                  </a:cubicBezTo>
                  <a:cubicBezTo>
                    <a:pt x="160" y="29"/>
                    <a:pt x="161" y="32"/>
                    <a:pt x="162" y="31"/>
                  </a:cubicBezTo>
                  <a:cubicBezTo>
                    <a:pt x="163" y="31"/>
                    <a:pt x="162" y="27"/>
                    <a:pt x="163" y="28"/>
                  </a:cubicBezTo>
                  <a:cubicBezTo>
                    <a:pt x="167" y="29"/>
                    <a:pt x="170" y="31"/>
                    <a:pt x="171" y="35"/>
                  </a:cubicBezTo>
                  <a:cubicBezTo>
                    <a:pt x="172" y="37"/>
                    <a:pt x="168" y="38"/>
                    <a:pt x="166" y="39"/>
                  </a:cubicBezTo>
                  <a:cubicBezTo>
                    <a:pt x="164" y="41"/>
                    <a:pt x="162" y="42"/>
                    <a:pt x="161" y="44"/>
                  </a:cubicBezTo>
                  <a:cubicBezTo>
                    <a:pt x="161" y="45"/>
                    <a:pt x="162" y="46"/>
                    <a:pt x="162" y="46"/>
                  </a:cubicBezTo>
                  <a:cubicBezTo>
                    <a:pt x="164" y="44"/>
                    <a:pt x="165" y="41"/>
                    <a:pt x="168" y="40"/>
                  </a:cubicBezTo>
                  <a:cubicBezTo>
                    <a:pt x="171" y="39"/>
                    <a:pt x="175" y="37"/>
                    <a:pt x="177" y="40"/>
                  </a:cubicBezTo>
                  <a:cubicBezTo>
                    <a:pt x="179" y="42"/>
                    <a:pt x="175" y="44"/>
                    <a:pt x="173" y="46"/>
                  </a:cubicBezTo>
                  <a:cubicBezTo>
                    <a:pt x="171" y="47"/>
                    <a:pt x="168" y="47"/>
                    <a:pt x="168" y="48"/>
                  </a:cubicBezTo>
                  <a:cubicBezTo>
                    <a:pt x="167" y="50"/>
                    <a:pt x="172" y="48"/>
                    <a:pt x="172" y="49"/>
                  </a:cubicBezTo>
                  <a:cubicBezTo>
                    <a:pt x="172" y="51"/>
                    <a:pt x="169" y="53"/>
                    <a:pt x="169" y="55"/>
                  </a:cubicBezTo>
                  <a:cubicBezTo>
                    <a:pt x="169" y="56"/>
                    <a:pt x="171" y="56"/>
                    <a:pt x="172" y="56"/>
                  </a:cubicBezTo>
                  <a:cubicBezTo>
                    <a:pt x="174" y="54"/>
                    <a:pt x="174" y="51"/>
                    <a:pt x="176" y="49"/>
                  </a:cubicBezTo>
                  <a:cubicBezTo>
                    <a:pt x="178" y="47"/>
                    <a:pt x="181" y="43"/>
                    <a:pt x="181" y="45"/>
                  </a:cubicBezTo>
                  <a:cubicBezTo>
                    <a:pt x="182" y="48"/>
                    <a:pt x="178" y="50"/>
                    <a:pt x="177" y="53"/>
                  </a:cubicBezTo>
                  <a:cubicBezTo>
                    <a:pt x="176" y="54"/>
                    <a:pt x="175" y="58"/>
                    <a:pt x="176" y="58"/>
                  </a:cubicBezTo>
                  <a:cubicBezTo>
                    <a:pt x="179" y="56"/>
                    <a:pt x="179" y="48"/>
                    <a:pt x="182" y="50"/>
                  </a:cubicBezTo>
                  <a:cubicBezTo>
                    <a:pt x="185" y="51"/>
                    <a:pt x="179" y="56"/>
                    <a:pt x="180" y="59"/>
                  </a:cubicBezTo>
                  <a:cubicBezTo>
                    <a:pt x="182" y="61"/>
                    <a:pt x="183" y="53"/>
                    <a:pt x="185" y="54"/>
                  </a:cubicBezTo>
                  <a:cubicBezTo>
                    <a:pt x="187" y="56"/>
                    <a:pt x="181" y="63"/>
                    <a:pt x="184" y="62"/>
                  </a:cubicBezTo>
                  <a:cubicBezTo>
                    <a:pt x="188" y="62"/>
                    <a:pt x="189" y="57"/>
                    <a:pt x="190" y="54"/>
                  </a:cubicBezTo>
                  <a:cubicBezTo>
                    <a:pt x="192" y="52"/>
                    <a:pt x="192" y="48"/>
                    <a:pt x="194" y="47"/>
                  </a:cubicBezTo>
                  <a:cubicBezTo>
                    <a:pt x="196" y="46"/>
                    <a:pt x="200" y="47"/>
                    <a:pt x="202" y="49"/>
                  </a:cubicBezTo>
                  <a:cubicBezTo>
                    <a:pt x="203" y="50"/>
                    <a:pt x="199" y="54"/>
                    <a:pt x="201" y="54"/>
                  </a:cubicBezTo>
                  <a:cubicBezTo>
                    <a:pt x="202" y="55"/>
                    <a:pt x="202" y="50"/>
                    <a:pt x="204" y="50"/>
                  </a:cubicBezTo>
                  <a:cubicBezTo>
                    <a:pt x="207" y="50"/>
                    <a:pt x="209" y="53"/>
                    <a:pt x="210" y="55"/>
                  </a:cubicBezTo>
                  <a:cubicBezTo>
                    <a:pt x="211" y="55"/>
                    <a:pt x="211" y="57"/>
                    <a:pt x="210" y="58"/>
                  </a:cubicBezTo>
                  <a:cubicBezTo>
                    <a:pt x="209" y="59"/>
                    <a:pt x="207" y="60"/>
                    <a:pt x="205" y="61"/>
                  </a:cubicBezTo>
                  <a:cubicBezTo>
                    <a:pt x="203" y="62"/>
                    <a:pt x="200" y="60"/>
                    <a:pt x="198" y="61"/>
                  </a:cubicBezTo>
                  <a:cubicBezTo>
                    <a:pt x="196" y="62"/>
                    <a:pt x="196" y="65"/>
                    <a:pt x="195" y="67"/>
                  </a:cubicBezTo>
                  <a:cubicBezTo>
                    <a:pt x="194" y="69"/>
                    <a:pt x="191" y="72"/>
                    <a:pt x="193" y="73"/>
                  </a:cubicBezTo>
                  <a:cubicBezTo>
                    <a:pt x="195" y="74"/>
                    <a:pt x="197" y="70"/>
                    <a:pt x="199" y="69"/>
                  </a:cubicBezTo>
                  <a:cubicBezTo>
                    <a:pt x="201" y="67"/>
                    <a:pt x="204" y="66"/>
                    <a:pt x="206" y="67"/>
                  </a:cubicBezTo>
                  <a:cubicBezTo>
                    <a:pt x="208" y="67"/>
                    <a:pt x="203" y="70"/>
                    <a:pt x="204" y="69"/>
                  </a:cubicBezTo>
                  <a:cubicBezTo>
                    <a:pt x="206" y="68"/>
                    <a:pt x="208" y="67"/>
                    <a:pt x="210" y="65"/>
                  </a:cubicBezTo>
                  <a:cubicBezTo>
                    <a:pt x="211" y="64"/>
                    <a:pt x="212" y="61"/>
                    <a:pt x="213" y="61"/>
                  </a:cubicBezTo>
                  <a:cubicBezTo>
                    <a:pt x="215" y="62"/>
                    <a:pt x="215" y="65"/>
                    <a:pt x="214" y="67"/>
                  </a:cubicBezTo>
                  <a:cubicBezTo>
                    <a:pt x="213" y="69"/>
                    <a:pt x="210" y="71"/>
                    <a:pt x="207" y="72"/>
                  </a:cubicBezTo>
                  <a:cubicBezTo>
                    <a:pt x="205" y="73"/>
                    <a:pt x="202" y="73"/>
                    <a:pt x="200" y="74"/>
                  </a:cubicBezTo>
                  <a:cubicBezTo>
                    <a:pt x="198" y="75"/>
                    <a:pt x="197" y="77"/>
                    <a:pt x="196" y="79"/>
                  </a:cubicBezTo>
                  <a:cubicBezTo>
                    <a:pt x="196" y="80"/>
                    <a:pt x="198" y="80"/>
                    <a:pt x="199" y="80"/>
                  </a:cubicBezTo>
                  <a:cubicBezTo>
                    <a:pt x="200" y="79"/>
                    <a:pt x="200" y="76"/>
                    <a:pt x="202" y="75"/>
                  </a:cubicBezTo>
                  <a:cubicBezTo>
                    <a:pt x="203" y="74"/>
                    <a:pt x="205" y="75"/>
                    <a:pt x="205" y="76"/>
                  </a:cubicBezTo>
                  <a:cubicBezTo>
                    <a:pt x="206" y="78"/>
                    <a:pt x="203" y="80"/>
                    <a:pt x="203" y="82"/>
                  </a:cubicBezTo>
                  <a:cubicBezTo>
                    <a:pt x="203" y="83"/>
                    <a:pt x="205" y="82"/>
                    <a:pt x="206" y="81"/>
                  </a:cubicBezTo>
                  <a:cubicBezTo>
                    <a:pt x="207" y="79"/>
                    <a:pt x="207" y="75"/>
                    <a:pt x="209" y="73"/>
                  </a:cubicBezTo>
                  <a:cubicBezTo>
                    <a:pt x="212" y="70"/>
                    <a:pt x="216" y="68"/>
                    <a:pt x="220" y="67"/>
                  </a:cubicBezTo>
                  <a:cubicBezTo>
                    <a:pt x="221" y="66"/>
                    <a:pt x="221" y="69"/>
                    <a:pt x="220" y="70"/>
                  </a:cubicBezTo>
                  <a:cubicBezTo>
                    <a:pt x="218" y="72"/>
                    <a:pt x="214" y="73"/>
                    <a:pt x="212" y="75"/>
                  </a:cubicBezTo>
                  <a:cubicBezTo>
                    <a:pt x="211" y="76"/>
                    <a:pt x="212" y="78"/>
                    <a:pt x="213" y="77"/>
                  </a:cubicBezTo>
                  <a:cubicBezTo>
                    <a:pt x="218" y="75"/>
                    <a:pt x="222" y="71"/>
                    <a:pt x="227" y="69"/>
                  </a:cubicBezTo>
                  <a:cubicBezTo>
                    <a:pt x="228" y="69"/>
                    <a:pt x="228" y="71"/>
                    <a:pt x="229" y="72"/>
                  </a:cubicBezTo>
                  <a:cubicBezTo>
                    <a:pt x="231" y="73"/>
                    <a:pt x="235" y="73"/>
                    <a:pt x="235" y="75"/>
                  </a:cubicBezTo>
                  <a:cubicBezTo>
                    <a:pt x="236" y="77"/>
                    <a:pt x="232" y="78"/>
                    <a:pt x="230" y="79"/>
                  </a:cubicBezTo>
                  <a:cubicBezTo>
                    <a:pt x="228" y="80"/>
                    <a:pt x="225" y="79"/>
                    <a:pt x="222" y="80"/>
                  </a:cubicBezTo>
                  <a:cubicBezTo>
                    <a:pt x="220" y="81"/>
                    <a:pt x="218" y="83"/>
                    <a:pt x="216" y="85"/>
                  </a:cubicBezTo>
                  <a:cubicBezTo>
                    <a:pt x="215" y="85"/>
                    <a:pt x="215" y="87"/>
                    <a:pt x="216" y="87"/>
                  </a:cubicBezTo>
                  <a:cubicBezTo>
                    <a:pt x="220" y="86"/>
                    <a:pt x="222" y="84"/>
                    <a:pt x="226" y="83"/>
                  </a:cubicBezTo>
                  <a:cubicBezTo>
                    <a:pt x="227" y="82"/>
                    <a:pt x="231" y="80"/>
                    <a:pt x="231" y="81"/>
                  </a:cubicBezTo>
                  <a:cubicBezTo>
                    <a:pt x="230" y="84"/>
                    <a:pt x="227" y="85"/>
                    <a:pt x="224" y="87"/>
                  </a:cubicBezTo>
                  <a:cubicBezTo>
                    <a:pt x="223" y="88"/>
                    <a:pt x="221" y="88"/>
                    <a:pt x="220" y="89"/>
                  </a:cubicBezTo>
                  <a:cubicBezTo>
                    <a:pt x="219" y="89"/>
                    <a:pt x="220" y="91"/>
                    <a:pt x="220" y="91"/>
                  </a:cubicBezTo>
                  <a:cubicBezTo>
                    <a:pt x="224" y="90"/>
                    <a:pt x="227" y="88"/>
                    <a:pt x="230" y="86"/>
                  </a:cubicBezTo>
                  <a:cubicBezTo>
                    <a:pt x="233" y="85"/>
                    <a:pt x="235" y="82"/>
                    <a:pt x="238" y="80"/>
                  </a:cubicBezTo>
                  <a:cubicBezTo>
                    <a:pt x="239" y="80"/>
                    <a:pt x="240" y="81"/>
                    <a:pt x="241" y="81"/>
                  </a:cubicBezTo>
                  <a:cubicBezTo>
                    <a:pt x="243" y="83"/>
                    <a:pt x="246" y="85"/>
                    <a:pt x="248" y="87"/>
                  </a:cubicBezTo>
                  <a:cubicBezTo>
                    <a:pt x="249" y="88"/>
                    <a:pt x="250" y="91"/>
                    <a:pt x="248" y="91"/>
                  </a:cubicBezTo>
                  <a:cubicBezTo>
                    <a:pt x="244" y="92"/>
                    <a:pt x="240" y="90"/>
                    <a:pt x="235" y="91"/>
                  </a:cubicBezTo>
                  <a:cubicBezTo>
                    <a:pt x="232" y="91"/>
                    <a:pt x="229" y="92"/>
                    <a:pt x="226" y="94"/>
                  </a:cubicBezTo>
                  <a:cubicBezTo>
                    <a:pt x="225" y="95"/>
                    <a:pt x="229" y="94"/>
                    <a:pt x="230" y="95"/>
                  </a:cubicBezTo>
                  <a:cubicBezTo>
                    <a:pt x="233" y="95"/>
                    <a:pt x="236" y="97"/>
                    <a:pt x="239" y="97"/>
                  </a:cubicBezTo>
                  <a:cubicBezTo>
                    <a:pt x="243" y="98"/>
                    <a:pt x="247" y="97"/>
                    <a:pt x="250" y="98"/>
                  </a:cubicBezTo>
                  <a:cubicBezTo>
                    <a:pt x="252" y="99"/>
                    <a:pt x="253" y="100"/>
                    <a:pt x="253" y="101"/>
                  </a:cubicBezTo>
                  <a:cubicBezTo>
                    <a:pt x="253" y="102"/>
                    <a:pt x="251" y="103"/>
                    <a:pt x="251" y="103"/>
                  </a:cubicBezTo>
                  <a:cubicBezTo>
                    <a:pt x="248" y="103"/>
                    <a:pt x="245" y="103"/>
                    <a:pt x="243" y="103"/>
                  </a:cubicBezTo>
                  <a:cubicBezTo>
                    <a:pt x="240" y="102"/>
                    <a:pt x="237" y="100"/>
                    <a:pt x="233" y="100"/>
                  </a:cubicBezTo>
                  <a:cubicBezTo>
                    <a:pt x="231" y="100"/>
                    <a:pt x="228" y="101"/>
                    <a:pt x="226" y="102"/>
                  </a:cubicBezTo>
                  <a:cubicBezTo>
                    <a:pt x="225" y="103"/>
                    <a:pt x="224" y="106"/>
                    <a:pt x="226" y="106"/>
                  </a:cubicBezTo>
                  <a:cubicBezTo>
                    <a:pt x="228" y="107"/>
                    <a:pt x="231" y="104"/>
                    <a:pt x="234" y="104"/>
                  </a:cubicBezTo>
                  <a:cubicBezTo>
                    <a:pt x="235" y="104"/>
                    <a:pt x="238" y="104"/>
                    <a:pt x="238" y="105"/>
                  </a:cubicBezTo>
                  <a:cubicBezTo>
                    <a:pt x="239" y="107"/>
                    <a:pt x="236" y="107"/>
                    <a:pt x="235" y="108"/>
                  </a:cubicBezTo>
                  <a:cubicBezTo>
                    <a:pt x="233" y="108"/>
                    <a:pt x="230" y="106"/>
                    <a:pt x="230" y="108"/>
                  </a:cubicBezTo>
                  <a:cubicBezTo>
                    <a:pt x="231" y="110"/>
                    <a:pt x="238" y="110"/>
                    <a:pt x="236" y="111"/>
                  </a:cubicBezTo>
                  <a:cubicBezTo>
                    <a:pt x="233" y="113"/>
                    <a:pt x="228" y="110"/>
                    <a:pt x="224" y="111"/>
                  </a:cubicBezTo>
                  <a:cubicBezTo>
                    <a:pt x="223" y="112"/>
                    <a:pt x="223" y="114"/>
                    <a:pt x="224" y="114"/>
                  </a:cubicBezTo>
                  <a:cubicBezTo>
                    <a:pt x="227" y="115"/>
                    <a:pt x="231" y="112"/>
                    <a:pt x="233" y="114"/>
                  </a:cubicBezTo>
                  <a:cubicBezTo>
                    <a:pt x="235" y="116"/>
                    <a:pt x="224" y="116"/>
                    <a:pt x="226" y="117"/>
                  </a:cubicBezTo>
                  <a:cubicBezTo>
                    <a:pt x="232" y="119"/>
                    <a:pt x="239" y="116"/>
                    <a:pt x="245" y="118"/>
                  </a:cubicBezTo>
                  <a:cubicBezTo>
                    <a:pt x="249" y="119"/>
                    <a:pt x="236" y="117"/>
                    <a:pt x="235" y="120"/>
                  </a:cubicBezTo>
                  <a:cubicBezTo>
                    <a:pt x="234" y="122"/>
                    <a:pt x="242" y="119"/>
                    <a:pt x="244" y="121"/>
                  </a:cubicBezTo>
                  <a:cubicBezTo>
                    <a:pt x="245" y="123"/>
                    <a:pt x="238" y="123"/>
                    <a:pt x="238" y="126"/>
                  </a:cubicBezTo>
                  <a:cubicBezTo>
                    <a:pt x="238" y="128"/>
                    <a:pt x="242" y="123"/>
                    <a:pt x="244" y="123"/>
                  </a:cubicBezTo>
                  <a:cubicBezTo>
                    <a:pt x="245" y="124"/>
                    <a:pt x="242" y="127"/>
                    <a:pt x="244" y="127"/>
                  </a:cubicBezTo>
                  <a:cubicBezTo>
                    <a:pt x="246" y="128"/>
                    <a:pt x="249" y="122"/>
                    <a:pt x="251" y="124"/>
                  </a:cubicBezTo>
                  <a:cubicBezTo>
                    <a:pt x="253" y="126"/>
                    <a:pt x="247" y="129"/>
                    <a:pt x="249" y="132"/>
                  </a:cubicBezTo>
                  <a:cubicBezTo>
                    <a:pt x="250" y="133"/>
                    <a:pt x="252" y="127"/>
                    <a:pt x="253" y="128"/>
                  </a:cubicBezTo>
                  <a:cubicBezTo>
                    <a:pt x="255" y="130"/>
                    <a:pt x="251" y="136"/>
                    <a:pt x="253" y="135"/>
                  </a:cubicBezTo>
                  <a:cubicBezTo>
                    <a:pt x="256" y="135"/>
                    <a:pt x="255" y="127"/>
                    <a:pt x="258" y="128"/>
                  </a:cubicBezTo>
                  <a:cubicBezTo>
                    <a:pt x="261" y="128"/>
                    <a:pt x="256" y="137"/>
                    <a:pt x="258" y="136"/>
                  </a:cubicBezTo>
                  <a:cubicBezTo>
                    <a:pt x="262" y="136"/>
                    <a:pt x="260" y="130"/>
                    <a:pt x="262" y="127"/>
                  </a:cubicBezTo>
                  <a:cubicBezTo>
                    <a:pt x="263" y="126"/>
                    <a:pt x="266" y="127"/>
                    <a:pt x="266" y="128"/>
                  </a:cubicBezTo>
                  <a:cubicBezTo>
                    <a:pt x="267" y="131"/>
                    <a:pt x="262" y="132"/>
                    <a:pt x="263" y="134"/>
                  </a:cubicBezTo>
                  <a:cubicBezTo>
                    <a:pt x="264" y="137"/>
                    <a:pt x="269" y="135"/>
                    <a:pt x="271" y="137"/>
                  </a:cubicBezTo>
                  <a:cubicBezTo>
                    <a:pt x="272" y="137"/>
                    <a:pt x="272" y="139"/>
                    <a:pt x="271" y="140"/>
                  </a:cubicBezTo>
                  <a:cubicBezTo>
                    <a:pt x="270" y="141"/>
                    <a:pt x="266" y="139"/>
                    <a:pt x="265" y="141"/>
                  </a:cubicBezTo>
                  <a:cubicBezTo>
                    <a:pt x="264" y="143"/>
                    <a:pt x="267" y="145"/>
                    <a:pt x="268" y="145"/>
                  </a:cubicBezTo>
                  <a:cubicBezTo>
                    <a:pt x="271" y="146"/>
                    <a:pt x="273" y="142"/>
                    <a:pt x="276" y="142"/>
                  </a:cubicBezTo>
                  <a:cubicBezTo>
                    <a:pt x="277" y="142"/>
                    <a:pt x="278" y="144"/>
                    <a:pt x="279" y="144"/>
                  </a:cubicBezTo>
                  <a:cubicBezTo>
                    <a:pt x="281" y="144"/>
                    <a:pt x="283" y="140"/>
                    <a:pt x="284" y="142"/>
                  </a:cubicBezTo>
                  <a:cubicBezTo>
                    <a:pt x="284" y="144"/>
                    <a:pt x="281" y="146"/>
                    <a:pt x="280" y="148"/>
                  </a:cubicBezTo>
                  <a:cubicBezTo>
                    <a:pt x="279" y="150"/>
                    <a:pt x="276" y="151"/>
                    <a:pt x="276" y="153"/>
                  </a:cubicBezTo>
                  <a:cubicBezTo>
                    <a:pt x="276" y="154"/>
                    <a:pt x="278" y="154"/>
                    <a:pt x="279" y="154"/>
                  </a:cubicBezTo>
                  <a:cubicBezTo>
                    <a:pt x="280" y="153"/>
                    <a:pt x="280" y="149"/>
                    <a:pt x="282" y="150"/>
                  </a:cubicBezTo>
                  <a:cubicBezTo>
                    <a:pt x="284" y="150"/>
                    <a:pt x="282" y="154"/>
                    <a:pt x="283" y="155"/>
                  </a:cubicBezTo>
                  <a:cubicBezTo>
                    <a:pt x="285" y="155"/>
                    <a:pt x="284" y="150"/>
                    <a:pt x="286" y="150"/>
                  </a:cubicBezTo>
                  <a:cubicBezTo>
                    <a:pt x="287" y="150"/>
                    <a:pt x="288" y="154"/>
                    <a:pt x="289" y="153"/>
                  </a:cubicBezTo>
                  <a:cubicBezTo>
                    <a:pt x="291" y="153"/>
                    <a:pt x="289" y="149"/>
                    <a:pt x="290" y="149"/>
                  </a:cubicBezTo>
                  <a:cubicBezTo>
                    <a:pt x="292" y="148"/>
                    <a:pt x="295" y="150"/>
                    <a:pt x="297" y="151"/>
                  </a:cubicBezTo>
                  <a:cubicBezTo>
                    <a:pt x="298" y="152"/>
                    <a:pt x="301" y="154"/>
                    <a:pt x="300" y="156"/>
                  </a:cubicBezTo>
                  <a:cubicBezTo>
                    <a:pt x="298" y="158"/>
                    <a:pt x="292" y="155"/>
                    <a:pt x="292" y="158"/>
                  </a:cubicBezTo>
                  <a:cubicBezTo>
                    <a:pt x="292" y="160"/>
                    <a:pt x="299" y="159"/>
                    <a:pt x="299" y="162"/>
                  </a:cubicBezTo>
                  <a:cubicBezTo>
                    <a:pt x="299" y="164"/>
                    <a:pt x="295" y="163"/>
                    <a:pt x="292" y="163"/>
                  </a:cubicBezTo>
                  <a:cubicBezTo>
                    <a:pt x="290" y="163"/>
                    <a:pt x="288" y="162"/>
                    <a:pt x="286" y="163"/>
                  </a:cubicBezTo>
                  <a:cubicBezTo>
                    <a:pt x="285" y="163"/>
                    <a:pt x="282" y="164"/>
                    <a:pt x="283" y="165"/>
                  </a:cubicBezTo>
                  <a:cubicBezTo>
                    <a:pt x="284" y="167"/>
                    <a:pt x="288" y="166"/>
                    <a:pt x="290" y="167"/>
                  </a:cubicBezTo>
                  <a:cubicBezTo>
                    <a:pt x="291" y="168"/>
                    <a:pt x="288" y="169"/>
                    <a:pt x="287" y="169"/>
                  </a:cubicBezTo>
                  <a:cubicBezTo>
                    <a:pt x="285" y="169"/>
                    <a:pt x="280" y="167"/>
                    <a:pt x="280" y="169"/>
                  </a:cubicBezTo>
                  <a:cubicBezTo>
                    <a:pt x="281" y="172"/>
                    <a:pt x="288" y="172"/>
                    <a:pt x="288" y="176"/>
                  </a:cubicBezTo>
                  <a:cubicBezTo>
                    <a:pt x="288" y="178"/>
                    <a:pt x="283" y="174"/>
                    <a:pt x="281" y="175"/>
                  </a:cubicBezTo>
                  <a:cubicBezTo>
                    <a:pt x="280" y="175"/>
                    <a:pt x="282" y="177"/>
                    <a:pt x="282" y="177"/>
                  </a:cubicBezTo>
                  <a:cubicBezTo>
                    <a:pt x="280" y="178"/>
                    <a:pt x="277" y="178"/>
                    <a:pt x="275" y="177"/>
                  </a:cubicBezTo>
                  <a:cubicBezTo>
                    <a:pt x="274" y="177"/>
                    <a:pt x="275" y="172"/>
                    <a:pt x="274" y="173"/>
                  </a:cubicBezTo>
                  <a:cubicBezTo>
                    <a:pt x="272" y="175"/>
                    <a:pt x="272" y="179"/>
                    <a:pt x="272" y="181"/>
                  </a:cubicBezTo>
                  <a:cubicBezTo>
                    <a:pt x="272" y="184"/>
                    <a:pt x="274" y="189"/>
                    <a:pt x="271" y="191"/>
                  </a:cubicBezTo>
                  <a:cubicBezTo>
                    <a:pt x="270" y="193"/>
                    <a:pt x="268" y="190"/>
                    <a:pt x="266" y="188"/>
                  </a:cubicBezTo>
                  <a:cubicBezTo>
                    <a:pt x="265" y="187"/>
                    <a:pt x="264" y="184"/>
                    <a:pt x="263" y="184"/>
                  </a:cubicBezTo>
                  <a:cubicBezTo>
                    <a:pt x="261" y="183"/>
                    <a:pt x="261" y="187"/>
                    <a:pt x="260" y="187"/>
                  </a:cubicBezTo>
                  <a:cubicBezTo>
                    <a:pt x="258" y="187"/>
                    <a:pt x="258" y="185"/>
                    <a:pt x="257" y="183"/>
                  </a:cubicBezTo>
                  <a:cubicBezTo>
                    <a:pt x="257" y="182"/>
                    <a:pt x="258" y="181"/>
                    <a:pt x="257" y="180"/>
                  </a:cubicBezTo>
                  <a:cubicBezTo>
                    <a:pt x="257" y="179"/>
                    <a:pt x="255" y="179"/>
                    <a:pt x="255" y="177"/>
                  </a:cubicBezTo>
                  <a:cubicBezTo>
                    <a:pt x="254" y="175"/>
                    <a:pt x="254" y="173"/>
                    <a:pt x="255" y="172"/>
                  </a:cubicBezTo>
                  <a:cubicBezTo>
                    <a:pt x="256" y="169"/>
                    <a:pt x="260" y="170"/>
                    <a:pt x="261" y="168"/>
                  </a:cubicBezTo>
                  <a:cubicBezTo>
                    <a:pt x="262" y="167"/>
                    <a:pt x="263" y="163"/>
                    <a:pt x="262" y="163"/>
                  </a:cubicBezTo>
                  <a:cubicBezTo>
                    <a:pt x="258" y="164"/>
                    <a:pt x="256" y="167"/>
                    <a:pt x="253" y="169"/>
                  </a:cubicBezTo>
                  <a:cubicBezTo>
                    <a:pt x="252" y="169"/>
                    <a:pt x="250" y="171"/>
                    <a:pt x="250" y="170"/>
                  </a:cubicBezTo>
                  <a:cubicBezTo>
                    <a:pt x="249" y="168"/>
                    <a:pt x="251" y="166"/>
                    <a:pt x="250" y="165"/>
                  </a:cubicBezTo>
                  <a:cubicBezTo>
                    <a:pt x="249" y="164"/>
                    <a:pt x="246" y="166"/>
                    <a:pt x="244" y="165"/>
                  </a:cubicBezTo>
                  <a:cubicBezTo>
                    <a:pt x="243" y="165"/>
                    <a:pt x="241" y="164"/>
                    <a:pt x="240" y="162"/>
                  </a:cubicBezTo>
                  <a:cubicBezTo>
                    <a:pt x="239" y="161"/>
                    <a:pt x="241" y="158"/>
                    <a:pt x="240" y="157"/>
                  </a:cubicBezTo>
                  <a:cubicBezTo>
                    <a:pt x="237" y="156"/>
                    <a:pt x="233" y="156"/>
                    <a:pt x="231" y="158"/>
                  </a:cubicBezTo>
                  <a:cubicBezTo>
                    <a:pt x="230" y="160"/>
                    <a:pt x="235" y="161"/>
                    <a:pt x="235" y="164"/>
                  </a:cubicBezTo>
                  <a:cubicBezTo>
                    <a:pt x="235" y="165"/>
                    <a:pt x="233" y="165"/>
                    <a:pt x="231" y="164"/>
                  </a:cubicBezTo>
                  <a:cubicBezTo>
                    <a:pt x="230" y="163"/>
                    <a:pt x="229" y="160"/>
                    <a:pt x="228" y="161"/>
                  </a:cubicBezTo>
                  <a:cubicBezTo>
                    <a:pt x="226" y="162"/>
                    <a:pt x="228" y="164"/>
                    <a:pt x="228" y="166"/>
                  </a:cubicBezTo>
                  <a:cubicBezTo>
                    <a:pt x="229" y="168"/>
                    <a:pt x="234" y="169"/>
                    <a:pt x="233" y="171"/>
                  </a:cubicBezTo>
                  <a:cubicBezTo>
                    <a:pt x="232" y="173"/>
                    <a:pt x="227" y="173"/>
                    <a:pt x="225" y="172"/>
                  </a:cubicBezTo>
                  <a:cubicBezTo>
                    <a:pt x="223" y="170"/>
                    <a:pt x="224" y="166"/>
                    <a:pt x="221" y="165"/>
                  </a:cubicBezTo>
                  <a:cubicBezTo>
                    <a:pt x="220" y="165"/>
                    <a:pt x="220" y="168"/>
                    <a:pt x="221" y="170"/>
                  </a:cubicBezTo>
                  <a:cubicBezTo>
                    <a:pt x="221" y="172"/>
                    <a:pt x="222" y="176"/>
                    <a:pt x="224" y="177"/>
                  </a:cubicBezTo>
                  <a:cubicBezTo>
                    <a:pt x="226" y="178"/>
                    <a:pt x="229" y="176"/>
                    <a:pt x="231" y="177"/>
                  </a:cubicBezTo>
                  <a:cubicBezTo>
                    <a:pt x="233" y="180"/>
                    <a:pt x="232" y="184"/>
                    <a:pt x="233" y="187"/>
                  </a:cubicBezTo>
                  <a:cubicBezTo>
                    <a:pt x="233" y="190"/>
                    <a:pt x="231" y="193"/>
                    <a:pt x="233" y="195"/>
                  </a:cubicBezTo>
                  <a:cubicBezTo>
                    <a:pt x="234" y="196"/>
                    <a:pt x="235" y="191"/>
                    <a:pt x="237" y="191"/>
                  </a:cubicBezTo>
                  <a:cubicBezTo>
                    <a:pt x="239" y="191"/>
                    <a:pt x="241" y="193"/>
                    <a:pt x="243" y="194"/>
                  </a:cubicBezTo>
                  <a:cubicBezTo>
                    <a:pt x="244" y="195"/>
                    <a:pt x="247" y="194"/>
                    <a:pt x="248" y="195"/>
                  </a:cubicBezTo>
                  <a:cubicBezTo>
                    <a:pt x="249" y="197"/>
                    <a:pt x="246" y="200"/>
                    <a:pt x="247" y="202"/>
                  </a:cubicBezTo>
                  <a:cubicBezTo>
                    <a:pt x="248" y="203"/>
                    <a:pt x="250" y="201"/>
                    <a:pt x="251" y="202"/>
                  </a:cubicBezTo>
                  <a:cubicBezTo>
                    <a:pt x="252" y="203"/>
                    <a:pt x="251" y="205"/>
                    <a:pt x="251" y="206"/>
                  </a:cubicBezTo>
                  <a:cubicBezTo>
                    <a:pt x="251" y="208"/>
                    <a:pt x="252" y="210"/>
                    <a:pt x="253" y="212"/>
                  </a:cubicBezTo>
                  <a:cubicBezTo>
                    <a:pt x="255" y="216"/>
                    <a:pt x="258" y="218"/>
                    <a:pt x="259" y="222"/>
                  </a:cubicBezTo>
                  <a:cubicBezTo>
                    <a:pt x="259" y="224"/>
                    <a:pt x="256" y="224"/>
                    <a:pt x="254" y="223"/>
                  </a:cubicBezTo>
                  <a:cubicBezTo>
                    <a:pt x="252" y="222"/>
                    <a:pt x="250" y="217"/>
                    <a:pt x="249" y="219"/>
                  </a:cubicBezTo>
                  <a:cubicBezTo>
                    <a:pt x="248" y="224"/>
                    <a:pt x="252" y="228"/>
                    <a:pt x="252" y="233"/>
                  </a:cubicBezTo>
                  <a:cubicBezTo>
                    <a:pt x="251" y="234"/>
                    <a:pt x="248" y="231"/>
                    <a:pt x="247" y="232"/>
                  </a:cubicBezTo>
                  <a:cubicBezTo>
                    <a:pt x="246" y="233"/>
                    <a:pt x="249" y="236"/>
                    <a:pt x="248" y="23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1" name="Freeform 3554"/>
            <p:cNvSpPr>
              <a:spLocks noChangeAspect="1"/>
            </p:cNvSpPr>
            <p:nvPr/>
          </p:nvSpPr>
          <p:spPr bwMode="auto">
            <a:xfrm>
              <a:off x="9346101" y="4219701"/>
              <a:ext cx="207539" cy="183200"/>
            </a:xfrm>
            <a:custGeom>
              <a:avLst/>
              <a:gdLst>
                <a:gd name="T0" fmla="*/ 29 w 26"/>
                <a:gd name="T1" fmla="*/ 2 h 25"/>
                <a:gd name="T2" fmla="*/ 31 w 26"/>
                <a:gd name="T3" fmla="*/ 5 h 25"/>
                <a:gd name="T4" fmla="*/ 29 w 26"/>
                <a:gd name="T5" fmla="*/ 20 h 25"/>
                <a:gd name="T6" fmla="*/ 17 w 26"/>
                <a:gd name="T7" fmla="*/ 29 h 25"/>
                <a:gd name="T8" fmla="*/ 4 w 26"/>
                <a:gd name="T9" fmla="*/ 28 h 25"/>
                <a:gd name="T10" fmla="*/ 0 w 26"/>
                <a:gd name="T11" fmla="*/ 23 h 25"/>
                <a:gd name="T12" fmla="*/ 4 w 26"/>
                <a:gd name="T13" fmla="*/ 11 h 25"/>
                <a:gd name="T14" fmla="*/ 11 w 26"/>
                <a:gd name="T15" fmla="*/ 2 h 25"/>
                <a:gd name="T16" fmla="*/ 20 w 26"/>
                <a:gd name="T17" fmla="*/ 0 h 25"/>
                <a:gd name="T18" fmla="*/ 29 w 26"/>
                <a:gd name="T19" fmla="*/ 2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5"/>
                <a:gd name="T32" fmla="*/ 26 w 26"/>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5">
                  <a:moveTo>
                    <a:pt x="24" y="2"/>
                  </a:moveTo>
                  <a:cubicBezTo>
                    <a:pt x="25" y="2"/>
                    <a:pt x="26" y="3"/>
                    <a:pt x="26" y="4"/>
                  </a:cubicBezTo>
                  <a:cubicBezTo>
                    <a:pt x="25" y="9"/>
                    <a:pt x="26" y="14"/>
                    <a:pt x="24" y="17"/>
                  </a:cubicBezTo>
                  <a:cubicBezTo>
                    <a:pt x="22" y="21"/>
                    <a:pt x="18" y="23"/>
                    <a:pt x="14" y="24"/>
                  </a:cubicBezTo>
                  <a:cubicBezTo>
                    <a:pt x="11" y="25"/>
                    <a:pt x="6" y="24"/>
                    <a:pt x="3" y="23"/>
                  </a:cubicBezTo>
                  <a:cubicBezTo>
                    <a:pt x="1" y="23"/>
                    <a:pt x="0" y="21"/>
                    <a:pt x="0" y="19"/>
                  </a:cubicBezTo>
                  <a:cubicBezTo>
                    <a:pt x="0" y="16"/>
                    <a:pt x="1" y="12"/>
                    <a:pt x="3" y="9"/>
                  </a:cubicBezTo>
                  <a:cubicBezTo>
                    <a:pt x="4" y="7"/>
                    <a:pt x="6" y="4"/>
                    <a:pt x="9" y="2"/>
                  </a:cubicBezTo>
                  <a:cubicBezTo>
                    <a:pt x="11" y="1"/>
                    <a:pt x="14" y="0"/>
                    <a:pt x="17" y="0"/>
                  </a:cubicBezTo>
                  <a:cubicBezTo>
                    <a:pt x="19" y="0"/>
                    <a:pt x="22" y="1"/>
                    <a:pt x="2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2" name="Freeform 3555"/>
            <p:cNvSpPr>
              <a:spLocks noChangeAspect="1"/>
            </p:cNvSpPr>
            <p:nvPr/>
          </p:nvSpPr>
          <p:spPr bwMode="auto">
            <a:xfrm>
              <a:off x="9567021" y="4244124"/>
              <a:ext cx="133896" cy="79391"/>
            </a:xfrm>
            <a:custGeom>
              <a:avLst/>
              <a:gdLst>
                <a:gd name="T0" fmla="*/ 3 w 16"/>
                <a:gd name="T1" fmla="*/ 2 h 11"/>
                <a:gd name="T2" fmla="*/ 1 w 16"/>
                <a:gd name="T3" fmla="*/ 5 h 11"/>
                <a:gd name="T4" fmla="*/ 3 w 16"/>
                <a:gd name="T5" fmla="*/ 12 h 11"/>
                <a:gd name="T6" fmla="*/ 11 w 16"/>
                <a:gd name="T7" fmla="*/ 11 h 11"/>
                <a:gd name="T8" fmla="*/ 17 w 16"/>
                <a:gd name="T9" fmla="*/ 12 h 11"/>
                <a:gd name="T10" fmla="*/ 19 w 16"/>
                <a:gd name="T11" fmla="*/ 5 h 11"/>
                <a:gd name="T12" fmla="*/ 12 w 16"/>
                <a:gd name="T13" fmla="*/ 2 h 11"/>
                <a:gd name="T14" fmla="*/ 7 w 16"/>
                <a:gd name="T15" fmla="*/ 0 h 11"/>
                <a:gd name="T16" fmla="*/ 3 w 16"/>
                <a:gd name="T17" fmla="*/ 2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1"/>
                <a:gd name="T29" fmla="*/ 16 w 16"/>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1">
                  <a:moveTo>
                    <a:pt x="2" y="2"/>
                  </a:moveTo>
                  <a:cubicBezTo>
                    <a:pt x="1" y="2"/>
                    <a:pt x="1" y="3"/>
                    <a:pt x="1" y="4"/>
                  </a:cubicBezTo>
                  <a:cubicBezTo>
                    <a:pt x="1" y="6"/>
                    <a:pt x="0" y="9"/>
                    <a:pt x="2" y="10"/>
                  </a:cubicBezTo>
                  <a:cubicBezTo>
                    <a:pt x="4" y="11"/>
                    <a:pt x="7" y="9"/>
                    <a:pt x="9" y="9"/>
                  </a:cubicBezTo>
                  <a:cubicBezTo>
                    <a:pt x="11" y="9"/>
                    <a:pt x="13" y="11"/>
                    <a:pt x="14" y="10"/>
                  </a:cubicBezTo>
                  <a:cubicBezTo>
                    <a:pt x="16" y="9"/>
                    <a:pt x="16" y="6"/>
                    <a:pt x="15" y="4"/>
                  </a:cubicBezTo>
                  <a:cubicBezTo>
                    <a:pt x="14" y="2"/>
                    <a:pt x="12" y="3"/>
                    <a:pt x="10" y="2"/>
                  </a:cubicBezTo>
                  <a:cubicBezTo>
                    <a:pt x="9" y="2"/>
                    <a:pt x="8" y="1"/>
                    <a:pt x="6" y="0"/>
                  </a:cubicBezTo>
                  <a:cubicBezTo>
                    <a:pt x="4" y="0"/>
                    <a:pt x="3"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3" name="Freeform 3557"/>
            <p:cNvSpPr>
              <a:spLocks noChangeAspect="1"/>
            </p:cNvSpPr>
            <p:nvPr/>
          </p:nvSpPr>
          <p:spPr bwMode="auto">
            <a:xfrm>
              <a:off x="9165345" y="4054823"/>
              <a:ext cx="153977" cy="109923"/>
            </a:xfrm>
            <a:custGeom>
              <a:avLst/>
              <a:gdLst>
                <a:gd name="T0" fmla="*/ 18 w 19"/>
                <a:gd name="T1" fmla="*/ 0 h 15"/>
                <a:gd name="T2" fmla="*/ 23 w 19"/>
                <a:gd name="T3" fmla="*/ 2 h 15"/>
                <a:gd name="T4" fmla="*/ 15 w 19"/>
                <a:gd name="T5" fmla="*/ 8 h 15"/>
                <a:gd name="T6" fmla="*/ 10 w 19"/>
                <a:gd name="T7" fmla="*/ 16 h 15"/>
                <a:gd name="T8" fmla="*/ 2 w 19"/>
                <a:gd name="T9" fmla="*/ 17 h 15"/>
                <a:gd name="T10" fmla="*/ 0 w 19"/>
                <a:gd name="T11" fmla="*/ 13 h 15"/>
                <a:gd name="T12" fmla="*/ 8 w 19"/>
                <a:gd name="T13" fmla="*/ 7 h 15"/>
                <a:gd name="T14" fmla="*/ 15 w 19"/>
                <a:gd name="T15" fmla="*/ 2 h 15"/>
                <a:gd name="T16" fmla="*/ 18 w 19"/>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
                <a:gd name="T28" fmla="*/ 0 h 15"/>
                <a:gd name="T29" fmla="*/ 19 w 19"/>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 h="15">
                  <a:moveTo>
                    <a:pt x="15" y="0"/>
                  </a:moveTo>
                  <a:cubicBezTo>
                    <a:pt x="17" y="0"/>
                    <a:pt x="19" y="1"/>
                    <a:pt x="19" y="2"/>
                  </a:cubicBezTo>
                  <a:cubicBezTo>
                    <a:pt x="17" y="5"/>
                    <a:pt x="14" y="5"/>
                    <a:pt x="12" y="7"/>
                  </a:cubicBezTo>
                  <a:cubicBezTo>
                    <a:pt x="11" y="9"/>
                    <a:pt x="10" y="11"/>
                    <a:pt x="8" y="13"/>
                  </a:cubicBezTo>
                  <a:cubicBezTo>
                    <a:pt x="6" y="14"/>
                    <a:pt x="4" y="15"/>
                    <a:pt x="2" y="14"/>
                  </a:cubicBezTo>
                  <a:cubicBezTo>
                    <a:pt x="1" y="14"/>
                    <a:pt x="0" y="12"/>
                    <a:pt x="0" y="11"/>
                  </a:cubicBezTo>
                  <a:cubicBezTo>
                    <a:pt x="2" y="9"/>
                    <a:pt x="5" y="8"/>
                    <a:pt x="7" y="6"/>
                  </a:cubicBezTo>
                  <a:cubicBezTo>
                    <a:pt x="8" y="5"/>
                    <a:pt x="10" y="3"/>
                    <a:pt x="12" y="2"/>
                  </a:cubicBezTo>
                  <a:cubicBezTo>
                    <a:pt x="13" y="1"/>
                    <a:pt x="14" y="0"/>
                    <a:pt x="1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4" name="Freeform 3562"/>
            <p:cNvSpPr>
              <a:spLocks noChangeAspect="1"/>
            </p:cNvSpPr>
            <p:nvPr/>
          </p:nvSpPr>
          <p:spPr bwMode="auto">
            <a:xfrm>
              <a:off x="9225600" y="3334234"/>
              <a:ext cx="408376" cy="189309"/>
            </a:xfrm>
            <a:custGeom>
              <a:avLst/>
              <a:gdLst>
                <a:gd name="T0" fmla="*/ 25 w 51"/>
                <a:gd name="T1" fmla="*/ 6 h 26"/>
                <a:gd name="T2" fmla="*/ 39 w 51"/>
                <a:gd name="T3" fmla="*/ 5 h 26"/>
                <a:gd name="T4" fmla="*/ 50 w 51"/>
                <a:gd name="T5" fmla="*/ 12 h 26"/>
                <a:gd name="T6" fmla="*/ 56 w 51"/>
                <a:gd name="T7" fmla="*/ 16 h 26"/>
                <a:gd name="T8" fmla="*/ 61 w 51"/>
                <a:gd name="T9" fmla="*/ 24 h 26"/>
                <a:gd name="T10" fmla="*/ 60 w 51"/>
                <a:gd name="T11" fmla="*/ 27 h 26"/>
                <a:gd name="T12" fmla="*/ 49 w 51"/>
                <a:gd name="T13" fmla="*/ 24 h 26"/>
                <a:gd name="T14" fmla="*/ 33 w 51"/>
                <a:gd name="T15" fmla="*/ 25 h 26"/>
                <a:gd name="T16" fmla="*/ 19 w 51"/>
                <a:gd name="T17" fmla="*/ 30 h 26"/>
                <a:gd name="T18" fmla="*/ 12 w 51"/>
                <a:gd name="T19" fmla="*/ 30 h 26"/>
                <a:gd name="T20" fmla="*/ 7 w 51"/>
                <a:gd name="T21" fmla="*/ 24 h 26"/>
                <a:gd name="T22" fmla="*/ 8 w 51"/>
                <a:gd name="T23" fmla="*/ 17 h 26"/>
                <a:gd name="T24" fmla="*/ 7 w 51"/>
                <a:gd name="T25" fmla="*/ 16 h 26"/>
                <a:gd name="T26" fmla="*/ 0 w 51"/>
                <a:gd name="T27" fmla="*/ 14 h 26"/>
                <a:gd name="T28" fmla="*/ 5 w 51"/>
                <a:gd name="T29" fmla="*/ 1 h 26"/>
                <a:gd name="T30" fmla="*/ 10 w 51"/>
                <a:gd name="T31" fmla="*/ 1 h 26"/>
                <a:gd name="T32" fmla="*/ 25 w 51"/>
                <a:gd name="T33" fmla="*/ 6 h 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1"/>
                <a:gd name="T52" fmla="*/ 0 h 26"/>
                <a:gd name="T53" fmla="*/ 51 w 51"/>
                <a:gd name="T54" fmla="*/ 26 h 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1" h="26">
                  <a:moveTo>
                    <a:pt x="21" y="5"/>
                  </a:moveTo>
                  <a:cubicBezTo>
                    <a:pt x="25" y="6"/>
                    <a:pt x="29" y="3"/>
                    <a:pt x="33" y="4"/>
                  </a:cubicBezTo>
                  <a:cubicBezTo>
                    <a:pt x="37" y="4"/>
                    <a:pt x="39" y="8"/>
                    <a:pt x="42" y="10"/>
                  </a:cubicBezTo>
                  <a:cubicBezTo>
                    <a:pt x="43" y="11"/>
                    <a:pt x="46" y="12"/>
                    <a:pt x="47" y="13"/>
                  </a:cubicBezTo>
                  <a:cubicBezTo>
                    <a:pt x="49" y="15"/>
                    <a:pt x="50" y="18"/>
                    <a:pt x="51" y="20"/>
                  </a:cubicBezTo>
                  <a:cubicBezTo>
                    <a:pt x="51" y="21"/>
                    <a:pt x="51" y="23"/>
                    <a:pt x="50" y="23"/>
                  </a:cubicBezTo>
                  <a:cubicBezTo>
                    <a:pt x="47" y="23"/>
                    <a:pt x="44" y="21"/>
                    <a:pt x="41" y="20"/>
                  </a:cubicBezTo>
                  <a:cubicBezTo>
                    <a:pt x="36" y="20"/>
                    <a:pt x="32" y="20"/>
                    <a:pt x="28" y="21"/>
                  </a:cubicBezTo>
                  <a:cubicBezTo>
                    <a:pt x="24" y="21"/>
                    <a:pt x="20" y="24"/>
                    <a:pt x="16" y="25"/>
                  </a:cubicBezTo>
                  <a:cubicBezTo>
                    <a:pt x="14" y="25"/>
                    <a:pt x="12" y="26"/>
                    <a:pt x="10" y="25"/>
                  </a:cubicBezTo>
                  <a:cubicBezTo>
                    <a:pt x="8" y="24"/>
                    <a:pt x="7" y="22"/>
                    <a:pt x="6" y="20"/>
                  </a:cubicBezTo>
                  <a:cubicBezTo>
                    <a:pt x="6" y="18"/>
                    <a:pt x="7" y="16"/>
                    <a:pt x="7" y="14"/>
                  </a:cubicBezTo>
                  <a:cubicBezTo>
                    <a:pt x="7" y="14"/>
                    <a:pt x="6" y="13"/>
                    <a:pt x="6" y="13"/>
                  </a:cubicBezTo>
                  <a:cubicBezTo>
                    <a:pt x="4" y="12"/>
                    <a:pt x="1" y="14"/>
                    <a:pt x="0" y="12"/>
                  </a:cubicBezTo>
                  <a:cubicBezTo>
                    <a:pt x="0" y="8"/>
                    <a:pt x="2" y="5"/>
                    <a:pt x="4" y="1"/>
                  </a:cubicBezTo>
                  <a:cubicBezTo>
                    <a:pt x="5" y="0"/>
                    <a:pt x="7" y="1"/>
                    <a:pt x="8" y="1"/>
                  </a:cubicBezTo>
                  <a:cubicBezTo>
                    <a:pt x="13" y="2"/>
                    <a:pt x="17" y="5"/>
                    <a:pt x="21"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5" name="Freeform 3563"/>
            <p:cNvSpPr>
              <a:spLocks noChangeAspect="1"/>
            </p:cNvSpPr>
            <p:nvPr/>
          </p:nvSpPr>
          <p:spPr bwMode="auto">
            <a:xfrm>
              <a:off x="7913439" y="3273160"/>
              <a:ext cx="522187" cy="372505"/>
            </a:xfrm>
            <a:custGeom>
              <a:avLst/>
              <a:gdLst>
                <a:gd name="T0" fmla="*/ 74 w 65"/>
                <a:gd name="T1" fmla="*/ 6 h 50"/>
                <a:gd name="T2" fmla="*/ 78 w 65"/>
                <a:gd name="T3" fmla="*/ 7 h 50"/>
                <a:gd name="T4" fmla="*/ 68 w 65"/>
                <a:gd name="T5" fmla="*/ 16 h 50"/>
                <a:gd name="T6" fmla="*/ 58 w 65"/>
                <a:gd name="T7" fmla="*/ 27 h 50"/>
                <a:gd name="T8" fmla="*/ 46 w 65"/>
                <a:gd name="T9" fmla="*/ 39 h 50"/>
                <a:gd name="T10" fmla="*/ 28 w 65"/>
                <a:gd name="T11" fmla="*/ 35 h 50"/>
                <a:gd name="T12" fmla="*/ 20 w 65"/>
                <a:gd name="T13" fmla="*/ 37 h 50"/>
                <a:gd name="T14" fmla="*/ 20 w 65"/>
                <a:gd name="T15" fmla="*/ 39 h 50"/>
                <a:gd name="T16" fmla="*/ 26 w 65"/>
                <a:gd name="T17" fmla="*/ 41 h 50"/>
                <a:gd name="T18" fmla="*/ 28 w 65"/>
                <a:gd name="T19" fmla="*/ 46 h 50"/>
                <a:gd name="T20" fmla="*/ 14 w 65"/>
                <a:gd name="T21" fmla="*/ 60 h 50"/>
                <a:gd name="T22" fmla="*/ 11 w 65"/>
                <a:gd name="T23" fmla="*/ 59 h 50"/>
                <a:gd name="T24" fmla="*/ 1 w 65"/>
                <a:gd name="T25" fmla="*/ 59 h 50"/>
                <a:gd name="T26" fmla="*/ 4 w 65"/>
                <a:gd name="T27" fmla="*/ 54 h 50"/>
                <a:gd name="T28" fmla="*/ 4 w 65"/>
                <a:gd name="T29" fmla="*/ 44 h 50"/>
                <a:gd name="T30" fmla="*/ 0 w 65"/>
                <a:gd name="T31" fmla="*/ 39 h 50"/>
                <a:gd name="T32" fmla="*/ 4 w 65"/>
                <a:gd name="T33" fmla="*/ 23 h 50"/>
                <a:gd name="T34" fmla="*/ 4 w 65"/>
                <a:gd name="T35" fmla="*/ 20 h 50"/>
                <a:gd name="T36" fmla="*/ 6 w 65"/>
                <a:gd name="T37" fmla="*/ 12 h 50"/>
                <a:gd name="T38" fmla="*/ 16 w 65"/>
                <a:gd name="T39" fmla="*/ 15 h 50"/>
                <a:gd name="T40" fmla="*/ 18 w 65"/>
                <a:gd name="T41" fmla="*/ 13 h 50"/>
                <a:gd name="T42" fmla="*/ 11 w 65"/>
                <a:gd name="T43" fmla="*/ 6 h 50"/>
                <a:gd name="T44" fmla="*/ 17 w 65"/>
                <a:gd name="T45" fmla="*/ 4 h 50"/>
                <a:gd name="T46" fmla="*/ 31 w 65"/>
                <a:gd name="T47" fmla="*/ 1 h 50"/>
                <a:gd name="T48" fmla="*/ 34 w 65"/>
                <a:gd name="T49" fmla="*/ 4 h 50"/>
                <a:gd name="T50" fmla="*/ 38 w 65"/>
                <a:gd name="T51" fmla="*/ 1 h 50"/>
                <a:gd name="T52" fmla="*/ 52 w 65"/>
                <a:gd name="T53" fmla="*/ 2 h 50"/>
                <a:gd name="T54" fmla="*/ 53 w 65"/>
                <a:gd name="T55" fmla="*/ 6 h 50"/>
                <a:gd name="T56" fmla="*/ 59 w 65"/>
                <a:gd name="T57" fmla="*/ 2 h 50"/>
                <a:gd name="T58" fmla="*/ 74 w 65"/>
                <a:gd name="T59" fmla="*/ 6 h 5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5"/>
                <a:gd name="T91" fmla="*/ 0 h 50"/>
                <a:gd name="T92" fmla="*/ 65 w 65"/>
                <a:gd name="T93" fmla="*/ 50 h 5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5" h="50">
                  <a:moveTo>
                    <a:pt x="62" y="5"/>
                  </a:moveTo>
                  <a:cubicBezTo>
                    <a:pt x="63" y="5"/>
                    <a:pt x="65" y="5"/>
                    <a:pt x="65" y="6"/>
                  </a:cubicBezTo>
                  <a:cubicBezTo>
                    <a:pt x="63" y="9"/>
                    <a:pt x="60" y="11"/>
                    <a:pt x="57" y="13"/>
                  </a:cubicBezTo>
                  <a:cubicBezTo>
                    <a:pt x="54" y="16"/>
                    <a:pt x="51" y="19"/>
                    <a:pt x="48" y="22"/>
                  </a:cubicBezTo>
                  <a:cubicBezTo>
                    <a:pt x="45" y="26"/>
                    <a:pt x="42" y="31"/>
                    <a:pt x="38" y="32"/>
                  </a:cubicBezTo>
                  <a:cubicBezTo>
                    <a:pt x="33" y="33"/>
                    <a:pt x="28" y="30"/>
                    <a:pt x="23" y="29"/>
                  </a:cubicBezTo>
                  <a:cubicBezTo>
                    <a:pt x="21" y="29"/>
                    <a:pt x="19" y="29"/>
                    <a:pt x="17" y="30"/>
                  </a:cubicBezTo>
                  <a:cubicBezTo>
                    <a:pt x="16" y="30"/>
                    <a:pt x="17" y="31"/>
                    <a:pt x="17" y="32"/>
                  </a:cubicBezTo>
                  <a:cubicBezTo>
                    <a:pt x="18" y="33"/>
                    <a:pt x="21" y="33"/>
                    <a:pt x="22" y="34"/>
                  </a:cubicBezTo>
                  <a:cubicBezTo>
                    <a:pt x="23" y="35"/>
                    <a:pt x="24" y="36"/>
                    <a:pt x="23" y="38"/>
                  </a:cubicBezTo>
                  <a:cubicBezTo>
                    <a:pt x="21" y="42"/>
                    <a:pt x="16" y="46"/>
                    <a:pt x="12" y="49"/>
                  </a:cubicBezTo>
                  <a:cubicBezTo>
                    <a:pt x="11" y="50"/>
                    <a:pt x="10" y="49"/>
                    <a:pt x="9" y="48"/>
                  </a:cubicBezTo>
                  <a:cubicBezTo>
                    <a:pt x="7" y="48"/>
                    <a:pt x="4" y="49"/>
                    <a:pt x="1" y="48"/>
                  </a:cubicBezTo>
                  <a:cubicBezTo>
                    <a:pt x="0" y="47"/>
                    <a:pt x="2" y="46"/>
                    <a:pt x="3" y="44"/>
                  </a:cubicBezTo>
                  <a:cubicBezTo>
                    <a:pt x="3" y="42"/>
                    <a:pt x="4" y="39"/>
                    <a:pt x="3" y="36"/>
                  </a:cubicBezTo>
                  <a:cubicBezTo>
                    <a:pt x="3" y="34"/>
                    <a:pt x="0" y="34"/>
                    <a:pt x="0" y="32"/>
                  </a:cubicBezTo>
                  <a:cubicBezTo>
                    <a:pt x="0" y="28"/>
                    <a:pt x="2" y="23"/>
                    <a:pt x="3" y="19"/>
                  </a:cubicBezTo>
                  <a:cubicBezTo>
                    <a:pt x="3" y="18"/>
                    <a:pt x="3" y="17"/>
                    <a:pt x="3" y="16"/>
                  </a:cubicBezTo>
                  <a:cubicBezTo>
                    <a:pt x="4" y="14"/>
                    <a:pt x="3" y="11"/>
                    <a:pt x="5" y="10"/>
                  </a:cubicBezTo>
                  <a:cubicBezTo>
                    <a:pt x="8" y="9"/>
                    <a:pt x="10" y="12"/>
                    <a:pt x="13" y="12"/>
                  </a:cubicBezTo>
                  <a:cubicBezTo>
                    <a:pt x="14" y="12"/>
                    <a:pt x="15" y="11"/>
                    <a:pt x="15" y="11"/>
                  </a:cubicBezTo>
                  <a:cubicBezTo>
                    <a:pt x="13" y="8"/>
                    <a:pt x="9" y="8"/>
                    <a:pt x="9" y="5"/>
                  </a:cubicBezTo>
                  <a:cubicBezTo>
                    <a:pt x="9" y="3"/>
                    <a:pt x="12" y="4"/>
                    <a:pt x="14" y="3"/>
                  </a:cubicBezTo>
                  <a:cubicBezTo>
                    <a:pt x="18" y="2"/>
                    <a:pt x="22" y="1"/>
                    <a:pt x="26" y="1"/>
                  </a:cubicBezTo>
                  <a:cubicBezTo>
                    <a:pt x="27" y="1"/>
                    <a:pt x="27" y="3"/>
                    <a:pt x="28" y="3"/>
                  </a:cubicBezTo>
                  <a:cubicBezTo>
                    <a:pt x="29" y="3"/>
                    <a:pt x="30" y="1"/>
                    <a:pt x="32" y="1"/>
                  </a:cubicBezTo>
                  <a:cubicBezTo>
                    <a:pt x="35" y="0"/>
                    <a:pt x="39" y="0"/>
                    <a:pt x="43" y="2"/>
                  </a:cubicBezTo>
                  <a:cubicBezTo>
                    <a:pt x="44" y="2"/>
                    <a:pt x="43" y="5"/>
                    <a:pt x="44" y="5"/>
                  </a:cubicBezTo>
                  <a:cubicBezTo>
                    <a:pt x="46" y="5"/>
                    <a:pt x="47" y="2"/>
                    <a:pt x="49" y="2"/>
                  </a:cubicBezTo>
                  <a:cubicBezTo>
                    <a:pt x="54" y="1"/>
                    <a:pt x="58" y="3"/>
                    <a:pt x="62"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6" name="Freeform 3564"/>
            <p:cNvSpPr>
              <a:spLocks noChangeAspect="1"/>
            </p:cNvSpPr>
            <p:nvPr/>
          </p:nvSpPr>
          <p:spPr bwMode="auto">
            <a:xfrm>
              <a:off x="7331011" y="3322023"/>
              <a:ext cx="508790" cy="421360"/>
            </a:xfrm>
            <a:custGeom>
              <a:avLst/>
              <a:gdLst>
                <a:gd name="T0" fmla="*/ 52 w 64"/>
                <a:gd name="T1" fmla="*/ 26 h 58"/>
                <a:gd name="T2" fmla="*/ 56 w 64"/>
                <a:gd name="T3" fmla="*/ 20 h 58"/>
                <a:gd name="T4" fmla="*/ 69 w 64"/>
                <a:gd name="T5" fmla="*/ 14 h 58"/>
                <a:gd name="T6" fmla="*/ 66 w 64"/>
                <a:gd name="T7" fmla="*/ 10 h 58"/>
                <a:gd name="T8" fmla="*/ 74 w 64"/>
                <a:gd name="T9" fmla="*/ 4 h 58"/>
                <a:gd name="T10" fmla="*/ 70 w 64"/>
                <a:gd name="T11" fmla="*/ 0 h 58"/>
                <a:gd name="T12" fmla="*/ 56 w 64"/>
                <a:gd name="T13" fmla="*/ 4 h 58"/>
                <a:gd name="T14" fmla="*/ 46 w 64"/>
                <a:gd name="T15" fmla="*/ 6 h 58"/>
                <a:gd name="T16" fmla="*/ 39 w 64"/>
                <a:gd name="T17" fmla="*/ 4 h 58"/>
                <a:gd name="T18" fmla="*/ 34 w 64"/>
                <a:gd name="T19" fmla="*/ 5 h 58"/>
                <a:gd name="T20" fmla="*/ 31 w 64"/>
                <a:gd name="T21" fmla="*/ 2 h 58"/>
                <a:gd name="T22" fmla="*/ 24 w 64"/>
                <a:gd name="T23" fmla="*/ 6 h 58"/>
                <a:gd name="T24" fmla="*/ 30 w 64"/>
                <a:gd name="T25" fmla="*/ 10 h 58"/>
                <a:gd name="T26" fmla="*/ 28 w 64"/>
                <a:gd name="T27" fmla="*/ 12 h 58"/>
                <a:gd name="T28" fmla="*/ 19 w 64"/>
                <a:gd name="T29" fmla="*/ 8 h 58"/>
                <a:gd name="T30" fmla="*/ 18 w 64"/>
                <a:gd name="T31" fmla="*/ 12 h 58"/>
                <a:gd name="T32" fmla="*/ 26 w 64"/>
                <a:gd name="T33" fmla="*/ 17 h 58"/>
                <a:gd name="T34" fmla="*/ 33 w 64"/>
                <a:gd name="T35" fmla="*/ 17 h 58"/>
                <a:gd name="T36" fmla="*/ 28 w 64"/>
                <a:gd name="T37" fmla="*/ 23 h 58"/>
                <a:gd name="T38" fmla="*/ 32 w 64"/>
                <a:gd name="T39" fmla="*/ 27 h 58"/>
                <a:gd name="T40" fmla="*/ 24 w 64"/>
                <a:gd name="T41" fmla="*/ 35 h 58"/>
                <a:gd name="T42" fmla="*/ 15 w 64"/>
                <a:gd name="T43" fmla="*/ 33 h 58"/>
                <a:gd name="T44" fmla="*/ 10 w 64"/>
                <a:gd name="T45" fmla="*/ 26 h 58"/>
                <a:gd name="T46" fmla="*/ 5 w 64"/>
                <a:gd name="T47" fmla="*/ 26 h 58"/>
                <a:gd name="T48" fmla="*/ 0 w 64"/>
                <a:gd name="T49" fmla="*/ 33 h 58"/>
                <a:gd name="T50" fmla="*/ 2 w 64"/>
                <a:gd name="T51" fmla="*/ 42 h 58"/>
                <a:gd name="T52" fmla="*/ 10 w 64"/>
                <a:gd name="T53" fmla="*/ 45 h 58"/>
                <a:gd name="T54" fmla="*/ 15 w 64"/>
                <a:gd name="T55" fmla="*/ 46 h 58"/>
                <a:gd name="T56" fmla="*/ 24 w 64"/>
                <a:gd name="T57" fmla="*/ 52 h 58"/>
                <a:gd name="T58" fmla="*/ 26 w 64"/>
                <a:gd name="T59" fmla="*/ 58 h 58"/>
                <a:gd name="T60" fmla="*/ 32 w 64"/>
                <a:gd name="T61" fmla="*/ 61 h 58"/>
                <a:gd name="T62" fmla="*/ 33 w 64"/>
                <a:gd name="T63" fmla="*/ 68 h 58"/>
                <a:gd name="T64" fmla="*/ 39 w 64"/>
                <a:gd name="T65" fmla="*/ 68 h 58"/>
                <a:gd name="T66" fmla="*/ 43 w 64"/>
                <a:gd name="T67" fmla="*/ 69 h 58"/>
                <a:gd name="T68" fmla="*/ 49 w 64"/>
                <a:gd name="T69" fmla="*/ 64 h 58"/>
                <a:gd name="T70" fmla="*/ 47 w 64"/>
                <a:gd name="T71" fmla="*/ 58 h 58"/>
                <a:gd name="T72" fmla="*/ 52 w 64"/>
                <a:gd name="T73" fmla="*/ 61 h 58"/>
                <a:gd name="T74" fmla="*/ 62 w 64"/>
                <a:gd name="T75" fmla="*/ 61 h 58"/>
                <a:gd name="T76" fmla="*/ 69 w 64"/>
                <a:gd name="T77" fmla="*/ 56 h 58"/>
                <a:gd name="T78" fmla="*/ 68 w 64"/>
                <a:gd name="T79" fmla="*/ 46 h 58"/>
                <a:gd name="T80" fmla="*/ 75 w 64"/>
                <a:gd name="T81" fmla="*/ 40 h 58"/>
                <a:gd name="T82" fmla="*/ 74 w 64"/>
                <a:gd name="T83" fmla="*/ 36 h 58"/>
                <a:gd name="T84" fmla="*/ 65 w 64"/>
                <a:gd name="T85" fmla="*/ 36 h 58"/>
                <a:gd name="T86" fmla="*/ 68 w 64"/>
                <a:gd name="T87" fmla="*/ 31 h 58"/>
                <a:gd name="T88" fmla="*/ 65 w 64"/>
                <a:gd name="T89" fmla="*/ 25 h 58"/>
                <a:gd name="T90" fmla="*/ 59 w 64"/>
                <a:gd name="T91" fmla="*/ 23 h 58"/>
                <a:gd name="T92" fmla="*/ 52 w 64"/>
                <a:gd name="T93" fmla="*/ 26 h 5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64"/>
                <a:gd name="T142" fmla="*/ 0 h 58"/>
                <a:gd name="T143" fmla="*/ 64 w 64"/>
                <a:gd name="T144" fmla="*/ 58 h 5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64" h="58">
                  <a:moveTo>
                    <a:pt x="44" y="22"/>
                  </a:moveTo>
                  <a:cubicBezTo>
                    <a:pt x="42" y="21"/>
                    <a:pt x="45" y="18"/>
                    <a:pt x="47" y="17"/>
                  </a:cubicBezTo>
                  <a:cubicBezTo>
                    <a:pt x="50" y="14"/>
                    <a:pt x="55" y="15"/>
                    <a:pt x="58" y="12"/>
                  </a:cubicBezTo>
                  <a:cubicBezTo>
                    <a:pt x="59" y="11"/>
                    <a:pt x="56" y="9"/>
                    <a:pt x="56" y="8"/>
                  </a:cubicBezTo>
                  <a:cubicBezTo>
                    <a:pt x="58" y="6"/>
                    <a:pt x="62" y="5"/>
                    <a:pt x="62" y="3"/>
                  </a:cubicBezTo>
                  <a:cubicBezTo>
                    <a:pt x="63" y="1"/>
                    <a:pt x="60" y="0"/>
                    <a:pt x="59" y="0"/>
                  </a:cubicBezTo>
                  <a:cubicBezTo>
                    <a:pt x="55" y="1"/>
                    <a:pt x="51" y="3"/>
                    <a:pt x="47" y="3"/>
                  </a:cubicBezTo>
                  <a:cubicBezTo>
                    <a:pt x="44" y="4"/>
                    <a:pt x="42" y="6"/>
                    <a:pt x="39" y="5"/>
                  </a:cubicBezTo>
                  <a:cubicBezTo>
                    <a:pt x="37" y="5"/>
                    <a:pt x="35" y="3"/>
                    <a:pt x="33" y="3"/>
                  </a:cubicBezTo>
                  <a:cubicBezTo>
                    <a:pt x="32" y="2"/>
                    <a:pt x="31" y="4"/>
                    <a:pt x="29" y="4"/>
                  </a:cubicBezTo>
                  <a:cubicBezTo>
                    <a:pt x="28" y="4"/>
                    <a:pt x="27" y="2"/>
                    <a:pt x="26" y="2"/>
                  </a:cubicBezTo>
                  <a:cubicBezTo>
                    <a:pt x="24" y="3"/>
                    <a:pt x="20" y="3"/>
                    <a:pt x="20" y="5"/>
                  </a:cubicBezTo>
                  <a:cubicBezTo>
                    <a:pt x="20" y="7"/>
                    <a:pt x="24" y="6"/>
                    <a:pt x="25" y="8"/>
                  </a:cubicBezTo>
                  <a:cubicBezTo>
                    <a:pt x="26" y="8"/>
                    <a:pt x="25" y="10"/>
                    <a:pt x="24" y="10"/>
                  </a:cubicBezTo>
                  <a:cubicBezTo>
                    <a:pt x="21" y="10"/>
                    <a:pt x="20" y="7"/>
                    <a:pt x="16" y="7"/>
                  </a:cubicBezTo>
                  <a:cubicBezTo>
                    <a:pt x="15" y="7"/>
                    <a:pt x="14" y="9"/>
                    <a:pt x="15" y="10"/>
                  </a:cubicBezTo>
                  <a:cubicBezTo>
                    <a:pt x="17" y="12"/>
                    <a:pt x="19" y="13"/>
                    <a:pt x="22" y="14"/>
                  </a:cubicBezTo>
                  <a:cubicBezTo>
                    <a:pt x="24" y="15"/>
                    <a:pt x="27" y="12"/>
                    <a:pt x="28" y="14"/>
                  </a:cubicBezTo>
                  <a:cubicBezTo>
                    <a:pt x="28" y="16"/>
                    <a:pt x="24" y="17"/>
                    <a:pt x="24" y="19"/>
                  </a:cubicBezTo>
                  <a:cubicBezTo>
                    <a:pt x="23" y="21"/>
                    <a:pt x="28" y="22"/>
                    <a:pt x="27" y="23"/>
                  </a:cubicBezTo>
                  <a:cubicBezTo>
                    <a:pt x="26" y="26"/>
                    <a:pt x="23" y="28"/>
                    <a:pt x="20" y="29"/>
                  </a:cubicBezTo>
                  <a:cubicBezTo>
                    <a:pt x="18" y="30"/>
                    <a:pt x="15" y="30"/>
                    <a:pt x="13" y="28"/>
                  </a:cubicBezTo>
                  <a:cubicBezTo>
                    <a:pt x="11" y="27"/>
                    <a:pt x="10" y="23"/>
                    <a:pt x="8" y="22"/>
                  </a:cubicBezTo>
                  <a:cubicBezTo>
                    <a:pt x="7" y="21"/>
                    <a:pt x="5" y="21"/>
                    <a:pt x="4" y="22"/>
                  </a:cubicBezTo>
                  <a:cubicBezTo>
                    <a:pt x="2" y="23"/>
                    <a:pt x="0" y="26"/>
                    <a:pt x="0" y="28"/>
                  </a:cubicBezTo>
                  <a:cubicBezTo>
                    <a:pt x="0" y="31"/>
                    <a:pt x="1" y="33"/>
                    <a:pt x="2" y="35"/>
                  </a:cubicBezTo>
                  <a:cubicBezTo>
                    <a:pt x="4" y="36"/>
                    <a:pt x="6" y="38"/>
                    <a:pt x="8" y="38"/>
                  </a:cubicBezTo>
                  <a:cubicBezTo>
                    <a:pt x="9" y="39"/>
                    <a:pt x="12" y="38"/>
                    <a:pt x="13" y="39"/>
                  </a:cubicBezTo>
                  <a:cubicBezTo>
                    <a:pt x="16" y="40"/>
                    <a:pt x="18" y="42"/>
                    <a:pt x="20" y="44"/>
                  </a:cubicBezTo>
                  <a:cubicBezTo>
                    <a:pt x="21" y="45"/>
                    <a:pt x="21" y="48"/>
                    <a:pt x="22" y="49"/>
                  </a:cubicBezTo>
                  <a:cubicBezTo>
                    <a:pt x="24" y="51"/>
                    <a:pt x="26" y="50"/>
                    <a:pt x="27" y="51"/>
                  </a:cubicBezTo>
                  <a:cubicBezTo>
                    <a:pt x="28" y="53"/>
                    <a:pt x="27" y="56"/>
                    <a:pt x="28" y="57"/>
                  </a:cubicBezTo>
                  <a:cubicBezTo>
                    <a:pt x="29" y="58"/>
                    <a:pt x="31" y="57"/>
                    <a:pt x="33" y="57"/>
                  </a:cubicBezTo>
                  <a:cubicBezTo>
                    <a:pt x="34" y="57"/>
                    <a:pt x="35" y="58"/>
                    <a:pt x="36" y="58"/>
                  </a:cubicBezTo>
                  <a:cubicBezTo>
                    <a:pt x="38" y="57"/>
                    <a:pt x="40" y="56"/>
                    <a:pt x="41" y="54"/>
                  </a:cubicBezTo>
                  <a:cubicBezTo>
                    <a:pt x="42" y="52"/>
                    <a:pt x="39" y="50"/>
                    <a:pt x="40" y="49"/>
                  </a:cubicBezTo>
                  <a:cubicBezTo>
                    <a:pt x="41" y="47"/>
                    <a:pt x="42" y="51"/>
                    <a:pt x="44" y="51"/>
                  </a:cubicBezTo>
                  <a:cubicBezTo>
                    <a:pt x="46" y="52"/>
                    <a:pt x="49" y="52"/>
                    <a:pt x="52" y="51"/>
                  </a:cubicBezTo>
                  <a:cubicBezTo>
                    <a:pt x="54" y="51"/>
                    <a:pt x="57" y="50"/>
                    <a:pt x="58" y="47"/>
                  </a:cubicBezTo>
                  <a:cubicBezTo>
                    <a:pt x="59" y="45"/>
                    <a:pt x="56" y="42"/>
                    <a:pt x="57" y="39"/>
                  </a:cubicBezTo>
                  <a:cubicBezTo>
                    <a:pt x="58" y="37"/>
                    <a:pt x="62" y="36"/>
                    <a:pt x="63" y="34"/>
                  </a:cubicBezTo>
                  <a:cubicBezTo>
                    <a:pt x="64" y="33"/>
                    <a:pt x="64" y="30"/>
                    <a:pt x="62" y="30"/>
                  </a:cubicBezTo>
                  <a:cubicBezTo>
                    <a:pt x="60" y="28"/>
                    <a:pt x="57" y="31"/>
                    <a:pt x="55" y="30"/>
                  </a:cubicBezTo>
                  <a:cubicBezTo>
                    <a:pt x="54" y="29"/>
                    <a:pt x="57" y="27"/>
                    <a:pt x="57" y="26"/>
                  </a:cubicBezTo>
                  <a:cubicBezTo>
                    <a:pt x="57" y="24"/>
                    <a:pt x="56" y="22"/>
                    <a:pt x="55" y="21"/>
                  </a:cubicBezTo>
                  <a:cubicBezTo>
                    <a:pt x="54" y="20"/>
                    <a:pt x="51" y="19"/>
                    <a:pt x="50" y="19"/>
                  </a:cubicBezTo>
                  <a:cubicBezTo>
                    <a:pt x="47" y="19"/>
                    <a:pt x="46" y="24"/>
                    <a:pt x="44" y="2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7" name="Freeform 3567"/>
            <p:cNvSpPr>
              <a:spLocks noChangeAspect="1"/>
            </p:cNvSpPr>
            <p:nvPr/>
          </p:nvSpPr>
          <p:spPr bwMode="auto">
            <a:xfrm>
              <a:off x="7920139" y="3034999"/>
              <a:ext cx="301257" cy="183200"/>
            </a:xfrm>
            <a:custGeom>
              <a:avLst/>
              <a:gdLst>
                <a:gd name="T0" fmla="*/ 44 w 37"/>
                <a:gd name="T1" fmla="*/ 16 h 25"/>
                <a:gd name="T2" fmla="*/ 41 w 37"/>
                <a:gd name="T3" fmla="*/ 28 h 25"/>
                <a:gd name="T4" fmla="*/ 38 w 37"/>
                <a:gd name="T5" fmla="*/ 30 h 25"/>
                <a:gd name="T6" fmla="*/ 26 w 37"/>
                <a:gd name="T7" fmla="*/ 29 h 25"/>
                <a:gd name="T8" fmla="*/ 19 w 37"/>
                <a:gd name="T9" fmla="*/ 29 h 25"/>
                <a:gd name="T10" fmla="*/ 17 w 37"/>
                <a:gd name="T11" fmla="*/ 25 h 25"/>
                <a:gd name="T12" fmla="*/ 13 w 37"/>
                <a:gd name="T13" fmla="*/ 26 h 25"/>
                <a:gd name="T14" fmla="*/ 9 w 37"/>
                <a:gd name="T15" fmla="*/ 24 h 25"/>
                <a:gd name="T16" fmla="*/ 9 w 37"/>
                <a:gd name="T17" fmla="*/ 20 h 25"/>
                <a:gd name="T18" fmla="*/ 5 w 37"/>
                <a:gd name="T19" fmla="*/ 20 h 25"/>
                <a:gd name="T20" fmla="*/ 4 w 37"/>
                <a:gd name="T21" fmla="*/ 18 h 25"/>
                <a:gd name="T22" fmla="*/ 0 w 37"/>
                <a:gd name="T23" fmla="*/ 18 h 25"/>
                <a:gd name="T24" fmla="*/ 4 w 37"/>
                <a:gd name="T25" fmla="*/ 13 h 25"/>
                <a:gd name="T26" fmla="*/ 12 w 37"/>
                <a:gd name="T27" fmla="*/ 8 h 25"/>
                <a:gd name="T28" fmla="*/ 22 w 37"/>
                <a:gd name="T29" fmla="*/ 1 h 25"/>
                <a:gd name="T30" fmla="*/ 29 w 37"/>
                <a:gd name="T31" fmla="*/ 0 h 25"/>
                <a:gd name="T32" fmla="*/ 39 w 37"/>
                <a:gd name="T33" fmla="*/ 4 h 25"/>
                <a:gd name="T34" fmla="*/ 45 w 37"/>
                <a:gd name="T35" fmla="*/ 10 h 25"/>
                <a:gd name="T36" fmla="*/ 44 w 37"/>
                <a:gd name="T37" fmla="*/ 16 h 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7"/>
                <a:gd name="T58" fmla="*/ 0 h 25"/>
                <a:gd name="T59" fmla="*/ 37 w 37"/>
                <a:gd name="T60" fmla="*/ 25 h 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7" h="25">
                  <a:moveTo>
                    <a:pt x="36" y="13"/>
                  </a:moveTo>
                  <a:cubicBezTo>
                    <a:pt x="35" y="16"/>
                    <a:pt x="35" y="20"/>
                    <a:pt x="34" y="23"/>
                  </a:cubicBezTo>
                  <a:cubicBezTo>
                    <a:pt x="34" y="24"/>
                    <a:pt x="32" y="24"/>
                    <a:pt x="31" y="25"/>
                  </a:cubicBezTo>
                  <a:cubicBezTo>
                    <a:pt x="28" y="25"/>
                    <a:pt x="25" y="25"/>
                    <a:pt x="21" y="24"/>
                  </a:cubicBezTo>
                  <a:cubicBezTo>
                    <a:pt x="20" y="24"/>
                    <a:pt x="18" y="24"/>
                    <a:pt x="16" y="24"/>
                  </a:cubicBezTo>
                  <a:cubicBezTo>
                    <a:pt x="15" y="23"/>
                    <a:pt x="15" y="21"/>
                    <a:pt x="14" y="21"/>
                  </a:cubicBezTo>
                  <a:cubicBezTo>
                    <a:pt x="13" y="21"/>
                    <a:pt x="12" y="22"/>
                    <a:pt x="11" y="22"/>
                  </a:cubicBezTo>
                  <a:cubicBezTo>
                    <a:pt x="9" y="22"/>
                    <a:pt x="8" y="21"/>
                    <a:pt x="7" y="20"/>
                  </a:cubicBezTo>
                  <a:cubicBezTo>
                    <a:pt x="6" y="19"/>
                    <a:pt x="8" y="17"/>
                    <a:pt x="7" y="17"/>
                  </a:cubicBezTo>
                  <a:cubicBezTo>
                    <a:pt x="6" y="16"/>
                    <a:pt x="5" y="17"/>
                    <a:pt x="4" y="17"/>
                  </a:cubicBezTo>
                  <a:cubicBezTo>
                    <a:pt x="3" y="17"/>
                    <a:pt x="3" y="15"/>
                    <a:pt x="3" y="15"/>
                  </a:cubicBezTo>
                  <a:cubicBezTo>
                    <a:pt x="2" y="15"/>
                    <a:pt x="0" y="16"/>
                    <a:pt x="0" y="15"/>
                  </a:cubicBezTo>
                  <a:cubicBezTo>
                    <a:pt x="0" y="13"/>
                    <a:pt x="1" y="12"/>
                    <a:pt x="3" y="11"/>
                  </a:cubicBezTo>
                  <a:cubicBezTo>
                    <a:pt x="5" y="9"/>
                    <a:pt x="8" y="8"/>
                    <a:pt x="10" y="7"/>
                  </a:cubicBezTo>
                  <a:cubicBezTo>
                    <a:pt x="13" y="5"/>
                    <a:pt x="15" y="2"/>
                    <a:pt x="18" y="1"/>
                  </a:cubicBezTo>
                  <a:cubicBezTo>
                    <a:pt x="20" y="0"/>
                    <a:pt x="22" y="0"/>
                    <a:pt x="24" y="0"/>
                  </a:cubicBezTo>
                  <a:cubicBezTo>
                    <a:pt x="27" y="0"/>
                    <a:pt x="30" y="1"/>
                    <a:pt x="32" y="3"/>
                  </a:cubicBezTo>
                  <a:cubicBezTo>
                    <a:pt x="34" y="4"/>
                    <a:pt x="36" y="6"/>
                    <a:pt x="37" y="8"/>
                  </a:cubicBezTo>
                  <a:cubicBezTo>
                    <a:pt x="37" y="10"/>
                    <a:pt x="36" y="11"/>
                    <a:pt x="36" y="1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8" name="Freeform 3569"/>
            <p:cNvSpPr>
              <a:spLocks noChangeAspect="1"/>
            </p:cNvSpPr>
            <p:nvPr/>
          </p:nvSpPr>
          <p:spPr bwMode="auto">
            <a:xfrm>
              <a:off x="7900051" y="3028898"/>
              <a:ext cx="100422" cy="61072"/>
            </a:xfrm>
            <a:custGeom>
              <a:avLst/>
              <a:gdLst>
                <a:gd name="T0" fmla="*/ 15 w 13"/>
                <a:gd name="T1" fmla="*/ 2 h 9"/>
                <a:gd name="T2" fmla="*/ 13 w 13"/>
                <a:gd name="T3" fmla="*/ 4 h 9"/>
                <a:gd name="T4" fmla="*/ 9 w 13"/>
                <a:gd name="T5" fmla="*/ 2 h 9"/>
                <a:gd name="T6" fmla="*/ 6 w 13"/>
                <a:gd name="T7" fmla="*/ 8 h 9"/>
                <a:gd name="T8" fmla="*/ 1 w 13"/>
                <a:gd name="T9" fmla="*/ 9 h 9"/>
                <a:gd name="T10" fmla="*/ 2 w 13"/>
                <a:gd name="T11" fmla="*/ 3 h 9"/>
                <a:gd name="T12" fmla="*/ 7 w 13"/>
                <a:gd name="T13" fmla="*/ 2 h 9"/>
                <a:gd name="T14" fmla="*/ 12 w 13"/>
                <a:gd name="T15" fmla="*/ 0 h 9"/>
                <a:gd name="T16" fmla="*/ 15 w 13"/>
                <a:gd name="T17" fmla="*/ 2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9"/>
                <a:gd name="T29" fmla="*/ 13 w 13"/>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9">
                  <a:moveTo>
                    <a:pt x="13" y="2"/>
                  </a:moveTo>
                  <a:cubicBezTo>
                    <a:pt x="13" y="3"/>
                    <a:pt x="12" y="4"/>
                    <a:pt x="11" y="4"/>
                  </a:cubicBezTo>
                  <a:cubicBezTo>
                    <a:pt x="10" y="4"/>
                    <a:pt x="9" y="2"/>
                    <a:pt x="8" y="2"/>
                  </a:cubicBezTo>
                  <a:cubicBezTo>
                    <a:pt x="6" y="3"/>
                    <a:pt x="7" y="6"/>
                    <a:pt x="5" y="7"/>
                  </a:cubicBezTo>
                  <a:cubicBezTo>
                    <a:pt x="4" y="8"/>
                    <a:pt x="2" y="9"/>
                    <a:pt x="1" y="8"/>
                  </a:cubicBezTo>
                  <a:cubicBezTo>
                    <a:pt x="0" y="7"/>
                    <a:pt x="1" y="5"/>
                    <a:pt x="2" y="3"/>
                  </a:cubicBezTo>
                  <a:cubicBezTo>
                    <a:pt x="3" y="2"/>
                    <a:pt x="5" y="3"/>
                    <a:pt x="6" y="2"/>
                  </a:cubicBezTo>
                  <a:cubicBezTo>
                    <a:pt x="7" y="2"/>
                    <a:pt x="8" y="0"/>
                    <a:pt x="10" y="0"/>
                  </a:cubicBezTo>
                  <a:cubicBezTo>
                    <a:pt x="11" y="0"/>
                    <a:pt x="12" y="1"/>
                    <a:pt x="1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89" name="Freeform 3570"/>
            <p:cNvSpPr>
              <a:spLocks noChangeAspect="1"/>
            </p:cNvSpPr>
            <p:nvPr/>
          </p:nvSpPr>
          <p:spPr bwMode="auto">
            <a:xfrm>
              <a:off x="6936023" y="3334232"/>
              <a:ext cx="247705" cy="164885"/>
            </a:xfrm>
            <a:custGeom>
              <a:avLst/>
              <a:gdLst>
                <a:gd name="T0" fmla="*/ 35 w 31"/>
                <a:gd name="T1" fmla="*/ 5 h 22"/>
                <a:gd name="T2" fmla="*/ 37 w 31"/>
                <a:gd name="T3" fmla="*/ 9 h 22"/>
                <a:gd name="T4" fmla="*/ 24 w 31"/>
                <a:gd name="T5" fmla="*/ 21 h 22"/>
                <a:gd name="T6" fmla="*/ 23 w 31"/>
                <a:gd name="T7" fmla="*/ 26 h 22"/>
                <a:gd name="T8" fmla="*/ 18 w 31"/>
                <a:gd name="T9" fmla="*/ 20 h 22"/>
                <a:gd name="T10" fmla="*/ 10 w 31"/>
                <a:gd name="T11" fmla="*/ 12 h 22"/>
                <a:gd name="T12" fmla="*/ 1 w 31"/>
                <a:gd name="T13" fmla="*/ 9 h 22"/>
                <a:gd name="T14" fmla="*/ 5 w 31"/>
                <a:gd name="T15" fmla="*/ 5 h 22"/>
                <a:gd name="T16" fmla="*/ 13 w 31"/>
                <a:gd name="T17" fmla="*/ 4 h 22"/>
                <a:gd name="T18" fmla="*/ 20 w 31"/>
                <a:gd name="T19" fmla="*/ 4 h 22"/>
                <a:gd name="T20" fmla="*/ 26 w 31"/>
                <a:gd name="T21" fmla="*/ 0 h 22"/>
                <a:gd name="T22" fmla="*/ 35 w 31"/>
                <a:gd name="T23" fmla="*/ 5 h 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1"/>
                <a:gd name="T37" fmla="*/ 0 h 22"/>
                <a:gd name="T38" fmla="*/ 31 w 31"/>
                <a:gd name="T39" fmla="*/ 22 h 2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1" h="22">
                  <a:moveTo>
                    <a:pt x="29" y="4"/>
                  </a:moveTo>
                  <a:cubicBezTo>
                    <a:pt x="30" y="4"/>
                    <a:pt x="31" y="6"/>
                    <a:pt x="31" y="7"/>
                  </a:cubicBezTo>
                  <a:cubicBezTo>
                    <a:pt x="28" y="11"/>
                    <a:pt x="23" y="14"/>
                    <a:pt x="20" y="17"/>
                  </a:cubicBezTo>
                  <a:cubicBezTo>
                    <a:pt x="20" y="18"/>
                    <a:pt x="21" y="22"/>
                    <a:pt x="19" y="21"/>
                  </a:cubicBezTo>
                  <a:cubicBezTo>
                    <a:pt x="17" y="21"/>
                    <a:pt x="16" y="18"/>
                    <a:pt x="15" y="16"/>
                  </a:cubicBezTo>
                  <a:cubicBezTo>
                    <a:pt x="13" y="14"/>
                    <a:pt x="11" y="11"/>
                    <a:pt x="8" y="10"/>
                  </a:cubicBezTo>
                  <a:cubicBezTo>
                    <a:pt x="6" y="8"/>
                    <a:pt x="3" y="9"/>
                    <a:pt x="1" y="7"/>
                  </a:cubicBezTo>
                  <a:cubicBezTo>
                    <a:pt x="0" y="6"/>
                    <a:pt x="3" y="5"/>
                    <a:pt x="4" y="4"/>
                  </a:cubicBezTo>
                  <a:cubicBezTo>
                    <a:pt x="6" y="3"/>
                    <a:pt x="9" y="3"/>
                    <a:pt x="11" y="3"/>
                  </a:cubicBezTo>
                  <a:cubicBezTo>
                    <a:pt x="13" y="2"/>
                    <a:pt x="15" y="3"/>
                    <a:pt x="17" y="3"/>
                  </a:cubicBezTo>
                  <a:cubicBezTo>
                    <a:pt x="19" y="3"/>
                    <a:pt x="20" y="0"/>
                    <a:pt x="22" y="0"/>
                  </a:cubicBezTo>
                  <a:cubicBezTo>
                    <a:pt x="25" y="1"/>
                    <a:pt x="27" y="2"/>
                    <a:pt x="29"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0" name="Freeform 3571"/>
            <p:cNvSpPr>
              <a:spLocks noChangeAspect="1"/>
            </p:cNvSpPr>
            <p:nvPr/>
          </p:nvSpPr>
          <p:spPr bwMode="auto">
            <a:xfrm>
              <a:off x="5791236" y="3401404"/>
              <a:ext cx="1559863" cy="799975"/>
            </a:xfrm>
            <a:custGeom>
              <a:avLst/>
              <a:gdLst>
                <a:gd name="T0" fmla="*/ 189 w 194"/>
                <a:gd name="T1" fmla="*/ 37 h 109"/>
                <a:gd name="T2" fmla="*/ 190 w 194"/>
                <a:gd name="T3" fmla="*/ 60 h 109"/>
                <a:gd name="T4" fmla="*/ 211 w 194"/>
                <a:gd name="T5" fmla="*/ 76 h 109"/>
                <a:gd name="T6" fmla="*/ 231 w 194"/>
                <a:gd name="T7" fmla="*/ 87 h 109"/>
                <a:gd name="T8" fmla="*/ 221 w 194"/>
                <a:gd name="T9" fmla="*/ 96 h 109"/>
                <a:gd name="T10" fmla="*/ 203 w 194"/>
                <a:gd name="T11" fmla="*/ 97 h 109"/>
                <a:gd name="T12" fmla="*/ 193 w 194"/>
                <a:gd name="T13" fmla="*/ 100 h 109"/>
                <a:gd name="T14" fmla="*/ 198 w 194"/>
                <a:gd name="T15" fmla="*/ 111 h 109"/>
                <a:gd name="T16" fmla="*/ 211 w 194"/>
                <a:gd name="T17" fmla="*/ 109 h 109"/>
                <a:gd name="T18" fmla="*/ 187 w 194"/>
                <a:gd name="T19" fmla="*/ 123 h 109"/>
                <a:gd name="T20" fmla="*/ 169 w 194"/>
                <a:gd name="T21" fmla="*/ 120 h 109"/>
                <a:gd name="T22" fmla="*/ 156 w 194"/>
                <a:gd name="T23" fmla="*/ 113 h 109"/>
                <a:gd name="T24" fmla="*/ 153 w 194"/>
                <a:gd name="T25" fmla="*/ 106 h 109"/>
                <a:gd name="T26" fmla="*/ 126 w 194"/>
                <a:gd name="T27" fmla="*/ 119 h 109"/>
                <a:gd name="T28" fmla="*/ 107 w 194"/>
                <a:gd name="T29" fmla="*/ 126 h 109"/>
                <a:gd name="T30" fmla="*/ 79 w 194"/>
                <a:gd name="T31" fmla="*/ 130 h 109"/>
                <a:gd name="T32" fmla="*/ 52 w 194"/>
                <a:gd name="T33" fmla="*/ 119 h 109"/>
                <a:gd name="T34" fmla="*/ 34 w 194"/>
                <a:gd name="T35" fmla="*/ 111 h 109"/>
                <a:gd name="T36" fmla="*/ 17 w 194"/>
                <a:gd name="T37" fmla="*/ 103 h 109"/>
                <a:gd name="T38" fmla="*/ 20 w 194"/>
                <a:gd name="T39" fmla="*/ 88 h 109"/>
                <a:gd name="T40" fmla="*/ 50 w 194"/>
                <a:gd name="T41" fmla="*/ 83 h 109"/>
                <a:gd name="T42" fmla="*/ 79 w 194"/>
                <a:gd name="T43" fmla="*/ 85 h 109"/>
                <a:gd name="T44" fmla="*/ 91 w 194"/>
                <a:gd name="T45" fmla="*/ 81 h 109"/>
                <a:gd name="T46" fmla="*/ 56 w 194"/>
                <a:gd name="T47" fmla="*/ 71 h 109"/>
                <a:gd name="T48" fmla="*/ 23 w 194"/>
                <a:gd name="T49" fmla="*/ 73 h 109"/>
                <a:gd name="T50" fmla="*/ 8 w 194"/>
                <a:gd name="T51" fmla="*/ 65 h 109"/>
                <a:gd name="T52" fmla="*/ 35 w 194"/>
                <a:gd name="T53" fmla="*/ 56 h 109"/>
                <a:gd name="T54" fmla="*/ 50 w 194"/>
                <a:gd name="T55" fmla="*/ 52 h 109"/>
                <a:gd name="T56" fmla="*/ 20 w 194"/>
                <a:gd name="T57" fmla="*/ 56 h 109"/>
                <a:gd name="T58" fmla="*/ 11 w 194"/>
                <a:gd name="T59" fmla="*/ 56 h 109"/>
                <a:gd name="T60" fmla="*/ 5 w 194"/>
                <a:gd name="T61" fmla="*/ 49 h 109"/>
                <a:gd name="T62" fmla="*/ 13 w 194"/>
                <a:gd name="T63" fmla="*/ 37 h 109"/>
                <a:gd name="T64" fmla="*/ 16 w 194"/>
                <a:gd name="T65" fmla="*/ 25 h 109"/>
                <a:gd name="T66" fmla="*/ 47 w 194"/>
                <a:gd name="T67" fmla="*/ 8 h 109"/>
                <a:gd name="T68" fmla="*/ 74 w 194"/>
                <a:gd name="T69" fmla="*/ 1 h 109"/>
                <a:gd name="T70" fmla="*/ 78 w 194"/>
                <a:gd name="T71" fmla="*/ 14 h 109"/>
                <a:gd name="T72" fmla="*/ 70 w 194"/>
                <a:gd name="T73" fmla="*/ 23 h 109"/>
                <a:gd name="T74" fmla="*/ 84 w 194"/>
                <a:gd name="T75" fmla="*/ 19 h 109"/>
                <a:gd name="T76" fmla="*/ 112 w 194"/>
                <a:gd name="T77" fmla="*/ 17 h 109"/>
                <a:gd name="T78" fmla="*/ 101 w 194"/>
                <a:gd name="T79" fmla="*/ 31 h 109"/>
                <a:gd name="T80" fmla="*/ 113 w 194"/>
                <a:gd name="T81" fmla="*/ 31 h 109"/>
                <a:gd name="T82" fmla="*/ 127 w 194"/>
                <a:gd name="T83" fmla="*/ 24 h 109"/>
                <a:gd name="T84" fmla="*/ 131 w 194"/>
                <a:gd name="T85" fmla="*/ 11 h 109"/>
                <a:gd name="T86" fmla="*/ 142 w 194"/>
                <a:gd name="T87" fmla="*/ 36 h 109"/>
                <a:gd name="T88" fmla="*/ 160 w 194"/>
                <a:gd name="T89" fmla="*/ 43 h 109"/>
                <a:gd name="T90" fmla="*/ 156 w 194"/>
                <a:gd name="T91" fmla="*/ 14 h 109"/>
                <a:gd name="T92" fmla="*/ 171 w 194"/>
                <a:gd name="T93" fmla="*/ 6 h 109"/>
                <a:gd name="T94" fmla="*/ 191 w 194"/>
                <a:gd name="T95" fmla="*/ 14 h 10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4"/>
                <a:gd name="T145" fmla="*/ 0 h 109"/>
                <a:gd name="T146" fmla="*/ 194 w 194"/>
                <a:gd name="T147" fmla="*/ 109 h 10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4" h="109">
                  <a:moveTo>
                    <a:pt x="159" y="12"/>
                  </a:moveTo>
                  <a:cubicBezTo>
                    <a:pt x="160" y="14"/>
                    <a:pt x="159" y="17"/>
                    <a:pt x="159" y="20"/>
                  </a:cubicBezTo>
                  <a:cubicBezTo>
                    <a:pt x="159" y="24"/>
                    <a:pt x="157" y="27"/>
                    <a:pt x="157" y="31"/>
                  </a:cubicBezTo>
                  <a:cubicBezTo>
                    <a:pt x="158" y="34"/>
                    <a:pt x="160" y="36"/>
                    <a:pt x="162" y="38"/>
                  </a:cubicBezTo>
                  <a:cubicBezTo>
                    <a:pt x="162" y="40"/>
                    <a:pt x="163" y="41"/>
                    <a:pt x="162" y="42"/>
                  </a:cubicBezTo>
                  <a:cubicBezTo>
                    <a:pt x="162" y="45"/>
                    <a:pt x="158" y="47"/>
                    <a:pt x="158" y="50"/>
                  </a:cubicBezTo>
                  <a:cubicBezTo>
                    <a:pt x="158" y="54"/>
                    <a:pt x="161" y="56"/>
                    <a:pt x="164" y="59"/>
                  </a:cubicBezTo>
                  <a:cubicBezTo>
                    <a:pt x="166" y="61"/>
                    <a:pt x="169" y="62"/>
                    <a:pt x="172" y="63"/>
                  </a:cubicBezTo>
                  <a:cubicBezTo>
                    <a:pt x="173" y="64"/>
                    <a:pt x="175" y="62"/>
                    <a:pt x="176" y="63"/>
                  </a:cubicBezTo>
                  <a:cubicBezTo>
                    <a:pt x="179" y="64"/>
                    <a:pt x="181" y="67"/>
                    <a:pt x="184" y="69"/>
                  </a:cubicBezTo>
                  <a:cubicBezTo>
                    <a:pt x="185" y="70"/>
                    <a:pt x="185" y="72"/>
                    <a:pt x="186" y="72"/>
                  </a:cubicBezTo>
                  <a:cubicBezTo>
                    <a:pt x="188" y="73"/>
                    <a:pt x="191" y="71"/>
                    <a:pt x="192" y="72"/>
                  </a:cubicBezTo>
                  <a:cubicBezTo>
                    <a:pt x="194" y="73"/>
                    <a:pt x="193" y="76"/>
                    <a:pt x="192" y="78"/>
                  </a:cubicBezTo>
                  <a:cubicBezTo>
                    <a:pt x="191" y="80"/>
                    <a:pt x="190" y="83"/>
                    <a:pt x="188" y="83"/>
                  </a:cubicBezTo>
                  <a:cubicBezTo>
                    <a:pt x="186" y="84"/>
                    <a:pt x="185" y="81"/>
                    <a:pt x="184" y="80"/>
                  </a:cubicBezTo>
                  <a:cubicBezTo>
                    <a:pt x="182" y="80"/>
                    <a:pt x="182" y="83"/>
                    <a:pt x="181" y="83"/>
                  </a:cubicBezTo>
                  <a:cubicBezTo>
                    <a:pt x="179" y="82"/>
                    <a:pt x="178" y="80"/>
                    <a:pt x="176" y="80"/>
                  </a:cubicBezTo>
                  <a:cubicBezTo>
                    <a:pt x="174" y="79"/>
                    <a:pt x="171" y="79"/>
                    <a:pt x="169" y="81"/>
                  </a:cubicBezTo>
                  <a:cubicBezTo>
                    <a:pt x="168" y="82"/>
                    <a:pt x="171" y="84"/>
                    <a:pt x="169" y="85"/>
                  </a:cubicBezTo>
                  <a:cubicBezTo>
                    <a:pt x="167" y="86"/>
                    <a:pt x="165" y="84"/>
                    <a:pt x="164" y="83"/>
                  </a:cubicBezTo>
                  <a:cubicBezTo>
                    <a:pt x="163" y="83"/>
                    <a:pt x="161" y="82"/>
                    <a:pt x="161" y="83"/>
                  </a:cubicBezTo>
                  <a:cubicBezTo>
                    <a:pt x="161" y="84"/>
                    <a:pt x="162" y="85"/>
                    <a:pt x="162" y="87"/>
                  </a:cubicBezTo>
                  <a:cubicBezTo>
                    <a:pt x="163" y="89"/>
                    <a:pt x="161" y="92"/>
                    <a:pt x="162" y="94"/>
                  </a:cubicBezTo>
                  <a:cubicBezTo>
                    <a:pt x="162" y="95"/>
                    <a:pt x="164" y="93"/>
                    <a:pt x="165" y="92"/>
                  </a:cubicBezTo>
                  <a:cubicBezTo>
                    <a:pt x="167" y="91"/>
                    <a:pt x="167" y="90"/>
                    <a:pt x="169" y="89"/>
                  </a:cubicBezTo>
                  <a:cubicBezTo>
                    <a:pt x="170" y="88"/>
                    <a:pt x="172" y="88"/>
                    <a:pt x="174" y="88"/>
                  </a:cubicBezTo>
                  <a:cubicBezTo>
                    <a:pt x="175" y="89"/>
                    <a:pt x="176" y="90"/>
                    <a:pt x="176" y="91"/>
                  </a:cubicBezTo>
                  <a:cubicBezTo>
                    <a:pt x="176" y="93"/>
                    <a:pt x="176" y="96"/>
                    <a:pt x="175" y="98"/>
                  </a:cubicBezTo>
                  <a:cubicBezTo>
                    <a:pt x="173" y="100"/>
                    <a:pt x="169" y="101"/>
                    <a:pt x="167" y="101"/>
                  </a:cubicBezTo>
                  <a:cubicBezTo>
                    <a:pt x="163" y="102"/>
                    <a:pt x="160" y="103"/>
                    <a:pt x="156" y="102"/>
                  </a:cubicBezTo>
                  <a:cubicBezTo>
                    <a:pt x="153" y="102"/>
                    <a:pt x="150" y="101"/>
                    <a:pt x="147" y="100"/>
                  </a:cubicBezTo>
                  <a:cubicBezTo>
                    <a:pt x="146" y="100"/>
                    <a:pt x="145" y="100"/>
                    <a:pt x="144" y="100"/>
                  </a:cubicBezTo>
                  <a:cubicBezTo>
                    <a:pt x="143" y="100"/>
                    <a:pt x="141" y="101"/>
                    <a:pt x="141" y="100"/>
                  </a:cubicBezTo>
                  <a:cubicBezTo>
                    <a:pt x="140" y="99"/>
                    <a:pt x="142" y="96"/>
                    <a:pt x="141" y="95"/>
                  </a:cubicBezTo>
                  <a:cubicBezTo>
                    <a:pt x="140" y="94"/>
                    <a:pt x="138" y="95"/>
                    <a:pt x="136" y="94"/>
                  </a:cubicBezTo>
                  <a:cubicBezTo>
                    <a:pt x="134" y="94"/>
                    <a:pt x="132" y="95"/>
                    <a:pt x="130" y="94"/>
                  </a:cubicBezTo>
                  <a:cubicBezTo>
                    <a:pt x="129" y="94"/>
                    <a:pt x="129" y="93"/>
                    <a:pt x="128" y="92"/>
                  </a:cubicBezTo>
                  <a:cubicBezTo>
                    <a:pt x="128" y="91"/>
                    <a:pt x="129" y="90"/>
                    <a:pt x="128" y="89"/>
                  </a:cubicBezTo>
                  <a:cubicBezTo>
                    <a:pt x="128" y="89"/>
                    <a:pt x="127" y="88"/>
                    <a:pt x="127" y="88"/>
                  </a:cubicBezTo>
                  <a:cubicBezTo>
                    <a:pt x="124" y="89"/>
                    <a:pt x="122" y="91"/>
                    <a:pt x="120" y="92"/>
                  </a:cubicBezTo>
                  <a:cubicBezTo>
                    <a:pt x="117" y="94"/>
                    <a:pt x="116" y="96"/>
                    <a:pt x="113" y="98"/>
                  </a:cubicBezTo>
                  <a:cubicBezTo>
                    <a:pt x="111" y="99"/>
                    <a:pt x="108" y="99"/>
                    <a:pt x="105" y="99"/>
                  </a:cubicBezTo>
                  <a:cubicBezTo>
                    <a:pt x="104" y="100"/>
                    <a:pt x="102" y="99"/>
                    <a:pt x="100" y="99"/>
                  </a:cubicBezTo>
                  <a:cubicBezTo>
                    <a:pt x="97" y="100"/>
                    <a:pt x="96" y="102"/>
                    <a:pt x="94" y="103"/>
                  </a:cubicBezTo>
                  <a:cubicBezTo>
                    <a:pt x="92" y="104"/>
                    <a:pt x="90" y="105"/>
                    <a:pt x="89" y="105"/>
                  </a:cubicBezTo>
                  <a:cubicBezTo>
                    <a:pt x="87" y="106"/>
                    <a:pt x="85" y="107"/>
                    <a:pt x="82" y="107"/>
                  </a:cubicBezTo>
                  <a:cubicBezTo>
                    <a:pt x="79" y="107"/>
                    <a:pt x="76" y="106"/>
                    <a:pt x="73" y="107"/>
                  </a:cubicBezTo>
                  <a:cubicBezTo>
                    <a:pt x="71" y="107"/>
                    <a:pt x="68" y="108"/>
                    <a:pt x="66" y="108"/>
                  </a:cubicBezTo>
                  <a:cubicBezTo>
                    <a:pt x="61" y="108"/>
                    <a:pt x="56" y="109"/>
                    <a:pt x="51" y="108"/>
                  </a:cubicBezTo>
                  <a:cubicBezTo>
                    <a:pt x="49" y="108"/>
                    <a:pt x="47" y="106"/>
                    <a:pt x="45" y="105"/>
                  </a:cubicBezTo>
                  <a:cubicBezTo>
                    <a:pt x="44" y="103"/>
                    <a:pt x="43" y="101"/>
                    <a:pt x="43" y="99"/>
                  </a:cubicBezTo>
                  <a:cubicBezTo>
                    <a:pt x="43" y="98"/>
                    <a:pt x="45" y="96"/>
                    <a:pt x="45" y="94"/>
                  </a:cubicBezTo>
                  <a:cubicBezTo>
                    <a:pt x="44" y="93"/>
                    <a:pt x="41" y="93"/>
                    <a:pt x="40" y="92"/>
                  </a:cubicBezTo>
                  <a:cubicBezTo>
                    <a:pt x="36" y="92"/>
                    <a:pt x="32" y="93"/>
                    <a:pt x="28" y="92"/>
                  </a:cubicBezTo>
                  <a:cubicBezTo>
                    <a:pt x="25" y="92"/>
                    <a:pt x="23" y="91"/>
                    <a:pt x="20" y="90"/>
                  </a:cubicBezTo>
                  <a:cubicBezTo>
                    <a:pt x="18" y="89"/>
                    <a:pt x="16" y="90"/>
                    <a:pt x="15" y="89"/>
                  </a:cubicBezTo>
                  <a:cubicBezTo>
                    <a:pt x="14" y="88"/>
                    <a:pt x="15" y="87"/>
                    <a:pt x="14" y="86"/>
                  </a:cubicBezTo>
                  <a:cubicBezTo>
                    <a:pt x="13" y="83"/>
                    <a:pt x="10" y="82"/>
                    <a:pt x="9" y="80"/>
                  </a:cubicBezTo>
                  <a:cubicBezTo>
                    <a:pt x="9" y="78"/>
                    <a:pt x="8" y="77"/>
                    <a:pt x="9" y="76"/>
                  </a:cubicBezTo>
                  <a:cubicBezTo>
                    <a:pt x="11" y="74"/>
                    <a:pt x="14" y="74"/>
                    <a:pt x="17" y="73"/>
                  </a:cubicBezTo>
                  <a:cubicBezTo>
                    <a:pt x="20" y="72"/>
                    <a:pt x="23" y="72"/>
                    <a:pt x="26" y="71"/>
                  </a:cubicBezTo>
                  <a:cubicBezTo>
                    <a:pt x="30" y="71"/>
                    <a:pt x="33" y="71"/>
                    <a:pt x="36" y="71"/>
                  </a:cubicBezTo>
                  <a:cubicBezTo>
                    <a:pt x="38" y="70"/>
                    <a:pt x="40" y="69"/>
                    <a:pt x="42" y="69"/>
                  </a:cubicBezTo>
                  <a:cubicBezTo>
                    <a:pt x="46" y="68"/>
                    <a:pt x="49" y="69"/>
                    <a:pt x="52" y="69"/>
                  </a:cubicBezTo>
                  <a:cubicBezTo>
                    <a:pt x="54" y="69"/>
                    <a:pt x="56" y="69"/>
                    <a:pt x="57" y="69"/>
                  </a:cubicBezTo>
                  <a:cubicBezTo>
                    <a:pt x="60" y="70"/>
                    <a:pt x="63" y="71"/>
                    <a:pt x="66" y="71"/>
                  </a:cubicBezTo>
                  <a:cubicBezTo>
                    <a:pt x="67" y="71"/>
                    <a:pt x="68" y="70"/>
                    <a:pt x="69" y="70"/>
                  </a:cubicBezTo>
                  <a:cubicBezTo>
                    <a:pt x="71" y="69"/>
                    <a:pt x="74" y="70"/>
                    <a:pt x="76" y="70"/>
                  </a:cubicBezTo>
                  <a:cubicBezTo>
                    <a:pt x="77" y="70"/>
                    <a:pt x="77" y="68"/>
                    <a:pt x="76" y="67"/>
                  </a:cubicBezTo>
                  <a:cubicBezTo>
                    <a:pt x="73" y="66"/>
                    <a:pt x="69" y="65"/>
                    <a:pt x="65" y="64"/>
                  </a:cubicBezTo>
                  <a:cubicBezTo>
                    <a:pt x="61" y="63"/>
                    <a:pt x="57" y="62"/>
                    <a:pt x="53" y="61"/>
                  </a:cubicBezTo>
                  <a:cubicBezTo>
                    <a:pt x="51" y="60"/>
                    <a:pt x="49" y="59"/>
                    <a:pt x="47" y="59"/>
                  </a:cubicBezTo>
                  <a:cubicBezTo>
                    <a:pt x="44" y="60"/>
                    <a:pt x="43" y="62"/>
                    <a:pt x="40" y="63"/>
                  </a:cubicBezTo>
                  <a:cubicBezTo>
                    <a:pt x="36" y="64"/>
                    <a:pt x="33" y="63"/>
                    <a:pt x="29" y="63"/>
                  </a:cubicBezTo>
                  <a:cubicBezTo>
                    <a:pt x="25" y="62"/>
                    <a:pt x="22" y="61"/>
                    <a:pt x="19" y="61"/>
                  </a:cubicBezTo>
                  <a:cubicBezTo>
                    <a:pt x="16" y="60"/>
                    <a:pt x="14" y="61"/>
                    <a:pt x="12" y="61"/>
                  </a:cubicBezTo>
                  <a:cubicBezTo>
                    <a:pt x="10" y="60"/>
                    <a:pt x="8" y="59"/>
                    <a:pt x="7" y="57"/>
                  </a:cubicBezTo>
                  <a:cubicBezTo>
                    <a:pt x="6" y="56"/>
                    <a:pt x="6" y="55"/>
                    <a:pt x="7" y="54"/>
                  </a:cubicBezTo>
                  <a:cubicBezTo>
                    <a:pt x="9" y="52"/>
                    <a:pt x="12" y="51"/>
                    <a:pt x="15" y="50"/>
                  </a:cubicBezTo>
                  <a:cubicBezTo>
                    <a:pt x="17" y="49"/>
                    <a:pt x="20" y="48"/>
                    <a:pt x="23" y="48"/>
                  </a:cubicBezTo>
                  <a:cubicBezTo>
                    <a:pt x="25" y="47"/>
                    <a:pt x="27" y="48"/>
                    <a:pt x="29" y="47"/>
                  </a:cubicBezTo>
                  <a:cubicBezTo>
                    <a:pt x="31" y="47"/>
                    <a:pt x="32" y="46"/>
                    <a:pt x="34" y="46"/>
                  </a:cubicBezTo>
                  <a:cubicBezTo>
                    <a:pt x="36" y="45"/>
                    <a:pt x="38" y="46"/>
                    <a:pt x="40" y="45"/>
                  </a:cubicBezTo>
                  <a:cubicBezTo>
                    <a:pt x="41" y="45"/>
                    <a:pt x="43" y="44"/>
                    <a:pt x="42" y="43"/>
                  </a:cubicBezTo>
                  <a:cubicBezTo>
                    <a:pt x="40" y="42"/>
                    <a:pt x="38" y="43"/>
                    <a:pt x="35" y="43"/>
                  </a:cubicBezTo>
                  <a:cubicBezTo>
                    <a:pt x="33" y="43"/>
                    <a:pt x="30" y="44"/>
                    <a:pt x="28" y="44"/>
                  </a:cubicBezTo>
                  <a:cubicBezTo>
                    <a:pt x="24" y="45"/>
                    <a:pt x="21" y="47"/>
                    <a:pt x="17" y="47"/>
                  </a:cubicBezTo>
                  <a:cubicBezTo>
                    <a:pt x="17" y="47"/>
                    <a:pt x="17" y="45"/>
                    <a:pt x="16" y="45"/>
                  </a:cubicBezTo>
                  <a:cubicBezTo>
                    <a:pt x="14" y="45"/>
                    <a:pt x="14" y="47"/>
                    <a:pt x="13" y="47"/>
                  </a:cubicBezTo>
                  <a:cubicBezTo>
                    <a:pt x="11" y="48"/>
                    <a:pt x="9" y="48"/>
                    <a:pt x="9" y="47"/>
                  </a:cubicBezTo>
                  <a:cubicBezTo>
                    <a:pt x="9" y="45"/>
                    <a:pt x="13" y="45"/>
                    <a:pt x="13" y="42"/>
                  </a:cubicBezTo>
                  <a:cubicBezTo>
                    <a:pt x="14" y="42"/>
                    <a:pt x="12" y="41"/>
                    <a:pt x="11" y="41"/>
                  </a:cubicBezTo>
                  <a:cubicBezTo>
                    <a:pt x="9" y="40"/>
                    <a:pt x="6" y="41"/>
                    <a:pt x="4" y="41"/>
                  </a:cubicBezTo>
                  <a:cubicBezTo>
                    <a:pt x="3" y="41"/>
                    <a:pt x="1" y="42"/>
                    <a:pt x="1" y="41"/>
                  </a:cubicBezTo>
                  <a:cubicBezTo>
                    <a:pt x="0" y="39"/>
                    <a:pt x="0" y="37"/>
                    <a:pt x="1" y="36"/>
                  </a:cubicBezTo>
                  <a:cubicBezTo>
                    <a:pt x="4" y="33"/>
                    <a:pt x="8" y="33"/>
                    <a:pt x="11" y="31"/>
                  </a:cubicBezTo>
                  <a:cubicBezTo>
                    <a:pt x="12" y="30"/>
                    <a:pt x="15" y="28"/>
                    <a:pt x="16" y="26"/>
                  </a:cubicBezTo>
                  <a:cubicBezTo>
                    <a:pt x="16" y="25"/>
                    <a:pt x="15" y="24"/>
                    <a:pt x="14" y="24"/>
                  </a:cubicBezTo>
                  <a:cubicBezTo>
                    <a:pt x="14" y="23"/>
                    <a:pt x="12" y="22"/>
                    <a:pt x="13" y="21"/>
                  </a:cubicBezTo>
                  <a:cubicBezTo>
                    <a:pt x="14" y="18"/>
                    <a:pt x="17" y="17"/>
                    <a:pt x="19" y="15"/>
                  </a:cubicBezTo>
                  <a:cubicBezTo>
                    <a:pt x="21" y="14"/>
                    <a:pt x="23" y="14"/>
                    <a:pt x="25" y="13"/>
                  </a:cubicBezTo>
                  <a:cubicBezTo>
                    <a:pt x="29" y="11"/>
                    <a:pt x="34" y="9"/>
                    <a:pt x="39" y="7"/>
                  </a:cubicBezTo>
                  <a:cubicBezTo>
                    <a:pt x="41" y="6"/>
                    <a:pt x="43" y="6"/>
                    <a:pt x="46" y="5"/>
                  </a:cubicBezTo>
                  <a:cubicBezTo>
                    <a:pt x="49" y="4"/>
                    <a:pt x="52" y="2"/>
                    <a:pt x="55" y="1"/>
                  </a:cubicBezTo>
                  <a:cubicBezTo>
                    <a:pt x="57" y="0"/>
                    <a:pt x="60" y="0"/>
                    <a:pt x="62" y="1"/>
                  </a:cubicBezTo>
                  <a:cubicBezTo>
                    <a:pt x="64" y="1"/>
                    <a:pt x="66" y="1"/>
                    <a:pt x="67" y="3"/>
                  </a:cubicBezTo>
                  <a:cubicBezTo>
                    <a:pt x="67" y="5"/>
                    <a:pt x="65" y="7"/>
                    <a:pt x="65" y="10"/>
                  </a:cubicBezTo>
                  <a:cubicBezTo>
                    <a:pt x="64" y="10"/>
                    <a:pt x="66" y="12"/>
                    <a:pt x="65" y="12"/>
                  </a:cubicBezTo>
                  <a:cubicBezTo>
                    <a:pt x="64" y="13"/>
                    <a:pt x="62" y="13"/>
                    <a:pt x="61" y="14"/>
                  </a:cubicBezTo>
                  <a:cubicBezTo>
                    <a:pt x="59" y="15"/>
                    <a:pt x="56" y="16"/>
                    <a:pt x="55" y="19"/>
                  </a:cubicBezTo>
                  <a:cubicBezTo>
                    <a:pt x="55" y="20"/>
                    <a:pt x="57" y="19"/>
                    <a:pt x="58" y="19"/>
                  </a:cubicBezTo>
                  <a:cubicBezTo>
                    <a:pt x="60" y="19"/>
                    <a:pt x="62" y="17"/>
                    <a:pt x="64" y="17"/>
                  </a:cubicBezTo>
                  <a:cubicBezTo>
                    <a:pt x="66" y="17"/>
                    <a:pt x="69" y="19"/>
                    <a:pt x="71" y="19"/>
                  </a:cubicBezTo>
                  <a:cubicBezTo>
                    <a:pt x="72" y="18"/>
                    <a:pt x="70" y="17"/>
                    <a:pt x="70" y="16"/>
                  </a:cubicBezTo>
                  <a:cubicBezTo>
                    <a:pt x="72" y="13"/>
                    <a:pt x="73" y="9"/>
                    <a:pt x="76" y="8"/>
                  </a:cubicBezTo>
                  <a:cubicBezTo>
                    <a:pt x="79" y="7"/>
                    <a:pt x="82" y="10"/>
                    <a:pt x="85" y="11"/>
                  </a:cubicBezTo>
                  <a:cubicBezTo>
                    <a:pt x="88" y="12"/>
                    <a:pt x="91" y="12"/>
                    <a:pt x="93" y="14"/>
                  </a:cubicBezTo>
                  <a:cubicBezTo>
                    <a:pt x="94" y="15"/>
                    <a:pt x="94" y="17"/>
                    <a:pt x="93" y="18"/>
                  </a:cubicBezTo>
                  <a:cubicBezTo>
                    <a:pt x="90" y="21"/>
                    <a:pt x="85" y="23"/>
                    <a:pt x="82" y="26"/>
                  </a:cubicBezTo>
                  <a:cubicBezTo>
                    <a:pt x="81" y="26"/>
                    <a:pt x="84" y="26"/>
                    <a:pt x="84" y="26"/>
                  </a:cubicBezTo>
                  <a:cubicBezTo>
                    <a:pt x="86" y="26"/>
                    <a:pt x="87" y="27"/>
                    <a:pt x="89" y="27"/>
                  </a:cubicBezTo>
                  <a:cubicBezTo>
                    <a:pt x="90" y="26"/>
                    <a:pt x="89" y="24"/>
                    <a:pt x="90" y="24"/>
                  </a:cubicBezTo>
                  <a:cubicBezTo>
                    <a:pt x="91" y="24"/>
                    <a:pt x="92" y="26"/>
                    <a:pt x="94" y="26"/>
                  </a:cubicBezTo>
                  <a:cubicBezTo>
                    <a:pt x="95" y="25"/>
                    <a:pt x="95" y="22"/>
                    <a:pt x="96" y="21"/>
                  </a:cubicBezTo>
                  <a:cubicBezTo>
                    <a:pt x="98" y="19"/>
                    <a:pt x="99" y="18"/>
                    <a:pt x="101" y="18"/>
                  </a:cubicBezTo>
                  <a:cubicBezTo>
                    <a:pt x="103" y="18"/>
                    <a:pt x="104" y="21"/>
                    <a:pt x="106" y="20"/>
                  </a:cubicBezTo>
                  <a:cubicBezTo>
                    <a:pt x="108" y="19"/>
                    <a:pt x="108" y="17"/>
                    <a:pt x="108" y="15"/>
                  </a:cubicBezTo>
                  <a:cubicBezTo>
                    <a:pt x="108" y="13"/>
                    <a:pt x="104" y="12"/>
                    <a:pt x="105" y="10"/>
                  </a:cubicBezTo>
                  <a:cubicBezTo>
                    <a:pt x="105" y="9"/>
                    <a:pt x="107" y="9"/>
                    <a:pt x="109" y="9"/>
                  </a:cubicBezTo>
                  <a:cubicBezTo>
                    <a:pt x="112" y="10"/>
                    <a:pt x="115" y="11"/>
                    <a:pt x="117" y="13"/>
                  </a:cubicBezTo>
                  <a:cubicBezTo>
                    <a:pt x="119" y="16"/>
                    <a:pt x="122" y="19"/>
                    <a:pt x="122" y="22"/>
                  </a:cubicBezTo>
                  <a:cubicBezTo>
                    <a:pt x="122" y="25"/>
                    <a:pt x="118" y="27"/>
                    <a:pt x="118" y="30"/>
                  </a:cubicBezTo>
                  <a:cubicBezTo>
                    <a:pt x="118" y="33"/>
                    <a:pt x="121" y="36"/>
                    <a:pt x="123" y="38"/>
                  </a:cubicBezTo>
                  <a:cubicBezTo>
                    <a:pt x="124" y="39"/>
                    <a:pt x="125" y="40"/>
                    <a:pt x="127" y="40"/>
                  </a:cubicBezTo>
                  <a:cubicBezTo>
                    <a:pt x="129" y="40"/>
                    <a:pt x="132" y="38"/>
                    <a:pt x="133" y="36"/>
                  </a:cubicBezTo>
                  <a:cubicBezTo>
                    <a:pt x="134" y="35"/>
                    <a:pt x="133" y="33"/>
                    <a:pt x="132" y="31"/>
                  </a:cubicBezTo>
                  <a:cubicBezTo>
                    <a:pt x="131" y="30"/>
                    <a:pt x="129" y="30"/>
                    <a:pt x="128" y="28"/>
                  </a:cubicBezTo>
                  <a:cubicBezTo>
                    <a:pt x="128" y="23"/>
                    <a:pt x="130" y="17"/>
                    <a:pt x="130" y="12"/>
                  </a:cubicBezTo>
                  <a:cubicBezTo>
                    <a:pt x="131" y="9"/>
                    <a:pt x="131" y="5"/>
                    <a:pt x="132" y="2"/>
                  </a:cubicBezTo>
                  <a:cubicBezTo>
                    <a:pt x="133" y="1"/>
                    <a:pt x="135" y="1"/>
                    <a:pt x="136" y="2"/>
                  </a:cubicBezTo>
                  <a:cubicBezTo>
                    <a:pt x="138" y="2"/>
                    <a:pt x="140" y="5"/>
                    <a:pt x="142" y="5"/>
                  </a:cubicBezTo>
                  <a:cubicBezTo>
                    <a:pt x="144" y="5"/>
                    <a:pt x="143" y="2"/>
                    <a:pt x="144" y="2"/>
                  </a:cubicBezTo>
                  <a:cubicBezTo>
                    <a:pt x="147" y="3"/>
                    <a:pt x="150" y="6"/>
                    <a:pt x="153" y="8"/>
                  </a:cubicBezTo>
                  <a:cubicBezTo>
                    <a:pt x="155" y="9"/>
                    <a:pt x="158" y="10"/>
                    <a:pt x="159" y="1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1" name="Freeform 3572"/>
            <p:cNvSpPr>
              <a:spLocks noChangeAspect="1"/>
            </p:cNvSpPr>
            <p:nvPr/>
          </p:nvSpPr>
          <p:spPr bwMode="auto">
            <a:xfrm>
              <a:off x="5208800" y="3212093"/>
              <a:ext cx="1024285" cy="580132"/>
            </a:xfrm>
            <a:custGeom>
              <a:avLst/>
              <a:gdLst>
                <a:gd name="T0" fmla="*/ 153 w 128"/>
                <a:gd name="T1" fmla="*/ 28 h 79"/>
                <a:gd name="T2" fmla="*/ 151 w 128"/>
                <a:gd name="T3" fmla="*/ 23 h 79"/>
                <a:gd name="T4" fmla="*/ 141 w 128"/>
                <a:gd name="T5" fmla="*/ 19 h 79"/>
                <a:gd name="T6" fmla="*/ 133 w 128"/>
                <a:gd name="T7" fmla="*/ 11 h 79"/>
                <a:gd name="T8" fmla="*/ 123 w 128"/>
                <a:gd name="T9" fmla="*/ 8 h 79"/>
                <a:gd name="T10" fmla="*/ 116 w 128"/>
                <a:gd name="T11" fmla="*/ 11 h 79"/>
                <a:gd name="T12" fmla="*/ 110 w 128"/>
                <a:gd name="T13" fmla="*/ 16 h 79"/>
                <a:gd name="T14" fmla="*/ 106 w 128"/>
                <a:gd name="T15" fmla="*/ 14 h 79"/>
                <a:gd name="T16" fmla="*/ 106 w 128"/>
                <a:gd name="T17" fmla="*/ 11 h 79"/>
                <a:gd name="T18" fmla="*/ 103 w 128"/>
                <a:gd name="T19" fmla="*/ 10 h 79"/>
                <a:gd name="T20" fmla="*/ 100 w 128"/>
                <a:gd name="T21" fmla="*/ 13 h 79"/>
                <a:gd name="T22" fmla="*/ 98 w 128"/>
                <a:gd name="T23" fmla="*/ 10 h 79"/>
                <a:gd name="T24" fmla="*/ 87 w 128"/>
                <a:gd name="T25" fmla="*/ 6 h 79"/>
                <a:gd name="T26" fmla="*/ 80 w 128"/>
                <a:gd name="T27" fmla="*/ 1 h 79"/>
                <a:gd name="T28" fmla="*/ 69 w 128"/>
                <a:gd name="T29" fmla="*/ 5 h 79"/>
                <a:gd name="T30" fmla="*/ 53 w 128"/>
                <a:gd name="T31" fmla="*/ 5 h 79"/>
                <a:gd name="T32" fmla="*/ 37 w 128"/>
                <a:gd name="T33" fmla="*/ 5 h 79"/>
                <a:gd name="T34" fmla="*/ 35 w 128"/>
                <a:gd name="T35" fmla="*/ 6 h 79"/>
                <a:gd name="T36" fmla="*/ 38 w 128"/>
                <a:gd name="T37" fmla="*/ 16 h 79"/>
                <a:gd name="T38" fmla="*/ 39 w 128"/>
                <a:gd name="T39" fmla="*/ 22 h 79"/>
                <a:gd name="T40" fmla="*/ 38 w 128"/>
                <a:gd name="T41" fmla="*/ 25 h 79"/>
                <a:gd name="T42" fmla="*/ 35 w 128"/>
                <a:gd name="T43" fmla="*/ 30 h 79"/>
                <a:gd name="T44" fmla="*/ 25 w 128"/>
                <a:gd name="T45" fmla="*/ 37 h 79"/>
                <a:gd name="T46" fmla="*/ 23 w 128"/>
                <a:gd name="T47" fmla="*/ 38 h 79"/>
                <a:gd name="T48" fmla="*/ 26 w 128"/>
                <a:gd name="T49" fmla="*/ 42 h 79"/>
                <a:gd name="T50" fmla="*/ 23 w 128"/>
                <a:gd name="T51" fmla="*/ 46 h 79"/>
                <a:gd name="T52" fmla="*/ 19 w 128"/>
                <a:gd name="T53" fmla="*/ 46 h 79"/>
                <a:gd name="T54" fmla="*/ 17 w 128"/>
                <a:gd name="T55" fmla="*/ 54 h 79"/>
                <a:gd name="T56" fmla="*/ 13 w 128"/>
                <a:gd name="T57" fmla="*/ 54 h 79"/>
                <a:gd name="T58" fmla="*/ 6 w 128"/>
                <a:gd name="T59" fmla="*/ 65 h 79"/>
                <a:gd name="T60" fmla="*/ 4 w 128"/>
                <a:gd name="T61" fmla="*/ 69 h 79"/>
                <a:gd name="T62" fmla="*/ 0 w 128"/>
                <a:gd name="T63" fmla="*/ 71 h 79"/>
                <a:gd name="T64" fmla="*/ 4 w 128"/>
                <a:gd name="T65" fmla="*/ 72 h 79"/>
                <a:gd name="T66" fmla="*/ 12 w 128"/>
                <a:gd name="T67" fmla="*/ 71 h 79"/>
                <a:gd name="T68" fmla="*/ 18 w 128"/>
                <a:gd name="T69" fmla="*/ 73 h 79"/>
                <a:gd name="T70" fmla="*/ 23 w 128"/>
                <a:gd name="T71" fmla="*/ 77 h 79"/>
                <a:gd name="T72" fmla="*/ 25 w 128"/>
                <a:gd name="T73" fmla="*/ 83 h 79"/>
                <a:gd name="T74" fmla="*/ 27 w 128"/>
                <a:gd name="T75" fmla="*/ 91 h 79"/>
                <a:gd name="T76" fmla="*/ 35 w 128"/>
                <a:gd name="T77" fmla="*/ 95 h 79"/>
                <a:gd name="T78" fmla="*/ 38 w 128"/>
                <a:gd name="T79" fmla="*/ 91 h 79"/>
                <a:gd name="T80" fmla="*/ 49 w 128"/>
                <a:gd name="T81" fmla="*/ 87 h 79"/>
                <a:gd name="T82" fmla="*/ 50 w 128"/>
                <a:gd name="T83" fmla="*/ 83 h 79"/>
                <a:gd name="T84" fmla="*/ 53 w 128"/>
                <a:gd name="T85" fmla="*/ 87 h 79"/>
                <a:gd name="T86" fmla="*/ 60 w 128"/>
                <a:gd name="T87" fmla="*/ 85 h 79"/>
                <a:gd name="T88" fmla="*/ 66 w 128"/>
                <a:gd name="T89" fmla="*/ 83 h 79"/>
                <a:gd name="T90" fmla="*/ 71 w 128"/>
                <a:gd name="T91" fmla="*/ 73 h 79"/>
                <a:gd name="T92" fmla="*/ 71 w 128"/>
                <a:gd name="T93" fmla="*/ 67 h 79"/>
                <a:gd name="T94" fmla="*/ 78 w 128"/>
                <a:gd name="T95" fmla="*/ 64 h 79"/>
                <a:gd name="T96" fmla="*/ 87 w 128"/>
                <a:gd name="T97" fmla="*/ 61 h 79"/>
                <a:gd name="T98" fmla="*/ 94 w 128"/>
                <a:gd name="T99" fmla="*/ 57 h 79"/>
                <a:gd name="T100" fmla="*/ 96 w 128"/>
                <a:gd name="T101" fmla="*/ 51 h 79"/>
                <a:gd name="T102" fmla="*/ 110 w 128"/>
                <a:gd name="T103" fmla="*/ 44 h 79"/>
                <a:gd name="T104" fmla="*/ 122 w 128"/>
                <a:gd name="T105" fmla="*/ 40 h 79"/>
                <a:gd name="T106" fmla="*/ 131 w 128"/>
                <a:gd name="T107" fmla="*/ 35 h 79"/>
                <a:gd name="T108" fmla="*/ 139 w 128"/>
                <a:gd name="T109" fmla="*/ 32 h 79"/>
                <a:gd name="T110" fmla="*/ 148 w 128"/>
                <a:gd name="T111" fmla="*/ 31 h 79"/>
                <a:gd name="T112" fmla="*/ 153 w 128"/>
                <a:gd name="T113" fmla="*/ 28 h 79"/>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8"/>
                <a:gd name="T172" fmla="*/ 0 h 79"/>
                <a:gd name="T173" fmla="*/ 128 w 128"/>
                <a:gd name="T174" fmla="*/ 79 h 79"/>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8" h="79">
                  <a:moveTo>
                    <a:pt x="128" y="23"/>
                  </a:moveTo>
                  <a:cubicBezTo>
                    <a:pt x="128" y="21"/>
                    <a:pt x="127" y="20"/>
                    <a:pt x="126" y="19"/>
                  </a:cubicBezTo>
                  <a:cubicBezTo>
                    <a:pt x="124" y="18"/>
                    <a:pt x="121" y="18"/>
                    <a:pt x="118" y="16"/>
                  </a:cubicBezTo>
                  <a:cubicBezTo>
                    <a:pt x="116" y="14"/>
                    <a:pt x="114" y="10"/>
                    <a:pt x="111" y="9"/>
                  </a:cubicBezTo>
                  <a:cubicBezTo>
                    <a:pt x="109" y="7"/>
                    <a:pt x="106" y="7"/>
                    <a:pt x="103" y="7"/>
                  </a:cubicBezTo>
                  <a:cubicBezTo>
                    <a:pt x="101" y="7"/>
                    <a:pt x="99" y="8"/>
                    <a:pt x="97" y="9"/>
                  </a:cubicBezTo>
                  <a:cubicBezTo>
                    <a:pt x="95" y="10"/>
                    <a:pt x="94" y="12"/>
                    <a:pt x="92" y="13"/>
                  </a:cubicBezTo>
                  <a:cubicBezTo>
                    <a:pt x="91" y="13"/>
                    <a:pt x="89" y="13"/>
                    <a:pt x="89" y="12"/>
                  </a:cubicBezTo>
                  <a:cubicBezTo>
                    <a:pt x="88" y="11"/>
                    <a:pt x="90" y="10"/>
                    <a:pt x="89" y="9"/>
                  </a:cubicBezTo>
                  <a:cubicBezTo>
                    <a:pt x="89" y="8"/>
                    <a:pt x="87" y="8"/>
                    <a:pt x="86" y="8"/>
                  </a:cubicBezTo>
                  <a:cubicBezTo>
                    <a:pt x="85" y="8"/>
                    <a:pt x="85" y="11"/>
                    <a:pt x="84" y="11"/>
                  </a:cubicBezTo>
                  <a:cubicBezTo>
                    <a:pt x="83" y="11"/>
                    <a:pt x="83" y="9"/>
                    <a:pt x="82" y="8"/>
                  </a:cubicBezTo>
                  <a:cubicBezTo>
                    <a:pt x="79" y="7"/>
                    <a:pt x="76" y="7"/>
                    <a:pt x="73" y="5"/>
                  </a:cubicBezTo>
                  <a:cubicBezTo>
                    <a:pt x="71" y="4"/>
                    <a:pt x="70" y="1"/>
                    <a:pt x="67" y="1"/>
                  </a:cubicBezTo>
                  <a:cubicBezTo>
                    <a:pt x="64" y="0"/>
                    <a:pt x="61" y="3"/>
                    <a:pt x="58" y="4"/>
                  </a:cubicBezTo>
                  <a:cubicBezTo>
                    <a:pt x="54" y="4"/>
                    <a:pt x="49" y="4"/>
                    <a:pt x="44" y="4"/>
                  </a:cubicBezTo>
                  <a:cubicBezTo>
                    <a:pt x="40" y="4"/>
                    <a:pt x="35" y="4"/>
                    <a:pt x="31" y="4"/>
                  </a:cubicBezTo>
                  <a:cubicBezTo>
                    <a:pt x="30" y="4"/>
                    <a:pt x="29" y="4"/>
                    <a:pt x="29" y="5"/>
                  </a:cubicBezTo>
                  <a:cubicBezTo>
                    <a:pt x="29" y="8"/>
                    <a:pt x="31" y="10"/>
                    <a:pt x="32" y="13"/>
                  </a:cubicBezTo>
                  <a:cubicBezTo>
                    <a:pt x="32" y="15"/>
                    <a:pt x="33" y="16"/>
                    <a:pt x="33" y="18"/>
                  </a:cubicBezTo>
                  <a:cubicBezTo>
                    <a:pt x="33" y="19"/>
                    <a:pt x="33" y="20"/>
                    <a:pt x="32" y="21"/>
                  </a:cubicBezTo>
                  <a:cubicBezTo>
                    <a:pt x="31" y="22"/>
                    <a:pt x="30" y="23"/>
                    <a:pt x="29" y="25"/>
                  </a:cubicBezTo>
                  <a:cubicBezTo>
                    <a:pt x="27" y="27"/>
                    <a:pt x="24" y="29"/>
                    <a:pt x="21" y="31"/>
                  </a:cubicBezTo>
                  <a:cubicBezTo>
                    <a:pt x="21" y="31"/>
                    <a:pt x="19" y="31"/>
                    <a:pt x="19" y="32"/>
                  </a:cubicBezTo>
                  <a:cubicBezTo>
                    <a:pt x="19" y="33"/>
                    <a:pt x="22" y="33"/>
                    <a:pt x="22" y="35"/>
                  </a:cubicBezTo>
                  <a:cubicBezTo>
                    <a:pt x="22" y="36"/>
                    <a:pt x="20" y="37"/>
                    <a:pt x="19" y="38"/>
                  </a:cubicBezTo>
                  <a:cubicBezTo>
                    <a:pt x="18" y="39"/>
                    <a:pt x="17" y="37"/>
                    <a:pt x="16" y="38"/>
                  </a:cubicBezTo>
                  <a:cubicBezTo>
                    <a:pt x="15" y="40"/>
                    <a:pt x="16" y="43"/>
                    <a:pt x="14" y="45"/>
                  </a:cubicBezTo>
                  <a:cubicBezTo>
                    <a:pt x="13" y="46"/>
                    <a:pt x="12" y="45"/>
                    <a:pt x="11" y="45"/>
                  </a:cubicBezTo>
                  <a:cubicBezTo>
                    <a:pt x="8" y="48"/>
                    <a:pt x="7" y="51"/>
                    <a:pt x="5" y="54"/>
                  </a:cubicBezTo>
                  <a:cubicBezTo>
                    <a:pt x="4" y="56"/>
                    <a:pt x="4" y="57"/>
                    <a:pt x="3" y="57"/>
                  </a:cubicBezTo>
                  <a:cubicBezTo>
                    <a:pt x="2" y="58"/>
                    <a:pt x="0" y="58"/>
                    <a:pt x="0" y="59"/>
                  </a:cubicBezTo>
                  <a:cubicBezTo>
                    <a:pt x="0" y="60"/>
                    <a:pt x="2" y="60"/>
                    <a:pt x="3" y="60"/>
                  </a:cubicBezTo>
                  <a:cubicBezTo>
                    <a:pt x="5" y="60"/>
                    <a:pt x="7" y="58"/>
                    <a:pt x="10" y="59"/>
                  </a:cubicBezTo>
                  <a:cubicBezTo>
                    <a:pt x="12" y="59"/>
                    <a:pt x="13" y="60"/>
                    <a:pt x="15" y="61"/>
                  </a:cubicBezTo>
                  <a:cubicBezTo>
                    <a:pt x="16" y="62"/>
                    <a:pt x="18" y="63"/>
                    <a:pt x="19" y="64"/>
                  </a:cubicBezTo>
                  <a:cubicBezTo>
                    <a:pt x="20" y="66"/>
                    <a:pt x="21" y="67"/>
                    <a:pt x="21" y="69"/>
                  </a:cubicBezTo>
                  <a:cubicBezTo>
                    <a:pt x="22" y="71"/>
                    <a:pt x="21" y="74"/>
                    <a:pt x="23" y="76"/>
                  </a:cubicBezTo>
                  <a:cubicBezTo>
                    <a:pt x="24" y="78"/>
                    <a:pt x="27" y="79"/>
                    <a:pt x="29" y="79"/>
                  </a:cubicBezTo>
                  <a:cubicBezTo>
                    <a:pt x="30" y="79"/>
                    <a:pt x="30" y="77"/>
                    <a:pt x="32" y="76"/>
                  </a:cubicBezTo>
                  <a:cubicBezTo>
                    <a:pt x="34" y="74"/>
                    <a:pt x="38" y="74"/>
                    <a:pt x="41" y="72"/>
                  </a:cubicBezTo>
                  <a:cubicBezTo>
                    <a:pt x="41" y="71"/>
                    <a:pt x="41" y="69"/>
                    <a:pt x="42" y="69"/>
                  </a:cubicBezTo>
                  <a:cubicBezTo>
                    <a:pt x="43" y="69"/>
                    <a:pt x="43" y="72"/>
                    <a:pt x="44" y="72"/>
                  </a:cubicBezTo>
                  <a:cubicBezTo>
                    <a:pt x="46" y="72"/>
                    <a:pt x="48" y="72"/>
                    <a:pt x="50" y="71"/>
                  </a:cubicBezTo>
                  <a:cubicBezTo>
                    <a:pt x="52" y="71"/>
                    <a:pt x="54" y="71"/>
                    <a:pt x="55" y="69"/>
                  </a:cubicBezTo>
                  <a:cubicBezTo>
                    <a:pt x="57" y="67"/>
                    <a:pt x="59" y="64"/>
                    <a:pt x="59" y="61"/>
                  </a:cubicBezTo>
                  <a:cubicBezTo>
                    <a:pt x="60" y="59"/>
                    <a:pt x="59" y="58"/>
                    <a:pt x="59" y="56"/>
                  </a:cubicBezTo>
                  <a:cubicBezTo>
                    <a:pt x="61" y="55"/>
                    <a:pt x="63" y="54"/>
                    <a:pt x="65" y="53"/>
                  </a:cubicBezTo>
                  <a:cubicBezTo>
                    <a:pt x="67" y="52"/>
                    <a:pt x="71" y="53"/>
                    <a:pt x="73" y="51"/>
                  </a:cubicBezTo>
                  <a:cubicBezTo>
                    <a:pt x="75" y="50"/>
                    <a:pt x="77" y="48"/>
                    <a:pt x="79" y="47"/>
                  </a:cubicBezTo>
                  <a:cubicBezTo>
                    <a:pt x="80" y="45"/>
                    <a:pt x="79" y="43"/>
                    <a:pt x="80" y="42"/>
                  </a:cubicBezTo>
                  <a:cubicBezTo>
                    <a:pt x="84" y="40"/>
                    <a:pt x="88" y="39"/>
                    <a:pt x="92" y="37"/>
                  </a:cubicBezTo>
                  <a:cubicBezTo>
                    <a:pt x="95" y="36"/>
                    <a:pt x="98" y="35"/>
                    <a:pt x="102" y="33"/>
                  </a:cubicBezTo>
                  <a:cubicBezTo>
                    <a:pt x="105" y="32"/>
                    <a:pt x="107" y="30"/>
                    <a:pt x="110" y="29"/>
                  </a:cubicBezTo>
                  <a:cubicBezTo>
                    <a:pt x="112" y="28"/>
                    <a:pt x="114" y="27"/>
                    <a:pt x="116" y="27"/>
                  </a:cubicBezTo>
                  <a:cubicBezTo>
                    <a:pt x="119" y="26"/>
                    <a:pt x="122" y="27"/>
                    <a:pt x="124" y="26"/>
                  </a:cubicBezTo>
                  <a:cubicBezTo>
                    <a:pt x="126" y="25"/>
                    <a:pt x="127" y="24"/>
                    <a:pt x="128" y="2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2" name="Freeform 3573"/>
            <p:cNvSpPr>
              <a:spLocks noChangeAspect="1"/>
            </p:cNvSpPr>
            <p:nvPr/>
          </p:nvSpPr>
          <p:spPr bwMode="auto">
            <a:xfrm>
              <a:off x="6125975" y="2821273"/>
              <a:ext cx="1097926" cy="439683"/>
            </a:xfrm>
            <a:custGeom>
              <a:avLst/>
              <a:gdLst>
                <a:gd name="T0" fmla="*/ 140 w 137"/>
                <a:gd name="T1" fmla="*/ 29 h 60"/>
                <a:gd name="T2" fmla="*/ 128 w 137"/>
                <a:gd name="T3" fmla="*/ 31 h 60"/>
                <a:gd name="T4" fmla="*/ 128 w 137"/>
                <a:gd name="T5" fmla="*/ 20 h 60"/>
                <a:gd name="T6" fmla="*/ 127 w 137"/>
                <a:gd name="T7" fmla="*/ 12 h 60"/>
                <a:gd name="T8" fmla="*/ 126 w 137"/>
                <a:gd name="T9" fmla="*/ 0 h 60"/>
                <a:gd name="T10" fmla="*/ 108 w 137"/>
                <a:gd name="T11" fmla="*/ 11 h 60"/>
                <a:gd name="T12" fmla="*/ 108 w 137"/>
                <a:gd name="T13" fmla="*/ 19 h 60"/>
                <a:gd name="T14" fmla="*/ 104 w 137"/>
                <a:gd name="T15" fmla="*/ 28 h 60"/>
                <a:gd name="T16" fmla="*/ 115 w 137"/>
                <a:gd name="T17" fmla="*/ 32 h 60"/>
                <a:gd name="T18" fmla="*/ 107 w 137"/>
                <a:gd name="T19" fmla="*/ 37 h 60"/>
                <a:gd name="T20" fmla="*/ 92 w 137"/>
                <a:gd name="T21" fmla="*/ 35 h 60"/>
                <a:gd name="T22" fmla="*/ 87 w 137"/>
                <a:gd name="T23" fmla="*/ 31 h 60"/>
                <a:gd name="T24" fmla="*/ 75 w 137"/>
                <a:gd name="T25" fmla="*/ 31 h 60"/>
                <a:gd name="T26" fmla="*/ 72 w 137"/>
                <a:gd name="T27" fmla="*/ 20 h 60"/>
                <a:gd name="T28" fmla="*/ 62 w 137"/>
                <a:gd name="T29" fmla="*/ 17 h 60"/>
                <a:gd name="T30" fmla="*/ 56 w 137"/>
                <a:gd name="T31" fmla="*/ 13 h 60"/>
                <a:gd name="T32" fmla="*/ 47 w 137"/>
                <a:gd name="T33" fmla="*/ 11 h 60"/>
                <a:gd name="T34" fmla="*/ 32 w 137"/>
                <a:gd name="T35" fmla="*/ 17 h 60"/>
                <a:gd name="T36" fmla="*/ 42 w 137"/>
                <a:gd name="T37" fmla="*/ 19 h 60"/>
                <a:gd name="T38" fmla="*/ 29 w 137"/>
                <a:gd name="T39" fmla="*/ 19 h 60"/>
                <a:gd name="T40" fmla="*/ 17 w 137"/>
                <a:gd name="T41" fmla="*/ 29 h 60"/>
                <a:gd name="T42" fmla="*/ 37 w 137"/>
                <a:gd name="T43" fmla="*/ 28 h 60"/>
                <a:gd name="T44" fmla="*/ 29 w 137"/>
                <a:gd name="T45" fmla="*/ 30 h 60"/>
                <a:gd name="T46" fmla="*/ 14 w 137"/>
                <a:gd name="T47" fmla="*/ 31 h 60"/>
                <a:gd name="T48" fmla="*/ 8 w 137"/>
                <a:gd name="T49" fmla="*/ 38 h 60"/>
                <a:gd name="T50" fmla="*/ 30 w 137"/>
                <a:gd name="T51" fmla="*/ 35 h 60"/>
                <a:gd name="T52" fmla="*/ 29 w 137"/>
                <a:gd name="T53" fmla="*/ 38 h 60"/>
                <a:gd name="T54" fmla="*/ 7 w 137"/>
                <a:gd name="T55" fmla="*/ 42 h 60"/>
                <a:gd name="T56" fmla="*/ 1 w 137"/>
                <a:gd name="T57" fmla="*/ 47 h 60"/>
                <a:gd name="T58" fmla="*/ 18 w 137"/>
                <a:gd name="T59" fmla="*/ 47 h 60"/>
                <a:gd name="T60" fmla="*/ 28 w 137"/>
                <a:gd name="T61" fmla="*/ 53 h 60"/>
                <a:gd name="T62" fmla="*/ 34 w 137"/>
                <a:gd name="T63" fmla="*/ 48 h 60"/>
                <a:gd name="T64" fmla="*/ 43 w 137"/>
                <a:gd name="T65" fmla="*/ 50 h 60"/>
                <a:gd name="T66" fmla="*/ 47 w 137"/>
                <a:gd name="T67" fmla="*/ 44 h 60"/>
                <a:gd name="T68" fmla="*/ 50 w 137"/>
                <a:gd name="T69" fmla="*/ 47 h 60"/>
                <a:gd name="T70" fmla="*/ 62 w 137"/>
                <a:gd name="T71" fmla="*/ 49 h 60"/>
                <a:gd name="T72" fmla="*/ 69 w 137"/>
                <a:gd name="T73" fmla="*/ 49 h 60"/>
                <a:gd name="T74" fmla="*/ 81 w 137"/>
                <a:gd name="T75" fmla="*/ 47 h 60"/>
                <a:gd name="T76" fmla="*/ 77 w 137"/>
                <a:gd name="T77" fmla="*/ 54 h 60"/>
                <a:gd name="T78" fmla="*/ 60 w 137"/>
                <a:gd name="T79" fmla="*/ 55 h 60"/>
                <a:gd name="T80" fmla="*/ 51 w 137"/>
                <a:gd name="T81" fmla="*/ 58 h 60"/>
                <a:gd name="T82" fmla="*/ 40 w 137"/>
                <a:gd name="T83" fmla="*/ 65 h 60"/>
                <a:gd name="T84" fmla="*/ 62 w 137"/>
                <a:gd name="T85" fmla="*/ 71 h 60"/>
                <a:gd name="T86" fmla="*/ 83 w 137"/>
                <a:gd name="T87" fmla="*/ 65 h 60"/>
                <a:gd name="T88" fmla="*/ 103 w 137"/>
                <a:gd name="T89" fmla="*/ 56 h 60"/>
                <a:gd name="T90" fmla="*/ 120 w 137"/>
                <a:gd name="T91" fmla="*/ 56 h 60"/>
                <a:gd name="T92" fmla="*/ 130 w 137"/>
                <a:gd name="T93" fmla="*/ 58 h 60"/>
                <a:gd name="T94" fmla="*/ 148 w 137"/>
                <a:gd name="T95" fmla="*/ 50 h 60"/>
                <a:gd name="T96" fmla="*/ 158 w 137"/>
                <a:gd name="T97" fmla="*/ 42 h 60"/>
                <a:gd name="T98" fmla="*/ 158 w 137"/>
                <a:gd name="T99" fmla="*/ 26 h 60"/>
                <a:gd name="T100" fmla="*/ 145 w 137"/>
                <a:gd name="T101" fmla="*/ 26 h 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37"/>
                <a:gd name="T154" fmla="*/ 0 h 60"/>
                <a:gd name="T155" fmla="*/ 137 w 137"/>
                <a:gd name="T156" fmla="*/ 60 h 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37" h="60">
                  <a:moveTo>
                    <a:pt x="119" y="29"/>
                  </a:moveTo>
                  <a:cubicBezTo>
                    <a:pt x="117" y="30"/>
                    <a:pt x="118" y="25"/>
                    <a:pt x="117" y="24"/>
                  </a:cubicBezTo>
                  <a:cubicBezTo>
                    <a:pt x="116" y="23"/>
                    <a:pt x="114" y="22"/>
                    <a:pt x="113" y="23"/>
                  </a:cubicBezTo>
                  <a:cubicBezTo>
                    <a:pt x="111" y="23"/>
                    <a:pt x="109" y="27"/>
                    <a:pt x="107" y="26"/>
                  </a:cubicBezTo>
                  <a:cubicBezTo>
                    <a:pt x="106" y="24"/>
                    <a:pt x="110" y="22"/>
                    <a:pt x="110" y="20"/>
                  </a:cubicBezTo>
                  <a:cubicBezTo>
                    <a:pt x="110" y="18"/>
                    <a:pt x="107" y="19"/>
                    <a:pt x="107" y="17"/>
                  </a:cubicBezTo>
                  <a:cubicBezTo>
                    <a:pt x="106" y="16"/>
                    <a:pt x="108" y="15"/>
                    <a:pt x="108" y="14"/>
                  </a:cubicBezTo>
                  <a:cubicBezTo>
                    <a:pt x="108" y="13"/>
                    <a:pt x="106" y="12"/>
                    <a:pt x="106" y="10"/>
                  </a:cubicBezTo>
                  <a:cubicBezTo>
                    <a:pt x="106" y="8"/>
                    <a:pt x="108" y="6"/>
                    <a:pt x="108" y="3"/>
                  </a:cubicBezTo>
                  <a:cubicBezTo>
                    <a:pt x="108" y="2"/>
                    <a:pt x="107" y="0"/>
                    <a:pt x="105" y="0"/>
                  </a:cubicBezTo>
                  <a:cubicBezTo>
                    <a:pt x="103" y="0"/>
                    <a:pt x="101" y="3"/>
                    <a:pt x="98" y="4"/>
                  </a:cubicBezTo>
                  <a:cubicBezTo>
                    <a:pt x="96" y="6"/>
                    <a:pt x="93" y="7"/>
                    <a:pt x="90" y="9"/>
                  </a:cubicBezTo>
                  <a:cubicBezTo>
                    <a:pt x="88" y="10"/>
                    <a:pt x="86" y="12"/>
                    <a:pt x="86" y="14"/>
                  </a:cubicBezTo>
                  <a:cubicBezTo>
                    <a:pt x="86" y="16"/>
                    <a:pt x="89" y="15"/>
                    <a:pt x="90" y="16"/>
                  </a:cubicBezTo>
                  <a:cubicBezTo>
                    <a:pt x="92" y="17"/>
                    <a:pt x="95" y="18"/>
                    <a:pt x="94" y="20"/>
                  </a:cubicBezTo>
                  <a:cubicBezTo>
                    <a:pt x="93" y="22"/>
                    <a:pt x="88" y="20"/>
                    <a:pt x="87" y="23"/>
                  </a:cubicBezTo>
                  <a:cubicBezTo>
                    <a:pt x="86" y="24"/>
                    <a:pt x="90" y="24"/>
                    <a:pt x="91" y="24"/>
                  </a:cubicBezTo>
                  <a:cubicBezTo>
                    <a:pt x="93" y="25"/>
                    <a:pt x="95" y="25"/>
                    <a:pt x="96" y="27"/>
                  </a:cubicBezTo>
                  <a:cubicBezTo>
                    <a:pt x="97" y="28"/>
                    <a:pt x="96" y="30"/>
                    <a:pt x="95" y="31"/>
                  </a:cubicBezTo>
                  <a:cubicBezTo>
                    <a:pt x="93" y="32"/>
                    <a:pt x="91" y="31"/>
                    <a:pt x="89" y="31"/>
                  </a:cubicBezTo>
                  <a:cubicBezTo>
                    <a:pt x="87" y="31"/>
                    <a:pt x="85" y="31"/>
                    <a:pt x="83" y="31"/>
                  </a:cubicBezTo>
                  <a:cubicBezTo>
                    <a:pt x="81" y="30"/>
                    <a:pt x="79" y="29"/>
                    <a:pt x="77" y="29"/>
                  </a:cubicBezTo>
                  <a:cubicBezTo>
                    <a:pt x="75" y="29"/>
                    <a:pt x="74" y="32"/>
                    <a:pt x="72" y="31"/>
                  </a:cubicBezTo>
                  <a:cubicBezTo>
                    <a:pt x="71" y="30"/>
                    <a:pt x="75" y="28"/>
                    <a:pt x="73" y="26"/>
                  </a:cubicBezTo>
                  <a:cubicBezTo>
                    <a:pt x="72" y="25"/>
                    <a:pt x="70" y="26"/>
                    <a:pt x="68" y="26"/>
                  </a:cubicBezTo>
                  <a:cubicBezTo>
                    <a:pt x="66" y="26"/>
                    <a:pt x="63" y="28"/>
                    <a:pt x="63" y="26"/>
                  </a:cubicBezTo>
                  <a:cubicBezTo>
                    <a:pt x="63" y="25"/>
                    <a:pt x="68" y="25"/>
                    <a:pt x="67" y="23"/>
                  </a:cubicBezTo>
                  <a:cubicBezTo>
                    <a:pt x="67" y="20"/>
                    <a:pt x="63" y="19"/>
                    <a:pt x="60" y="17"/>
                  </a:cubicBezTo>
                  <a:cubicBezTo>
                    <a:pt x="59" y="16"/>
                    <a:pt x="59" y="14"/>
                    <a:pt x="57" y="14"/>
                  </a:cubicBezTo>
                  <a:cubicBezTo>
                    <a:pt x="56" y="13"/>
                    <a:pt x="54" y="14"/>
                    <a:pt x="52" y="14"/>
                  </a:cubicBezTo>
                  <a:cubicBezTo>
                    <a:pt x="50" y="15"/>
                    <a:pt x="47" y="17"/>
                    <a:pt x="46" y="15"/>
                  </a:cubicBezTo>
                  <a:cubicBezTo>
                    <a:pt x="44" y="15"/>
                    <a:pt x="47" y="13"/>
                    <a:pt x="47" y="11"/>
                  </a:cubicBezTo>
                  <a:cubicBezTo>
                    <a:pt x="47" y="11"/>
                    <a:pt x="48" y="9"/>
                    <a:pt x="47" y="9"/>
                  </a:cubicBezTo>
                  <a:cubicBezTo>
                    <a:pt x="44" y="9"/>
                    <a:pt x="42" y="9"/>
                    <a:pt x="39" y="9"/>
                  </a:cubicBezTo>
                  <a:cubicBezTo>
                    <a:pt x="37" y="10"/>
                    <a:pt x="34" y="10"/>
                    <a:pt x="32" y="11"/>
                  </a:cubicBezTo>
                  <a:cubicBezTo>
                    <a:pt x="30" y="12"/>
                    <a:pt x="27" y="12"/>
                    <a:pt x="27" y="14"/>
                  </a:cubicBezTo>
                  <a:cubicBezTo>
                    <a:pt x="27" y="16"/>
                    <a:pt x="30" y="15"/>
                    <a:pt x="32" y="16"/>
                  </a:cubicBezTo>
                  <a:cubicBezTo>
                    <a:pt x="33" y="16"/>
                    <a:pt x="36" y="15"/>
                    <a:pt x="35" y="16"/>
                  </a:cubicBezTo>
                  <a:cubicBezTo>
                    <a:pt x="35" y="17"/>
                    <a:pt x="33" y="18"/>
                    <a:pt x="32" y="18"/>
                  </a:cubicBezTo>
                  <a:cubicBezTo>
                    <a:pt x="29" y="18"/>
                    <a:pt x="27" y="15"/>
                    <a:pt x="24" y="16"/>
                  </a:cubicBezTo>
                  <a:cubicBezTo>
                    <a:pt x="21" y="16"/>
                    <a:pt x="18" y="18"/>
                    <a:pt x="16" y="20"/>
                  </a:cubicBezTo>
                  <a:cubicBezTo>
                    <a:pt x="15" y="21"/>
                    <a:pt x="12" y="24"/>
                    <a:pt x="14" y="24"/>
                  </a:cubicBezTo>
                  <a:cubicBezTo>
                    <a:pt x="17" y="26"/>
                    <a:pt x="20" y="23"/>
                    <a:pt x="23" y="23"/>
                  </a:cubicBezTo>
                  <a:cubicBezTo>
                    <a:pt x="26" y="23"/>
                    <a:pt x="29" y="22"/>
                    <a:pt x="31" y="23"/>
                  </a:cubicBezTo>
                  <a:cubicBezTo>
                    <a:pt x="32" y="23"/>
                    <a:pt x="33" y="25"/>
                    <a:pt x="32" y="25"/>
                  </a:cubicBezTo>
                  <a:cubicBezTo>
                    <a:pt x="30" y="26"/>
                    <a:pt x="27" y="25"/>
                    <a:pt x="24" y="25"/>
                  </a:cubicBezTo>
                  <a:cubicBezTo>
                    <a:pt x="22" y="25"/>
                    <a:pt x="20" y="26"/>
                    <a:pt x="18" y="26"/>
                  </a:cubicBezTo>
                  <a:cubicBezTo>
                    <a:pt x="16" y="27"/>
                    <a:pt x="13" y="26"/>
                    <a:pt x="12" y="26"/>
                  </a:cubicBezTo>
                  <a:cubicBezTo>
                    <a:pt x="10" y="27"/>
                    <a:pt x="8" y="28"/>
                    <a:pt x="7" y="30"/>
                  </a:cubicBezTo>
                  <a:cubicBezTo>
                    <a:pt x="7" y="30"/>
                    <a:pt x="7" y="32"/>
                    <a:pt x="7" y="32"/>
                  </a:cubicBezTo>
                  <a:cubicBezTo>
                    <a:pt x="10" y="32"/>
                    <a:pt x="13" y="32"/>
                    <a:pt x="16" y="32"/>
                  </a:cubicBezTo>
                  <a:cubicBezTo>
                    <a:pt x="19" y="31"/>
                    <a:pt x="22" y="29"/>
                    <a:pt x="25" y="29"/>
                  </a:cubicBezTo>
                  <a:cubicBezTo>
                    <a:pt x="26" y="29"/>
                    <a:pt x="29" y="29"/>
                    <a:pt x="29" y="30"/>
                  </a:cubicBezTo>
                  <a:cubicBezTo>
                    <a:pt x="28" y="32"/>
                    <a:pt x="25" y="31"/>
                    <a:pt x="24" y="32"/>
                  </a:cubicBezTo>
                  <a:cubicBezTo>
                    <a:pt x="21" y="33"/>
                    <a:pt x="17" y="35"/>
                    <a:pt x="14" y="35"/>
                  </a:cubicBezTo>
                  <a:cubicBezTo>
                    <a:pt x="11" y="36"/>
                    <a:pt x="9" y="35"/>
                    <a:pt x="6" y="35"/>
                  </a:cubicBezTo>
                  <a:cubicBezTo>
                    <a:pt x="4" y="35"/>
                    <a:pt x="3" y="35"/>
                    <a:pt x="1" y="36"/>
                  </a:cubicBezTo>
                  <a:cubicBezTo>
                    <a:pt x="0" y="37"/>
                    <a:pt x="0" y="39"/>
                    <a:pt x="1" y="39"/>
                  </a:cubicBezTo>
                  <a:cubicBezTo>
                    <a:pt x="3" y="41"/>
                    <a:pt x="6" y="42"/>
                    <a:pt x="9" y="42"/>
                  </a:cubicBezTo>
                  <a:cubicBezTo>
                    <a:pt x="11" y="42"/>
                    <a:pt x="13" y="39"/>
                    <a:pt x="15" y="39"/>
                  </a:cubicBezTo>
                  <a:cubicBezTo>
                    <a:pt x="16" y="40"/>
                    <a:pt x="16" y="43"/>
                    <a:pt x="18" y="44"/>
                  </a:cubicBezTo>
                  <a:cubicBezTo>
                    <a:pt x="19" y="45"/>
                    <a:pt x="21" y="45"/>
                    <a:pt x="23" y="44"/>
                  </a:cubicBezTo>
                  <a:cubicBezTo>
                    <a:pt x="24" y="43"/>
                    <a:pt x="22" y="41"/>
                    <a:pt x="23" y="40"/>
                  </a:cubicBezTo>
                  <a:cubicBezTo>
                    <a:pt x="24" y="39"/>
                    <a:pt x="27" y="39"/>
                    <a:pt x="28" y="40"/>
                  </a:cubicBezTo>
                  <a:cubicBezTo>
                    <a:pt x="29" y="42"/>
                    <a:pt x="25" y="45"/>
                    <a:pt x="27" y="45"/>
                  </a:cubicBezTo>
                  <a:cubicBezTo>
                    <a:pt x="30" y="46"/>
                    <a:pt x="34" y="44"/>
                    <a:pt x="36" y="42"/>
                  </a:cubicBezTo>
                  <a:cubicBezTo>
                    <a:pt x="37" y="41"/>
                    <a:pt x="36" y="39"/>
                    <a:pt x="37" y="37"/>
                  </a:cubicBezTo>
                  <a:cubicBezTo>
                    <a:pt x="37" y="36"/>
                    <a:pt x="38" y="37"/>
                    <a:pt x="39" y="37"/>
                  </a:cubicBezTo>
                  <a:cubicBezTo>
                    <a:pt x="41" y="37"/>
                    <a:pt x="42" y="35"/>
                    <a:pt x="44" y="36"/>
                  </a:cubicBezTo>
                  <a:cubicBezTo>
                    <a:pt x="45" y="36"/>
                    <a:pt x="42" y="38"/>
                    <a:pt x="42" y="39"/>
                  </a:cubicBezTo>
                  <a:cubicBezTo>
                    <a:pt x="41" y="39"/>
                    <a:pt x="39" y="41"/>
                    <a:pt x="40" y="42"/>
                  </a:cubicBezTo>
                  <a:cubicBezTo>
                    <a:pt x="44" y="43"/>
                    <a:pt x="48" y="42"/>
                    <a:pt x="52" y="41"/>
                  </a:cubicBezTo>
                  <a:cubicBezTo>
                    <a:pt x="54" y="41"/>
                    <a:pt x="54" y="39"/>
                    <a:pt x="56" y="39"/>
                  </a:cubicBezTo>
                  <a:cubicBezTo>
                    <a:pt x="57" y="39"/>
                    <a:pt x="57" y="41"/>
                    <a:pt x="58" y="41"/>
                  </a:cubicBezTo>
                  <a:cubicBezTo>
                    <a:pt x="59" y="41"/>
                    <a:pt x="60" y="41"/>
                    <a:pt x="61" y="41"/>
                  </a:cubicBezTo>
                  <a:cubicBezTo>
                    <a:pt x="64" y="40"/>
                    <a:pt x="66" y="39"/>
                    <a:pt x="68" y="39"/>
                  </a:cubicBezTo>
                  <a:cubicBezTo>
                    <a:pt x="69" y="39"/>
                    <a:pt x="72" y="39"/>
                    <a:pt x="71" y="40"/>
                  </a:cubicBezTo>
                  <a:cubicBezTo>
                    <a:pt x="70" y="42"/>
                    <a:pt x="67" y="44"/>
                    <a:pt x="64" y="45"/>
                  </a:cubicBezTo>
                  <a:cubicBezTo>
                    <a:pt x="62" y="46"/>
                    <a:pt x="60" y="44"/>
                    <a:pt x="57" y="45"/>
                  </a:cubicBezTo>
                  <a:cubicBezTo>
                    <a:pt x="55" y="45"/>
                    <a:pt x="52" y="45"/>
                    <a:pt x="50" y="46"/>
                  </a:cubicBezTo>
                  <a:cubicBezTo>
                    <a:pt x="48" y="47"/>
                    <a:pt x="47" y="48"/>
                    <a:pt x="45" y="48"/>
                  </a:cubicBezTo>
                  <a:cubicBezTo>
                    <a:pt x="44" y="48"/>
                    <a:pt x="43" y="48"/>
                    <a:pt x="43" y="48"/>
                  </a:cubicBezTo>
                  <a:cubicBezTo>
                    <a:pt x="39" y="49"/>
                    <a:pt x="36" y="50"/>
                    <a:pt x="33" y="52"/>
                  </a:cubicBezTo>
                  <a:cubicBezTo>
                    <a:pt x="33" y="52"/>
                    <a:pt x="33" y="54"/>
                    <a:pt x="33" y="54"/>
                  </a:cubicBezTo>
                  <a:cubicBezTo>
                    <a:pt x="35" y="57"/>
                    <a:pt x="38" y="59"/>
                    <a:pt x="40" y="59"/>
                  </a:cubicBezTo>
                  <a:cubicBezTo>
                    <a:pt x="44" y="60"/>
                    <a:pt x="48" y="60"/>
                    <a:pt x="52" y="59"/>
                  </a:cubicBezTo>
                  <a:cubicBezTo>
                    <a:pt x="55" y="59"/>
                    <a:pt x="57" y="56"/>
                    <a:pt x="61" y="55"/>
                  </a:cubicBezTo>
                  <a:cubicBezTo>
                    <a:pt x="63" y="54"/>
                    <a:pt x="66" y="55"/>
                    <a:pt x="69" y="54"/>
                  </a:cubicBezTo>
                  <a:cubicBezTo>
                    <a:pt x="71" y="53"/>
                    <a:pt x="71" y="49"/>
                    <a:pt x="73" y="48"/>
                  </a:cubicBezTo>
                  <a:cubicBezTo>
                    <a:pt x="78" y="47"/>
                    <a:pt x="82" y="48"/>
                    <a:pt x="86" y="47"/>
                  </a:cubicBezTo>
                  <a:cubicBezTo>
                    <a:pt x="90" y="46"/>
                    <a:pt x="92" y="42"/>
                    <a:pt x="95" y="42"/>
                  </a:cubicBezTo>
                  <a:cubicBezTo>
                    <a:pt x="97" y="42"/>
                    <a:pt x="98" y="47"/>
                    <a:pt x="100" y="47"/>
                  </a:cubicBezTo>
                  <a:cubicBezTo>
                    <a:pt x="102" y="47"/>
                    <a:pt x="103" y="43"/>
                    <a:pt x="106" y="43"/>
                  </a:cubicBezTo>
                  <a:cubicBezTo>
                    <a:pt x="108" y="43"/>
                    <a:pt x="107" y="48"/>
                    <a:pt x="109" y="48"/>
                  </a:cubicBezTo>
                  <a:cubicBezTo>
                    <a:pt x="112" y="48"/>
                    <a:pt x="114" y="44"/>
                    <a:pt x="116" y="43"/>
                  </a:cubicBezTo>
                  <a:cubicBezTo>
                    <a:pt x="119" y="42"/>
                    <a:pt x="122" y="43"/>
                    <a:pt x="124" y="42"/>
                  </a:cubicBezTo>
                  <a:cubicBezTo>
                    <a:pt x="126" y="41"/>
                    <a:pt x="125" y="38"/>
                    <a:pt x="126" y="37"/>
                  </a:cubicBezTo>
                  <a:cubicBezTo>
                    <a:pt x="127" y="35"/>
                    <a:pt x="131" y="37"/>
                    <a:pt x="132" y="35"/>
                  </a:cubicBezTo>
                  <a:cubicBezTo>
                    <a:pt x="133" y="32"/>
                    <a:pt x="135" y="29"/>
                    <a:pt x="136" y="25"/>
                  </a:cubicBezTo>
                  <a:cubicBezTo>
                    <a:pt x="137" y="24"/>
                    <a:pt x="133" y="23"/>
                    <a:pt x="132" y="22"/>
                  </a:cubicBezTo>
                  <a:cubicBezTo>
                    <a:pt x="129" y="21"/>
                    <a:pt x="127" y="18"/>
                    <a:pt x="125" y="18"/>
                  </a:cubicBezTo>
                  <a:cubicBezTo>
                    <a:pt x="123" y="18"/>
                    <a:pt x="122" y="20"/>
                    <a:pt x="121" y="22"/>
                  </a:cubicBezTo>
                  <a:cubicBezTo>
                    <a:pt x="120" y="24"/>
                    <a:pt x="122" y="28"/>
                    <a:pt x="119" y="2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3" name="Freeform 3574"/>
            <p:cNvSpPr>
              <a:spLocks noChangeAspect="1"/>
            </p:cNvSpPr>
            <p:nvPr/>
          </p:nvSpPr>
          <p:spPr bwMode="auto">
            <a:xfrm>
              <a:off x="5730975" y="2711343"/>
              <a:ext cx="702943" cy="305334"/>
            </a:xfrm>
            <a:custGeom>
              <a:avLst/>
              <a:gdLst>
                <a:gd name="T0" fmla="*/ 92 w 88"/>
                <a:gd name="T1" fmla="*/ 0 h 42"/>
                <a:gd name="T2" fmla="*/ 104 w 88"/>
                <a:gd name="T3" fmla="*/ 7 h 42"/>
                <a:gd name="T4" fmla="*/ 103 w 88"/>
                <a:gd name="T5" fmla="*/ 10 h 42"/>
                <a:gd name="T6" fmla="*/ 95 w 88"/>
                <a:gd name="T7" fmla="*/ 12 h 42"/>
                <a:gd name="T8" fmla="*/ 92 w 88"/>
                <a:gd name="T9" fmla="*/ 12 h 42"/>
                <a:gd name="T10" fmla="*/ 94 w 88"/>
                <a:gd name="T11" fmla="*/ 20 h 42"/>
                <a:gd name="T12" fmla="*/ 88 w 88"/>
                <a:gd name="T13" fmla="*/ 20 h 42"/>
                <a:gd name="T14" fmla="*/ 91 w 88"/>
                <a:gd name="T15" fmla="*/ 25 h 42"/>
                <a:gd name="T16" fmla="*/ 79 w 88"/>
                <a:gd name="T17" fmla="*/ 26 h 42"/>
                <a:gd name="T18" fmla="*/ 74 w 88"/>
                <a:gd name="T19" fmla="*/ 35 h 42"/>
                <a:gd name="T20" fmla="*/ 67 w 88"/>
                <a:gd name="T21" fmla="*/ 37 h 42"/>
                <a:gd name="T22" fmla="*/ 62 w 88"/>
                <a:gd name="T23" fmla="*/ 31 h 42"/>
                <a:gd name="T24" fmla="*/ 66 w 88"/>
                <a:gd name="T25" fmla="*/ 25 h 42"/>
                <a:gd name="T26" fmla="*/ 68 w 88"/>
                <a:gd name="T27" fmla="*/ 21 h 42"/>
                <a:gd name="T28" fmla="*/ 62 w 88"/>
                <a:gd name="T29" fmla="*/ 23 h 42"/>
                <a:gd name="T30" fmla="*/ 56 w 88"/>
                <a:gd name="T31" fmla="*/ 29 h 42"/>
                <a:gd name="T32" fmla="*/ 51 w 88"/>
                <a:gd name="T33" fmla="*/ 30 h 42"/>
                <a:gd name="T34" fmla="*/ 56 w 88"/>
                <a:gd name="T35" fmla="*/ 36 h 42"/>
                <a:gd name="T36" fmla="*/ 48 w 88"/>
                <a:gd name="T37" fmla="*/ 39 h 42"/>
                <a:gd name="T38" fmla="*/ 45 w 88"/>
                <a:gd name="T39" fmla="*/ 38 h 42"/>
                <a:gd name="T40" fmla="*/ 44 w 88"/>
                <a:gd name="T41" fmla="*/ 36 h 42"/>
                <a:gd name="T42" fmla="*/ 43 w 88"/>
                <a:gd name="T43" fmla="*/ 38 h 42"/>
                <a:gd name="T44" fmla="*/ 37 w 88"/>
                <a:gd name="T45" fmla="*/ 48 h 42"/>
                <a:gd name="T46" fmla="*/ 29 w 88"/>
                <a:gd name="T47" fmla="*/ 48 h 42"/>
                <a:gd name="T48" fmla="*/ 29 w 88"/>
                <a:gd name="T49" fmla="*/ 38 h 42"/>
                <a:gd name="T50" fmla="*/ 26 w 88"/>
                <a:gd name="T51" fmla="*/ 37 h 42"/>
                <a:gd name="T52" fmla="*/ 23 w 88"/>
                <a:gd name="T53" fmla="*/ 45 h 42"/>
                <a:gd name="T54" fmla="*/ 19 w 88"/>
                <a:gd name="T55" fmla="*/ 45 h 42"/>
                <a:gd name="T56" fmla="*/ 12 w 88"/>
                <a:gd name="T57" fmla="*/ 42 h 42"/>
                <a:gd name="T58" fmla="*/ 5 w 88"/>
                <a:gd name="T59" fmla="*/ 46 h 42"/>
                <a:gd name="T60" fmla="*/ 0 w 88"/>
                <a:gd name="T61" fmla="*/ 43 h 42"/>
                <a:gd name="T62" fmla="*/ 5 w 88"/>
                <a:gd name="T63" fmla="*/ 36 h 42"/>
                <a:gd name="T64" fmla="*/ 14 w 88"/>
                <a:gd name="T65" fmla="*/ 32 h 42"/>
                <a:gd name="T66" fmla="*/ 19 w 88"/>
                <a:gd name="T67" fmla="*/ 33 h 42"/>
                <a:gd name="T68" fmla="*/ 26 w 88"/>
                <a:gd name="T69" fmla="*/ 25 h 42"/>
                <a:gd name="T70" fmla="*/ 37 w 88"/>
                <a:gd name="T71" fmla="*/ 20 h 42"/>
                <a:gd name="T72" fmla="*/ 51 w 88"/>
                <a:gd name="T73" fmla="*/ 11 h 42"/>
                <a:gd name="T74" fmla="*/ 56 w 88"/>
                <a:gd name="T75" fmla="*/ 6 h 42"/>
                <a:gd name="T76" fmla="*/ 67 w 88"/>
                <a:gd name="T77" fmla="*/ 5 h 42"/>
                <a:gd name="T78" fmla="*/ 74 w 88"/>
                <a:gd name="T79" fmla="*/ 5 h 42"/>
                <a:gd name="T80" fmla="*/ 81 w 88"/>
                <a:gd name="T81" fmla="*/ 8 h 42"/>
                <a:gd name="T82" fmla="*/ 86 w 88"/>
                <a:gd name="T83" fmla="*/ 7 h 42"/>
                <a:gd name="T84" fmla="*/ 86 w 88"/>
                <a:gd name="T85" fmla="*/ 2 h 42"/>
                <a:gd name="T86" fmla="*/ 92 w 88"/>
                <a:gd name="T87" fmla="*/ 0 h 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8"/>
                <a:gd name="T133" fmla="*/ 0 h 42"/>
                <a:gd name="T134" fmla="*/ 88 w 88"/>
                <a:gd name="T135" fmla="*/ 42 h 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8" h="42">
                  <a:moveTo>
                    <a:pt x="77" y="0"/>
                  </a:moveTo>
                  <a:cubicBezTo>
                    <a:pt x="81" y="1"/>
                    <a:pt x="85" y="3"/>
                    <a:pt x="87" y="6"/>
                  </a:cubicBezTo>
                  <a:cubicBezTo>
                    <a:pt x="88" y="6"/>
                    <a:pt x="87" y="8"/>
                    <a:pt x="86" y="8"/>
                  </a:cubicBezTo>
                  <a:cubicBezTo>
                    <a:pt x="84" y="9"/>
                    <a:pt x="82" y="10"/>
                    <a:pt x="80" y="10"/>
                  </a:cubicBezTo>
                  <a:cubicBezTo>
                    <a:pt x="79" y="11"/>
                    <a:pt x="77" y="9"/>
                    <a:pt x="77" y="10"/>
                  </a:cubicBezTo>
                  <a:cubicBezTo>
                    <a:pt x="77" y="13"/>
                    <a:pt x="80" y="15"/>
                    <a:pt x="79" y="17"/>
                  </a:cubicBezTo>
                  <a:cubicBezTo>
                    <a:pt x="79" y="19"/>
                    <a:pt x="75" y="16"/>
                    <a:pt x="74" y="17"/>
                  </a:cubicBezTo>
                  <a:cubicBezTo>
                    <a:pt x="73" y="18"/>
                    <a:pt x="77" y="20"/>
                    <a:pt x="76" y="21"/>
                  </a:cubicBezTo>
                  <a:cubicBezTo>
                    <a:pt x="74" y="23"/>
                    <a:pt x="69" y="21"/>
                    <a:pt x="66" y="22"/>
                  </a:cubicBezTo>
                  <a:cubicBezTo>
                    <a:pt x="64" y="24"/>
                    <a:pt x="64" y="27"/>
                    <a:pt x="62" y="29"/>
                  </a:cubicBezTo>
                  <a:cubicBezTo>
                    <a:pt x="60" y="30"/>
                    <a:pt x="58" y="31"/>
                    <a:pt x="56" y="31"/>
                  </a:cubicBezTo>
                  <a:cubicBezTo>
                    <a:pt x="54" y="30"/>
                    <a:pt x="53" y="28"/>
                    <a:pt x="52" y="26"/>
                  </a:cubicBezTo>
                  <a:cubicBezTo>
                    <a:pt x="52" y="24"/>
                    <a:pt x="54" y="23"/>
                    <a:pt x="55" y="21"/>
                  </a:cubicBezTo>
                  <a:cubicBezTo>
                    <a:pt x="56" y="20"/>
                    <a:pt x="58" y="18"/>
                    <a:pt x="57" y="18"/>
                  </a:cubicBezTo>
                  <a:cubicBezTo>
                    <a:pt x="56" y="17"/>
                    <a:pt x="54" y="18"/>
                    <a:pt x="52" y="19"/>
                  </a:cubicBezTo>
                  <a:cubicBezTo>
                    <a:pt x="50" y="21"/>
                    <a:pt x="49" y="23"/>
                    <a:pt x="47" y="24"/>
                  </a:cubicBezTo>
                  <a:cubicBezTo>
                    <a:pt x="46" y="25"/>
                    <a:pt x="43" y="24"/>
                    <a:pt x="43" y="25"/>
                  </a:cubicBezTo>
                  <a:cubicBezTo>
                    <a:pt x="43" y="27"/>
                    <a:pt x="47" y="28"/>
                    <a:pt x="47" y="30"/>
                  </a:cubicBezTo>
                  <a:cubicBezTo>
                    <a:pt x="46" y="32"/>
                    <a:pt x="42" y="33"/>
                    <a:pt x="40" y="33"/>
                  </a:cubicBezTo>
                  <a:cubicBezTo>
                    <a:pt x="39" y="34"/>
                    <a:pt x="39" y="32"/>
                    <a:pt x="38" y="32"/>
                  </a:cubicBezTo>
                  <a:cubicBezTo>
                    <a:pt x="38" y="31"/>
                    <a:pt x="38" y="29"/>
                    <a:pt x="37" y="30"/>
                  </a:cubicBezTo>
                  <a:cubicBezTo>
                    <a:pt x="36" y="30"/>
                    <a:pt x="36" y="32"/>
                    <a:pt x="36" y="32"/>
                  </a:cubicBezTo>
                  <a:cubicBezTo>
                    <a:pt x="34" y="35"/>
                    <a:pt x="34" y="38"/>
                    <a:pt x="31" y="40"/>
                  </a:cubicBezTo>
                  <a:cubicBezTo>
                    <a:pt x="29" y="41"/>
                    <a:pt x="25" y="42"/>
                    <a:pt x="24" y="40"/>
                  </a:cubicBezTo>
                  <a:cubicBezTo>
                    <a:pt x="22" y="38"/>
                    <a:pt x="25" y="35"/>
                    <a:pt x="24" y="32"/>
                  </a:cubicBezTo>
                  <a:cubicBezTo>
                    <a:pt x="24" y="31"/>
                    <a:pt x="22" y="31"/>
                    <a:pt x="22" y="31"/>
                  </a:cubicBezTo>
                  <a:cubicBezTo>
                    <a:pt x="20" y="33"/>
                    <a:pt x="21" y="36"/>
                    <a:pt x="19" y="38"/>
                  </a:cubicBezTo>
                  <a:cubicBezTo>
                    <a:pt x="18" y="39"/>
                    <a:pt x="17" y="39"/>
                    <a:pt x="16" y="38"/>
                  </a:cubicBezTo>
                  <a:cubicBezTo>
                    <a:pt x="13" y="38"/>
                    <a:pt x="12" y="35"/>
                    <a:pt x="10" y="35"/>
                  </a:cubicBezTo>
                  <a:cubicBezTo>
                    <a:pt x="7" y="35"/>
                    <a:pt x="6" y="39"/>
                    <a:pt x="4" y="39"/>
                  </a:cubicBezTo>
                  <a:cubicBezTo>
                    <a:pt x="2" y="40"/>
                    <a:pt x="0" y="38"/>
                    <a:pt x="0" y="36"/>
                  </a:cubicBezTo>
                  <a:cubicBezTo>
                    <a:pt x="0" y="34"/>
                    <a:pt x="2" y="31"/>
                    <a:pt x="4" y="30"/>
                  </a:cubicBezTo>
                  <a:cubicBezTo>
                    <a:pt x="7" y="28"/>
                    <a:pt x="9" y="27"/>
                    <a:pt x="12" y="27"/>
                  </a:cubicBezTo>
                  <a:cubicBezTo>
                    <a:pt x="13" y="27"/>
                    <a:pt x="15" y="29"/>
                    <a:pt x="16" y="28"/>
                  </a:cubicBezTo>
                  <a:cubicBezTo>
                    <a:pt x="19" y="27"/>
                    <a:pt x="20" y="23"/>
                    <a:pt x="22" y="21"/>
                  </a:cubicBezTo>
                  <a:cubicBezTo>
                    <a:pt x="25" y="19"/>
                    <a:pt x="28" y="19"/>
                    <a:pt x="31" y="17"/>
                  </a:cubicBezTo>
                  <a:cubicBezTo>
                    <a:pt x="35" y="15"/>
                    <a:pt x="39" y="12"/>
                    <a:pt x="43" y="9"/>
                  </a:cubicBezTo>
                  <a:cubicBezTo>
                    <a:pt x="44" y="8"/>
                    <a:pt x="45" y="6"/>
                    <a:pt x="47" y="5"/>
                  </a:cubicBezTo>
                  <a:cubicBezTo>
                    <a:pt x="50" y="4"/>
                    <a:pt x="53" y="4"/>
                    <a:pt x="56" y="4"/>
                  </a:cubicBezTo>
                  <a:cubicBezTo>
                    <a:pt x="58" y="3"/>
                    <a:pt x="60" y="3"/>
                    <a:pt x="62" y="4"/>
                  </a:cubicBezTo>
                  <a:cubicBezTo>
                    <a:pt x="64" y="4"/>
                    <a:pt x="66" y="7"/>
                    <a:pt x="68" y="7"/>
                  </a:cubicBezTo>
                  <a:cubicBezTo>
                    <a:pt x="70" y="8"/>
                    <a:pt x="71" y="7"/>
                    <a:pt x="72" y="6"/>
                  </a:cubicBezTo>
                  <a:cubicBezTo>
                    <a:pt x="73" y="5"/>
                    <a:pt x="71" y="3"/>
                    <a:pt x="72" y="2"/>
                  </a:cubicBezTo>
                  <a:cubicBezTo>
                    <a:pt x="73" y="0"/>
                    <a:pt x="75" y="0"/>
                    <a:pt x="77"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4" name="Freeform 3575"/>
            <p:cNvSpPr>
              <a:spLocks noChangeAspect="1"/>
            </p:cNvSpPr>
            <p:nvPr/>
          </p:nvSpPr>
          <p:spPr bwMode="auto">
            <a:xfrm>
              <a:off x="6005465" y="2961721"/>
              <a:ext cx="167367" cy="109923"/>
            </a:xfrm>
            <a:custGeom>
              <a:avLst/>
              <a:gdLst>
                <a:gd name="T0" fmla="*/ 1 w 21"/>
                <a:gd name="T1" fmla="*/ 11 h 15"/>
                <a:gd name="T2" fmla="*/ 1 w 21"/>
                <a:gd name="T3" fmla="*/ 13 h 15"/>
                <a:gd name="T4" fmla="*/ 10 w 21"/>
                <a:gd name="T5" fmla="*/ 18 h 15"/>
                <a:gd name="T6" fmla="*/ 14 w 21"/>
                <a:gd name="T7" fmla="*/ 12 h 15"/>
                <a:gd name="T8" fmla="*/ 25 w 21"/>
                <a:gd name="T9" fmla="*/ 4 h 15"/>
                <a:gd name="T10" fmla="*/ 24 w 21"/>
                <a:gd name="T11" fmla="*/ 1 h 15"/>
                <a:gd name="T12" fmla="*/ 18 w 21"/>
                <a:gd name="T13" fmla="*/ 4 h 15"/>
                <a:gd name="T14" fmla="*/ 10 w 21"/>
                <a:gd name="T15" fmla="*/ 6 h 15"/>
                <a:gd name="T16" fmla="*/ 1 w 21"/>
                <a:gd name="T17" fmla="*/ 11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15"/>
                <a:gd name="T29" fmla="*/ 21 w 21"/>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15">
                  <a:moveTo>
                    <a:pt x="1" y="9"/>
                  </a:moveTo>
                  <a:cubicBezTo>
                    <a:pt x="0" y="9"/>
                    <a:pt x="0" y="11"/>
                    <a:pt x="1" y="11"/>
                  </a:cubicBezTo>
                  <a:cubicBezTo>
                    <a:pt x="3" y="13"/>
                    <a:pt x="5" y="15"/>
                    <a:pt x="8" y="15"/>
                  </a:cubicBezTo>
                  <a:cubicBezTo>
                    <a:pt x="10" y="15"/>
                    <a:pt x="11" y="12"/>
                    <a:pt x="12" y="10"/>
                  </a:cubicBezTo>
                  <a:cubicBezTo>
                    <a:pt x="15" y="8"/>
                    <a:pt x="19" y="6"/>
                    <a:pt x="21" y="3"/>
                  </a:cubicBezTo>
                  <a:cubicBezTo>
                    <a:pt x="21" y="2"/>
                    <a:pt x="21" y="1"/>
                    <a:pt x="20" y="1"/>
                  </a:cubicBezTo>
                  <a:cubicBezTo>
                    <a:pt x="18" y="0"/>
                    <a:pt x="17" y="2"/>
                    <a:pt x="15" y="3"/>
                  </a:cubicBezTo>
                  <a:cubicBezTo>
                    <a:pt x="13" y="4"/>
                    <a:pt x="10" y="4"/>
                    <a:pt x="8" y="5"/>
                  </a:cubicBezTo>
                  <a:cubicBezTo>
                    <a:pt x="5" y="6"/>
                    <a:pt x="3" y="7"/>
                    <a:pt x="1" y="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5" name="Freeform 3577"/>
            <p:cNvSpPr>
              <a:spLocks noChangeAspect="1"/>
            </p:cNvSpPr>
            <p:nvPr/>
          </p:nvSpPr>
          <p:spPr bwMode="auto">
            <a:xfrm>
              <a:off x="6500865" y="2625847"/>
              <a:ext cx="113809" cy="73277"/>
            </a:xfrm>
            <a:custGeom>
              <a:avLst/>
              <a:gdLst>
                <a:gd name="T0" fmla="*/ 0 w 14"/>
                <a:gd name="T1" fmla="*/ 2 h 10"/>
                <a:gd name="T2" fmla="*/ 0 w 14"/>
                <a:gd name="T3" fmla="*/ 5 h 10"/>
                <a:gd name="T4" fmla="*/ 7 w 14"/>
                <a:gd name="T5" fmla="*/ 8 h 10"/>
                <a:gd name="T6" fmla="*/ 10 w 14"/>
                <a:gd name="T7" fmla="*/ 12 h 10"/>
                <a:gd name="T8" fmla="*/ 16 w 14"/>
                <a:gd name="T9" fmla="*/ 8 h 10"/>
                <a:gd name="T10" fmla="*/ 13 w 14"/>
                <a:gd name="T11" fmla="*/ 4 h 10"/>
                <a:gd name="T12" fmla="*/ 11 w 14"/>
                <a:gd name="T13" fmla="*/ 1 h 10"/>
                <a:gd name="T14" fmla="*/ 4 w 14"/>
                <a:gd name="T15" fmla="*/ 1 h 10"/>
                <a:gd name="T16" fmla="*/ 0 w 14"/>
                <a:gd name="T17" fmla="*/ 2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10"/>
                <a:gd name="T29" fmla="*/ 14 w 14"/>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10">
                  <a:moveTo>
                    <a:pt x="0" y="2"/>
                  </a:moveTo>
                  <a:cubicBezTo>
                    <a:pt x="0" y="3"/>
                    <a:pt x="0" y="4"/>
                    <a:pt x="0" y="4"/>
                  </a:cubicBezTo>
                  <a:cubicBezTo>
                    <a:pt x="2" y="6"/>
                    <a:pt x="4" y="6"/>
                    <a:pt x="6" y="7"/>
                  </a:cubicBezTo>
                  <a:cubicBezTo>
                    <a:pt x="7" y="8"/>
                    <a:pt x="7" y="10"/>
                    <a:pt x="8" y="10"/>
                  </a:cubicBezTo>
                  <a:cubicBezTo>
                    <a:pt x="10" y="9"/>
                    <a:pt x="13" y="9"/>
                    <a:pt x="13" y="7"/>
                  </a:cubicBezTo>
                  <a:cubicBezTo>
                    <a:pt x="14" y="6"/>
                    <a:pt x="12" y="4"/>
                    <a:pt x="11" y="3"/>
                  </a:cubicBezTo>
                  <a:cubicBezTo>
                    <a:pt x="10" y="2"/>
                    <a:pt x="10" y="1"/>
                    <a:pt x="9" y="1"/>
                  </a:cubicBezTo>
                  <a:cubicBezTo>
                    <a:pt x="7" y="0"/>
                    <a:pt x="5" y="1"/>
                    <a:pt x="3" y="1"/>
                  </a:cubicBezTo>
                  <a:cubicBezTo>
                    <a:pt x="2" y="1"/>
                    <a:pt x="1" y="1"/>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6" name="Freeform 3578"/>
            <p:cNvSpPr>
              <a:spLocks noChangeAspect="1"/>
            </p:cNvSpPr>
            <p:nvPr/>
          </p:nvSpPr>
          <p:spPr bwMode="auto">
            <a:xfrm>
              <a:off x="6628073" y="2607532"/>
              <a:ext cx="341437" cy="152670"/>
            </a:xfrm>
            <a:custGeom>
              <a:avLst/>
              <a:gdLst>
                <a:gd name="T0" fmla="*/ 2 w 42"/>
                <a:gd name="T1" fmla="*/ 7 h 21"/>
                <a:gd name="T2" fmla="*/ 0 w 42"/>
                <a:gd name="T3" fmla="*/ 17 h 21"/>
                <a:gd name="T4" fmla="*/ 6 w 42"/>
                <a:gd name="T5" fmla="*/ 23 h 21"/>
                <a:gd name="T6" fmla="*/ 12 w 42"/>
                <a:gd name="T7" fmla="*/ 25 h 21"/>
                <a:gd name="T8" fmla="*/ 23 w 42"/>
                <a:gd name="T9" fmla="*/ 20 h 21"/>
                <a:gd name="T10" fmla="*/ 29 w 42"/>
                <a:gd name="T11" fmla="*/ 21 h 21"/>
                <a:gd name="T12" fmla="*/ 34 w 42"/>
                <a:gd name="T13" fmla="*/ 20 h 21"/>
                <a:gd name="T14" fmla="*/ 41 w 42"/>
                <a:gd name="T15" fmla="*/ 17 h 21"/>
                <a:gd name="T16" fmla="*/ 41 w 42"/>
                <a:gd name="T17" fmla="*/ 13 h 21"/>
                <a:gd name="T18" fmla="*/ 34 w 42"/>
                <a:gd name="T19" fmla="*/ 12 h 21"/>
                <a:gd name="T20" fmla="*/ 29 w 42"/>
                <a:gd name="T21" fmla="*/ 11 h 21"/>
                <a:gd name="T22" fmla="*/ 36 w 42"/>
                <a:gd name="T23" fmla="*/ 7 h 21"/>
                <a:gd name="T24" fmla="*/ 46 w 42"/>
                <a:gd name="T25" fmla="*/ 7 h 21"/>
                <a:gd name="T26" fmla="*/ 50 w 42"/>
                <a:gd name="T27" fmla="*/ 2 h 21"/>
                <a:gd name="T28" fmla="*/ 45 w 42"/>
                <a:gd name="T29" fmla="*/ 0 h 21"/>
                <a:gd name="T30" fmla="*/ 32 w 42"/>
                <a:gd name="T31" fmla="*/ 1 h 21"/>
                <a:gd name="T32" fmla="*/ 19 w 42"/>
                <a:gd name="T33" fmla="*/ 4 h 21"/>
                <a:gd name="T34" fmla="*/ 11 w 42"/>
                <a:gd name="T35" fmla="*/ 6 h 21"/>
                <a:gd name="T36" fmla="*/ 2 w 42"/>
                <a:gd name="T37" fmla="*/ 7 h 2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2"/>
                <a:gd name="T58" fmla="*/ 0 h 21"/>
                <a:gd name="T59" fmla="*/ 42 w 42"/>
                <a:gd name="T60" fmla="*/ 21 h 2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2" h="21">
                  <a:moveTo>
                    <a:pt x="2" y="6"/>
                  </a:moveTo>
                  <a:cubicBezTo>
                    <a:pt x="0" y="8"/>
                    <a:pt x="0" y="11"/>
                    <a:pt x="0" y="14"/>
                  </a:cubicBezTo>
                  <a:cubicBezTo>
                    <a:pt x="1" y="16"/>
                    <a:pt x="3" y="18"/>
                    <a:pt x="5" y="19"/>
                  </a:cubicBezTo>
                  <a:cubicBezTo>
                    <a:pt x="7" y="20"/>
                    <a:pt x="9" y="21"/>
                    <a:pt x="10" y="21"/>
                  </a:cubicBezTo>
                  <a:cubicBezTo>
                    <a:pt x="13" y="20"/>
                    <a:pt x="16" y="17"/>
                    <a:pt x="19" y="17"/>
                  </a:cubicBezTo>
                  <a:cubicBezTo>
                    <a:pt x="21" y="17"/>
                    <a:pt x="22" y="18"/>
                    <a:pt x="24" y="18"/>
                  </a:cubicBezTo>
                  <a:cubicBezTo>
                    <a:pt x="26" y="19"/>
                    <a:pt x="27" y="18"/>
                    <a:pt x="28" y="17"/>
                  </a:cubicBezTo>
                  <a:cubicBezTo>
                    <a:pt x="30" y="17"/>
                    <a:pt x="32" y="16"/>
                    <a:pt x="34" y="14"/>
                  </a:cubicBezTo>
                  <a:cubicBezTo>
                    <a:pt x="34" y="13"/>
                    <a:pt x="35" y="12"/>
                    <a:pt x="34" y="11"/>
                  </a:cubicBezTo>
                  <a:cubicBezTo>
                    <a:pt x="32" y="10"/>
                    <a:pt x="30" y="11"/>
                    <a:pt x="28" y="10"/>
                  </a:cubicBezTo>
                  <a:cubicBezTo>
                    <a:pt x="27" y="10"/>
                    <a:pt x="23" y="10"/>
                    <a:pt x="24" y="9"/>
                  </a:cubicBezTo>
                  <a:cubicBezTo>
                    <a:pt x="25" y="7"/>
                    <a:pt x="28" y="7"/>
                    <a:pt x="30" y="6"/>
                  </a:cubicBezTo>
                  <a:cubicBezTo>
                    <a:pt x="33" y="6"/>
                    <a:pt x="35" y="6"/>
                    <a:pt x="38" y="6"/>
                  </a:cubicBezTo>
                  <a:cubicBezTo>
                    <a:pt x="39" y="5"/>
                    <a:pt x="42" y="4"/>
                    <a:pt x="41" y="2"/>
                  </a:cubicBezTo>
                  <a:cubicBezTo>
                    <a:pt x="41" y="1"/>
                    <a:pt x="39" y="1"/>
                    <a:pt x="37" y="0"/>
                  </a:cubicBezTo>
                  <a:cubicBezTo>
                    <a:pt x="33" y="0"/>
                    <a:pt x="30" y="1"/>
                    <a:pt x="26" y="1"/>
                  </a:cubicBezTo>
                  <a:cubicBezTo>
                    <a:pt x="23" y="2"/>
                    <a:pt x="20" y="2"/>
                    <a:pt x="16" y="3"/>
                  </a:cubicBezTo>
                  <a:cubicBezTo>
                    <a:pt x="14" y="4"/>
                    <a:pt x="11" y="4"/>
                    <a:pt x="9" y="5"/>
                  </a:cubicBezTo>
                  <a:cubicBezTo>
                    <a:pt x="6" y="6"/>
                    <a:pt x="4" y="5"/>
                    <a:pt x="2"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7" name="Freeform 3579"/>
            <p:cNvSpPr>
              <a:spLocks noChangeAspect="1"/>
            </p:cNvSpPr>
            <p:nvPr/>
          </p:nvSpPr>
          <p:spPr bwMode="auto">
            <a:xfrm>
              <a:off x="6668234" y="2491507"/>
              <a:ext cx="321342" cy="97702"/>
            </a:xfrm>
            <a:custGeom>
              <a:avLst/>
              <a:gdLst>
                <a:gd name="T0" fmla="*/ 42 w 40"/>
                <a:gd name="T1" fmla="*/ 1 h 13"/>
                <a:gd name="T2" fmla="*/ 47 w 40"/>
                <a:gd name="T3" fmla="*/ 7 h 13"/>
                <a:gd name="T4" fmla="*/ 47 w 40"/>
                <a:gd name="T5" fmla="*/ 15 h 13"/>
                <a:gd name="T6" fmla="*/ 42 w 40"/>
                <a:gd name="T7" fmla="*/ 15 h 13"/>
                <a:gd name="T8" fmla="*/ 36 w 40"/>
                <a:gd name="T9" fmla="*/ 15 h 13"/>
                <a:gd name="T10" fmla="*/ 29 w 40"/>
                <a:gd name="T11" fmla="*/ 12 h 13"/>
                <a:gd name="T12" fmla="*/ 25 w 40"/>
                <a:gd name="T13" fmla="*/ 16 h 13"/>
                <a:gd name="T14" fmla="*/ 20 w 40"/>
                <a:gd name="T15" fmla="*/ 15 h 13"/>
                <a:gd name="T16" fmla="*/ 16 w 40"/>
                <a:gd name="T17" fmla="*/ 11 h 13"/>
                <a:gd name="T18" fmla="*/ 7 w 40"/>
                <a:gd name="T19" fmla="*/ 15 h 13"/>
                <a:gd name="T20" fmla="*/ 1 w 40"/>
                <a:gd name="T21" fmla="*/ 15 h 13"/>
                <a:gd name="T22" fmla="*/ 2 w 40"/>
                <a:gd name="T23" fmla="*/ 10 h 13"/>
                <a:gd name="T24" fmla="*/ 18 w 40"/>
                <a:gd name="T25" fmla="*/ 6 h 13"/>
                <a:gd name="T26" fmla="*/ 25 w 40"/>
                <a:gd name="T27" fmla="*/ 6 h 13"/>
                <a:gd name="T28" fmla="*/ 34 w 40"/>
                <a:gd name="T29" fmla="*/ 1 h 13"/>
                <a:gd name="T30" fmla="*/ 42 w 40"/>
                <a:gd name="T31" fmla="*/ 1 h 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0"/>
                <a:gd name="T49" fmla="*/ 0 h 13"/>
                <a:gd name="T50" fmla="*/ 40 w 40"/>
                <a:gd name="T51" fmla="*/ 13 h 1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0" h="13">
                  <a:moveTo>
                    <a:pt x="35" y="1"/>
                  </a:moveTo>
                  <a:cubicBezTo>
                    <a:pt x="37" y="2"/>
                    <a:pt x="39" y="4"/>
                    <a:pt x="39" y="6"/>
                  </a:cubicBezTo>
                  <a:cubicBezTo>
                    <a:pt x="40" y="8"/>
                    <a:pt x="40" y="11"/>
                    <a:pt x="39" y="12"/>
                  </a:cubicBezTo>
                  <a:cubicBezTo>
                    <a:pt x="38" y="13"/>
                    <a:pt x="36" y="12"/>
                    <a:pt x="35" y="12"/>
                  </a:cubicBezTo>
                  <a:cubicBezTo>
                    <a:pt x="33" y="12"/>
                    <a:pt x="31" y="13"/>
                    <a:pt x="30" y="12"/>
                  </a:cubicBezTo>
                  <a:cubicBezTo>
                    <a:pt x="28" y="12"/>
                    <a:pt x="26" y="9"/>
                    <a:pt x="24" y="10"/>
                  </a:cubicBezTo>
                  <a:cubicBezTo>
                    <a:pt x="23" y="10"/>
                    <a:pt x="22" y="12"/>
                    <a:pt x="21" y="13"/>
                  </a:cubicBezTo>
                  <a:cubicBezTo>
                    <a:pt x="19" y="13"/>
                    <a:pt x="18" y="12"/>
                    <a:pt x="17" y="12"/>
                  </a:cubicBezTo>
                  <a:cubicBezTo>
                    <a:pt x="15" y="11"/>
                    <a:pt x="15" y="9"/>
                    <a:pt x="13" y="9"/>
                  </a:cubicBezTo>
                  <a:cubicBezTo>
                    <a:pt x="10" y="9"/>
                    <a:pt x="9" y="11"/>
                    <a:pt x="6" y="12"/>
                  </a:cubicBezTo>
                  <a:cubicBezTo>
                    <a:pt x="5" y="13"/>
                    <a:pt x="2" y="13"/>
                    <a:pt x="1" y="12"/>
                  </a:cubicBezTo>
                  <a:cubicBezTo>
                    <a:pt x="0" y="11"/>
                    <a:pt x="1" y="9"/>
                    <a:pt x="2" y="8"/>
                  </a:cubicBezTo>
                  <a:cubicBezTo>
                    <a:pt x="6" y="6"/>
                    <a:pt x="11" y="6"/>
                    <a:pt x="15" y="5"/>
                  </a:cubicBezTo>
                  <a:cubicBezTo>
                    <a:pt x="17" y="5"/>
                    <a:pt x="19" y="5"/>
                    <a:pt x="21" y="5"/>
                  </a:cubicBezTo>
                  <a:cubicBezTo>
                    <a:pt x="24" y="4"/>
                    <a:pt x="26" y="2"/>
                    <a:pt x="28" y="1"/>
                  </a:cubicBezTo>
                  <a:cubicBezTo>
                    <a:pt x="30" y="0"/>
                    <a:pt x="33" y="0"/>
                    <a:pt x="3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8" name="Freeform 3580"/>
            <p:cNvSpPr>
              <a:spLocks noChangeAspect="1"/>
            </p:cNvSpPr>
            <p:nvPr/>
          </p:nvSpPr>
          <p:spPr bwMode="auto">
            <a:xfrm>
              <a:off x="7210500" y="3065537"/>
              <a:ext cx="120509" cy="85490"/>
            </a:xfrm>
            <a:custGeom>
              <a:avLst/>
              <a:gdLst>
                <a:gd name="T0" fmla="*/ 8 w 15"/>
                <a:gd name="T1" fmla="*/ 1 h 12"/>
                <a:gd name="T2" fmla="*/ 14 w 15"/>
                <a:gd name="T3" fmla="*/ 1 h 12"/>
                <a:gd name="T4" fmla="*/ 17 w 15"/>
                <a:gd name="T5" fmla="*/ 9 h 12"/>
                <a:gd name="T6" fmla="*/ 11 w 15"/>
                <a:gd name="T7" fmla="*/ 14 h 12"/>
                <a:gd name="T8" fmla="*/ 5 w 15"/>
                <a:gd name="T9" fmla="*/ 12 h 12"/>
                <a:gd name="T10" fmla="*/ 0 w 15"/>
                <a:gd name="T11" fmla="*/ 9 h 12"/>
                <a:gd name="T12" fmla="*/ 5 w 15"/>
                <a:gd name="T13" fmla="*/ 2 h 12"/>
                <a:gd name="T14" fmla="*/ 8 w 15"/>
                <a:gd name="T15" fmla="*/ 1 h 12"/>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12"/>
                <a:gd name="T26" fmla="*/ 15 w 15"/>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12">
                  <a:moveTo>
                    <a:pt x="7" y="1"/>
                  </a:moveTo>
                  <a:cubicBezTo>
                    <a:pt x="9" y="1"/>
                    <a:pt x="11" y="0"/>
                    <a:pt x="12" y="1"/>
                  </a:cubicBezTo>
                  <a:cubicBezTo>
                    <a:pt x="14" y="3"/>
                    <a:pt x="15" y="6"/>
                    <a:pt x="14" y="8"/>
                  </a:cubicBezTo>
                  <a:cubicBezTo>
                    <a:pt x="14" y="10"/>
                    <a:pt x="11" y="11"/>
                    <a:pt x="9" y="12"/>
                  </a:cubicBezTo>
                  <a:cubicBezTo>
                    <a:pt x="7" y="12"/>
                    <a:pt x="5" y="11"/>
                    <a:pt x="4" y="10"/>
                  </a:cubicBezTo>
                  <a:cubicBezTo>
                    <a:pt x="2" y="9"/>
                    <a:pt x="0" y="9"/>
                    <a:pt x="0" y="8"/>
                  </a:cubicBezTo>
                  <a:cubicBezTo>
                    <a:pt x="1" y="5"/>
                    <a:pt x="3" y="3"/>
                    <a:pt x="4" y="2"/>
                  </a:cubicBezTo>
                  <a:cubicBezTo>
                    <a:pt x="5" y="1"/>
                    <a:pt x="6" y="1"/>
                    <a:pt x="7"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99" name="Freeform 3581"/>
            <p:cNvSpPr>
              <a:spLocks noChangeAspect="1"/>
            </p:cNvSpPr>
            <p:nvPr/>
          </p:nvSpPr>
          <p:spPr bwMode="auto">
            <a:xfrm>
              <a:off x="7257360" y="2668596"/>
              <a:ext cx="120509" cy="122138"/>
            </a:xfrm>
            <a:custGeom>
              <a:avLst/>
              <a:gdLst>
                <a:gd name="T0" fmla="*/ 4 w 15"/>
                <a:gd name="T1" fmla="*/ 1 h 17"/>
                <a:gd name="T2" fmla="*/ 12 w 15"/>
                <a:gd name="T3" fmla="*/ 7 h 17"/>
                <a:gd name="T4" fmla="*/ 18 w 15"/>
                <a:gd name="T5" fmla="*/ 15 h 17"/>
                <a:gd name="T6" fmla="*/ 12 w 15"/>
                <a:gd name="T7" fmla="*/ 19 h 17"/>
                <a:gd name="T8" fmla="*/ 6 w 15"/>
                <a:gd name="T9" fmla="*/ 13 h 17"/>
                <a:gd name="T10" fmla="*/ 0 w 15"/>
                <a:gd name="T11" fmla="*/ 4 h 17"/>
                <a:gd name="T12" fmla="*/ 0 w 15"/>
                <a:gd name="T13" fmla="*/ 1 h 17"/>
                <a:gd name="T14" fmla="*/ 4 w 15"/>
                <a:gd name="T15" fmla="*/ 1 h 17"/>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17"/>
                <a:gd name="T26" fmla="*/ 15 w 15"/>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17">
                  <a:moveTo>
                    <a:pt x="3" y="1"/>
                  </a:moveTo>
                  <a:cubicBezTo>
                    <a:pt x="6" y="2"/>
                    <a:pt x="8" y="4"/>
                    <a:pt x="10" y="6"/>
                  </a:cubicBezTo>
                  <a:cubicBezTo>
                    <a:pt x="12" y="8"/>
                    <a:pt x="15" y="10"/>
                    <a:pt x="15" y="13"/>
                  </a:cubicBezTo>
                  <a:cubicBezTo>
                    <a:pt x="15" y="15"/>
                    <a:pt x="11" y="17"/>
                    <a:pt x="10" y="16"/>
                  </a:cubicBezTo>
                  <a:cubicBezTo>
                    <a:pt x="7" y="16"/>
                    <a:pt x="6" y="13"/>
                    <a:pt x="5" y="11"/>
                  </a:cubicBezTo>
                  <a:cubicBezTo>
                    <a:pt x="3" y="8"/>
                    <a:pt x="1" y="6"/>
                    <a:pt x="0" y="3"/>
                  </a:cubicBezTo>
                  <a:cubicBezTo>
                    <a:pt x="0" y="2"/>
                    <a:pt x="0" y="1"/>
                    <a:pt x="0" y="1"/>
                  </a:cubicBezTo>
                  <a:cubicBezTo>
                    <a:pt x="1" y="0"/>
                    <a:pt x="3"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0" name="Freeform 3582"/>
            <p:cNvSpPr>
              <a:spLocks noChangeAspect="1"/>
            </p:cNvSpPr>
            <p:nvPr/>
          </p:nvSpPr>
          <p:spPr bwMode="auto">
            <a:xfrm>
              <a:off x="7304237" y="2845691"/>
              <a:ext cx="153977" cy="73277"/>
            </a:xfrm>
            <a:custGeom>
              <a:avLst/>
              <a:gdLst>
                <a:gd name="T0" fmla="*/ 13 w 19"/>
                <a:gd name="T1" fmla="*/ 2 h 10"/>
                <a:gd name="T2" fmla="*/ 22 w 19"/>
                <a:gd name="T3" fmla="*/ 10 h 10"/>
                <a:gd name="T4" fmla="*/ 16 w 19"/>
                <a:gd name="T5" fmla="*/ 12 h 10"/>
                <a:gd name="T6" fmla="*/ 7 w 19"/>
                <a:gd name="T7" fmla="*/ 10 h 10"/>
                <a:gd name="T8" fmla="*/ 1 w 19"/>
                <a:gd name="T9" fmla="*/ 2 h 10"/>
                <a:gd name="T10" fmla="*/ 13 w 19"/>
                <a:gd name="T11" fmla="*/ 2 h 10"/>
                <a:gd name="T12" fmla="*/ 0 60000 65536"/>
                <a:gd name="T13" fmla="*/ 0 60000 65536"/>
                <a:gd name="T14" fmla="*/ 0 60000 65536"/>
                <a:gd name="T15" fmla="*/ 0 60000 65536"/>
                <a:gd name="T16" fmla="*/ 0 60000 65536"/>
                <a:gd name="T17" fmla="*/ 0 60000 65536"/>
                <a:gd name="T18" fmla="*/ 0 w 19"/>
                <a:gd name="T19" fmla="*/ 0 h 10"/>
                <a:gd name="T20" fmla="*/ 19 w 19"/>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19" h="10">
                  <a:moveTo>
                    <a:pt x="11" y="2"/>
                  </a:moveTo>
                  <a:cubicBezTo>
                    <a:pt x="14" y="3"/>
                    <a:pt x="18" y="5"/>
                    <a:pt x="18" y="8"/>
                  </a:cubicBezTo>
                  <a:cubicBezTo>
                    <a:pt x="19" y="10"/>
                    <a:pt x="15" y="10"/>
                    <a:pt x="13" y="10"/>
                  </a:cubicBezTo>
                  <a:cubicBezTo>
                    <a:pt x="11" y="10"/>
                    <a:pt x="8" y="10"/>
                    <a:pt x="6" y="8"/>
                  </a:cubicBezTo>
                  <a:cubicBezTo>
                    <a:pt x="4" y="7"/>
                    <a:pt x="0" y="4"/>
                    <a:pt x="1" y="2"/>
                  </a:cubicBezTo>
                  <a:cubicBezTo>
                    <a:pt x="4" y="0"/>
                    <a:pt x="8" y="1"/>
                    <a:pt x="1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1" name="Freeform 3583"/>
            <p:cNvSpPr>
              <a:spLocks noChangeAspect="1"/>
            </p:cNvSpPr>
            <p:nvPr/>
          </p:nvSpPr>
          <p:spPr bwMode="auto">
            <a:xfrm>
              <a:off x="7317619" y="2918976"/>
              <a:ext cx="174054" cy="42745"/>
            </a:xfrm>
            <a:custGeom>
              <a:avLst/>
              <a:gdLst>
                <a:gd name="T0" fmla="*/ 24 w 21"/>
                <a:gd name="T1" fmla="*/ 0 h 6"/>
                <a:gd name="T2" fmla="*/ 26 w 21"/>
                <a:gd name="T3" fmla="*/ 1 h 6"/>
                <a:gd name="T4" fmla="*/ 20 w 21"/>
                <a:gd name="T5" fmla="*/ 6 h 6"/>
                <a:gd name="T6" fmla="*/ 7 w 21"/>
                <a:gd name="T7" fmla="*/ 7 h 6"/>
                <a:gd name="T8" fmla="*/ 1 w 21"/>
                <a:gd name="T9" fmla="*/ 6 h 6"/>
                <a:gd name="T10" fmla="*/ 1 w 21"/>
                <a:gd name="T11" fmla="*/ 2 h 6"/>
                <a:gd name="T12" fmla="*/ 15 w 21"/>
                <a:gd name="T13" fmla="*/ 1 h 6"/>
                <a:gd name="T14" fmla="*/ 24 w 21"/>
                <a:gd name="T15" fmla="*/ 0 h 6"/>
                <a:gd name="T16" fmla="*/ 0 60000 65536"/>
                <a:gd name="T17" fmla="*/ 0 60000 65536"/>
                <a:gd name="T18" fmla="*/ 0 60000 65536"/>
                <a:gd name="T19" fmla="*/ 0 60000 65536"/>
                <a:gd name="T20" fmla="*/ 0 60000 65536"/>
                <a:gd name="T21" fmla="*/ 0 60000 65536"/>
                <a:gd name="T22" fmla="*/ 0 60000 65536"/>
                <a:gd name="T23" fmla="*/ 0 60000 65536"/>
                <a:gd name="T24" fmla="*/ 0 w 21"/>
                <a:gd name="T25" fmla="*/ 0 h 6"/>
                <a:gd name="T26" fmla="*/ 21 w 21"/>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 h="6">
                  <a:moveTo>
                    <a:pt x="19" y="0"/>
                  </a:moveTo>
                  <a:cubicBezTo>
                    <a:pt x="20" y="0"/>
                    <a:pt x="21" y="1"/>
                    <a:pt x="21" y="1"/>
                  </a:cubicBezTo>
                  <a:cubicBezTo>
                    <a:pt x="20" y="3"/>
                    <a:pt x="18" y="4"/>
                    <a:pt x="16" y="5"/>
                  </a:cubicBezTo>
                  <a:cubicBezTo>
                    <a:pt x="13" y="6"/>
                    <a:pt x="9" y="6"/>
                    <a:pt x="6" y="6"/>
                  </a:cubicBezTo>
                  <a:cubicBezTo>
                    <a:pt x="4" y="6"/>
                    <a:pt x="2" y="6"/>
                    <a:pt x="1" y="5"/>
                  </a:cubicBezTo>
                  <a:cubicBezTo>
                    <a:pt x="0" y="4"/>
                    <a:pt x="0" y="2"/>
                    <a:pt x="1" y="2"/>
                  </a:cubicBezTo>
                  <a:cubicBezTo>
                    <a:pt x="4" y="0"/>
                    <a:pt x="8" y="2"/>
                    <a:pt x="12" y="1"/>
                  </a:cubicBezTo>
                  <a:cubicBezTo>
                    <a:pt x="14" y="1"/>
                    <a:pt x="17" y="0"/>
                    <a:pt x="1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2" name="Freeform 3584"/>
            <p:cNvSpPr>
              <a:spLocks noChangeAspect="1"/>
            </p:cNvSpPr>
            <p:nvPr/>
          </p:nvSpPr>
          <p:spPr bwMode="auto">
            <a:xfrm>
              <a:off x="7344401" y="2961717"/>
              <a:ext cx="153977" cy="42745"/>
            </a:xfrm>
            <a:custGeom>
              <a:avLst/>
              <a:gdLst>
                <a:gd name="T0" fmla="*/ 10 w 19"/>
                <a:gd name="T1" fmla="*/ 2 h 6"/>
                <a:gd name="T2" fmla="*/ 18 w 19"/>
                <a:gd name="T3" fmla="*/ 0 h 6"/>
                <a:gd name="T4" fmla="*/ 22 w 19"/>
                <a:gd name="T5" fmla="*/ 1 h 6"/>
                <a:gd name="T6" fmla="*/ 12 w 19"/>
                <a:gd name="T7" fmla="*/ 4 h 6"/>
                <a:gd name="T8" fmla="*/ 5 w 19"/>
                <a:gd name="T9" fmla="*/ 7 h 6"/>
                <a:gd name="T10" fmla="*/ 1 w 19"/>
                <a:gd name="T11" fmla="*/ 5 h 6"/>
                <a:gd name="T12" fmla="*/ 10 w 19"/>
                <a:gd name="T13" fmla="*/ 2 h 6"/>
                <a:gd name="T14" fmla="*/ 0 60000 65536"/>
                <a:gd name="T15" fmla="*/ 0 60000 65536"/>
                <a:gd name="T16" fmla="*/ 0 60000 65536"/>
                <a:gd name="T17" fmla="*/ 0 60000 65536"/>
                <a:gd name="T18" fmla="*/ 0 60000 65536"/>
                <a:gd name="T19" fmla="*/ 0 60000 65536"/>
                <a:gd name="T20" fmla="*/ 0 60000 65536"/>
                <a:gd name="T21" fmla="*/ 0 w 19"/>
                <a:gd name="T22" fmla="*/ 0 h 6"/>
                <a:gd name="T23" fmla="*/ 19 w 19"/>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 h="6">
                  <a:moveTo>
                    <a:pt x="8" y="2"/>
                  </a:moveTo>
                  <a:cubicBezTo>
                    <a:pt x="10" y="2"/>
                    <a:pt x="13" y="0"/>
                    <a:pt x="15" y="0"/>
                  </a:cubicBezTo>
                  <a:cubicBezTo>
                    <a:pt x="16" y="0"/>
                    <a:pt x="19" y="0"/>
                    <a:pt x="18" y="1"/>
                  </a:cubicBezTo>
                  <a:cubicBezTo>
                    <a:pt x="16" y="2"/>
                    <a:pt x="13" y="2"/>
                    <a:pt x="10" y="3"/>
                  </a:cubicBezTo>
                  <a:cubicBezTo>
                    <a:pt x="8" y="4"/>
                    <a:pt x="6" y="6"/>
                    <a:pt x="4" y="6"/>
                  </a:cubicBezTo>
                  <a:cubicBezTo>
                    <a:pt x="3" y="6"/>
                    <a:pt x="0" y="4"/>
                    <a:pt x="1" y="4"/>
                  </a:cubicBezTo>
                  <a:cubicBezTo>
                    <a:pt x="3" y="2"/>
                    <a:pt x="6" y="3"/>
                    <a:pt x="8"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3" name="Freeform 3585"/>
            <p:cNvSpPr>
              <a:spLocks noChangeAspect="1"/>
            </p:cNvSpPr>
            <p:nvPr/>
          </p:nvSpPr>
          <p:spPr bwMode="auto">
            <a:xfrm>
              <a:off x="7397950" y="2980046"/>
              <a:ext cx="113809" cy="54960"/>
            </a:xfrm>
            <a:custGeom>
              <a:avLst/>
              <a:gdLst>
                <a:gd name="T0" fmla="*/ 0 w 14"/>
                <a:gd name="T1" fmla="*/ 6 h 7"/>
                <a:gd name="T2" fmla="*/ 5 w 14"/>
                <a:gd name="T3" fmla="*/ 8 h 7"/>
                <a:gd name="T4" fmla="*/ 11 w 14"/>
                <a:gd name="T5" fmla="*/ 4 h 7"/>
                <a:gd name="T6" fmla="*/ 17 w 14"/>
                <a:gd name="T7" fmla="*/ 1 h 7"/>
                <a:gd name="T8" fmla="*/ 15 w 14"/>
                <a:gd name="T9" fmla="*/ 0 h 7"/>
                <a:gd name="T10" fmla="*/ 5 w 14"/>
                <a:gd name="T11" fmla="*/ 3 h 7"/>
                <a:gd name="T12" fmla="*/ 0 w 14"/>
                <a:gd name="T13" fmla="*/ 6 h 7"/>
                <a:gd name="T14" fmla="*/ 0 60000 65536"/>
                <a:gd name="T15" fmla="*/ 0 60000 65536"/>
                <a:gd name="T16" fmla="*/ 0 60000 65536"/>
                <a:gd name="T17" fmla="*/ 0 60000 65536"/>
                <a:gd name="T18" fmla="*/ 0 60000 65536"/>
                <a:gd name="T19" fmla="*/ 0 60000 65536"/>
                <a:gd name="T20" fmla="*/ 0 60000 65536"/>
                <a:gd name="T21" fmla="*/ 0 w 14"/>
                <a:gd name="T22" fmla="*/ 0 h 7"/>
                <a:gd name="T23" fmla="*/ 14 w 14"/>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7">
                  <a:moveTo>
                    <a:pt x="0" y="5"/>
                  </a:moveTo>
                  <a:cubicBezTo>
                    <a:pt x="0" y="7"/>
                    <a:pt x="3" y="6"/>
                    <a:pt x="4" y="6"/>
                  </a:cubicBezTo>
                  <a:cubicBezTo>
                    <a:pt x="6" y="5"/>
                    <a:pt x="7" y="4"/>
                    <a:pt x="9" y="3"/>
                  </a:cubicBezTo>
                  <a:cubicBezTo>
                    <a:pt x="11" y="2"/>
                    <a:pt x="13" y="2"/>
                    <a:pt x="14" y="1"/>
                  </a:cubicBezTo>
                  <a:cubicBezTo>
                    <a:pt x="14" y="0"/>
                    <a:pt x="13" y="0"/>
                    <a:pt x="12" y="0"/>
                  </a:cubicBezTo>
                  <a:cubicBezTo>
                    <a:pt x="9" y="0"/>
                    <a:pt x="6" y="1"/>
                    <a:pt x="4" y="2"/>
                  </a:cubicBezTo>
                  <a:cubicBezTo>
                    <a:pt x="2" y="3"/>
                    <a:pt x="0" y="4"/>
                    <a:pt x="0"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4" name="Freeform 3586"/>
            <p:cNvSpPr>
              <a:spLocks noChangeAspect="1"/>
            </p:cNvSpPr>
            <p:nvPr/>
          </p:nvSpPr>
          <p:spPr bwMode="auto">
            <a:xfrm>
              <a:off x="7431422" y="2857901"/>
              <a:ext cx="475323" cy="293125"/>
            </a:xfrm>
            <a:custGeom>
              <a:avLst/>
              <a:gdLst>
                <a:gd name="T0" fmla="*/ 26 w 59"/>
                <a:gd name="T1" fmla="*/ 34 h 40"/>
                <a:gd name="T2" fmla="*/ 24 w 59"/>
                <a:gd name="T3" fmla="*/ 37 h 40"/>
                <a:gd name="T4" fmla="*/ 28 w 59"/>
                <a:gd name="T5" fmla="*/ 40 h 40"/>
                <a:gd name="T6" fmla="*/ 24 w 59"/>
                <a:gd name="T7" fmla="*/ 41 h 40"/>
                <a:gd name="T8" fmla="*/ 25 w 59"/>
                <a:gd name="T9" fmla="*/ 47 h 40"/>
                <a:gd name="T10" fmla="*/ 31 w 59"/>
                <a:gd name="T11" fmla="*/ 47 h 40"/>
                <a:gd name="T12" fmla="*/ 36 w 59"/>
                <a:gd name="T13" fmla="*/ 44 h 40"/>
                <a:gd name="T14" fmla="*/ 40 w 59"/>
                <a:gd name="T15" fmla="*/ 47 h 40"/>
                <a:gd name="T16" fmla="*/ 46 w 59"/>
                <a:gd name="T17" fmla="*/ 47 h 40"/>
                <a:gd name="T18" fmla="*/ 55 w 59"/>
                <a:gd name="T19" fmla="*/ 46 h 40"/>
                <a:gd name="T20" fmla="*/ 55 w 59"/>
                <a:gd name="T21" fmla="*/ 42 h 40"/>
                <a:gd name="T22" fmla="*/ 60 w 59"/>
                <a:gd name="T23" fmla="*/ 43 h 40"/>
                <a:gd name="T24" fmla="*/ 58 w 59"/>
                <a:gd name="T25" fmla="*/ 38 h 40"/>
                <a:gd name="T26" fmla="*/ 58 w 59"/>
                <a:gd name="T27" fmla="*/ 34 h 40"/>
                <a:gd name="T28" fmla="*/ 61 w 59"/>
                <a:gd name="T29" fmla="*/ 31 h 40"/>
                <a:gd name="T30" fmla="*/ 66 w 59"/>
                <a:gd name="T31" fmla="*/ 35 h 40"/>
                <a:gd name="T32" fmla="*/ 69 w 59"/>
                <a:gd name="T33" fmla="*/ 29 h 40"/>
                <a:gd name="T34" fmla="*/ 65 w 59"/>
                <a:gd name="T35" fmla="*/ 25 h 40"/>
                <a:gd name="T36" fmla="*/ 69 w 59"/>
                <a:gd name="T37" fmla="*/ 17 h 40"/>
                <a:gd name="T38" fmla="*/ 70 w 59"/>
                <a:gd name="T39" fmla="*/ 11 h 40"/>
                <a:gd name="T40" fmla="*/ 71 w 59"/>
                <a:gd name="T41" fmla="*/ 5 h 40"/>
                <a:gd name="T42" fmla="*/ 65 w 59"/>
                <a:gd name="T43" fmla="*/ 0 h 40"/>
                <a:gd name="T44" fmla="*/ 60 w 59"/>
                <a:gd name="T45" fmla="*/ 1 h 40"/>
                <a:gd name="T46" fmla="*/ 57 w 59"/>
                <a:gd name="T47" fmla="*/ 6 h 40"/>
                <a:gd name="T48" fmla="*/ 47 w 59"/>
                <a:gd name="T49" fmla="*/ 1 h 40"/>
                <a:gd name="T50" fmla="*/ 34 w 59"/>
                <a:gd name="T51" fmla="*/ 2 h 40"/>
                <a:gd name="T52" fmla="*/ 31 w 59"/>
                <a:gd name="T53" fmla="*/ 7 h 40"/>
                <a:gd name="T54" fmla="*/ 36 w 59"/>
                <a:gd name="T55" fmla="*/ 8 h 40"/>
                <a:gd name="T56" fmla="*/ 35 w 59"/>
                <a:gd name="T57" fmla="*/ 12 h 40"/>
                <a:gd name="T58" fmla="*/ 41 w 59"/>
                <a:gd name="T59" fmla="*/ 12 h 40"/>
                <a:gd name="T60" fmla="*/ 39 w 59"/>
                <a:gd name="T61" fmla="*/ 17 h 40"/>
                <a:gd name="T62" fmla="*/ 42 w 59"/>
                <a:gd name="T63" fmla="*/ 22 h 40"/>
                <a:gd name="T64" fmla="*/ 32 w 59"/>
                <a:gd name="T65" fmla="*/ 18 h 40"/>
                <a:gd name="T66" fmla="*/ 26 w 59"/>
                <a:gd name="T67" fmla="*/ 8 h 40"/>
                <a:gd name="T68" fmla="*/ 18 w 59"/>
                <a:gd name="T69" fmla="*/ 6 h 40"/>
                <a:gd name="T70" fmla="*/ 13 w 59"/>
                <a:gd name="T71" fmla="*/ 12 h 40"/>
                <a:gd name="T72" fmla="*/ 19 w 59"/>
                <a:gd name="T73" fmla="*/ 14 h 40"/>
                <a:gd name="T74" fmla="*/ 16 w 59"/>
                <a:gd name="T75" fmla="*/ 18 h 40"/>
                <a:gd name="T76" fmla="*/ 20 w 59"/>
                <a:gd name="T77" fmla="*/ 18 h 40"/>
                <a:gd name="T78" fmla="*/ 22 w 59"/>
                <a:gd name="T79" fmla="*/ 24 h 40"/>
                <a:gd name="T80" fmla="*/ 14 w 59"/>
                <a:gd name="T81" fmla="*/ 23 h 40"/>
                <a:gd name="T82" fmla="*/ 7 w 59"/>
                <a:gd name="T83" fmla="*/ 28 h 40"/>
                <a:gd name="T84" fmla="*/ 1 w 59"/>
                <a:gd name="T85" fmla="*/ 29 h 40"/>
                <a:gd name="T86" fmla="*/ 1 w 59"/>
                <a:gd name="T87" fmla="*/ 34 h 40"/>
                <a:gd name="T88" fmla="*/ 13 w 59"/>
                <a:gd name="T89" fmla="*/ 31 h 40"/>
                <a:gd name="T90" fmla="*/ 18 w 59"/>
                <a:gd name="T91" fmla="*/ 29 h 40"/>
                <a:gd name="T92" fmla="*/ 26 w 59"/>
                <a:gd name="T93" fmla="*/ 29 h 40"/>
                <a:gd name="T94" fmla="*/ 34 w 59"/>
                <a:gd name="T95" fmla="*/ 26 h 40"/>
                <a:gd name="T96" fmla="*/ 43 w 59"/>
                <a:gd name="T97" fmla="*/ 26 h 40"/>
                <a:gd name="T98" fmla="*/ 39 w 59"/>
                <a:gd name="T99" fmla="*/ 29 h 40"/>
                <a:gd name="T100" fmla="*/ 34 w 59"/>
                <a:gd name="T101" fmla="*/ 32 h 40"/>
                <a:gd name="T102" fmla="*/ 26 w 59"/>
                <a:gd name="T103" fmla="*/ 34 h 4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9"/>
                <a:gd name="T157" fmla="*/ 0 h 40"/>
                <a:gd name="T158" fmla="*/ 59 w 59"/>
                <a:gd name="T159" fmla="*/ 40 h 4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9" h="40">
                  <a:moveTo>
                    <a:pt x="22" y="28"/>
                  </a:moveTo>
                  <a:cubicBezTo>
                    <a:pt x="21" y="28"/>
                    <a:pt x="19" y="31"/>
                    <a:pt x="20" y="31"/>
                  </a:cubicBezTo>
                  <a:cubicBezTo>
                    <a:pt x="20" y="33"/>
                    <a:pt x="23" y="32"/>
                    <a:pt x="23" y="33"/>
                  </a:cubicBezTo>
                  <a:cubicBezTo>
                    <a:pt x="23" y="34"/>
                    <a:pt x="21" y="33"/>
                    <a:pt x="20" y="34"/>
                  </a:cubicBezTo>
                  <a:cubicBezTo>
                    <a:pt x="20" y="35"/>
                    <a:pt x="19" y="38"/>
                    <a:pt x="21" y="39"/>
                  </a:cubicBezTo>
                  <a:cubicBezTo>
                    <a:pt x="22" y="40"/>
                    <a:pt x="25" y="40"/>
                    <a:pt x="26" y="39"/>
                  </a:cubicBezTo>
                  <a:cubicBezTo>
                    <a:pt x="28" y="39"/>
                    <a:pt x="28" y="37"/>
                    <a:pt x="30" y="37"/>
                  </a:cubicBezTo>
                  <a:cubicBezTo>
                    <a:pt x="31" y="37"/>
                    <a:pt x="32" y="39"/>
                    <a:pt x="33" y="39"/>
                  </a:cubicBezTo>
                  <a:cubicBezTo>
                    <a:pt x="34" y="39"/>
                    <a:pt x="36" y="39"/>
                    <a:pt x="38" y="39"/>
                  </a:cubicBezTo>
                  <a:cubicBezTo>
                    <a:pt x="40" y="39"/>
                    <a:pt x="43" y="39"/>
                    <a:pt x="46" y="38"/>
                  </a:cubicBezTo>
                  <a:cubicBezTo>
                    <a:pt x="47" y="38"/>
                    <a:pt x="45" y="36"/>
                    <a:pt x="46" y="35"/>
                  </a:cubicBezTo>
                  <a:cubicBezTo>
                    <a:pt x="47" y="35"/>
                    <a:pt x="49" y="37"/>
                    <a:pt x="50" y="36"/>
                  </a:cubicBezTo>
                  <a:cubicBezTo>
                    <a:pt x="51" y="35"/>
                    <a:pt x="48" y="34"/>
                    <a:pt x="48" y="32"/>
                  </a:cubicBezTo>
                  <a:cubicBezTo>
                    <a:pt x="48" y="31"/>
                    <a:pt x="48" y="29"/>
                    <a:pt x="48" y="28"/>
                  </a:cubicBezTo>
                  <a:cubicBezTo>
                    <a:pt x="49" y="27"/>
                    <a:pt x="50" y="25"/>
                    <a:pt x="51" y="26"/>
                  </a:cubicBezTo>
                  <a:cubicBezTo>
                    <a:pt x="53" y="26"/>
                    <a:pt x="54" y="30"/>
                    <a:pt x="55" y="29"/>
                  </a:cubicBezTo>
                  <a:cubicBezTo>
                    <a:pt x="57" y="29"/>
                    <a:pt x="57" y="26"/>
                    <a:pt x="57" y="24"/>
                  </a:cubicBezTo>
                  <a:cubicBezTo>
                    <a:pt x="57" y="22"/>
                    <a:pt x="54" y="22"/>
                    <a:pt x="54" y="21"/>
                  </a:cubicBezTo>
                  <a:cubicBezTo>
                    <a:pt x="54" y="18"/>
                    <a:pt x="56" y="17"/>
                    <a:pt x="57" y="14"/>
                  </a:cubicBezTo>
                  <a:cubicBezTo>
                    <a:pt x="57" y="13"/>
                    <a:pt x="58" y="11"/>
                    <a:pt x="58" y="9"/>
                  </a:cubicBezTo>
                  <a:cubicBezTo>
                    <a:pt x="58" y="7"/>
                    <a:pt x="59" y="5"/>
                    <a:pt x="59" y="4"/>
                  </a:cubicBezTo>
                  <a:cubicBezTo>
                    <a:pt x="58" y="2"/>
                    <a:pt x="56" y="1"/>
                    <a:pt x="54" y="0"/>
                  </a:cubicBezTo>
                  <a:cubicBezTo>
                    <a:pt x="53" y="0"/>
                    <a:pt x="51" y="1"/>
                    <a:pt x="50" y="1"/>
                  </a:cubicBezTo>
                  <a:cubicBezTo>
                    <a:pt x="49" y="2"/>
                    <a:pt x="48" y="5"/>
                    <a:pt x="47" y="5"/>
                  </a:cubicBezTo>
                  <a:cubicBezTo>
                    <a:pt x="44" y="5"/>
                    <a:pt x="42" y="1"/>
                    <a:pt x="39" y="1"/>
                  </a:cubicBezTo>
                  <a:cubicBezTo>
                    <a:pt x="36" y="0"/>
                    <a:pt x="32" y="1"/>
                    <a:pt x="28" y="2"/>
                  </a:cubicBezTo>
                  <a:cubicBezTo>
                    <a:pt x="27" y="3"/>
                    <a:pt x="25" y="4"/>
                    <a:pt x="26" y="6"/>
                  </a:cubicBezTo>
                  <a:cubicBezTo>
                    <a:pt x="26" y="7"/>
                    <a:pt x="29" y="6"/>
                    <a:pt x="30" y="7"/>
                  </a:cubicBezTo>
                  <a:cubicBezTo>
                    <a:pt x="31" y="8"/>
                    <a:pt x="28" y="9"/>
                    <a:pt x="29" y="10"/>
                  </a:cubicBezTo>
                  <a:cubicBezTo>
                    <a:pt x="30" y="11"/>
                    <a:pt x="33" y="9"/>
                    <a:pt x="34" y="10"/>
                  </a:cubicBezTo>
                  <a:cubicBezTo>
                    <a:pt x="35" y="11"/>
                    <a:pt x="32" y="12"/>
                    <a:pt x="32" y="14"/>
                  </a:cubicBezTo>
                  <a:cubicBezTo>
                    <a:pt x="32" y="15"/>
                    <a:pt x="36" y="17"/>
                    <a:pt x="35" y="18"/>
                  </a:cubicBezTo>
                  <a:cubicBezTo>
                    <a:pt x="32" y="18"/>
                    <a:pt x="29" y="17"/>
                    <a:pt x="27" y="15"/>
                  </a:cubicBezTo>
                  <a:cubicBezTo>
                    <a:pt x="25" y="13"/>
                    <a:pt x="25" y="9"/>
                    <a:pt x="22" y="7"/>
                  </a:cubicBezTo>
                  <a:cubicBezTo>
                    <a:pt x="20" y="6"/>
                    <a:pt x="18" y="5"/>
                    <a:pt x="15" y="5"/>
                  </a:cubicBezTo>
                  <a:cubicBezTo>
                    <a:pt x="13" y="6"/>
                    <a:pt x="10" y="8"/>
                    <a:pt x="11" y="10"/>
                  </a:cubicBezTo>
                  <a:cubicBezTo>
                    <a:pt x="11" y="12"/>
                    <a:pt x="15" y="10"/>
                    <a:pt x="16" y="12"/>
                  </a:cubicBezTo>
                  <a:cubicBezTo>
                    <a:pt x="16" y="13"/>
                    <a:pt x="12" y="14"/>
                    <a:pt x="13" y="15"/>
                  </a:cubicBezTo>
                  <a:cubicBezTo>
                    <a:pt x="14" y="17"/>
                    <a:pt x="16" y="14"/>
                    <a:pt x="17" y="15"/>
                  </a:cubicBezTo>
                  <a:cubicBezTo>
                    <a:pt x="19" y="16"/>
                    <a:pt x="19" y="19"/>
                    <a:pt x="18" y="20"/>
                  </a:cubicBezTo>
                  <a:cubicBezTo>
                    <a:pt x="16" y="21"/>
                    <a:pt x="14" y="18"/>
                    <a:pt x="12" y="19"/>
                  </a:cubicBezTo>
                  <a:cubicBezTo>
                    <a:pt x="10" y="19"/>
                    <a:pt x="8" y="22"/>
                    <a:pt x="6" y="23"/>
                  </a:cubicBezTo>
                  <a:cubicBezTo>
                    <a:pt x="5" y="24"/>
                    <a:pt x="2" y="23"/>
                    <a:pt x="1" y="24"/>
                  </a:cubicBezTo>
                  <a:cubicBezTo>
                    <a:pt x="0" y="25"/>
                    <a:pt x="0" y="28"/>
                    <a:pt x="1" y="28"/>
                  </a:cubicBezTo>
                  <a:cubicBezTo>
                    <a:pt x="5" y="29"/>
                    <a:pt x="8" y="27"/>
                    <a:pt x="11" y="26"/>
                  </a:cubicBezTo>
                  <a:cubicBezTo>
                    <a:pt x="13" y="25"/>
                    <a:pt x="14" y="24"/>
                    <a:pt x="15" y="24"/>
                  </a:cubicBezTo>
                  <a:cubicBezTo>
                    <a:pt x="17" y="24"/>
                    <a:pt x="20" y="24"/>
                    <a:pt x="22" y="24"/>
                  </a:cubicBezTo>
                  <a:cubicBezTo>
                    <a:pt x="24" y="24"/>
                    <a:pt x="26" y="23"/>
                    <a:pt x="28" y="22"/>
                  </a:cubicBezTo>
                  <a:cubicBezTo>
                    <a:pt x="31" y="22"/>
                    <a:pt x="33" y="21"/>
                    <a:pt x="36" y="22"/>
                  </a:cubicBezTo>
                  <a:cubicBezTo>
                    <a:pt x="37" y="23"/>
                    <a:pt x="33" y="23"/>
                    <a:pt x="32" y="24"/>
                  </a:cubicBezTo>
                  <a:cubicBezTo>
                    <a:pt x="30" y="25"/>
                    <a:pt x="30" y="27"/>
                    <a:pt x="28" y="27"/>
                  </a:cubicBezTo>
                  <a:cubicBezTo>
                    <a:pt x="26" y="28"/>
                    <a:pt x="24" y="28"/>
                    <a:pt x="22" y="2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5" name="Freeform 3587"/>
            <p:cNvSpPr>
              <a:spLocks noChangeAspect="1"/>
            </p:cNvSpPr>
            <p:nvPr/>
          </p:nvSpPr>
          <p:spPr bwMode="auto">
            <a:xfrm>
              <a:off x="7585402" y="2845690"/>
              <a:ext cx="107105" cy="36640"/>
            </a:xfrm>
            <a:custGeom>
              <a:avLst/>
              <a:gdLst>
                <a:gd name="T0" fmla="*/ 0 w 13"/>
                <a:gd name="T1" fmla="*/ 5 h 5"/>
                <a:gd name="T2" fmla="*/ 0 w 13"/>
                <a:gd name="T3" fmla="*/ 6 h 5"/>
                <a:gd name="T4" fmla="*/ 6 w 13"/>
                <a:gd name="T5" fmla="*/ 6 h 5"/>
                <a:gd name="T6" fmla="*/ 15 w 13"/>
                <a:gd name="T7" fmla="*/ 1 h 5"/>
                <a:gd name="T8" fmla="*/ 12 w 13"/>
                <a:gd name="T9" fmla="*/ 1 h 5"/>
                <a:gd name="T10" fmla="*/ 6 w 13"/>
                <a:gd name="T11" fmla="*/ 1 h 5"/>
                <a:gd name="T12" fmla="*/ 4 w 13"/>
                <a:gd name="T13" fmla="*/ 4 h 5"/>
                <a:gd name="T14" fmla="*/ 0 w 13"/>
                <a:gd name="T15" fmla="*/ 5 h 5"/>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5"/>
                <a:gd name="T26" fmla="*/ 13 w 13"/>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5">
                  <a:moveTo>
                    <a:pt x="0" y="4"/>
                  </a:moveTo>
                  <a:cubicBezTo>
                    <a:pt x="0" y="4"/>
                    <a:pt x="0" y="5"/>
                    <a:pt x="0" y="5"/>
                  </a:cubicBezTo>
                  <a:cubicBezTo>
                    <a:pt x="2" y="5"/>
                    <a:pt x="3" y="5"/>
                    <a:pt x="5" y="5"/>
                  </a:cubicBezTo>
                  <a:cubicBezTo>
                    <a:pt x="7" y="4"/>
                    <a:pt x="10" y="3"/>
                    <a:pt x="12" y="1"/>
                  </a:cubicBezTo>
                  <a:cubicBezTo>
                    <a:pt x="13" y="1"/>
                    <a:pt x="11" y="1"/>
                    <a:pt x="10" y="1"/>
                  </a:cubicBezTo>
                  <a:cubicBezTo>
                    <a:pt x="9" y="1"/>
                    <a:pt x="7" y="0"/>
                    <a:pt x="5" y="1"/>
                  </a:cubicBezTo>
                  <a:cubicBezTo>
                    <a:pt x="4" y="1"/>
                    <a:pt x="4" y="3"/>
                    <a:pt x="3" y="3"/>
                  </a:cubicBezTo>
                  <a:cubicBezTo>
                    <a:pt x="2" y="4"/>
                    <a:pt x="1" y="3"/>
                    <a:pt x="0"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6" name="Freeform 3588"/>
            <p:cNvSpPr>
              <a:spLocks noChangeAspect="1"/>
            </p:cNvSpPr>
            <p:nvPr/>
          </p:nvSpPr>
          <p:spPr bwMode="auto">
            <a:xfrm>
              <a:off x="7572019" y="2638066"/>
              <a:ext cx="127204" cy="42745"/>
            </a:xfrm>
            <a:custGeom>
              <a:avLst/>
              <a:gdLst>
                <a:gd name="T0" fmla="*/ 0 w 16"/>
                <a:gd name="T1" fmla="*/ 4 h 6"/>
                <a:gd name="T2" fmla="*/ 6 w 16"/>
                <a:gd name="T3" fmla="*/ 7 h 6"/>
                <a:gd name="T4" fmla="*/ 13 w 16"/>
                <a:gd name="T5" fmla="*/ 4 h 6"/>
                <a:gd name="T6" fmla="*/ 18 w 16"/>
                <a:gd name="T7" fmla="*/ 5 h 6"/>
                <a:gd name="T8" fmla="*/ 12 w 16"/>
                <a:gd name="T9" fmla="*/ 1 h 6"/>
                <a:gd name="T10" fmla="*/ 6 w 16"/>
                <a:gd name="T11" fmla="*/ 1 h 6"/>
                <a:gd name="T12" fmla="*/ 0 w 16"/>
                <a:gd name="T13" fmla="*/ 4 h 6"/>
                <a:gd name="T14" fmla="*/ 0 60000 65536"/>
                <a:gd name="T15" fmla="*/ 0 60000 65536"/>
                <a:gd name="T16" fmla="*/ 0 60000 65536"/>
                <a:gd name="T17" fmla="*/ 0 60000 65536"/>
                <a:gd name="T18" fmla="*/ 0 60000 65536"/>
                <a:gd name="T19" fmla="*/ 0 60000 65536"/>
                <a:gd name="T20" fmla="*/ 0 60000 65536"/>
                <a:gd name="T21" fmla="*/ 0 w 16"/>
                <a:gd name="T22" fmla="*/ 0 h 6"/>
                <a:gd name="T23" fmla="*/ 16 w 16"/>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
                  <a:moveTo>
                    <a:pt x="0" y="3"/>
                  </a:moveTo>
                  <a:cubicBezTo>
                    <a:pt x="0" y="5"/>
                    <a:pt x="3" y="6"/>
                    <a:pt x="5" y="6"/>
                  </a:cubicBezTo>
                  <a:cubicBezTo>
                    <a:pt x="7" y="6"/>
                    <a:pt x="9" y="4"/>
                    <a:pt x="11" y="3"/>
                  </a:cubicBezTo>
                  <a:cubicBezTo>
                    <a:pt x="13" y="3"/>
                    <a:pt x="16" y="5"/>
                    <a:pt x="15" y="4"/>
                  </a:cubicBezTo>
                  <a:cubicBezTo>
                    <a:pt x="14" y="2"/>
                    <a:pt x="12" y="1"/>
                    <a:pt x="10" y="1"/>
                  </a:cubicBezTo>
                  <a:cubicBezTo>
                    <a:pt x="9" y="0"/>
                    <a:pt x="7" y="0"/>
                    <a:pt x="5" y="1"/>
                  </a:cubicBezTo>
                  <a:cubicBezTo>
                    <a:pt x="3" y="1"/>
                    <a:pt x="0" y="1"/>
                    <a:pt x="0"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7" name="Freeform 3589"/>
            <p:cNvSpPr>
              <a:spLocks noChangeAspect="1"/>
            </p:cNvSpPr>
            <p:nvPr/>
          </p:nvSpPr>
          <p:spPr bwMode="auto">
            <a:xfrm>
              <a:off x="7344400" y="2375482"/>
              <a:ext cx="522187" cy="305334"/>
            </a:xfrm>
            <a:custGeom>
              <a:avLst/>
              <a:gdLst>
                <a:gd name="T0" fmla="*/ 68 w 65"/>
                <a:gd name="T1" fmla="*/ 33 h 42"/>
                <a:gd name="T2" fmla="*/ 77 w 65"/>
                <a:gd name="T3" fmla="*/ 39 h 42"/>
                <a:gd name="T4" fmla="*/ 73 w 65"/>
                <a:gd name="T5" fmla="*/ 45 h 42"/>
                <a:gd name="T6" fmla="*/ 62 w 65"/>
                <a:gd name="T7" fmla="*/ 49 h 42"/>
                <a:gd name="T8" fmla="*/ 56 w 65"/>
                <a:gd name="T9" fmla="*/ 44 h 42"/>
                <a:gd name="T10" fmla="*/ 52 w 65"/>
                <a:gd name="T11" fmla="*/ 36 h 42"/>
                <a:gd name="T12" fmla="*/ 44 w 65"/>
                <a:gd name="T13" fmla="*/ 35 h 42"/>
                <a:gd name="T14" fmla="*/ 34 w 65"/>
                <a:gd name="T15" fmla="*/ 35 h 42"/>
                <a:gd name="T16" fmla="*/ 29 w 65"/>
                <a:gd name="T17" fmla="*/ 31 h 42"/>
                <a:gd name="T18" fmla="*/ 16 w 65"/>
                <a:gd name="T19" fmla="*/ 36 h 42"/>
                <a:gd name="T20" fmla="*/ 6 w 65"/>
                <a:gd name="T21" fmla="*/ 30 h 42"/>
                <a:gd name="T22" fmla="*/ 8 w 65"/>
                <a:gd name="T23" fmla="*/ 25 h 42"/>
                <a:gd name="T24" fmla="*/ 19 w 65"/>
                <a:gd name="T25" fmla="*/ 27 h 42"/>
                <a:gd name="T26" fmla="*/ 26 w 65"/>
                <a:gd name="T27" fmla="*/ 27 h 42"/>
                <a:gd name="T28" fmla="*/ 25 w 65"/>
                <a:gd name="T29" fmla="*/ 23 h 42"/>
                <a:gd name="T30" fmla="*/ 28 w 65"/>
                <a:gd name="T31" fmla="*/ 20 h 42"/>
                <a:gd name="T32" fmla="*/ 18 w 65"/>
                <a:gd name="T33" fmla="*/ 19 h 42"/>
                <a:gd name="T34" fmla="*/ 20 w 65"/>
                <a:gd name="T35" fmla="*/ 15 h 42"/>
                <a:gd name="T36" fmla="*/ 16 w 65"/>
                <a:gd name="T37" fmla="*/ 15 h 42"/>
                <a:gd name="T38" fmla="*/ 10 w 65"/>
                <a:gd name="T39" fmla="*/ 19 h 42"/>
                <a:gd name="T40" fmla="*/ 11 w 65"/>
                <a:gd name="T41" fmla="*/ 13 h 42"/>
                <a:gd name="T42" fmla="*/ 10 w 65"/>
                <a:gd name="T43" fmla="*/ 12 h 42"/>
                <a:gd name="T44" fmla="*/ 5 w 65"/>
                <a:gd name="T45" fmla="*/ 15 h 42"/>
                <a:gd name="T46" fmla="*/ 0 w 65"/>
                <a:gd name="T47" fmla="*/ 8 h 42"/>
                <a:gd name="T48" fmla="*/ 6 w 65"/>
                <a:gd name="T49" fmla="*/ 5 h 42"/>
                <a:gd name="T50" fmla="*/ 6 w 65"/>
                <a:gd name="T51" fmla="*/ 1 h 42"/>
                <a:gd name="T52" fmla="*/ 13 w 65"/>
                <a:gd name="T53" fmla="*/ 5 h 42"/>
                <a:gd name="T54" fmla="*/ 24 w 65"/>
                <a:gd name="T55" fmla="*/ 0 h 42"/>
                <a:gd name="T56" fmla="*/ 35 w 65"/>
                <a:gd name="T57" fmla="*/ 2 h 42"/>
                <a:gd name="T58" fmla="*/ 38 w 65"/>
                <a:gd name="T59" fmla="*/ 11 h 42"/>
                <a:gd name="T60" fmla="*/ 40 w 65"/>
                <a:gd name="T61" fmla="*/ 14 h 42"/>
                <a:gd name="T62" fmla="*/ 48 w 65"/>
                <a:gd name="T63" fmla="*/ 11 h 42"/>
                <a:gd name="T64" fmla="*/ 56 w 65"/>
                <a:gd name="T65" fmla="*/ 17 h 42"/>
                <a:gd name="T66" fmla="*/ 56 w 65"/>
                <a:gd name="T67" fmla="*/ 20 h 42"/>
                <a:gd name="T68" fmla="*/ 66 w 65"/>
                <a:gd name="T69" fmla="*/ 19 h 42"/>
                <a:gd name="T70" fmla="*/ 71 w 65"/>
                <a:gd name="T71" fmla="*/ 26 h 42"/>
                <a:gd name="T72" fmla="*/ 68 w 65"/>
                <a:gd name="T73" fmla="*/ 33 h 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5"/>
                <a:gd name="T112" fmla="*/ 0 h 42"/>
                <a:gd name="T113" fmla="*/ 65 w 65"/>
                <a:gd name="T114" fmla="*/ 42 h 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5" h="42">
                  <a:moveTo>
                    <a:pt x="57" y="28"/>
                  </a:moveTo>
                  <a:cubicBezTo>
                    <a:pt x="59" y="30"/>
                    <a:pt x="63" y="30"/>
                    <a:pt x="64" y="33"/>
                  </a:cubicBezTo>
                  <a:cubicBezTo>
                    <a:pt x="65" y="35"/>
                    <a:pt x="63" y="38"/>
                    <a:pt x="61" y="38"/>
                  </a:cubicBezTo>
                  <a:cubicBezTo>
                    <a:pt x="58" y="38"/>
                    <a:pt x="54" y="39"/>
                    <a:pt x="52" y="41"/>
                  </a:cubicBezTo>
                  <a:cubicBezTo>
                    <a:pt x="50" y="42"/>
                    <a:pt x="48" y="38"/>
                    <a:pt x="47" y="37"/>
                  </a:cubicBezTo>
                  <a:cubicBezTo>
                    <a:pt x="45" y="35"/>
                    <a:pt x="45" y="31"/>
                    <a:pt x="43" y="30"/>
                  </a:cubicBezTo>
                  <a:cubicBezTo>
                    <a:pt x="42" y="28"/>
                    <a:pt x="39" y="29"/>
                    <a:pt x="37" y="29"/>
                  </a:cubicBezTo>
                  <a:cubicBezTo>
                    <a:pt x="34" y="29"/>
                    <a:pt x="31" y="29"/>
                    <a:pt x="28" y="29"/>
                  </a:cubicBezTo>
                  <a:cubicBezTo>
                    <a:pt x="26" y="28"/>
                    <a:pt x="26" y="26"/>
                    <a:pt x="24" y="26"/>
                  </a:cubicBezTo>
                  <a:cubicBezTo>
                    <a:pt x="20" y="27"/>
                    <a:pt x="17" y="30"/>
                    <a:pt x="13" y="30"/>
                  </a:cubicBezTo>
                  <a:cubicBezTo>
                    <a:pt x="10" y="30"/>
                    <a:pt x="7" y="27"/>
                    <a:pt x="5" y="25"/>
                  </a:cubicBezTo>
                  <a:cubicBezTo>
                    <a:pt x="4" y="24"/>
                    <a:pt x="5" y="21"/>
                    <a:pt x="7" y="21"/>
                  </a:cubicBezTo>
                  <a:cubicBezTo>
                    <a:pt x="10" y="21"/>
                    <a:pt x="13" y="23"/>
                    <a:pt x="16" y="23"/>
                  </a:cubicBezTo>
                  <a:cubicBezTo>
                    <a:pt x="18" y="24"/>
                    <a:pt x="20" y="24"/>
                    <a:pt x="22" y="23"/>
                  </a:cubicBezTo>
                  <a:cubicBezTo>
                    <a:pt x="23" y="22"/>
                    <a:pt x="21" y="20"/>
                    <a:pt x="21" y="19"/>
                  </a:cubicBezTo>
                  <a:cubicBezTo>
                    <a:pt x="21" y="18"/>
                    <a:pt x="24" y="17"/>
                    <a:pt x="23" y="17"/>
                  </a:cubicBezTo>
                  <a:cubicBezTo>
                    <a:pt x="20" y="16"/>
                    <a:pt x="17" y="18"/>
                    <a:pt x="15" y="16"/>
                  </a:cubicBezTo>
                  <a:cubicBezTo>
                    <a:pt x="14" y="15"/>
                    <a:pt x="17" y="14"/>
                    <a:pt x="17" y="13"/>
                  </a:cubicBezTo>
                  <a:cubicBezTo>
                    <a:pt x="17" y="12"/>
                    <a:pt x="15" y="12"/>
                    <a:pt x="13" y="13"/>
                  </a:cubicBezTo>
                  <a:cubicBezTo>
                    <a:pt x="11" y="14"/>
                    <a:pt x="10" y="17"/>
                    <a:pt x="8" y="16"/>
                  </a:cubicBezTo>
                  <a:cubicBezTo>
                    <a:pt x="6" y="16"/>
                    <a:pt x="9" y="13"/>
                    <a:pt x="9" y="11"/>
                  </a:cubicBezTo>
                  <a:cubicBezTo>
                    <a:pt x="9" y="10"/>
                    <a:pt x="9" y="9"/>
                    <a:pt x="8" y="10"/>
                  </a:cubicBezTo>
                  <a:cubicBezTo>
                    <a:pt x="6" y="10"/>
                    <a:pt x="5" y="13"/>
                    <a:pt x="4" y="13"/>
                  </a:cubicBezTo>
                  <a:cubicBezTo>
                    <a:pt x="2" y="12"/>
                    <a:pt x="0" y="9"/>
                    <a:pt x="0" y="7"/>
                  </a:cubicBezTo>
                  <a:cubicBezTo>
                    <a:pt x="1" y="5"/>
                    <a:pt x="4" y="6"/>
                    <a:pt x="5" y="4"/>
                  </a:cubicBezTo>
                  <a:cubicBezTo>
                    <a:pt x="6" y="3"/>
                    <a:pt x="4" y="1"/>
                    <a:pt x="5" y="1"/>
                  </a:cubicBezTo>
                  <a:cubicBezTo>
                    <a:pt x="7" y="1"/>
                    <a:pt x="8" y="4"/>
                    <a:pt x="11" y="4"/>
                  </a:cubicBezTo>
                  <a:cubicBezTo>
                    <a:pt x="14" y="4"/>
                    <a:pt x="17" y="0"/>
                    <a:pt x="20" y="0"/>
                  </a:cubicBezTo>
                  <a:cubicBezTo>
                    <a:pt x="23" y="0"/>
                    <a:pt x="26" y="0"/>
                    <a:pt x="29" y="2"/>
                  </a:cubicBezTo>
                  <a:cubicBezTo>
                    <a:pt x="31" y="4"/>
                    <a:pt x="31" y="6"/>
                    <a:pt x="32" y="9"/>
                  </a:cubicBezTo>
                  <a:cubicBezTo>
                    <a:pt x="33" y="10"/>
                    <a:pt x="32" y="12"/>
                    <a:pt x="33" y="12"/>
                  </a:cubicBezTo>
                  <a:cubicBezTo>
                    <a:pt x="35" y="12"/>
                    <a:pt x="38" y="9"/>
                    <a:pt x="40" y="9"/>
                  </a:cubicBezTo>
                  <a:cubicBezTo>
                    <a:pt x="43" y="9"/>
                    <a:pt x="45" y="12"/>
                    <a:pt x="47" y="14"/>
                  </a:cubicBezTo>
                  <a:cubicBezTo>
                    <a:pt x="48" y="15"/>
                    <a:pt x="47" y="16"/>
                    <a:pt x="47" y="17"/>
                  </a:cubicBezTo>
                  <a:cubicBezTo>
                    <a:pt x="50" y="17"/>
                    <a:pt x="53" y="15"/>
                    <a:pt x="55" y="16"/>
                  </a:cubicBezTo>
                  <a:cubicBezTo>
                    <a:pt x="57" y="17"/>
                    <a:pt x="58" y="20"/>
                    <a:pt x="59" y="22"/>
                  </a:cubicBezTo>
                  <a:cubicBezTo>
                    <a:pt x="59" y="24"/>
                    <a:pt x="56" y="26"/>
                    <a:pt x="57" y="2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8" name="Freeform 3590"/>
            <p:cNvSpPr>
              <a:spLocks noChangeAspect="1"/>
            </p:cNvSpPr>
            <p:nvPr/>
          </p:nvSpPr>
          <p:spPr bwMode="auto">
            <a:xfrm>
              <a:off x="7920137" y="2241125"/>
              <a:ext cx="120509" cy="97702"/>
            </a:xfrm>
            <a:custGeom>
              <a:avLst/>
              <a:gdLst>
                <a:gd name="T0" fmla="*/ 6 w 15"/>
                <a:gd name="T1" fmla="*/ 1 h 13"/>
                <a:gd name="T2" fmla="*/ 1 w 15"/>
                <a:gd name="T3" fmla="*/ 10 h 13"/>
                <a:gd name="T4" fmla="*/ 8 w 15"/>
                <a:gd name="T5" fmla="*/ 12 h 13"/>
                <a:gd name="T6" fmla="*/ 12 w 15"/>
                <a:gd name="T7" fmla="*/ 16 h 13"/>
                <a:gd name="T8" fmla="*/ 16 w 15"/>
                <a:gd name="T9" fmla="*/ 12 h 13"/>
                <a:gd name="T10" fmla="*/ 16 w 15"/>
                <a:gd name="T11" fmla="*/ 4 h 13"/>
                <a:gd name="T12" fmla="*/ 10 w 15"/>
                <a:gd name="T13" fmla="*/ 4 h 13"/>
                <a:gd name="T14" fmla="*/ 6 w 15"/>
                <a:gd name="T15" fmla="*/ 1 h 13"/>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13"/>
                <a:gd name="T26" fmla="*/ 15 w 15"/>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13">
                  <a:moveTo>
                    <a:pt x="5" y="1"/>
                  </a:moveTo>
                  <a:cubicBezTo>
                    <a:pt x="2" y="2"/>
                    <a:pt x="0" y="5"/>
                    <a:pt x="1" y="8"/>
                  </a:cubicBezTo>
                  <a:cubicBezTo>
                    <a:pt x="1" y="10"/>
                    <a:pt x="5" y="9"/>
                    <a:pt x="7" y="10"/>
                  </a:cubicBezTo>
                  <a:cubicBezTo>
                    <a:pt x="8" y="11"/>
                    <a:pt x="9" y="13"/>
                    <a:pt x="10" y="13"/>
                  </a:cubicBezTo>
                  <a:cubicBezTo>
                    <a:pt x="12" y="13"/>
                    <a:pt x="13" y="11"/>
                    <a:pt x="13" y="10"/>
                  </a:cubicBezTo>
                  <a:cubicBezTo>
                    <a:pt x="14" y="8"/>
                    <a:pt x="15" y="5"/>
                    <a:pt x="13" y="3"/>
                  </a:cubicBezTo>
                  <a:cubicBezTo>
                    <a:pt x="12" y="2"/>
                    <a:pt x="10" y="4"/>
                    <a:pt x="8" y="3"/>
                  </a:cubicBezTo>
                  <a:cubicBezTo>
                    <a:pt x="7" y="3"/>
                    <a:pt x="6"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09" name="Freeform 3591"/>
            <p:cNvSpPr>
              <a:spLocks noChangeAspect="1"/>
            </p:cNvSpPr>
            <p:nvPr/>
          </p:nvSpPr>
          <p:spPr bwMode="auto">
            <a:xfrm>
              <a:off x="7953620" y="2467086"/>
              <a:ext cx="281178" cy="213730"/>
            </a:xfrm>
            <a:custGeom>
              <a:avLst/>
              <a:gdLst>
                <a:gd name="T0" fmla="*/ 6 w 35"/>
                <a:gd name="T1" fmla="*/ 0 h 29"/>
                <a:gd name="T2" fmla="*/ 22 w 35"/>
                <a:gd name="T3" fmla="*/ 5 h 29"/>
                <a:gd name="T4" fmla="*/ 28 w 35"/>
                <a:gd name="T5" fmla="*/ 8 h 29"/>
                <a:gd name="T6" fmla="*/ 34 w 35"/>
                <a:gd name="T7" fmla="*/ 11 h 29"/>
                <a:gd name="T8" fmla="*/ 41 w 35"/>
                <a:gd name="T9" fmla="*/ 16 h 29"/>
                <a:gd name="T10" fmla="*/ 36 w 35"/>
                <a:gd name="T11" fmla="*/ 21 h 29"/>
                <a:gd name="T12" fmla="*/ 37 w 35"/>
                <a:gd name="T13" fmla="*/ 28 h 29"/>
                <a:gd name="T14" fmla="*/ 24 w 35"/>
                <a:gd name="T15" fmla="*/ 33 h 29"/>
                <a:gd name="T16" fmla="*/ 18 w 35"/>
                <a:gd name="T17" fmla="*/ 30 h 29"/>
                <a:gd name="T18" fmla="*/ 10 w 35"/>
                <a:gd name="T19" fmla="*/ 35 h 29"/>
                <a:gd name="T20" fmla="*/ 8 w 35"/>
                <a:gd name="T21" fmla="*/ 29 h 29"/>
                <a:gd name="T22" fmla="*/ 4 w 35"/>
                <a:gd name="T23" fmla="*/ 24 h 29"/>
                <a:gd name="T24" fmla="*/ 0 w 35"/>
                <a:gd name="T25" fmla="*/ 12 h 29"/>
                <a:gd name="T26" fmla="*/ 2 w 35"/>
                <a:gd name="T27" fmla="*/ 2 h 29"/>
                <a:gd name="T28" fmla="*/ 6 w 35"/>
                <a:gd name="T29" fmla="*/ 0 h 2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5"/>
                <a:gd name="T46" fmla="*/ 0 h 29"/>
                <a:gd name="T47" fmla="*/ 35 w 35"/>
                <a:gd name="T48" fmla="*/ 29 h 2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5" h="29">
                  <a:moveTo>
                    <a:pt x="5" y="0"/>
                  </a:moveTo>
                  <a:cubicBezTo>
                    <a:pt x="10" y="0"/>
                    <a:pt x="14" y="2"/>
                    <a:pt x="18" y="4"/>
                  </a:cubicBezTo>
                  <a:cubicBezTo>
                    <a:pt x="20" y="5"/>
                    <a:pt x="21" y="6"/>
                    <a:pt x="23" y="7"/>
                  </a:cubicBezTo>
                  <a:cubicBezTo>
                    <a:pt x="25" y="8"/>
                    <a:pt x="26" y="9"/>
                    <a:pt x="28" y="9"/>
                  </a:cubicBezTo>
                  <a:cubicBezTo>
                    <a:pt x="30" y="10"/>
                    <a:pt x="33" y="10"/>
                    <a:pt x="34" y="13"/>
                  </a:cubicBezTo>
                  <a:cubicBezTo>
                    <a:pt x="35" y="14"/>
                    <a:pt x="31" y="15"/>
                    <a:pt x="30" y="17"/>
                  </a:cubicBezTo>
                  <a:cubicBezTo>
                    <a:pt x="30" y="19"/>
                    <a:pt x="32" y="22"/>
                    <a:pt x="31" y="23"/>
                  </a:cubicBezTo>
                  <a:cubicBezTo>
                    <a:pt x="28" y="26"/>
                    <a:pt x="24" y="26"/>
                    <a:pt x="20" y="27"/>
                  </a:cubicBezTo>
                  <a:cubicBezTo>
                    <a:pt x="18" y="27"/>
                    <a:pt x="16" y="25"/>
                    <a:pt x="15" y="25"/>
                  </a:cubicBezTo>
                  <a:cubicBezTo>
                    <a:pt x="12" y="26"/>
                    <a:pt x="11" y="29"/>
                    <a:pt x="8" y="29"/>
                  </a:cubicBezTo>
                  <a:cubicBezTo>
                    <a:pt x="7" y="29"/>
                    <a:pt x="8" y="26"/>
                    <a:pt x="7" y="24"/>
                  </a:cubicBezTo>
                  <a:cubicBezTo>
                    <a:pt x="6" y="23"/>
                    <a:pt x="4" y="22"/>
                    <a:pt x="3" y="20"/>
                  </a:cubicBezTo>
                  <a:cubicBezTo>
                    <a:pt x="1" y="17"/>
                    <a:pt x="0" y="14"/>
                    <a:pt x="0" y="10"/>
                  </a:cubicBezTo>
                  <a:cubicBezTo>
                    <a:pt x="0" y="8"/>
                    <a:pt x="1" y="5"/>
                    <a:pt x="2" y="2"/>
                  </a:cubicBezTo>
                  <a:cubicBezTo>
                    <a:pt x="2" y="1"/>
                    <a:pt x="4" y="0"/>
                    <a:pt x="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0" name="Freeform 3592"/>
            <p:cNvSpPr>
              <a:spLocks noChangeAspect="1"/>
            </p:cNvSpPr>
            <p:nvPr/>
          </p:nvSpPr>
          <p:spPr bwMode="auto">
            <a:xfrm>
              <a:off x="8074117" y="2686922"/>
              <a:ext cx="281178" cy="67170"/>
            </a:xfrm>
            <a:custGeom>
              <a:avLst/>
              <a:gdLst>
                <a:gd name="T0" fmla="*/ 11 w 35"/>
                <a:gd name="T1" fmla="*/ 0 h 9"/>
                <a:gd name="T2" fmla="*/ 1 w 35"/>
                <a:gd name="T3" fmla="*/ 2 h 9"/>
                <a:gd name="T4" fmla="*/ 2 w 35"/>
                <a:gd name="T5" fmla="*/ 9 h 9"/>
                <a:gd name="T6" fmla="*/ 22 w 35"/>
                <a:gd name="T7" fmla="*/ 9 h 9"/>
                <a:gd name="T8" fmla="*/ 35 w 35"/>
                <a:gd name="T9" fmla="*/ 10 h 9"/>
                <a:gd name="T10" fmla="*/ 38 w 35"/>
                <a:gd name="T11" fmla="*/ 5 h 9"/>
                <a:gd name="T12" fmla="*/ 41 w 35"/>
                <a:gd name="T13" fmla="*/ 2 h 9"/>
                <a:gd name="T14" fmla="*/ 36 w 35"/>
                <a:gd name="T15" fmla="*/ 0 h 9"/>
                <a:gd name="T16" fmla="*/ 30 w 35"/>
                <a:gd name="T17" fmla="*/ 1 h 9"/>
                <a:gd name="T18" fmla="*/ 16 w 35"/>
                <a:gd name="T19" fmla="*/ 0 h 9"/>
                <a:gd name="T20" fmla="*/ 11 w 35"/>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5"/>
                <a:gd name="T34" fmla="*/ 0 h 9"/>
                <a:gd name="T35" fmla="*/ 35 w 35"/>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5" h="9">
                  <a:moveTo>
                    <a:pt x="9" y="0"/>
                  </a:moveTo>
                  <a:cubicBezTo>
                    <a:pt x="6" y="0"/>
                    <a:pt x="3" y="0"/>
                    <a:pt x="1" y="2"/>
                  </a:cubicBezTo>
                  <a:cubicBezTo>
                    <a:pt x="0" y="3"/>
                    <a:pt x="0" y="6"/>
                    <a:pt x="2" y="7"/>
                  </a:cubicBezTo>
                  <a:cubicBezTo>
                    <a:pt x="7" y="8"/>
                    <a:pt x="13" y="7"/>
                    <a:pt x="18" y="7"/>
                  </a:cubicBezTo>
                  <a:cubicBezTo>
                    <a:pt x="22" y="7"/>
                    <a:pt x="25" y="9"/>
                    <a:pt x="29" y="8"/>
                  </a:cubicBezTo>
                  <a:cubicBezTo>
                    <a:pt x="30" y="7"/>
                    <a:pt x="31" y="5"/>
                    <a:pt x="32" y="4"/>
                  </a:cubicBezTo>
                  <a:cubicBezTo>
                    <a:pt x="33" y="3"/>
                    <a:pt x="35" y="3"/>
                    <a:pt x="34" y="2"/>
                  </a:cubicBezTo>
                  <a:cubicBezTo>
                    <a:pt x="34" y="0"/>
                    <a:pt x="32" y="0"/>
                    <a:pt x="30" y="0"/>
                  </a:cubicBezTo>
                  <a:cubicBezTo>
                    <a:pt x="28" y="0"/>
                    <a:pt x="27" y="1"/>
                    <a:pt x="25" y="1"/>
                  </a:cubicBezTo>
                  <a:cubicBezTo>
                    <a:pt x="21" y="1"/>
                    <a:pt x="17" y="0"/>
                    <a:pt x="13" y="0"/>
                  </a:cubicBezTo>
                  <a:cubicBezTo>
                    <a:pt x="11" y="0"/>
                    <a:pt x="10" y="0"/>
                    <a:pt x="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1" name="Freeform 3593"/>
            <p:cNvSpPr>
              <a:spLocks noChangeAspect="1"/>
            </p:cNvSpPr>
            <p:nvPr/>
          </p:nvSpPr>
          <p:spPr bwMode="auto">
            <a:xfrm>
              <a:off x="8515963" y="2705243"/>
              <a:ext cx="100422" cy="67170"/>
            </a:xfrm>
            <a:custGeom>
              <a:avLst/>
              <a:gdLst>
                <a:gd name="T0" fmla="*/ 4 w 12"/>
                <a:gd name="T1" fmla="*/ 1 h 9"/>
                <a:gd name="T2" fmla="*/ 0 w 12"/>
                <a:gd name="T3" fmla="*/ 5 h 9"/>
                <a:gd name="T4" fmla="*/ 5 w 12"/>
                <a:gd name="T5" fmla="*/ 10 h 9"/>
                <a:gd name="T6" fmla="*/ 11 w 12"/>
                <a:gd name="T7" fmla="*/ 10 h 9"/>
                <a:gd name="T8" fmla="*/ 14 w 12"/>
                <a:gd name="T9" fmla="*/ 4 h 9"/>
                <a:gd name="T10" fmla="*/ 8 w 12"/>
                <a:gd name="T11" fmla="*/ 2 h 9"/>
                <a:gd name="T12" fmla="*/ 4 w 12"/>
                <a:gd name="T13" fmla="*/ 1 h 9"/>
                <a:gd name="T14" fmla="*/ 0 60000 65536"/>
                <a:gd name="T15" fmla="*/ 0 60000 65536"/>
                <a:gd name="T16" fmla="*/ 0 60000 65536"/>
                <a:gd name="T17" fmla="*/ 0 60000 65536"/>
                <a:gd name="T18" fmla="*/ 0 60000 65536"/>
                <a:gd name="T19" fmla="*/ 0 60000 65536"/>
                <a:gd name="T20" fmla="*/ 0 60000 65536"/>
                <a:gd name="T21" fmla="*/ 0 w 12"/>
                <a:gd name="T22" fmla="*/ 0 h 9"/>
                <a:gd name="T23" fmla="*/ 12 w 12"/>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9">
                  <a:moveTo>
                    <a:pt x="3" y="1"/>
                  </a:moveTo>
                  <a:cubicBezTo>
                    <a:pt x="2" y="1"/>
                    <a:pt x="0" y="3"/>
                    <a:pt x="0" y="4"/>
                  </a:cubicBezTo>
                  <a:cubicBezTo>
                    <a:pt x="0" y="6"/>
                    <a:pt x="2" y="8"/>
                    <a:pt x="4" y="8"/>
                  </a:cubicBezTo>
                  <a:cubicBezTo>
                    <a:pt x="5" y="9"/>
                    <a:pt x="8" y="9"/>
                    <a:pt x="9" y="8"/>
                  </a:cubicBezTo>
                  <a:cubicBezTo>
                    <a:pt x="11" y="7"/>
                    <a:pt x="12" y="5"/>
                    <a:pt x="11" y="3"/>
                  </a:cubicBezTo>
                  <a:cubicBezTo>
                    <a:pt x="10" y="2"/>
                    <a:pt x="8" y="2"/>
                    <a:pt x="6" y="2"/>
                  </a:cubicBezTo>
                  <a:cubicBezTo>
                    <a:pt x="5" y="1"/>
                    <a:pt x="4"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2" name="Freeform 3594"/>
            <p:cNvSpPr>
              <a:spLocks noChangeAspect="1"/>
            </p:cNvSpPr>
            <p:nvPr/>
          </p:nvSpPr>
          <p:spPr bwMode="auto">
            <a:xfrm>
              <a:off x="7973693" y="2796844"/>
              <a:ext cx="1419271" cy="464103"/>
            </a:xfrm>
            <a:custGeom>
              <a:avLst/>
              <a:gdLst>
                <a:gd name="T0" fmla="*/ 205 w 177"/>
                <a:gd name="T1" fmla="*/ 42 h 63"/>
                <a:gd name="T2" fmla="*/ 210 w 177"/>
                <a:gd name="T3" fmla="*/ 51 h 63"/>
                <a:gd name="T4" fmla="*/ 202 w 177"/>
                <a:gd name="T5" fmla="*/ 59 h 63"/>
                <a:gd name="T6" fmla="*/ 210 w 177"/>
                <a:gd name="T7" fmla="*/ 62 h 63"/>
                <a:gd name="T8" fmla="*/ 200 w 177"/>
                <a:gd name="T9" fmla="*/ 62 h 63"/>
                <a:gd name="T10" fmla="*/ 201 w 177"/>
                <a:gd name="T11" fmla="*/ 70 h 63"/>
                <a:gd name="T12" fmla="*/ 187 w 177"/>
                <a:gd name="T13" fmla="*/ 69 h 63"/>
                <a:gd name="T14" fmla="*/ 168 w 177"/>
                <a:gd name="T15" fmla="*/ 72 h 63"/>
                <a:gd name="T16" fmla="*/ 158 w 177"/>
                <a:gd name="T17" fmla="*/ 71 h 63"/>
                <a:gd name="T18" fmla="*/ 140 w 177"/>
                <a:gd name="T19" fmla="*/ 71 h 63"/>
                <a:gd name="T20" fmla="*/ 135 w 177"/>
                <a:gd name="T21" fmla="*/ 71 h 63"/>
                <a:gd name="T22" fmla="*/ 128 w 177"/>
                <a:gd name="T23" fmla="*/ 74 h 63"/>
                <a:gd name="T24" fmla="*/ 121 w 177"/>
                <a:gd name="T25" fmla="*/ 72 h 63"/>
                <a:gd name="T26" fmla="*/ 115 w 177"/>
                <a:gd name="T27" fmla="*/ 74 h 63"/>
                <a:gd name="T28" fmla="*/ 93 w 177"/>
                <a:gd name="T29" fmla="*/ 63 h 63"/>
                <a:gd name="T30" fmla="*/ 86 w 177"/>
                <a:gd name="T31" fmla="*/ 65 h 63"/>
                <a:gd name="T32" fmla="*/ 72 w 177"/>
                <a:gd name="T33" fmla="*/ 70 h 63"/>
                <a:gd name="T34" fmla="*/ 60 w 177"/>
                <a:gd name="T35" fmla="*/ 69 h 63"/>
                <a:gd name="T36" fmla="*/ 50 w 177"/>
                <a:gd name="T37" fmla="*/ 55 h 63"/>
                <a:gd name="T38" fmla="*/ 50 w 177"/>
                <a:gd name="T39" fmla="*/ 52 h 63"/>
                <a:gd name="T40" fmla="*/ 56 w 177"/>
                <a:gd name="T41" fmla="*/ 41 h 63"/>
                <a:gd name="T42" fmla="*/ 50 w 177"/>
                <a:gd name="T43" fmla="*/ 29 h 63"/>
                <a:gd name="T44" fmla="*/ 42 w 177"/>
                <a:gd name="T45" fmla="*/ 24 h 63"/>
                <a:gd name="T46" fmla="*/ 20 w 177"/>
                <a:gd name="T47" fmla="*/ 24 h 63"/>
                <a:gd name="T48" fmla="*/ 22 w 177"/>
                <a:gd name="T49" fmla="*/ 19 h 63"/>
                <a:gd name="T50" fmla="*/ 8 w 177"/>
                <a:gd name="T51" fmla="*/ 16 h 63"/>
                <a:gd name="T52" fmla="*/ 4 w 177"/>
                <a:gd name="T53" fmla="*/ 13 h 63"/>
                <a:gd name="T54" fmla="*/ 6 w 177"/>
                <a:gd name="T55" fmla="*/ 8 h 63"/>
                <a:gd name="T56" fmla="*/ 10 w 177"/>
                <a:gd name="T57" fmla="*/ 1 h 63"/>
                <a:gd name="T58" fmla="*/ 29 w 177"/>
                <a:gd name="T59" fmla="*/ 1 h 63"/>
                <a:gd name="T60" fmla="*/ 43 w 177"/>
                <a:gd name="T61" fmla="*/ 4 h 63"/>
                <a:gd name="T62" fmla="*/ 48 w 177"/>
                <a:gd name="T63" fmla="*/ 11 h 63"/>
                <a:gd name="T64" fmla="*/ 52 w 177"/>
                <a:gd name="T65" fmla="*/ 12 h 63"/>
                <a:gd name="T66" fmla="*/ 72 w 177"/>
                <a:gd name="T67" fmla="*/ 10 h 63"/>
                <a:gd name="T68" fmla="*/ 80 w 177"/>
                <a:gd name="T69" fmla="*/ 18 h 63"/>
                <a:gd name="T70" fmla="*/ 71 w 177"/>
                <a:gd name="T71" fmla="*/ 18 h 63"/>
                <a:gd name="T72" fmla="*/ 91 w 177"/>
                <a:gd name="T73" fmla="*/ 21 h 63"/>
                <a:gd name="T74" fmla="*/ 93 w 177"/>
                <a:gd name="T75" fmla="*/ 27 h 63"/>
                <a:gd name="T76" fmla="*/ 66 w 177"/>
                <a:gd name="T77" fmla="*/ 21 h 63"/>
                <a:gd name="T78" fmla="*/ 77 w 177"/>
                <a:gd name="T79" fmla="*/ 29 h 63"/>
                <a:gd name="T80" fmla="*/ 71 w 177"/>
                <a:gd name="T81" fmla="*/ 35 h 63"/>
                <a:gd name="T82" fmla="*/ 85 w 177"/>
                <a:gd name="T83" fmla="*/ 35 h 63"/>
                <a:gd name="T84" fmla="*/ 87 w 177"/>
                <a:gd name="T85" fmla="*/ 41 h 63"/>
                <a:gd name="T86" fmla="*/ 84 w 177"/>
                <a:gd name="T87" fmla="*/ 45 h 63"/>
                <a:gd name="T88" fmla="*/ 91 w 177"/>
                <a:gd name="T89" fmla="*/ 48 h 63"/>
                <a:gd name="T90" fmla="*/ 95 w 177"/>
                <a:gd name="T91" fmla="*/ 43 h 63"/>
                <a:gd name="T92" fmla="*/ 104 w 177"/>
                <a:gd name="T93" fmla="*/ 46 h 63"/>
                <a:gd name="T94" fmla="*/ 111 w 177"/>
                <a:gd name="T95" fmla="*/ 46 h 63"/>
                <a:gd name="T96" fmla="*/ 125 w 177"/>
                <a:gd name="T97" fmla="*/ 47 h 63"/>
                <a:gd name="T98" fmla="*/ 135 w 177"/>
                <a:gd name="T99" fmla="*/ 49 h 63"/>
                <a:gd name="T100" fmla="*/ 144 w 177"/>
                <a:gd name="T101" fmla="*/ 41 h 63"/>
                <a:gd name="T102" fmla="*/ 162 w 177"/>
                <a:gd name="T103" fmla="*/ 35 h 63"/>
                <a:gd name="T104" fmla="*/ 181 w 177"/>
                <a:gd name="T105" fmla="*/ 34 h 63"/>
                <a:gd name="T106" fmla="*/ 196 w 177"/>
                <a:gd name="T107" fmla="*/ 37 h 6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7"/>
                <a:gd name="T163" fmla="*/ 0 h 63"/>
                <a:gd name="T164" fmla="*/ 177 w 177"/>
                <a:gd name="T165" fmla="*/ 63 h 6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7" h="63">
                  <a:moveTo>
                    <a:pt x="173" y="33"/>
                  </a:moveTo>
                  <a:cubicBezTo>
                    <a:pt x="174" y="33"/>
                    <a:pt x="170" y="35"/>
                    <a:pt x="171" y="35"/>
                  </a:cubicBezTo>
                  <a:cubicBezTo>
                    <a:pt x="173" y="36"/>
                    <a:pt x="176" y="34"/>
                    <a:pt x="176" y="35"/>
                  </a:cubicBezTo>
                  <a:cubicBezTo>
                    <a:pt x="177" y="37"/>
                    <a:pt x="176" y="40"/>
                    <a:pt x="175" y="42"/>
                  </a:cubicBezTo>
                  <a:cubicBezTo>
                    <a:pt x="173" y="44"/>
                    <a:pt x="169" y="44"/>
                    <a:pt x="168" y="46"/>
                  </a:cubicBezTo>
                  <a:cubicBezTo>
                    <a:pt x="167" y="47"/>
                    <a:pt x="168" y="49"/>
                    <a:pt x="169" y="49"/>
                  </a:cubicBezTo>
                  <a:cubicBezTo>
                    <a:pt x="171" y="49"/>
                    <a:pt x="173" y="45"/>
                    <a:pt x="174" y="46"/>
                  </a:cubicBezTo>
                  <a:cubicBezTo>
                    <a:pt x="176" y="46"/>
                    <a:pt x="176" y="49"/>
                    <a:pt x="175" y="51"/>
                  </a:cubicBezTo>
                  <a:cubicBezTo>
                    <a:pt x="174" y="52"/>
                    <a:pt x="172" y="54"/>
                    <a:pt x="171" y="54"/>
                  </a:cubicBezTo>
                  <a:cubicBezTo>
                    <a:pt x="169" y="54"/>
                    <a:pt x="169" y="50"/>
                    <a:pt x="167" y="51"/>
                  </a:cubicBezTo>
                  <a:cubicBezTo>
                    <a:pt x="166" y="51"/>
                    <a:pt x="167" y="53"/>
                    <a:pt x="167" y="54"/>
                  </a:cubicBezTo>
                  <a:cubicBezTo>
                    <a:pt x="168" y="55"/>
                    <a:pt x="169" y="57"/>
                    <a:pt x="168" y="58"/>
                  </a:cubicBezTo>
                  <a:cubicBezTo>
                    <a:pt x="167" y="59"/>
                    <a:pt x="164" y="58"/>
                    <a:pt x="162" y="58"/>
                  </a:cubicBezTo>
                  <a:cubicBezTo>
                    <a:pt x="160" y="58"/>
                    <a:pt x="158" y="57"/>
                    <a:pt x="156" y="57"/>
                  </a:cubicBezTo>
                  <a:cubicBezTo>
                    <a:pt x="154" y="57"/>
                    <a:pt x="152" y="59"/>
                    <a:pt x="150" y="60"/>
                  </a:cubicBezTo>
                  <a:cubicBezTo>
                    <a:pt x="147" y="60"/>
                    <a:pt x="143" y="61"/>
                    <a:pt x="140" y="60"/>
                  </a:cubicBezTo>
                  <a:cubicBezTo>
                    <a:pt x="137" y="58"/>
                    <a:pt x="138" y="52"/>
                    <a:pt x="135" y="52"/>
                  </a:cubicBezTo>
                  <a:cubicBezTo>
                    <a:pt x="133" y="52"/>
                    <a:pt x="135" y="58"/>
                    <a:pt x="132" y="59"/>
                  </a:cubicBezTo>
                  <a:cubicBezTo>
                    <a:pt x="130" y="61"/>
                    <a:pt x="126" y="59"/>
                    <a:pt x="123" y="59"/>
                  </a:cubicBezTo>
                  <a:cubicBezTo>
                    <a:pt x="121" y="59"/>
                    <a:pt x="119" y="60"/>
                    <a:pt x="117" y="59"/>
                  </a:cubicBezTo>
                  <a:cubicBezTo>
                    <a:pt x="116" y="59"/>
                    <a:pt x="116" y="56"/>
                    <a:pt x="115" y="56"/>
                  </a:cubicBezTo>
                  <a:cubicBezTo>
                    <a:pt x="114" y="56"/>
                    <a:pt x="114" y="59"/>
                    <a:pt x="113" y="59"/>
                  </a:cubicBezTo>
                  <a:cubicBezTo>
                    <a:pt x="111" y="59"/>
                    <a:pt x="111" y="55"/>
                    <a:pt x="110" y="56"/>
                  </a:cubicBezTo>
                  <a:cubicBezTo>
                    <a:pt x="108" y="57"/>
                    <a:pt x="109" y="61"/>
                    <a:pt x="107" y="61"/>
                  </a:cubicBezTo>
                  <a:cubicBezTo>
                    <a:pt x="105" y="61"/>
                    <a:pt x="105" y="58"/>
                    <a:pt x="103" y="58"/>
                  </a:cubicBezTo>
                  <a:cubicBezTo>
                    <a:pt x="102" y="57"/>
                    <a:pt x="102" y="60"/>
                    <a:pt x="101" y="60"/>
                  </a:cubicBezTo>
                  <a:cubicBezTo>
                    <a:pt x="99" y="60"/>
                    <a:pt x="98" y="57"/>
                    <a:pt x="96" y="58"/>
                  </a:cubicBezTo>
                  <a:cubicBezTo>
                    <a:pt x="95" y="58"/>
                    <a:pt x="97" y="61"/>
                    <a:pt x="96" y="61"/>
                  </a:cubicBezTo>
                  <a:cubicBezTo>
                    <a:pt x="90" y="62"/>
                    <a:pt x="83" y="63"/>
                    <a:pt x="78" y="61"/>
                  </a:cubicBezTo>
                  <a:cubicBezTo>
                    <a:pt x="76" y="60"/>
                    <a:pt x="80" y="54"/>
                    <a:pt x="78" y="52"/>
                  </a:cubicBezTo>
                  <a:cubicBezTo>
                    <a:pt x="76" y="51"/>
                    <a:pt x="76" y="56"/>
                    <a:pt x="74" y="56"/>
                  </a:cubicBezTo>
                  <a:cubicBezTo>
                    <a:pt x="73" y="57"/>
                    <a:pt x="73" y="53"/>
                    <a:pt x="72" y="54"/>
                  </a:cubicBezTo>
                  <a:cubicBezTo>
                    <a:pt x="70" y="54"/>
                    <a:pt x="72" y="58"/>
                    <a:pt x="70" y="58"/>
                  </a:cubicBezTo>
                  <a:cubicBezTo>
                    <a:pt x="67" y="59"/>
                    <a:pt x="63" y="59"/>
                    <a:pt x="60" y="58"/>
                  </a:cubicBezTo>
                  <a:cubicBezTo>
                    <a:pt x="57" y="57"/>
                    <a:pt x="56" y="52"/>
                    <a:pt x="53" y="52"/>
                  </a:cubicBezTo>
                  <a:cubicBezTo>
                    <a:pt x="52" y="52"/>
                    <a:pt x="52" y="57"/>
                    <a:pt x="50" y="57"/>
                  </a:cubicBezTo>
                  <a:cubicBezTo>
                    <a:pt x="48" y="57"/>
                    <a:pt x="45" y="55"/>
                    <a:pt x="43" y="53"/>
                  </a:cubicBezTo>
                  <a:cubicBezTo>
                    <a:pt x="42" y="51"/>
                    <a:pt x="42" y="48"/>
                    <a:pt x="42" y="46"/>
                  </a:cubicBezTo>
                  <a:cubicBezTo>
                    <a:pt x="43" y="45"/>
                    <a:pt x="45" y="45"/>
                    <a:pt x="45" y="44"/>
                  </a:cubicBezTo>
                  <a:cubicBezTo>
                    <a:pt x="45" y="43"/>
                    <a:pt x="42" y="44"/>
                    <a:pt x="42" y="43"/>
                  </a:cubicBezTo>
                  <a:cubicBezTo>
                    <a:pt x="41" y="41"/>
                    <a:pt x="42" y="38"/>
                    <a:pt x="43" y="36"/>
                  </a:cubicBezTo>
                  <a:cubicBezTo>
                    <a:pt x="44" y="35"/>
                    <a:pt x="46" y="35"/>
                    <a:pt x="47" y="34"/>
                  </a:cubicBezTo>
                  <a:cubicBezTo>
                    <a:pt x="47" y="32"/>
                    <a:pt x="47" y="30"/>
                    <a:pt x="47" y="29"/>
                  </a:cubicBezTo>
                  <a:cubicBezTo>
                    <a:pt x="46" y="27"/>
                    <a:pt x="44" y="26"/>
                    <a:pt x="42" y="24"/>
                  </a:cubicBezTo>
                  <a:cubicBezTo>
                    <a:pt x="41" y="23"/>
                    <a:pt x="42" y="20"/>
                    <a:pt x="41" y="19"/>
                  </a:cubicBezTo>
                  <a:cubicBezTo>
                    <a:pt x="39" y="18"/>
                    <a:pt x="37" y="20"/>
                    <a:pt x="35" y="20"/>
                  </a:cubicBezTo>
                  <a:cubicBezTo>
                    <a:pt x="30" y="19"/>
                    <a:pt x="25" y="18"/>
                    <a:pt x="20" y="18"/>
                  </a:cubicBezTo>
                  <a:cubicBezTo>
                    <a:pt x="19" y="18"/>
                    <a:pt x="18" y="20"/>
                    <a:pt x="17" y="20"/>
                  </a:cubicBezTo>
                  <a:cubicBezTo>
                    <a:pt x="16" y="20"/>
                    <a:pt x="14" y="19"/>
                    <a:pt x="14" y="18"/>
                  </a:cubicBezTo>
                  <a:cubicBezTo>
                    <a:pt x="15" y="17"/>
                    <a:pt x="19" y="17"/>
                    <a:pt x="18" y="16"/>
                  </a:cubicBezTo>
                  <a:cubicBezTo>
                    <a:pt x="16" y="14"/>
                    <a:pt x="13" y="16"/>
                    <a:pt x="10" y="15"/>
                  </a:cubicBezTo>
                  <a:cubicBezTo>
                    <a:pt x="9" y="15"/>
                    <a:pt x="7" y="15"/>
                    <a:pt x="7" y="13"/>
                  </a:cubicBezTo>
                  <a:cubicBezTo>
                    <a:pt x="6" y="12"/>
                    <a:pt x="10" y="12"/>
                    <a:pt x="9" y="12"/>
                  </a:cubicBezTo>
                  <a:cubicBezTo>
                    <a:pt x="8" y="10"/>
                    <a:pt x="5" y="12"/>
                    <a:pt x="3" y="11"/>
                  </a:cubicBezTo>
                  <a:cubicBezTo>
                    <a:pt x="2" y="10"/>
                    <a:pt x="0" y="9"/>
                    <a:pt x="0" y="8"/>
                  </a:cubicBezTo>
                  <a:cubicBezTo>
                    <a:pt x="1" y="6"/>
                    <a:pt x="5" y="9"/>
                    <a:pt x="5" y="7"/>
                  </a:cubicBezTo>
                  <a:cubicBezTo>
                    <a:pt x="6" y="6"/>
                    <a:pt x="1" y="5"/>
                    <a:pt x="2" y="4"/>
                  </a:cubicBezTo>
                  <a:cubicBezTo>
                    <a:pt x="3" y="2"/>
                    <a:pt x="6" y="2"/>
                    <a:pt x="8" y="1"/>
                  </a:cubicBezTo>
                  <a:cubicBezTo>
                    <a:pt x="10" y="1"/>
                    <a:pt x="13" y="0"/>
                    <a:pt x="15" y="0"/>
                  </a:cubicBezTo>
                  <a:cubicBezTo>
                    <a:pt x="18" y="0"/>
                    <a:pt x="21" y="0"/>
                    <a:pt x="24" y="1"/>
                  </a:cubicBezTo>
                  <a:cubicBezTo>
                    <a:pt x="27" y="2"/>
                    <a:pt x="29" y="4"/>
                    <a:pt x="32" y="4"/>
                  </a:cubicBezTo>
                  <a:cubicBezTo>
                    <a:pt x="33" y="4"/>
                    <a:pt x="34" y="3"/>
                    <a:pt x="36" y="3"/>
                  </a:cubicBezTo>
                  <a:cubicBezTo>
                    <a:pt x="37" y="4"/>
                    <a:pt x="39" y="5"/>
                    <a:pt x="40" y="6"/>
                  </a:cubicBezTo>
                  <a:cubicBezTo>
                    <a:pt x="41" y="7"/>
                    <a:pt x="40" y="8"/>
                    <a:pt x="40" y="9"/>
                  </a:cubicBezTo>
                  <a:cubicBezTo>
                    <a:pt x="39" y="11"/>
                    <a:pt x="35" y="14"/>
                    <a:pt x="37" y="15"/>
                  </a:cubicBezTo>
                  <a:cubicBezTo>
                    <a:pt x="40" y="15"/>
                    <a:pt x="41" y="11"/>
                    <a:pt x="43" y="10"/>
                  </a:cubicBezTo>
                  <a:cubicBezTo>
                    <a:pt x="45" y="9"/>
                    <a:pt x="48" y="11"/>
                    <a:pt x="50" y="11"/>
                  </a:cubicBezTo>
                  <a:cubicBezTo>
                    <a:pt x="53" y="11"/>
                    <a:pt x="56" y="8"/>
                    <a:pt x="60" y="8"/>
                  </a:cubicBezTo>
                  <a:cubicBezTo>
                    <a:pt x="63" y="8"/>
                    <a:pt x="66" y="11"/>
                    <a:pt x="68" y="13"/>
                  </a:cubicBezTo>
                  <a:cubicBezTo>
                    <a:pt x="69" y="14"/>
                    <a:pt x="67" y="15"/>
                    <a:pt x="67" y="15"/>
                  </a:cubicBezTo>
                  <a:cubicBezTo>
                    <a:pt x="64" y="15"/>
                    <a:pt x="62" y="13"/>
                    <a:pt x="59" y="13"/>
                  </a:cubicBezTo>
                  <a:cubicBezTo>
                    <a:pt x="59" y="13"/>
                    <a:pt x="59" y="15"/>
                    <a:pt x="59" y="15"/>
                  </a:cubicBezTo>
                  <a:cubicBezTo>
                    <a:pt x="64" y="17"/>
                    <a:pt x="68" y="17"/>
                    <a:pt x="72" y="17"/>
                  </a:cubicBezTo>
                  <a:cubicBezTo>
                    <a:pt x="74" y="17"/>
                    <a:pt x="75" y="17"/>
                    <a:pt x="76" y="17"/>
                  </a:cubicBezTo>
                  <a:cubicBezTo>
                    <a:pt x="77" y="17"/>
                    <a:pt x="79" y="17"/>
                    <a:pt x="79" y="17"/>
                  </a:cubicBezTo>
                  <a:cubicBezTo>
                    <a:pt x="80" y="19"/>
                    <a:pt x="80" y="21"/>
                    <a:pt x="78" y="22"/>
                  </a:cubicBezTo>
                  <a:cubicBezTo>
                    <a:pt x="75" y="23"/>
                    <a:pt x="71" y="22"/>
                    <a:pt x="67" y="21"/>
                  </a:cubicBezTo>
                  <a:cubicBezTo>
                    <a:pt x="63" y="21"/>
                    <a:pt x="59" y="18"/>
                    <a:pt x="55" y="17"/>
                  </a:cubicBezTo>
                  <a:cubicBezTo>
                    <a:pt x="55" y="17"/>
                    <a:pt x="55" y="19"/>
                    <a:pt x="55" y="20"/>
                  </a:cubicBezTo>
                  <a:cubicBezTo>
                    <a:pt x="58" y="22"/>
                    <a:pt x="63" y="21"/>
                    <a:pt x="64" y="24"/>
                  </a:cubicBezTo>
                  <a:cubicBezTo>
                    <a:pt x="65" y="26"/>
                    <a:pt x="59" y="25"/>
                    <a:pt x="57" y="27"/>
                  </a:cubicBezTo>
                  <a:cubicBezTo>
                    <a:pt x="56" y="27"/>
                    <a:pt x="58" y="29"/>
                    <a:pt x="59" y="29"/>
                  </a:cubicBezTo>
                  <a:cubicBezTo>
                    <a:pt x="62" y="29"/>
                    <a:pt x="65" y="26"/>
                    <a:pt x="68" y="26"/>
                  </a:cubicBezTo>
                  <a:cubicBezTo>
                    <a:pt x="70" y="26"/>
                    <a:pt x="70" y="28"/>
                    <a:pt x="71" y="29"/>
                  </a:cubicBezTo>
                  <a:cubicBezTo>
                    <a:pt x="73" y="30"/>
                    <a:pt x="76" y="29"/>
                    <a:pt x="77" y="31"/>
                  </a:cubicBezTo>
                  <a:cubicBezTo>
                    <a:pt x="77" y="32"/>
                    <a:pt x="75" y="34"/>
                    <a:pt x="73" y="34"/>
                  </a:cubicBezTo>
                  <a:cubicBezTo>
                    <a:pt x="72" y="35"/>
                    <a:pt x="71" y="34"/>
                    <a:pt x="70" y="35"/>
                  </a:cubicBezTo>
                  <a:cubicBezTo>
                    <a:pt x="70" y="35"/>
                    <a:pt x="70" y="37"/>
                    <a:pt x="70" y="37"/>
                  </a:cubicBezTo>
                  <a:cubicBezTo>
                    <a:pt x="72" y="37"/>
                    <a:pt x="74" y="35"/>
                    <a:pt x="75" y="36"/>
                  </a:cubicBezTo>
                  <a:cubicBezTo>
                    <a:pt x="77" y="37"/>
                    <a:pt x="75" y="39"/>
                    <a:pt x="76" y="40"/>
                  </a:cubicBezTo>
                  <a:cubicBezTo>
                    <a:pt x="77" y="40"/>
                    <a:pt x="79" y="41"/>
                    <a:pt x="79" y="40"/>
                  </a:cubicBezTo>
                  <a:cubicBezTo>
                    <a:pt x="80" y="39"/>
                    <a:pt x="79" y="37"/>
                    <a:pt x="79" y="36"/>
                  </a:cubicBezTo>
                  <a:cubicBezTo>
                    <a:pt x="80" y="35"/>
                    <a:pt x="81" y="34"/>
                    <a:pt x="82" y="34"/>
                  </a:cubicBezTo>
                  <a:cubicBezTo>
                    <a:pt x="84" y="35"/>
                    <a:pt x="85" y="38"/>
                    <a:pt x="87" y="38"/>
                  </a:cubicBezTo>
                  <a:cubicBezTo>
                    <a:pt x="89" y="39"/>
                    <a:pt x="89" y="36"/>
                    <a:pt x="90" y="36"/>
                  </a:cubicBezTo>
                  <a:cubicBezTo>
                    <a:pt x="91" y="36"/>
                    <a:pt x="92" y="38"/>
                    <a:pt x="93" y="38"/>
                  </a:cubicBezTo>
                  <a:cubicBezTo>
                    <a:pt x="94" y="37"/>
                    <a:pt x="94" y="34"/>
                    <a:pt x="95" y="34"/>
                  </a:cubicBezTo>
                  <a:cubicBezTo>
                    <a:pt x="98" y="35"/>
                    <a:pt x="101" y="37"/>
                    <a:pt x="104" y="39"/>
                  </a:cubicBezTo>
                  <a:cubicBezTo>
                    <a:pt x="104" y="39"/>
                    <a:pt x="103" y="41"/>
                    <a:pt x="104" y="41"/>
                  </a:cubicBezTo>
                  <a:cubicBezTo>
                    <a:pt x="107" y="42"/>
                    <a:pt x="111" y="43"/>
                    <a:pt x="113" y="41"/>
                  </a:cubicBezTo>
                  <a:cubicBezTo>
                    <a:pt x="114" y="40"/>
                    <a:pt x="107" y="38"/>
                    <a:pt x="108" y="37"/>
                  </a:cubicBezTo>
                  <a:cubicBezTo>
                    <a:pt x="111" y="34"/>
                    <a:pt x="116" y="35"/>
                    <a:pt x="120" y="34"/>
                  </a:cubicBezTo>
                  <a:cubicBezTo>
                    <a:pt x="124" y="33"/>
                    <a:pt x="129" y="31"/>
                    <a:pt x="133" y="30"/>
                  </a:cubicBezTo>
                  <a:cubicBezTo>
                    <a:pt x="134" y="29"/>
                    <a:pt x="135" y="29"/>
                    <a:pt x="135" y="29"/>
                  </a:cubicBezTo>
                  <a:cubicBezTo>
                    <a:pt x="137" y="29"/>
                    <a:pt x="139" y="30"/>
                    <a:pt x="141" y="30"/>
                  </a:cubicBezTo>
                  <a:cubicBezTo>
                    <a:pt x="144" y="30"/>
                    <a:pt x="148" y="28"/>
                    <a:pt x="151" y="28"/>
                  </a:cubicBezTo>
                  <a:cubicBezTo>
                    <a:pt x="155" y="28"/>
                    <a:pt x="160" y="28"/>
                    <a:pt x="164" y="29"/>
                  </a:cubicBezTo>
                  <a:cubicBezTo>
                    <a:pt x="165" y="29"/>
                    <a:pt x="164" y="31"/>
                    <a:pt x="164" y="31"/>
                  </a:cubicBezTo>
                  <a:cubicBezTo>
                    <a:pt x="167" y="32"/>
                    <a:pt x="171" y="31"/>
                    <a:pt x="173" y="3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3" name="Freeform 3595"/>
            <p:cNvSpPr>
              <a:spLocks noChangeAspect="1"/>
            </p:cNvSpPr>
            <p:nvPr/>
          </p:nvSpPr>
          <p:spPr bwMode="auto">
            <a:xfrm>
              <a:off x="8522661" y="2815155"/>
              <a:ext cx="60255" cy="91606"/>
            </a:xfrm>
            <a:custGeom>
              <a:avLst/>
              <a:gdLst>
                <a:gd name="T0" fmla="*/ 0 w 7"/>
                <a:gd name="T1" fmla="*/ 2 h 13"/>
                <a:gd name="T2" fmla="*/ 8 w 7"/>
                <a:gd name="T3" fmla="*/ 1 h 13"/>
                <a:gd name="T4" fmla="*/ 6 w 7"/>
                <a:gd name="T5" fmla="*/ 14 h 13"/>
                <a:gd name="T6" fmla="*/ 4 w 7"/>
                <a:gd name="T7" fmla="*/ 13 h 13"/>
                <a:gd name="T8" fmla="*/ 0 w 7"/>
                <a:gd name="T9" fmla="*/ 2 h 13"/>
                <a:gd name="T10" fmla="*/ 0 60000 65536"/>
                <a:gd name="T11" fmla="*/ 0 60000 65536"/>
                <a:gd name="T12" fmla="*/ 0 60000 65536"/>
                <a:gd name="T13" fmla="*/ 0 60000 65536"/>
                <a:gd name="T14" fmla="*/ 0 60000 65536"/>
                <a:gd name="T15" fmla="*/ 0 w 7"/>
                <a:gd name="T16" fmla="*/ 0 h 13"/>
                <a:gd name="T17" fmla="*/ 7 w 7"/>
                <a:gd name="T18" fmla="*/ 13 h 13"/>
              </a:gdLst>
              <a:ahLst/>
              <a:cxnLst>
                <a:cxn ang="T10">
                  <a:pos x="T0" y="T1"/>
                </a:cxn>
                <a:cxn ang="T11">
                  <a:pos x="T2" y="T3"/>
                </a:cxn>
                <a:cxn ang="T12">
                  <a:pos x="T4" y="T5"/>
                </a:cxn>
                <a:cxn ang="T13">
                  <a:pos x="T6" y="T7"/>
                </a:cxn>
                <a:cxn ang="T14">
                  <a:pos x="T8" y="T9"/>
                </a:cxn>
              </a:cxnLst>
              <a:rect l="T15" t="T16" r="T17" b="T18"/>
              <a:pathLst>
                <a:path w="7" h="13">
                  <a:moveTo>
                    <a:pt x="0" y="2"/>
                  </a:moveTo>
                  <a:cubicBezTo>
                    <a:pt x="1" y="2"/>
                    <a:pt x="5" y="0"/>
                    <a:pt x="6" y="1"/>
                  </a:cubicBezTo>
                  <a:cubicBezTo>
                    <a:pt x="6" y="4"/>
                    <a:pt x="7" y="8"/>
                    <a:pt x="5" y="12"/>
                  </a:cubicBezTo>
                  <a:cubicBezTo>
                    <a:pt x="5" y="13"/>
                    <a:pt x="3" y="12"/>
                    <a:pt x="3" y="11"/>
                  </a:cubicBezTo>
                  <a:cubicBezTo>
                    <a:pt x="1" y="8"/>
                    <a:pt x="0" y="5"/>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4" name="Freeform 3596"/>
            <p:cNvSpPr>
              <a:spLocks noChangeAspect="1"/>
            </p:cNvSpPr>
            <p:nvPr/>
          </p:nvSpPr>
          <p:spPr bwMode="auto">
            <a:xfrm>
              <a:off x="8214707" y="1984648"/>
              <a:ext cx="903790" cy="641204"/>
            </a:xfrm>
            <a:custGeom>
              <a:avLst/>
              <a:gdLst>
                <a:gd name="T0" fmla="*/ 63 w 113"/>
                <a:gd name="T1" fmla="*/ 5 h 87"/>
                <a:gd name="T2" fmla="*/ 81 w 113"/>
                <a:gd name="T3" fmla="*/ 31 h 87"/>
                <a:gd name="T4" fmla="*/ 100 w 113"/>
                <a:gd name="T5" fmla="*/ 43 h 87"/>
                <a:gd name="T6" fmla="*/ 111 w 113"/>
                <a:gd name="T7" fmla="*/ 37 h 87"/>
                <a:gd name="T8" fmla="*/ 111 w 113"/>
                <a:gd name="T9" fmla="*/ 49 h 87"/>
                <a:gd name="T10" fmla="*/ 118 w 113"/>
                <a:gd name="T11" fmla="*/ 54 h 87"/>
                <a:gd name="T12" fmla="*/ 127 w 113"/>
                <a:gd name="T13" fmla="*/ 58 h 87"/>
                <a:gd name="T14" fmla="*/ 112 w 113"/>
                <a:gd name="T15" fmla="*/ 74 h 87"/>
                <a:gd name="T16" fmla="*/ 104 w 113"/>
                <a:gd name="T17" fmla="*/ 76 h 87"/>
                <a:gd name="T18" fmla="*/ 92 w 113"/>
                <a:gd name="T19" fmla="*/ 76 h 87"/>
                <a:gd name="T20" fmla="*/ 90 w 113"/>
                <a:gd name="T21" fmla="*/ 92 h 87"/>
                <a:gd name="T22" fmla="*/ 79 w 113"/>
                <a:gd name="T23" fmla="*/ 99 h 87"/>
                <a:gd name="T24" fmla="*/ 63 w 113"/>
                <a:gd name="T25" fmla="*/ 92 h 87"/>
                <a:gd name="T26" fmla="*/ 59 w 113"/>
                <a:gd name="T27" fmla="*/ 97 h 87"/>
                <a:gd name="T28" fmla="*/ 42 w 113"/>
                <a:gd name="T29" fmla="*/ 101 h 87"/>
                <a:gd name="T30" fmla="*/ 41 w 113"/>
                <a:gd name="T31" fmla="*/ 92 h 87"/>
                <a:gd name="T32" fmla="*/ 29 w 113"/>
                <a:gd name="T33" fmla="*/ 84 h 87"/>
                <a:gd name="T34" fmla="*/ 24 w 113"/>
                <a:gd name="T35" fmla="*/ 78 h 87"/>
                <a:gd name="T36" fmla="*/ 54 w 113"/>
                <a:gd name="T37" fmla="*/ 70 h 87"/>
                <a:gd name="T38" fmla="*/ 47 w 113"/>
                <a:gd name="T39" fmla="*/ 68 h 87"/>
                <a:gd name="T40" fmla="*/ 41 w 113"/>
                <a:gd name="T41" fmla="*/ 62 h 87"/>
                <a:gd name="T42" fmla="*/ 25 w 113"/>
                <a:gd name="T43" fmla="*/ 64 h 87"/>
                <a:gd name="T44" fmla="*/ 8 w 113"/>
                <a:gd name="T45" fmla="*/ 59 h 87"/>
                <a:gd name="T46" fmla="*/ 20 w 113"/>
                <a:gd name="T47" fmla="*/ 54 h 87"/>
                <a:gd name="T48" fmla="*/ 1 w 113"/>
                <a:gd name="T49" fmla="*/ 47 h 87"/>
                <a:gd name="T50" fmla="*/ 24 w 113"/>
                <a:gd name="T51" fmla="*/ 47 h 87"/>
                <a:gd name="T52" fmla="*/ 17 w 113"/>
                <a:gd name="T53" fmla="*/ 42 h 87"/>
                <a:gd name="T54" fmla="*/ 11 w 113"/>
                <a:gd name="T55" fmla="*/ 33 h 87"/>
                <a:gd name="T56" fmla="*/ 35 w 113"/>
                <a:gd name="T57" fmla="*/ 30 h 87"/>
                <a:gd name="T58" fmla="*/ 22 w 113"/>
                <a:gd name="T59" fmla="*/ 22 h 87"/>
                <a:gd name="T60" fmla="*/ 38 w 113"/>
                <a:gd name="T61" fmla="*/ 17 h 87"/>
                <a:gd name="T62" fmla="*/ 49 w 113"/>
                <a:gd name="T63" fmla="*/ 10 h 87"/>
                <a:gd name="T64" fmla="*/ 33 w 113"/>
                <a:gd name="T65" fmla="*/ 5 h 8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3"/>
                <a:gd name="T100" fmla="*/ 0 h 87"/>
                <a:gd name="T101" fmla="*/ 113 w 113"/>
                <a:gd name="T102" fmla="*/ 87 h 8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3" h="87">
                  <a:moveTo>
                    <a:pt x="31" y="2"/>
                  </a:moveTo>
                  <a:cubicBezTo>
                    <a:pt x="39" y="2"/>
                    <a:pt x="47" y="0"/>
                    <a:pt x="53" y="4"/>
                  </a:cubicBezTo>
                  <a:cubicBezTo>
                    <a:pt x="59" y="7"/>
                    <a:pt x="59" y="16"/>
                    <a:pt x="62" y="21"/>
                  </a:cubicBezTo>
                  <a:cubicBezTo>
                    <a:pt x="64" y="23"/>
                    <a:pt x="66" y="25"/>
                    <a:pt x="68" y="26"/>
                  </a:cubicBezTo>
                  <a:cubicBezTo>
                    <a:pt x="71" y="27"/>
                    <a:pt x="74" y="25"/>
                    <a:pt x="76" y="26"/>
                  </a:cubicBezTo>
                  <a:cubicBezTo>
                    <a:pt x="80" y="28"/>
                    <a:pt x="80" y="35"/>
                    <a:pt x="84" y="36"/>
                  </a:cubicBezTo>
                  <a:cubicBezTo>
                    <a:pt x="86" y="37"/>
                    <a:pt x="83" y="30"/>
                    <a:pt x="85" y="29"/>
                  </a:cubicBezTo>
                  <a:cubicBezTo>
                    <a:pt x="88" y="28"/>
                    <a:pt x="92" y="28"/>
                    <a:pt x="93" y="31"/>
                  </a:cubicBezTo>
                  <a:cubicBezTo>
                    <a:pt x="94" y="33"/>
                    <a:pt x="89" y="34"/>
                    <a:pt x="89" y="36"/>
                  </a:cubicBezTo>
                  <a:cubicBezTo>
                    <a:pt x="89" y="38"/>
                    <a:pt x="94" y="39"/>
                    <a:pt x="93" y="41"/>
                  </a:cubicBezTo>
                  <a:cubicBezTo>
                    <a:pt x="93" y="44"/>
                    <a:pt x="84" y="47"/>
                    <a:pt x="87" y="49"/>
                  </a:cubicBezTo>
                  <a:cubicBezTo>
                    <a:pt x="90" y="51"/>
                    <a:pt x="94" y="45"/>
                    <a:pt x="99" y="45"/>
                  </a:cubicBezTo>
                  <a:cubicBezTo>
                    <a:pt x="100" y="45"/>
                    <a:pt x="101" y="48"/>
                    <a:pt x="103" y="48"/>
                  </a:cubicBezTo>
                  <a:cubicBezTo>
                    <a:pt x="104" y="49"/>
                    <a:pt x="105" y="47"/>
                    <a:pt x="106" y="48"/>
                  </a:cubicBezTo>
                  <a:cubicBezTo>
                    <a:pt x="108" y="50"/>
                    <a:pt x="113" y="54"/>
                    <a:pt x="111" y="56"/>
                  </a:cubicBezTo>
                  <a:cubicBezTo>
                    <a:pt x="107" y="60"/>
                    <a:pt x="100" y="59"/>
                    <a:pt x="94" y="61"/>
                  </a:cubicBezTo>
                  <a:cubicBezTo>
                    <a:pt x="92" y="62"/>
                    <a:pt x="91" y="64"/>
                    <a:pt x="90" y="65"/>
                  </a:cubicBezTo>
                  <a:cubicBezTo>
                    <a:pt x="89" y="65"/>
                    <a:pt x="88" y="62"/>
                    <a:pt x="87" y="63"/>
                  </a:cubicBezTo>
                  <a:cubicBezTo>
                    <a:pt x="84" y="66"/>
                    <a:pt x="84" y="73"/>
                    <a:pt x="80" y="73"/>
                  </a:cubicBezTo>
                  <a:cubicBezTo>
                    <a:pt x="76" y="73"/>
                    <a:pt x="79" y="66"/>
                    <a:pt x="77" y="63"/>
                  </a:cubicBezTo>
                  <a:cubicBezTo>
                    <a:pt x="76" y="62"/>
                    <a:pt x="75" y="65"/>
                    <a:pt x="75" y="66"/>
                  </a:cubicBezTo>
                  <a:cubicBezTo>
                    <a:pt x="74" y="70"/>
                    <a:pt x="77" y="74"/>
                    <a:pt x="75" y="76"/>
                  </a:cubicBezTo>
                  <a:cubicBezTo>
                    <a:pt x="74" y="78"/>
                    <a:pt x="71" y="73"/>
                    <a:pt x="69" y="74"/>
                  </a:cubicBezTo>
                  <a:cubicBezTo>
                    <a:pt x="66" y="76"/>
                    <a:pt x="69" y="82"/>
                    <a:pt x="66" y="82"/>
                  </a:cubicBezTo>
                  <a:cubicBezTo>
                    <a:pt x="62" y="83"/>
                    <a:pt x="60" y="78"/>
                    <a:pt x="57" y="76"/>
                  </a:cubicBezTo>
                  <a:cubicBezTo>
                    <a:pt x="55" y="75"/>
                    <a:pt x="52" y="74"/>
                    <a:pt x="53" y="76"/>
                  </a:cubicBezTo>
                  <a:cubicBezTo>
                    <a:pt x="54" y="79"/>
                    <a:pt x="62" y="80"/>
                    <a:pt x="60" y="83"/>
                  </a:cubicBezTo>
                  <a:cubicBezTo>
                    <a:pt x="58" y="86"/>
                    <a:pt x="53" y="79"/>
                    <a:pt x="49" y="80"/>
                  </a:cubicBezTo>
                  <a:cubicBezTo>
                    <a:pt x="47" y="80"/>
                    <a:pt x="51" y="85"/>
                    <a:pt x="49" y="86"/>
                  </a:cubicBezTo>
                  <a:cubicBezTo>
                    <a:pt x="45" y="87"/>
                    <a:pt x="40" y="85"/>
                    <a:pt x="35" y="84"/>
                  </a:cubicBezTo>
                  <a:cubicBezTo>
                    <a:pt x="32" y="83"/>
                    <a:pt x="26" y="83"/>
                    <a:pt x="26" y="79"/>
                  </a:cubicBezTo>
                  <a:cubicBezTo>
                    <a:pt x="25" y="76"/>
                    <a:pt x="35" y="79"/>
                    <a:pt x="34" y="76"/>
                  </a:cubicBezTo>
                  <a:cubicBezTo>
                    <a:pt x="34" y="73"/>
                    <a:pt x="28" y="76"/>
                    <a:pt x="25" y="74"/>
                  </a:cubicBezTo>
                  <a:cubicBezTo>
                    <a:pt x="24" y="73"/>
                    <a:pt x="24" y="72"/>
                    <a:pt x="24" y="70"/>
                  </a:cubicBezTo>
                  <a:cubicBezTo>
                    <a:pt x="24" y="69"/>
                    <a:pt x="27" y="69"/>
                    <a:pt x="26" y="68"/>
                  </a:cubicBezTo>
                  <a:cubicBezTo>
                    <a:pt x="25" y="66"/>
                    <a:pt x="19" y="67"/>
                    <a:pt x="20" y="65"/>
                  </a:cubicBezTo>
                  <a:cubicBezTo>
                    <a:pt x="22" y="61"/>
                    <a:pt x="27" y="59"/>
                    <a:pt x="31" y="58"/>
                  </a:cubicBezTo>
                  <a:cubicBezTo>
                    <a:pt x="35" y="57"/>
                    <a:pt x="40" y="58"/>
                    <a:pt x="45" y="58"/>
                  </a:cubicBezTo>
                  <a:cubicBezTo>
                    <a:pt x="46" y="58"/>
                    <a:pt x="50" y="57"/>
                    <a:pt x="49" y="56"/>
                  </a:cubicBezTo>
                  <a:cubicBezTo>
                    <a:pt x="46" y="55"/>
                    <a:pt x="42" y="57"/>
                    <a:pt x="39" y="56"/>
                  </a:cubicBezTo>
                  <a:cubicBezTo>
                    <a:pt x="38" y="55"/>
                    <a:pt x="42" y="54"/>
                    <a:pt x="41" y="52"/>
                  </a:cubicBezTo>
                  <a:cubicBezTo>
                    <a:pt x="40" y="51"/>
                    <a:pt x="37" y="50"/>
                    <a:pt x="34" y="51"/>
                  </a:cubicBezTo>
                  <a:cubicBezTo>
                    <a:pt x="31" y="51"/>
                    <a:pt x="29" y="54"/>
                    <a:pt x="26" y="55"/>
                  </a:cubicBezTo>
                  <a:cubicBezTo>
                    <a:pt x="24" y="55"/>
                    <a:pt x="23" y="53"/>
                    <a:pt x="21" y="53"/>
                  </a:cubicBezTo>
                  <a:cubicBezTo>
                    <a:pt x="18" y="53"/>
                    <a:pt x="15" y="57"/>
                    <a:pt x="12" y="56"/>
                  </a:cubicBezTo>
                  <a:cubicBezTo>
                    <a:pt x="9" y="55"/>
                    <a:pt x="5" y="51"/>
                    <a:pt x="7" y="49"/>
                  </a:cubicBezTo>
                  <a:cubicBezTo>
                    <a:pt x="10" y="46"/>
                    <a:pt x="16" y="49"/>
                    <a:pt x="20" y="48"/>
                  </a:cubicBezTo>
                  <a:cubicBezTo>
                    <a:pt x="22" y="47"/>
                    <a:pt x="19" y="45"/>
                    <a:pt x="17" y="45"/>
                  </a:cubicBezTo>
                  <a:cubicBezTo>
                    <a:pt x="14" y="45"/>
                    <a:pt x="10" y="48"/>
                    <a:pt x="6" y="47"/>
                  </a:cubicBezTo>
                  <a:cubicBezTo>
                    <a:pt x="3" y="46"/>
                    <a:pt x="2" y="42"/>
                    <a:pt x="1" y="39"/>
                  </a:cubicBezTo>
                  <a:cubicBezTo>
                    <a:pt x="0" y="38"/>
                    <a:pt x="0" y="35"/>
                    <a:pt x="2" y="35"/>
                  </a:cubicBezTo>
                  <a:cubicBezTo>
                    <a:pt x="8" y="35"/>
                    <a:pt x="14" y="40"/>
                    <a:pt x="20" y="39"/>
                  </a:cubicBezTo>
                  <a:cubicBezTo>
                    <a:pt x="22" y="39"/>
                    <a:pt x="25" y="35"/>
                    <a:pt x="23" y="34"/>
                  </a:cubicBezTo>
                  <a:cubicBezTo>
                    <a:pt x="20" y="32"/>
                    <a:pt x="17" y="35"/>
                    <a:pt x="14" y="35"/>
                  </a:cubicBezTo>
                  <a:cubicBezTo>
                    <a:pt x="11" y="34"/>
                    <a:pt x="9" y="33"/>
                    <a:pt x="8" y="31"/>
                  </a:cubicBezTo>
                  <a:cubicBezTo>
                    <a:pt x="7" y="30"/>
                    <a:pt x="8" y="28"/>
                    <a:pt x="9" y="27"/>
                  </a:cubicBezTo>
                  <a:cubicBezTo>
                    <a:pt x="12" y="25"/>
                    <a:pt x="16" y="25"/>
                    <a:pt x="20" y="25"/>
                  </a:cubicBezTo>
                  <a:cubicBezTo>
                    <a:pt x="23" y="25"/>
                    <a:pt x="27" y="27"/>
                    <a:pt x="29" y="25"/>
                  </a:cubicBezTo>
                  <a:cubicBezTo>
                    <a:pt x="30" y="23"/>
                    <a:pt x="26" y="22"/>
                    <a:pt x="24" y="21"/>
                  </a:cubicBezTo>
                  <a:cubicBezTo>
                    <a:pt x="22" y="20"/>
                    <a:pt x="18" y="20"/>
                    <a:pt x="18" y="18"/>
                  </a:cubicBezTo>
                  <a:cubicBezTo>
                    <a:pt x="19" y="15"/>
                    <a:pt x="22" y="13"/>
                    <a:pt x="25" y="13"/>
                  </a:cubicBezTo>
                  <a:cubicBezTo>
                    <a:pt x="28" y="12"/>
                    <a:pt x="30" y="15"/>
                    <a:pt x="32" y="14"/>
                  </a:cubicBezTo>
                  <a:cubicBezTo>
                    <a:pt x="36" y="14"/>
                    <a:pt x="40" y="12"/>
                    <a:pt x="43" y="10"/>
                  </a:cubicBezTo>
                  <a:cubicBezTo>
                    <a:pt x="44" y="9"/>
                    <a:pt x="42" y="8"/>
                    <a:pt x="41" y="8"/>
                  </a:cubicBezTo>
                  <a:cubicBezTo>
                    <a:pt x="37" y="7"/>
                    <a:pt x="33" y="9"/>
                    <a:pt x="29" y="8"/>
                  </a:cubicBezTo>
                  <a:cubicBezTo>
                    <a:pt x="28" y="8"/>
                    <a:pt x="28" y="5"/>
                    <a:pt x="28" y="4"/>
                  </a:cubicBezTo>
                  <a:cubicBezTo>
                    <a:pt x="28" y="3"/>
                    <a:pt x="30" y="2"/>
                    <a:pt x="3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5" name="Freeform 3597"/>
            <p:cNvSpPr>
              <a:spLocks noChangeAspect="1"/>
            </p:cNvSpPr>
            <p:nvPr/>
          </p:nvSpPr>
          <p:spPr bwMode="auto">
            <a:xfrm>
              <a:off x="8589599" y="1660999"/>
              <a:ext cx="2637701" cy="1306824"/>
            </a:xfrm>
            <a:custGeom>
              <a:avLst/>
              <a:gdLst>
                <a:gd name="T0" fmla="*/ 68 w 328"/>
                <a:gd name="T1" fmla="*/ 99 h 178"/>
                <a:gd name="T2" fmla="*/ 88 w 328"/>
                <a:gd name="T3" fmla="*/ 120 h 178"/>
                <a:gd name="T4" fmla="*/ 77 w 328"/>
                <a:gd name="T5" fmla="*/ 130 h 178"/>
                <a:gd name="T6" fmla="*/ 100 w 328"/>
                <a:gd name="T7" fmla="*/ 137 h 178"/>
                <a:gd name="T8" fmla="*/ 70 w 328"/>
                <a:gd name="T9" fmla="*/ 133 h 178"/>
                <a:gd name="T10" fmla="*/ 40 w 328"/>
                <a:gd name="T11" fmla="*/ 155 h 178"/>
                <a:gd name="T12" fmla="*/ 71 w 328"/>
                <a:gd name="T13" fmla="*/ 145 h 178"/>
                <a:gd name="T14" fmla="*/ 60 w 328"/>
                <a:gd name="T15" fmla="*/ 164 h 178"/>
                <a:gd name="T16" fmla="*/ 68 w 328"/>
                <a:gd name="T17" fmla="*/ 174 h 178"/>
                <a:gd name="T18" fmla="*/ 96 w 328"/>
                <a:gd name="T19" fmla="*/ 167 h 178"/>
                <a:gd name="T20" fmla="*/ 54 w 328"/>
                <a:gd name="T21" fmla="*/ 177 h 178"/>
                <a:gd name="T22" fmla="*/ 30 w 328"/>
                <a:gd name="T23" fmla="*/ 176 h 178"/>
                <a:gd name="T24" fmla="*/ 22 w 328"/>
                <a:gd name="T25" fmla="*/ 185 h 178"/>
                <a:gd name="T26" fmla="*/ 11 w 328"/>
                <a:gd name="T27" fmla="*/ 201 h 178"/>
                <a:gd name="T28" fmla="*/ 20 w 328"/>
                <a:gd name="T29" fmla="*/ 208 h 178"/>
                <a:gd name="T30" fmla="*/ 48 w 328"/>
                <a:gd name="T31" fmla="*/ 208 h 178"/>
                <a:gd name="T32" fmla="*/ 60 w 328"/>
                <a:gd name="T33" fmla="*/ 206 h 178"/>
                <a:gd name="T34" fmla="*/ 85 w 328"/>
                <a:gd name="T35" fmla="*/ 198 h 178"/>
                <a:gd name="T36" fmla="*/ 94 w 328"/>
                <a:gd name="T37" fmla="*/ 196 h 178"/>
                <a:gd name="T38" fmla="*/ 108 w 328"/>
                <a:gd name="T39" fmla="*/ 213 h 178"/>
                <a:gd name="T40" fmla="*/ 151 w 328"/>
                <a:gd name="T41" fmla="*/ 198 h 178"/>
                <a:gd name="T42" fmla="*/ 131 w 328"/>
                <a:gd name="T43" fmla="*/ 182 h 178"/>
                <a:gd name="T44" fmla="*/ 103 w 328"/>
                <a:gd name="T45" fmla="*/ 180 h 178"/>
                <a:gd name="T46" fmla="*/ 126 w 328"/>
                <a:gd name="T47" fmla="*/ 179 h 178"/>
                <a:gd name="T48" fmla="*/ 172 w 328"/>
                <a:gd name="T49" fmla="*/ 161 h 178"/>
                <a:gd name="T50" fmla="*/ 199 w 328"/>
                <a:gd name="T51" fmla="*/ 142 h 178"/>
                <a:gd name="T52" fmla="*/ 171 w 328"/>
                <a:gd name="T53" fmla="*/ 127 h 178"/>
                <a:gd name="T54" fmla="*/ 209 w 328"/>
                <a:gd name="T55" fmla="*/ 129 h 178"/>
                <a:gd name="T56" fmla="*/ 209 w 328"/>
                <a:gd name="T57" fmla="*/ 115 h 178"/>
                <a:gd name="T58" fmla="*/ 225 w 328"/>
                <a:gd name="T59" fmla="*/ 106 h 178"/>
                <a:gd name="T60" fmla="*/ 245 w 328"/>
                <a:gd name="T61" fmla="*/ 96 h 178"/>
                <a:gd name="T62" fmla="*/ 308 w 328"/>
                <a:gd name="T63" fmla="*/ 72 h 178"/>
                <a:gd name="T64" fmla="*/ 332 w 328"/>
                <a:gd name="T65" fmla="*/ 54 h 178"/>
                <a:gd name="T66" fmla="*/ 342 w 328"/>
                <a:gd name="T67" fmla="*/ 47 h 178"/>
                <a:gd name="T68" fmla="*/ 384 w 328"/>
                <a:gd name="T69" fmla="*/ 22 h 178"/>
                <a:gd name="T70" fmla="*/ 342 w 328"/>
                <a:gd name="T71" fmla="*/ 11 h 178"/>
                <a:gd name="T72" fmla="*/ 324 w 328"/>
                <a:gd name="T73" fmla="*/ 6 h 178"/>
                <a:gd name="T74" fmla="*/ 268 w 328"/>
                <a:gd name="T75" fmla="*/ 7 h 178"/>
                <a:gd name="T76" fmla="*/ 240 w 328"/>
                <a:gd name="T77" fmla="*/ 14 h 178"/>
                <a:gd name="T78" fmla="*/ 192 w 328"/>
                <a:gd name="T79" fmla="*/ 2 h 178"/>
                <a:gd name="T80" fmla="*/ 174 w 328"/>
                <a:gd name="T81" fmla="*/ 12 h 178"/>
                <a:gd name="T82" fmla="*/ 155 w 328"/>
                <a:gd name="T83" fmla="*/ 18 h 178"/>
                <a:gd name="T84" fmla="*/ 133 w 328"/>
                <a:gd name="T85" fmla="*/ 18 h 178"/>
                <a:gd name="T86" fmla="*/ 150 w 328"/>
                <a:gd name="T87" fmla="*/ 35 h 178"/>
                <a:gd name="T88" fmla="*/ 121 w 328"/>
                <a:gd name="T89" fmla="*/ 35 h 178"/>
                <a:gd name="T90" fmla="*/ 78 w 328"/>
                <a:gd name="T91" fmla="*/ 23 h 178"/>
                <a:gd name="T92" fmla="*/ 70 w 328"/>
                <a:gd name="T93" fmla="*/ 38 h 178"/>
                <a:gd name="T94" fmla="*/ 84 w 328"/>
                <a:gd name="T95" fmla="*/ 60 h 178"/>
                <a:gd name="T96" fmla="*/ 42 w 328"/>
                <a:gd name="T97" fmla="*/ 70 h 178"/>
                <a:gd name="T98" fmla="*/ 91 w 328"/>
                <a:gd name="T99" fmla="*/ 66 h 178"/>
                <a:gd name="T100" fmla="*/ 76 w 328"/>
                <a:gd name="T101" fmla="*/ 79 h 178"/>
                <a:gd name="T102" fmla="*/ 108 w 328"/>
                <a:gd name="T103" fmla="*/ 81 h 178"/>
                <a:gd name="T104" fmla="*/ 127 w 328"/>
                <a:gd name="T105" fmla="*/ 85 h 178"/>
                <a:gd name="T106" fmla="*/ 183 w 328"/>
                <a:gd name="T107" fmla="*/ 54 h 178"/>
                <a:gd name="T108" fmla="*/ 197 w 328"/>
                <a:gd name="T109" fmla="*/ 71 h 178"/>
                <a:gd name="T110" fmla="*/ 145 w 328"/>
                <a:gd name="T111" fmla="*/ 82 h 178"/>
                <a:gd name="T112" fmla="*/ 141 w 328"/>
                <a:gd name="T113" fmla="*/ 88 h 178"/>
                <a:gd name="T114" fmla="*/ 123 w 328"/>
                <a:gd name="T115" fmla="*/ 107 h 178"/>
                <a:gd name="T116" fmla="*/ 118 w 328"/>
                <a:gd name="T117" fmla="*/ 111 h 17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28"/>
                <a:gd name="T178" fmla="*/ 0 h 178"/>
                <a:gd name="T179" fmla="*/ 328 w 328"/>
                <a:gd name="T180" fmla="*/ 178 h 17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28" h="178">
                  <a:moveTo>
                    <a:pt x="82" y="78"/>
                  </a:moveTo>
                  <a:cubicBezTo>
                    <a:pt x="78" y="76"/>
                    <a:pt x="75" y="76"/>
                    <a:pt x="71" y="76"/>
                  </a:cubicBezTo>
                  <a:cubicBezTo>
                    <a:pt x="67" y="76"/>
                    <a:pt x="63" y="74"/>
                    <a:pt x="58" y="75"/>
                  </a:cubicBezTo>
                  <a:cubicBezTo>
                    <a:pt x="57" y="75"/>
                    <a:pt x="56" y="77"/>
                    <a:pt x="55" y="78"/>
                  </a:cubicBezTo>
                  <a:cubicBezTo>
                    <a:pt x="55" y="79"/>
                    <a:pt x="57" y="81"/>
                    <a:pt x="57" y="82"/>
                  </a:cubicBezTo>
                  <a:cubicBezTo>
                    <a:pt x="57" y="83"/>
                    <a:pt x="55" y="83"/>
                    <a:pt x="54" y="84"/>
                  </a:cubicBezTo>
                  <a:cubicBezTo>
                    <a:pt x="54" y="85"/>
                    <a:pt x="53" y="87"/>
                    <a:pt x="54" y="88"/>
                  </a:cubicBezTo>
                  <a:cubicBezTo>
                    <a:pt x="57" y="90"/>
                    <a:pt x="60" y="90"/>
                    <a:pt x="63" y="91"/>
                  </a:cubicBezTo>
                  <a:cubicBezTo>
                    <a:pt x="65" y="92"/>
                    <a:pt x="67" y="93"/>
                    <a:pt x="69" y="95"/>
                  </a:cubicBezTo>
                  <a:cubicBezTo>
                    <a:pt x="70" y="96"/>
                    <a:pt x="71" y="98"/>
                    <a:pt x="73" y="100"/>
                  </a:cubicBezTo>
                  <a:cubicBezTo>
                    <a:pt x="74" y="101"/>
                    <a:pt x="76" y="102"/>
                    <a:pt x="78" y="104"/>
                  </a:cubicBezTo>
                  <a:cubicBezTo>
                    <a:pt x="79" y="105"/>
                    <a:pt x="82" y="107"/>
                    <a:pt x="80" y="107"/>
                  </a:cubicBezTo>
                  <a:cubicBezTo>
                    <a:pt x="78" y="108"/>
                    <a:pt x="75" y="106"/>
                    <a:pt x="72" y="105"/>
                  </a:cubicBezTo>
                  <a:cubicBezTo>
                    <a:pt x="70" y="105"/>
                    <a:pt x="67" y="104"/>
                    <a:pt x="65" y="104"/>
                  </a:cubicBezTo>
                  <a:cubicBezTo>
                    <a:pt x="64" y="105"/>
                    <a:pt x="63" y="107"/>
                    <a:pt x="64" y="108"/>
                  </a:cubicBezTo>
                  <a:cubicBezTo>
                    <a:pt x="66" y="110"/>
                    <a:pt x="69" y="111"/>
                    <a:pt x="71" y="111"/>
                  </a:cubicBezTo>
                  <a:cubicBezTo>
                    <a:pt x="76" y="111"/>
                    <a:pt x="81" y="110"/>
                    <a:pt x="86" y="110"/>
                  </a:cubicBezTo>
                  <a:cubicBezTo>
                    <a:pt x="89" y="110"/>
                    <a:pt x="92" y="109"/>
                    <a:pt x="95" y="110"/>
                  </a:cubicBezTo>
                  <a:cubicBezTo>
                    <a:pt x="96" y="110"/>
                    <a:pt x="96" y="113"/>
                    <a:pt x="95" y="113"/>
                  </a:cubicBezTo>
                  <a:cubicBezTo>
                    <a:pt x="91" y="115"/>
                    <a:pt x="87" y="113"/>
                    <a:pt x="83" y="114"/>
                  </a:cubicBezTo>
                  <a:cubicBezTo>
                    <a:pt x="82" y="115"/>
                    <a:pt x="87" y="115"/>
                    <a:pt x="88" y="117"/>
                  </a:cubicBezTo>
                  <a:cubicBezTo>
                    <a:pt x="88" y="117"/>
                    <a:pt x="88" y="119"/>
                    <a:pt x="87" y="119"/>
                  </a:cubicBezTo>
                  <a:cubicBezTo>
                    <a:pt x="84" y="119"/>
                    <a:pt x="81" y="116"/>
                    <a:pt x="77" y="115"/>
                  </a:cubicBezTo>
                  <a:cubicBezTo>
                    <a:pt x="73" y="114"/>
                    <a:pt x="69" y="115"/>
                    <a:pt x="66" y="114"/>
                  </a:cubicBezTo>
                  <a:cubicBezTo>
                    <a:pt x="63" y="113"/>
                    <a:pt x="61" y="111"/>
                    <a:pt x="58" y="111"/>
                  </a:cubicBezTo>
                  <a:cubicBezTo>
                    <a:pt x="57" y="111"/>
                    <a:pt x="55" y="112"/>
                    <a:pt x="53" y="113"/>
                  </a:cubicBezTo>
                  <a:cubicBezTo>
                    <a:pt x="49" y="114"/>
                    <a:pt x="44" y="113"/>
                    <a:pt x="40" y="114"/>
                  </a:cubicBezTo>
                  <a:cubicBezTo>
                    <a:pt x="39" y="115"/>
                    <a:pt x="40" y="118"/>
                    <a:pt x="40" y="119"/>
                  </a:cubicBezTo>
                  <a:cubicBezTo>
                    <a:pt x="38" y="121"/>
                    <a:pt x="35" y="121"/>
                    <a:pt x="33" y="123"/>
                  </a:cubicBezTo>
                  <a:cubicBezTo>
                    <a:pt x="32" y="125"/>
                    <a:pt x="32" y="127"/>
                    <a:pt x="33" y="129"/>
                  </a:cubicBezTo>
                  <a:cubicBezTo>
                    <a:pt x="35" y="130"/>
                    <a:pt x="37" y="130"/>
                    <a:pt x="39" y="130"/>
                  </a:cubicBezTo>
                  <a:cubicBezTo>
                    <a:pt x="41" y="130"/>
                    <a:pt x="42" y="128"/>
                    <a:pt x="44" y="128"/>
                  </a:cubicBezTo>
                  <a:cubicBezTo>
                    <a:pt x="45" y="128"/>
                    <a:pt x="44" y="130"/>
                    <a:pt x="45" y="130"/>
                  </a:cubicBezTo>
                  <a:cubicBezTo>
                    <a:pt x="47" y="130"/>
                    <a:pt x="49" y="129"/>
                    <a:pt x="51" y="128"/>
                  </a:cubicBezTo>
                  <a:cubicBezTo>
                    <a:pt x="54" y="126"/>
                    <a:pt x="56" y="123"/>
                    <a:pt x="59" y="121"/>
                  </a:cubicBezTo>
                  <a:cubicBezTo>
                    <a:pt x="60" y="120"/>
                    <a:pt x="61" y="120"/>
                    <a:pt x="61" y="121"/>
                  </a:cubicBezTo>
                  <a:cubicBezTo>
                    <a:pt x="61" y="123"/>
                    <a:pt x="58" y="125"/>
                    <a:pt x="58" y="126"/>
                  </a:cubicBezTo>
                  <a:cubicBezTo>
                    <a:pt x="59" y="128"/>
                    <a:pt x="65" y="126"/>
                    <a:pt x="64" y="128"/>
                  </a:cubicBezTo>
                  <a:cubicBezTo>
                    <a:pt x="62" y="129"/>
                    <a:pt x="58" y="127"/>
                    <a:pt x="56" y="129"/>
                  </a:cubicBezTo>
                  <a:cubicBezTo>
                    <a:pt x="53" y="130"/>
                    <a:pt x="51" y="133"/>
                    <a:pt x="50" y="136"/>
                  </a:cubicBezTo>
                  <a:cubicBezTo>
                    <a:pt x="50" y="137"/>
                    <a:pt x="53" y="135"/>
                    <a:pt x="53" y="136"/>
                  </a:cubicBezTo>
                  <a:cubicBezTo>
                    <a:pt x="54" y="137"/>
                    <a:pt x="53" y="138"/>
                    <a:pt x="53" y="139"/>
                  </a:cubicBezTo>
                  <a:cubicBezTo>
                    <a:pt x="53" y="140"/>
                    <a:pt x="52" y="141"/>
                    <a:pt x="53" y="142"/>
                  </a:cubicBezTo>
                  <a:cubicBezTo>
                    <a:pt x="53" y="143"/>
                    <a:pt x="55" y="141"/>
                    <a:pt x="55" y="142"/>
                  </a:cubicBezTo>
                  <a:cubicBezTo>
                    <a:pt x="56" y="143"/>
                    <a:pt x="56" y="145"/>
                    <a:pt x="57" y="145"/>
                  </a:cubicBezTo>
                  <a:cubicBezTo>
                    <a:pt x="59" y="146"/>
                    <a:pt x="62" y="146"/>
                    <a:pt x="64" y="146"/>
                  </a:cubicBezTo>
                  <a:cubicBezTo>
                    <a:pt x="68" y="145"/>
                    <a:pt x="71" y="143"/>
                    <a:pt x="74" y="142"/>
                  </a:cubicBezTo>
                  <a:cubicBezTo>
                    <a:pt x="77" y="139"/>
                    <a:pt x="80" y="135"/>
                    <a:pt x="84" y="132"/>
                  </a:cubicBezTo>
                  <a:cubicBezTo>
                    <a:pt x="84" y="132"/>
                    <a:pt x="86" y="131"/>
                    <a:pt x="86" y="132"/>
                  </a:cubicBezTo>
                  <a:cubicBezTo>
                    <a:pt x="85" y="135"/>
                    <a:pt x="82" y="137"/>
                    <a:pt x="80" y="139"/>
                  </a:cubicBezTo>
                  <a:cubicBezTo>
                    <a:pt x="78" y="141"/>
                    <a:pt x="76" y="143"/>
                    <a:pt x="74" y="145"/>
                  </a:cubicBezTo>
                  <a:cubicBezTo>
                    <a:pt x="73" y="146"/>
                    <a:pt x="71" y="147"/>
                    <a:pt x="69" y="148"/>
                  </a:cubicBezTo>
                  <a:cubicBezTo>
                    <a:pt x="66" y="148"/>
                    <a:pt x="62" y="147"/>
                    <a:pt x="59" y="148"/>
                  </a:cubicBezTo>
                  <a:cubicBezTo>
                    <a:pt x="58" y="149"/>
                    <a:pt x="60" y="152"/>
                    <a:pt x="59" y="151"/>
                  </a:cubicBezTo>
                  <a:cubicBezTo>
                    <a:pt x="54" y="151"/>
                    <a:pt x="49" y="150"/>
                    <a:pt x="45" y="147"/>
                  </a:cubicBezTo>
                  <a:cubicBezTo>
                    <a:pt x="42" y="145"/>
                    <a:pt x="42" y="139"/>
                    <a:pt x="39" y="136"/>
                  </a:cubicBezTo>
                  <a:cubicBezTo>
                    <a:pt x="37" y="134"/>
                    <a:pt x="34" y="135"/>
                    <a:pt x="32" y="135"/>
                  </a:cubicBezTo>
                  <a:cubicBezTo>
                    <a:pt x="28" y="136"/>
                    <a:pt x="25" y="136"/>
                    <a:pt x="22" y="138"/>
                  </a:cubicBezTo>
                  <a:cubicBezTo>
                    <a:pt x="20" y="139"/>
                    <a:pt x="21" y="142"/>
                    <a:pt x="22" y="143"/>
                  </a:cubicBezTo>
                  <a:cubicBezTo>
                    <a:pt x="22" y="145"/>
                    <a:pt x="24" y="145"/>
                    <a:pt x="25" y="146"/>
                  </a:cubicBezTo>
                  <a:cubicBezTo>
                    <a:pt x="25" y="147"/>
                    <a:pt x="25" y="149"/>
                    <a:pt x="26" y="149"/>
                  </a:cubicBezTo>
                  <a:cubicBezTo>
                    <a:pt x="28" y="150"/>
                    <a:pt x="30" y="148"/>
                    <a:pt x="31" y="149"/>
                  </a:cubicBezTo>
                  <a:cubicBezTo>
                    <a:pt x="32" y="150"/>
                    <a:pt x="34" y="151"/>
                    <a:pt x="33" y="153"/>
                  </a:cubicBezTo>
                  <a:cubicBezTo>
                    <a:pt x="32" y="154"/>
                    <a:pt x="30" y="153"/>
                    <a:pt x="29" y="153"/>
                  </a:cubicBezTo>
                  <a:cubicBezTo>
                    <a:pt x="25" y="154"/>
                    <a:pt x="21" y="153"/>
                    <a:pt x="18" y="154"/>
                  </a:cubicBezTo>
                  <a:cubicBezTo>
                    <a:pt x="16" y="154"/>
                    <a:pt x="14" y="155"/>
                    <a:pt x="13" y="155"/>
                  </a:cubicBezTo>
                  <a:cubicBezTo>
                    <a:pt x="9" y="157"/>
                    <a:pt x="4" y="158"/>
                    <a:pt x="1" y="161"/>
                  </a:cubicBezTo>
                  <a:cubicBezTo>
                    <a:pt x="0" y="163"/>
                    <a:pt x="0" y="165"/>
                    <a:pt x="1" y="167"/>
                  </a:cubicBezTo>
                  <a:cubicBezTo>
                    <a:pt x="2" y="169"/>
                    <a:pt x="5" y="172"/>
                    <a:pt x="8" y="172"/>
                  </a:cubicBezTo>
                  <a:cubicBezTo>
                    <a:pt x="9" y="172"/>
                    <a:pt x="8" y="167"/>
                    <a:pt x="9" y="167"/>
                  </a:cubicBezTo>
                  <a:cubicBezTo>
                    <a:pt x="11" y="168"/>
                    <a:pt x="9" y="174"/>
                    <a:pt x="10" y="172"/>
                  </a:cubicBezTo>
                  <a:cubicBezTo>
                    <a:pt x="12" y="170"/>
                    <a:pt x="10" y="167"/>
                    <a:pt x="12" y="164"/>
                  </a:cubicBezTo>
                  <a:cubicBezTo>
                    <a:pt x="12" y="164"/>
                    <a:pt x="13" y="165"/>
                    <a:pt x="13" y="166"/>
                  </a:cubicBezTo>
                  <a:cubicBezTo>
                    <a:pt x="14" y="168"/>
                    <a:pt x="12" y="171"/>
                    <a:pt x="13" y="173"/>
                  </a:cubicBezTo>
                  <a:cubicBezTo>
                    <a:pt x="13" y="174"/>
                    <a:pt x="16" y="174"/>
                    <a:pt x="17" y="173"/>
                  </a:cubicBezTo>
                  <a:cubicBezTo>
                    <a:pt x="19" y="172"/>
                    <a:pt x="21" y="169"/>
                    <a:pt x="23" y="169"/>
                  </a:cubicBezTo>
                  <a:cubicBezTo>
                    <a:pt x="25" y="169"/>
                    <a:pt x="26" y="173"/>
                    <a:pt x="27" y="173"/>
                  </a:cubicBezTo>
                  <a:cubicBezTo>
                    <a:pt x="30" y="173"/>
                    <a:pt x="31" y="169"/>
                    <a:pt x="33" y="169"/>
                  </a:cubicBezTo>
                  <a:cubicBezTo>
                    <a:pt x="34" y="169"/>
                    <a:pt x="32" y="172"/>
                    <a:pt x="33" y="173"/>
                  </a:cubicBezTo>
                  <a:cubicBezTo>
                    <a:pt x="35" y="174"/>
                    <a:pt x="38" y="173"/>
                    <a:pt x="40" y="173"/>
                  </a:cubicBezTo>
                  <a:cubicBezTo>
                    <a:pt x="41" y="174"/>
                    <a:pt x="41" y="176"/>
                    <a:pt x="42" y="176"/>
                  </a:cubicBezTo>
                  <a:cubicBezTo>
                    <a:pt x="45" y="176"/>
                    <a:pt x="48" y="176"/>
                    <a:pt x="51" y="175"/>
                  </a:cubicBezTo>
                  <a:cubicBezTo>
                    <a:pt x="52" y="174"/>
                    <a:pt x="48" y="174"/>
                    <a:pt x="48" y="173"/>
                  </a:cubicBezTo>
                  <a:cubicBezTo>
                    <a:pt x="47" y="172"/>
                    <a:pt x="47" y="170"/>
                    <a:pt x="48" y="169"/>
                  </a:cubicBezTo>
                  <a:cubicBezTo>
                    <a:pt x="49" y="169"/>
                    <a:pt x="49" y="171"/>
                    <a:pt x="50" y="171"/>
                  </a:cubicBezTo>
                  <a:cubicBezTo>
                    <a:pt x="53" y="171"/>
                    <a:pt x="55" y="169"/>
                    <a:pt x="58" y="169"/>
                  </a:cubicBezTo>
                  <a:cubicBezTo>
                    <a:pt x="59" y="169"/>
                    <a:pt x="59" y="171"/>
                    <a:pt x="60" y="171"/>
                  </a:cubicBezTo>
                  <a:cubicBezTo>
                    <a:pt x="63" y="172"/>
                    <a:pt x="66" y="173"/>
                    <a:pt x="69" y="171"/>
                  </a:cubicBezTo>
                  <a:cubicBezTo>
                    <a:pt x="70" y="170"/>
                    <a:pt x="68" y="166"/>
                    <a:pt x="69" y="164"/>
                  </a:cubicBezTo>
                  <a:cubicBezTo>
                    <a:pt x="70" y="164"/>
                    <a:pt x="71" y="164"/>
                    <a:pt x="71" y="165"/>
                  </a:cubicBezTo>
                  <a:cubicBezTo>
                    <a:pt x="72" y="167"/>
                    <a:pt x="71" y="171"/>
                    <a:pt x="72" y="173"/>
                  </a:cubicBezTo>
                  <a:cubicBezTo>
                    <a:pt x="73" y="174"/>
                    <a:pt x="76" y="173"/>
                    <a:pt x="77" y="173"/>
                  </a:cubicBezTo>
                  <a:cubicBezTo>
                    <a:pt x="79" y="172"/>
                    <a:pt x="81" y="170"/>
                    <a:pt x="81" y="168"/>
                  </a:cubicBezTo>
                  <a:cubicBezTo>
                    <a:pt x="81" y="167"/>
                    <a:pt x="79" y="167"/>
                    <a:pt x="78" y="166"/>
                  </a:cubicBezTo>
                  <a:cubicBezTo>
                    <a:pt x="78" y="165"/>
                    <a:pt x="77" y="163"/>
                    <a:pt x="78" y="163"/>
                  </a:cubicBezTo>
                  <a:cubicBezTo>
                    <a:pt x="80" y="163"/>
                    <a:pt x="83" y="164"/>
                    <a:pt x="84" y="166"/>
                  </a:cubicBezTo>
                  <a:cubicBezTo>
                    <a:pt x="85" y="167"/>
                    <a:pt x="82" y="170"/>
                    <a:pt x="83" y="171"/>
                  </a:cubicBezTo>
                  <a:cubicBezTo>
                    <a:pt x="85" y="173"/>
                    <a:pt x="88" y="171"/>
                    <a:pt x="90" y="171"/>
                  </a:cubicBezTo>
                  <a:cubicBezTo>
                    <a:pt x="91" y="171"/>
                    <a:pt x="93" y="171"/>
                    <a:pt x="93" y="172"/>
                  </a:cubicBezTo>
                  <a:cubicBezTo>
                    <a:pt x="93" y="173"/>
                    <a:pt x="88" y="176"/>
                    <a:pt x="90" y="177"/>
                  </a:cubicBezTo>
                  <a:cubicBezTo>
                    <a:pt x="93" y="178"/>
                    <a:pt x="95" y="175"/>
                    <a:pt x="98" y="175"/>
                  </a:cubicBezTo>
                  <a:cubicBezTo>
                    <a:pt x="101" y="174"/>
                    <a:pt x="105" y="174"/>
                    <a:pt x="108" y="173"/>
                  </a:cubicBezTo>
                  <a:cubicBezTo>
                    <a:pt x="110" y="173"/>
                    <a:pt x="112" y="169"/>
                    <a:pt x="114" y="169"/>
                  </a:cubicBezTo>
                  <a:cubicBezTo>
                    <a:pt x="116" y="169"/>
                    <a:pt x="116" y="174"/>
                    <a:pt x="117" y="173"/>
                  </a:cubicBezTo>
                  <a:cubicBezTo>
                    <a:pt x="121" y="172"/>
                    <a:pt x="124" y="168"/>
                    <a:pt x="126" y="165"/>
                  </a:cubicBezTo>
                  <a:cubicBezTo>
                    <a:pt x="127" y="162"/>
                    <a:pt x="128" y="157"/>
                    <a:pt x="126" y="157"/>
                  </a:cubicBezTo>
                  <a:cubicBezTo>
                    <a:pt x="122" y="156"/>
                    <a:pt x="120" y="162"/>
                    <a:pt x="116" y="163"/>
                  </a:cubicBezTo>
                  <a:cubicBezTo>
                    <a:pt x="114" y="163"/>
                    <a:pt x="113" y="160"/>
                    <a:pt x="113" y="159"/>
                  </a:cubicBezTo>
                  <a:cubicBezTo>
                    <a:pt x="113" y="157"/>
                    <a:pt x="116" y="155"/>
                    <a:pt x="115" y="154"/>
                  </a:cubicBezTo>
                  <a:cubicBezTo>
                    <a:pt x="114" y="152"/>
                    <a:pt x="111" y="151"/>
                    <a:pt x="109" y="151"/>
                  </a:cubicBezTo>
                  <a:cubicBezTo>
                    <a:pt x="107" y="151"/>
                    <a:pt x="106" y="153"/>
                    <a:pt x="104" y="153"/>
                  </a:cubicBezTo>
                  <a:cubicBezTo>
                    <a:pt x="104" y="153"/>
                    <a:pt x="105" y="151"/>
                    <a:pt x="104" y="151"/>
                  </a:cubicBezTo>
                  <a:cubicBezTo>
                    <a:pt x="101" y="150"/>
                    <a:pt x="98" y="149"/>
                    <a:pt x="95" y="150"/>
                  </a:cubicBezTo>
                  <a:cubicBezTo>
                    <a:pt x="92" y="150"/>
                    <a:pt x="90" y="154"/>
                    <a:pt x="87" y="154"/>
                  </a:cubicBezTo>
                  <a:cubicBezTo>
                    <a:pt x="85" y="154"/>
                    <a:pt x="85" y="151"/>
                    <a:pt x="86" y="150"/>
                  </a:cubicBezTo>
                  <a:cubicBezTo>
                    <a:pt x="87" y="148"/>
                    <a:pt x="90" y="150"/>
                    <a:pt x="92" y="148"/>
                  </a:cubicBezTo>
                  <a:cubicBezTo>
                    <a:pt x="92" y="148"/>
                    <a:pt x="89" y="148"/>
                    <a:pt x="89" y="147"/>
                  </a:cubicBezTo>
                  <a:cubicBezTo>
                    <a:pt x="88" y="146"/>
                    <a:pt x="88" y="142"/>
                    <a:pt x="90" y="142"/>
                  </a:cubicBezTo>
                  <a:cubicBezTo>
                    <a:pt x="92" y="142"/>
                    <a:pt x="93" y="146"/>
                    <a:pt x="95" y="147"/>
                  </a:cubicBezTo>
                  <a:cubicBezTo>
                    <a:pt x="98" y="148"/>
                    <a:pt x="102" y="149"/>
                    <a:pt x="105" y="149"/>
                  </a:cubicBezTo>
                  <a:cubicBezTo>
                    <a:pt x="109" y="150"/>
                    <a:pt x="113" y="150"/>
                    <a:pt x="117" y="150"/>
                  </a:cubicBezTo>
                  <a:cubicBezTo>
                    <a:pt x="121" y="149"/>
                    <a:pt x="126" y="148"/>
                    <a:pt x="129" y="145"/>
                  </a:cubicBezTo>
                  <a:cubicBezTo>
                    <a:pt x="130" y="144"/>
                    <a:pt x="127" y="142"/>
                    <a:pt x="127" y="140"/>
                  </a:cubicBezTo>
                  <a:cubicBezTo>
                    <a:pt x="128" y="138"/>
                    <a:pt x="130" y="134"/>
                    <a:pt x="132" y="133"/>
                  </a:cubicBezTo>
                  <a:cubicBezTo>
                    <a:pt x="136" y="132"/>
                    <a:pt x="140" y="134"/>
                    <a:pt x="143" y="134"/>
                  </a:cubicBezTo>
                  <a:cubicBezTo>
                    <a:pt x="145" y="134"/>
                    <a:pt x="147" y="132"/>
                    <a:pt x="149" y="132"/>
                  </a:cubicBezTo>
                  <a:cubicBezTo>
                    <a:pt x="151" y="132"/>
                    <a:pt x="152" y="134"/>
                    <a:pt x="153" y="134"/>
                  </a:cubicBezTo>
                  <a:cubicBezTo>
                    <a:pt x="157" y="131"/>
                    <a:pt x="163" y="128"/>
                    <a:pt x="163" y="123"/>
                  </a:cubicBezTo>
                  <a:cubicBezTo>
                    <a:pt x="162" y="119"/>
                    <a:pt x="148" y="122"/>
                    <a:pt x="151" y="118"/>
                  </a:cubicBezTo>
                  <a:cubicBezTo>
                    <a:pt x="154" y="114"/>
                    <a:pt x="162" y="121"/>
                    <a:pt x="166" y="118"/>
                  </a:cubicBezTo>
                  <a:cubicBezTo>
                    <a:pt x="169" y="117"/>
                    <a:pt x="171" y="113"/>
                    <a:pt x="169" y="111"/>
                  </a:cubicBezTo>
                  <a:cubicBezTo>
                    <a:pt x="167" y="108"/>
                    <a:pt x="162" y="111"/>
                    <a:pt x="158" y="110"/>
                  </a:cubicBezTo>
                  <a:cubicBezTo>
                    <a:pt x="158" y="109"/>
                    <a:pt x="159" y="107"/>
                    <a:pt x="158" y="107"/>
                  </a:cubicBezTo>
                  <a:cubicBezTo>
                    <a:pt x="154" y="106"/>
                    <a:pt x="149" y="108"/>
                    <a:pt x="145" y="107"/>
                  </a:cubicBezTo>
                  <a:cubicBezTo>
                    <a:pt x="143" y="107"/>
                    <a:pt x="141" y="106"/>
                    <a:pt x="142" y="106"/>
                  </a:cubicBezTo>
                  <a:cubicBezTo>
                    <a:pt x="146" y="105"/>
                    <a:pt x="154" y="108"/>
                    <a:pt x="154" y="104"/>
                  </a:cubicBezTo>
                  <a:cubicBezTo>
                    <a:pt x="155" y="100"/>
                    <a:pt x="146" y="104"/>
                    <a:pt x="142" y="102"/>
                  </a:cubicBezTo>
                  <a:cubicBezTo>
                    <a:pt x="140" y="101"/>
                    <a:pt x="148" y="102"/>
                    <a:pt x="151" y="102"/>
                  </a:cubicBezTo>
                  <a:cubicBezTo>
                    <a:pt x="154" y="102"/>
                    <a:pt x="158" y="103"/>
                    <a:pt x="161" y="104"/>
                  </a:cubicBezTo>
                  <a:cubicBezTo>
                    <a:pt x="166" y="105"/>
                    <a:pt x="170" y="108"/>
                    <a:pt x="174" y="107"/>
                  </a:cubicBezTo>
                  <a:cubicBezTo>
                    <a:pt x="176" y="106"/>
                    <a:pt x="174" y="101"/>
                    <a:pt x="172" y="101"/>
                  </a:cubicBezTo>
                  <a:cubicBezTo>
                    <a:pt x="167" y="99"/>
                    <a:pt x="160" y="102"/>
                    <a:pt x="154" y="100"/>
                  </a:cubicBezTo>
                  <a:cubicBezTo>
                    <a:pt x="152" y="100"/>
                    <a:pt x="153" y="96"/>
                    <a:pt x="154" y="96"/>
                  </a:cubicBezTo>
                  <a:cubicBezTo>
                    <a:pt x="156" y="95"/>
                    <a:pt x="159" y="96"/>
                    <a:pt x="162" y="96"/>
                  </a:cubicBezTo>
                  <a:cubicBezTo>
                    <a:pt x="166" y="96"/>
                    <a:pt x="170" y="96"/>
                    <a:pt x="174" y="96"/>
                  </a:cubicBezTo>
                  <a:cubicBezTo>
                    <a:pt x="177" y="96"/>
                    <a:pt x="181" y="96"/>
                    <a:pt x="184" y="95"/>
                  </a:cubicBezTo>
                  <a:cubicBezTo>
                    <a:pt x="186" y="94"/>
                    <a:pt x="185" y="90"/>
                    <a:pt x="184" y="90"/>
                  </a:cubicBezTo>
                  <a:cubicBezTo>
                    <a:pt x="180" y="88"/>
                    <a:pt x="175" y="91"/>
                    <a:pt x="171" y="89"/>
                  </a:cubicBezTo>
                  <a:cubicBezTo>
                    <a:pt x="169" y="88"/>
                    <a:pt x="173" y="85"/>
                    <a:pt x="175" y="85"/>
                  </a:cubicBezTo>
                  <a:cubicBezTo>
                    <a:pt x="179" y="84"/>
                    <a:pt x="183" y="86"/>
                    <a:pt x="187" y="88"/>
                  </a:cubicBezTo>
                  <a:cubicBezTo>
                    <a:pt x="190" y="89"/>
                    <a:pt x="192" y="93"/>
                    <a:pt x="195" y="93"/>
                  </a:cubicBezTo>
                  <a:cubicBezTo>
                    <a:pt x="201" y="93"/>
                    <a:pt x="206" y="91"/>
                    <a:pt x="210" y="89"/>
                  </a:cubicBezTo>
                  <a:cubicBezTo>
                    <a:pt x="212" y="88"/>
                    <a:pt x="216" y="85"/>
                    <a:pt x="214" y="83"/>
                  </a:cubicBezTo>
                  <a:cubicBezTo>
                    <a:pt x="212" y="81"/>
                    <a:pt x="207" y="83"/>
                    <a:pt x="204" y="82"/>
                  </a:cubicBezTo>
                  <a:cubicBezTo>
                    <a:pt x="204" y="82"/>
                    <a:pt x="204" y="80"/>
                    <a:pt x="204" y="80"/>
                  </a:cubicBezTo>
                  <a:cubicBezTo>
                    <a:pt x="210" y="79"/>
                    <a:pt x="217" y="82"/>
                    <a:pt x="222" y="79"/>
                  </a:cubicBezTo>
                  <a:cubicBezTo>
                    <a:pt x="225" y="77"/>
                    <a:pt x="214" y="75"/>
                    <a:pt x="217" y="73"/>
                  </a:cubicBezTo>
                  <a:cubicBezTo>
                    <a:pt x="220" y="72"/>
                    <a:pt x="223" y="76"/>
                    <a:pt x="227" y="76"/>
                  </a:cubicBezTo>
                  <a:cubicBezTo>
                    <a:pt x="230" y="76"/>
                    <a:pt x="232" y="73"/>
                    <a:pt x="235" y="71"/>
                  </a:cubicBezTo>
                  <a:cubicBezTo>
                    <a:pt x="242" y="68"/>
                    <a:pt x="249" y="64"/>
                    <a:pt x="256" y="60"/>
                  </a:cubicBezTo>
                  <a:cubicBezTo>
                    <a:pt x="261" y="57"/>
                    <a:pt x="266" y="54"/>
                    <a:pt x="271" y="52"/>
                  </a:cubicBezTo>
                  <a:cubicBezTo>
                    <a:pt x="274" y="51"/>
                    <a:pt x="277" y="51"/>
                    <a:pt x="280" y="50"/>
                  </a:cubicBezTo>
                  <a:cubicBezTo>
                    <a:pt x="283" y="49"/>
                    <a:pt x="286" y="47"/>
                    <a:pt x="287" y="45"/>
                  </a:cubicBezTo>
                  <a:cubicBezTo>
                    <a:pt x="288" y="43"/>
                    <a:pt x="284" y="45"/>
                    <a:pt x="283" y="45"/>
                  </a:cubicBezTo>
                  <a:cubicBezTo>
                    <a:pt x="280" y="45"/>
                    <a:pt x="278" y="45"/>
                    <a:pt x="276" y="45"/>
                  </a:cubicBezTo>
                  <a:cubicBezTo>
                    <a:pt x="270" y="46"/>
                    <a:pt x="264" y="48"/>
                    <a:pt x="258" y="49"/>
                  </a:cubicBezTo>
                  <a:cubicBezTo>
                    <a:pt x="250" y="51"/>
                    <a:pt x="242" y="52"/>
                    <a:pt x="233" y="53"/>
                  </a:cubicBezTo>
                  <a:cubicBezTo>
                    <a:pt x="232" y="53"/>
                    <a:pt x="234" y="51"/>
                    <a:pt x="236" y="50"/>
                  </a:cubicBezTo>
                  <a:cubicBezTo>
                    <a:pt x="246" y="47"/>
                    <a:pt x="257" y="45"/>
                    <a:pt x="268" y="43"/>
                  </a:cubicBezTo>
                  <a:cubicBezTo>
                    <a:pt x="274" y="41"/>
                    <a:pt x="280" y="40"/>
                    <a:pt x="285" y="39"/>
                  </a:cubicBezTo>
                  <a:cubicBezTo>
                    <a:pt x="289" y="38"/>
                    <a:pt x="294" y="38"/>
                    <a:pt x="297" y="37"/>
                  </a:cubicBezTo>
                  <a:cubicBezTo>
                    <a:pt x="302" y="35"/>
                    <a:pt x="306" y="33"/>
                    <a:pt x="310" y="31"/>
                  </a:cubicBezTo>
                  <a:cubicBezTo>
                    <a:pt x="314" y="29"/>
                    <a:pt x="319" y="27"/>
                    <a:pt x="322" y="25"/>
                  </a:cubicBezTo>
                  <a:cubicBezTo>
                    <a:pt x="325" y="23"/>
                    <a:pt x="328" y="20"/>
                    <a:pt x="327" y="18"/>
                  </a:cubicBezTo>
                  <a:cubicBezTo>
                    <a:pt x="327" y="16"/>
                    <a:pt x="323" y="18"/>
                    <a:pt x="320" y="18"/>
                  </a:cubicBezTo>
                  <a:cubicBezTo>
                    <a:pt x="317" y="17"/>
                    <a:pt x="313" y="14"/>
                    <a:pt x="310" y="13"/>
                  </a:cubicBezTo>
                  <a:cubicBezTo>
                    <a:pt x="305" y="12"/>
                    <a:pt x="301" y="13"/>
                    <a:pt x="296" y="12"/>
                  </a:cubicBezTo>
                  <a:cubicBezTo>
                    <a:pt x="295" y="12"/>
                    <a:pt x="293" y="10"/>
                    <a:pt x="292" y="9"/>
                  </a:cubicBezTo>
                  <a:cubicBezTo>
                    <a:pt x="291" y="8"/>
                    <a:pt x="292" y="5"/>
                    <a:pt x="291" y="5"/>
                  </a:cubicBezTo>
                  <a:cubicBezTo>
                    <a:pt x="288" y="5"/>
                    <a:pt x="287" y="8"/>
                    <a:pt x="285" y="9"/>
                  </a:cubicBezTo>
                  <a:cubicBezTo>
                    <a:pt x="282" y="10"/>
                    <a:pt x="279" y="10"/>
                    <a:pt x="276" y="11"/>
                  </a:cubicBezTo>
                  <a:cubicBezTo>
                    <a:pt x="267" y="12"/>
                    <a:pt x="257" y="14"/>
                    <a:pt x="248" y="14"/>
                  </a:cubicBezTo>
                  <a:cubicBezTo>
                    <a:pt x="246" y="14"/>
                    <a:pt x="250" y="11"/>
                    <a:pt x="252" y="11"/>
                  </a:cubicBezTo>
                  <a:cubicBezTo>
                    <a:pt x="258" y="9"/>
                    <a:pt x="265" y="9"/>
                    <a:pt x="272" y="7"/>
                  </a:cubicBezTo>
                  <a:cubicBezTo>
                    <a:pt x="273" y="7"/>
                    <a:pt x="271" y="5"/>
                    <a:pt x="270" y="5"/>
                  </a:cubicBezTo>
                  <a:cubicBezTo>
                    <a:pt x="264" y="4"/>
                    <a:pt x="258" y="4"/>
                    <a:pt x="253" y="4"/>
                  </a:cubicBezTo>
                  <a:cubicBezTo>
                    <a:pt x="248" y="4"/>
                    <a:pt x="244" y="3"/>
                    <a:pt x="240" y="3"/>
                  </a:cubicBezTo>
                  <a:cubicBezTo>
                    <a:pt x="238" y="2"/>
                    <a:pt x="236" y="0"/>
                    <a:pt x="234" y="0"/>
                  </a:cubicBezTo>
                  <a:cubicBezTo>
                    <a:pt x="230" y="0"/>
                    <a:pt x="225" y="0"/>
                    <a:pt x="222" y="1"/>
                  </a:cubicBezTo>
                  <a:cubicBezTo>
                    <a:pt x="220" y="2"/>
                    <a:pt x="225" y="5"/>
                    <a:pt x="223" y="6"/>
                  </a:cubicBezTo>
                  <a:cubicBezTo>
                    <a:pt x="221" y="7"/>
                    <a:pt x="218" y="6"/>
                    <a:pt x="216" y="5"/>
                  </a:cubicBezTo>
                  <a:cubicBezTo>
                    <a:pt x="214" y="5"/>
                    <a:pt x="213" y="2"/>
                    <a:pt x="211" y="2"/>
                  </a:cubicBezTo>
                  <a:cubicBezTo>
                    <a:pt x="208" y="1"/>
                    <a:pt x="204" y="3"/>
                    <a:pt x="200" y="4"/>
                  </a:cubicBezTo>
                  <a:cubicBezTo>
                    <a:pt x="199" y="4"/>
                    <a:pt x="197" y="5"/>
                    <a:pt x="197" y="7"/>
                  </a:cubicBezTo>
                  <a:cubicBezTo>
                    <a:pt x="197" y="9"/>
                    <a:pt x="201" y="10"/>
                    <a:pt x="200" y="12"/>
                  </a:cubicBezTo>
                  <a:cubicBezTo>
                    <a:pt x="200" y="14"/>
                    <a:pt x="197" y="14"/>
                    <a:pt x="196" y="13"/>
                  </a:cubicBezTo>
                  <a:cubicBezTo>
                    <a:pt x="193" y="11"/>
                    <a:pt x="191" y="8"/>
                    <a:pt x="188" y="6"/>
                  </a:cubicBezTo>
                  <a:cubicBezTo>
                    <a:pt x="187" y="4"/>
                    <a:pt x="185" y="3"/>
                    <a:pt x="183" y="2"/>
                  </a:cubicBezTo>
                  <a:cubicBezTo>
                    <a:pt x="179" y="1"/>
                    <a:pt x="176" y="2"/>
                    <a:pt x="172" y="2"/>
                  </a:cubicBezTo>
                  <a:cubicBezTo>
                    <a:pt x="168" y="2"/>
                    <a:pt x="164" y="1"/>
                    <a:pt x="160" y="2"/>
                  </a:cubicBezTo>
                  <a:cubicBezTo>
                    <a:pt x="159" y="3"/>
                    <a:pt x="157" y="5"/>
                    <a:pt x="158" y="6"/>
                  </a:cubicBezTo>
                  <a:cubicBezTo>
                    <a:pt x="163" y="10"/>
                    <a:pt x="171" y="11"/>
                    <a:pt x="176" y="16"/>
                  </a:cubicBezTo>
                  <a:cubicBezTo>
                    <a:pt x="178" y="18"/>
                    <a:pt x="172" y="18"/>
                    <a:pt x="170" y="17"/>
                  </a:cubicBezTo>
                  <a:cubicBezTo>
                    <a:pt x="164" y="15"/>
                    <a:pt x="158" y="9"/>
                    <a:pt x="152" y="7"/>
                  </a:cubicBezTo>
                  <a:cubicBezTo>
                    <a:pt x="149" y="6"/>
                    <a:pt x="147" y="10"/>
                    <a:pt x="145" y="10"/>
                  </a:cubicBezTo>
                  <a:cubicBezTo>
                    <a:pt x="142" y="10"/>
                    <a:pt x="140" y="8"/>
                    <a:pt x="137" y="7"/>
                  </a:cubicBezTo>
                  <a:cubicBezTo>
                    <a:pt x="136" y="6"/>
                    <a:pt x="134" y="4"/>
                    <a:pt x="132" y="4"/>
                  </a:cubicBezTo>
                  <a:cubicBezTo>
                    <a:pt x="130" y="5"/>
                    <a:pt x="128" y="7"/>
                    <a:pt x="129" y="8"/>
                  </a:cubicBezTo>
                  <a:cubicBezTo>
                    <a:pt x="129" y="11"/>
                    <a:pt x="134" y="12"/>
                    <a:pt x="134" y="15"/>
                  </a:cubicBezTo>
                  <a:cubicBezTo>
                    <a:pt x="134" y="17"/>
                    <a:pt x="130" y="16"/>
                    <a:pt x="129" y="15"/>
                  </a:cubicBezTo>
                  <a:cubicBezTo>
                    <a:pt x="127" y="14"/>
                    <a:pt x="127" y="10"/>
                    <a:pt x="124" y="9"/>
                  </a:cubicBezTo>
                  <a:cubicBezTo>
                    <a:pt x="122" y="8"/>
                    <a:pt x="116" y="6"/>
                    <a:pt x="115" y="9"/>
                  </a:cubicBezTo>
                  <a:cubicBezTo>
                    <a:pt x="114" y="12"/>
                    <a:pt x="120" y="14"/>
                    <a:pt x="122" y="17"/>
                  </a:cubicBezTo>
                  <a:cubicBezTo>
                    <a:pt x="123" y="17"/>
                    <a:pt x="122" y="19"/>
                    <a:pt x="121" y="19"/>
                  </a:cubicBezTo>
                  <a:cubicBezTo>
                    <a:pt x="117" y="18"/>
                    <a:pt x="114" y="15"/>
                    <a:pt x="111" y="15"/>
                  </a:cubicBezTo>
                  <a:cubicBezTo>
                    <a:pt x="109" y="15"/>
                    <a:pt x="107" y="16"/>
                    <a:pt x="106" y="18"/>
                  </a:cubicBezTo>
                  <a:cubicBezTo>
                    <a:pt x="106" y="18"/>
                    <a:pt x="108" y="19"/>
                    <a:pt x="107" y="20"/>
                  </a:cubicBezTo>
                  <a:cubicBezTo>
                    <a:pt x="106" y="21"/>
                    <a:pt x="104" y="19"/>
                    <a:pt x="103" y="20"/>
                  </a:cubicBezTo>
                  <a:cubicBezTo>
                    <a:pt x="103" y="22"/>
                    <a:pt x="105" y="23"/>
                    <a:pt x="106" y="23"/>
                  </a:cubicBezTo>
                  <a:cubicBezTo>
                    <a:pt x="112" y="26"/>
                    <a:pt x="119" y="27"/>
                    <a:pt x="125" y="29"/>
                  </a:cubicBezTo>
                  <a:cubicBezTo>
                    <a:pt x="126" y="30"/>
                    <a:pt x="126" y="32"/>
                    <a:pt x="125" y="32"/>
                  </a:cubicBezTo>
                  <a:cubicBezTo>
                    <a:pt x="119" y="32"/>
                    <a:pt x="114" y="31"/>
                    <a:pt x="108" y="30"/>
                  </a:cubicBezTo>
                  <a:cubicBezTo>
                    <a:pt x="106" y="29"/>
                    <a:pt x="104" y="26"/>
                    <a:pt x="102" y="25"/>
                  </a:cubicBezTo>
                  <a:cubicBezTo>
                    <a:pt x="101" y="25"/>
                    <a:pt x="99" y="24"/>
                    <a:pt x="99" y="25"/>
                  </a:cubicBezTo>
                  <a:cubicBezTo>
                    <a:pt x="99" y="27"/>
                    <a:pt x="103" y="28"/>
                    <a:pt x="101" y="29"/>
                  </a:cubicBezTo>
                  <a:cubicBezTo>
                    <a:pt x="99" y="31"/>
                    <a:pt x="96" y="31"/>
                    <a:pt x="94" y="29"/>
                  </a:cubicBezTo>
                  <a:cubicBezTo>
                    <a:pt x="92" y="29"/>
                    <a:pt x="94" y="26"/>
                    <a:pt x="94" y="25"/>
                  </a:cubicBezTo>
                  <a:cubicBezTo>
                    <a:pt x="92" y="24"/>
                    <a:pt x="90" y="23"/>
                    <a:pt x="88" y="22"/>
                  </a:cubicBezTo>
                  <a:cubicBezTo>
                    <a:pt x="84" y="21"/>
                    <a:pt x="79" y="20"/>
                    <a:pt x="75" y="19"/>
                  </a:cubicBezTo>
                  <a:cubicBezTo>
                    <a:pt x="71" y="19"/>
                    <a:pt x="68" y="18"/>
                    <a:pt x="65" y="19"/>
                  </a:cubicBezTo>
                  <a:cubicBezTo>
                    <a:pt x="62" y="19"/>
                    <a:pt x="60" y="19"/>
                    <a:pt x="58" y="21"/>
                  </a:cubicBezTo>
                  <a:cubicBezTo>
                    <a:pt x="57" y="22"/>
                    <a:pt x="58" y="25"/>
                    <a:pt x="59" y="26"/>
                  </a:cubicBezTo>
                  <a:cubicBezTo>
                    <a:pt x="61" y="27"/>
                    <a:pt x="65" y="27"/>
                    <a:pt x="67" y="28"/>
                  </a:cubicBezTo>
                  <a:cubicBezTo>
                    <a:pt x="70" y="29"/>
                    <a:pt x="78" y="30"/>
                    <a:pt x="75" y="31"/>
                  </a:cubicBezTo>
                  <a:cubicBezTo>
                    <a:pt x="70" y="33"/>
                    <a:pt x="64" y="32"/>
                    <a:pt x="58" y="32"/>
                  </a:cubicBezTo>
                  <a:cubicBezTo>
                    <a:pt x="54" y="32"/>
                    <a:pt x="51" y="32"/>
                    <a:pt x="48" y="33"/>
                  </a:cubicBezTo>
                  <a:cubicBezTo>
                    <a:pt x="45" y="35"/>
                    <a:pt x="44" y="37"/>
                    <a:pt x="43" y="40"/>
                  </a:cubicBezTo>
                  <a:cubicBezTo>
                    <a:pt x="41" y="42"/>
                    <a:pt x="39" y="46"/>
                    <a:pt x="41" y="48"/>
                  </a:cubicBezTo>
                  <a:cubicBezTo>
                    <a:pt x="44" y="52"/>
                    <a:pt x="50" y="54"/>
                    <a:pt x="56" y="54"/>
                  </a:cubicBezTo>
                  <a:cubicBezTo>
                    <a:pt x="61" y="55"/>
                    <a:pt x="65" y="51"/>
                    <a:pt x="70" y="50"/>
                  </a:cubicBezTo>
                  <a:cubicBezTo>
                    <a:pt x="72" y="50"/>
                    <a:pt x="78" y="49"/>
                    <a:pt x="77" y="50"/>
                  </a:cubicBezTo>
                  <a:cubicBezTo>
                    <a:pt x="73" y="53"/>
                    <a:pt x="68" y="53"/>
                    <a:pt x="64" y="55"/>
                  </a:cubicBezTo>
                  <a:cubicBezTo>
                    <a:pt x="61" y="56"/>
                    <a:pt x="58" y="58"/>
                    <a:pt x="55" y="59"/>
                  </a:cubicBezTo>
                  <a:cubicBezTo>
                    <a:pt x="51" y="59"/>
                    <a:pt x="47" y="58"/>
                    <a:pt x="43" y="58"/>
                  </a:cubicBezTo>
                  <a:cubicBezTo>
                    <a:pt x="40" y="58"/>
                    <a:pt x="37" y="57"/>
                    <a:pt x="35" y="58"/>
                  </a:cubicBezTo>
                  <a:cubicBezTo>
                    <a:pt x="34" y="58"/>
                    <a:pt x="33" y="61"/>
                    <a:pt x="34" y="61"/>
                  </a:cubicBezTo>
                  <a:cubicBezTo>
                    <a:pt x="38" y="64"/>
                    <a:pt x="44" y="66"/>
                    <a:pt x="49" y="68"/>
                  </a:cubicBezTo>
                  <a:cubicBezTo>
                    <a:pt x="51" y="69"/>
                    <a:pt x="53" y="69"/>
                    <a:pt x="55" y="68"/>
                  </a:cubicBezTo>
                  <a:cubicBezTo>
                    <a:pt x="60" y="65"/>
                    <a:pt x="63" y="60"/>
                    <a:pt x="68" y="57"/>
                  </a:cubicBezTo>
                  <a:cubicBezTo>
                    <a:pt x="70" y="55"/>
                    <a:pt x="73" y="55"/>
                    <a:pt x="76" y="55"/>
                  </a:cubicBezTo>
                  <a:cubicBezTo>
                    <a:pt x="82" y="55"/>
                    <a:pt x="88" y="54"/>
                    <a:pt x="94" y="54"/>
                  </a:cubicBezTo>
                  <a:cubicBezTo>
                    <a:pt x="96" y="54"/>
                    <a:pt x="100" y="54"/>
                    <a:pt x="99" y="55"/>
                  </a:cubicBezTo>
                  <a:cubicBezTo>
                    <a:pt x="96" y="57"/>
                    <a:pt x="92" y="56"/>
                    <a:pt x="89" y="56"/>
                  </a:cubicBezTo>
                  <a:cubicBezTo>
                    <a:pt x="84" y="57"/>
                    <a:pt x="79" y="56"/>
                    <a:pt x="75" y="58"/>
                  </a:cubicBezTo>
                  <a:cubicBezTo>
                    <a:pt x="70" y="59"/>
                    <a:pt x="66" y="62"/>
                    <a:pt x="63" y="66"/>
                  </a:cubicBezTo>
                  <a:cubicBezTo>
                    <a:pt x="62" y="67"/>
                    <a:pt x="62" y="70"/>
                    <a:pt x="63" y="70"/>
                  </a:cubicBezTo>
                  <a:cubicBezTo>
                    <a:pt x="66" y="72"/>
                    <a:pt x="70" y="70"/>
                    <a:pt x="74" y="71"/>
                  </a:cubicBezTo>
                  <a:cubicBezTo>
                    <a:pt x="76" y="71"/>
                    <a:pt x="78" y="74"/>
                    <a:pt x="81" y="73"/>
                  </a:cubicBezTo>
                  <a:cubicBezTo>
                    <a:pt x="83" y="71"/>
                    <a:pt x="82" y="67"/>
                    <a:pt x="85" y="65"/>
                  </a:cubicBezTo>
                  <a:cubicBezTo>
                    <a:pt x="86" y="65"/>
                    <a:pt x="88" y="67"/>
                    <a:pt x="90" y="67"/>
                  </a:cubicBezTo>
                  <a:cubicBezTo>
                    <a:pt x="93" y="67"/>
                    <a:pt x="96" y="65"/>
                    <a:pt x="100" y="66"/>
                  </a:cubicBezTo>
                  <a:cubicBezTo>
                    <a:pt x="101" y="66"/>
                    <a:pt x="98" y="68"/>
                    <a:pt x="97" y="68"/>
                  </a:cubicBezTo>
                  <a:cubicBezTo>
                    <a:pt x="95" y="69"/>
                    <a:pt x="91" y="68"/>
                    <a:pt x="89" y="70"/>
                  </a:cubicBezTo>
                  <a:cubicBezTo>
                    <a:pt x="88" y="70"/>
                    <a:pt x="89" y="72"/>
                    <a:pt x="90" y="72"/>
                  </a:cubicBezTo>
                  <a:cubicBezTo>
                    <a:pt x="95" y="72"/>
                    <a:pt x="101" y="72"/>
                    <a:pt x="106" y="71"/>
                  </a:cubicBezTo>
                  <a:cubicBezTo>
                    <a:pt x="113" y="68"/>
                    <a:pt x="121" y="66"/>
                    <a:pt x="127" y="60"/>
                  </a:cubicBezTo>
                  <a:cubicBezTo>
                    <a:pt x="129" y="59"/>
                    <a:pt x="126" y="54"/>
                    <a:pt x="127" y="52"/>
                  </a:cubicBezTo>
                  <a:cubicBezTo>
                    <a:pt x="128" y="50"/>
                    <a:pt x="131" y="52"/>
                    <a:pt x="132" y="52"/>
                  </a:cubicBezTo>
                  <a:cubicBezTo>
                    <a:pt x="137" y="50"/>
                    <a:pt x="141" y="47"/>
                    <a:pt x="146" y="45"/>
                  </a:cubicBezTo>
                  <a:cubicBezTo>
                    <a:pt x="148" y="45"/>
                    <a:pt x="150" y="44"/>
                    <a:pt x="152" y="45"/>
                  </a:cubicBezTo>
                  <a:cubicBezTo>
                    <a:pt x="153" y="47"/>
                    <a:pt x="149" y="46"/>
                    <a:pt x="147" y="47"/>
                  </a:cubicBezTo>
                  <a:cubicBezTo>
                    <a:pt x="143" y="49"/>
                    <a:pt x="139" y="52"/>
                    <a:pt x="136" y="54"/>
                  </a:cubicBezTo>
                  <a:cubicBezTo>
                    <a:pt x="134" y="56"/>
                    <a:pt x="128" y="60"/>
                    <a:pt x="131" y="62"/>
                  </a:cubicBezTo>
                  <a:cubicBezTo>
                    <a:pt x="135" y="64"/>
                    <a:pt x="140" y="60"/>
                    <a:pt x="145" y="60"/>
                  </a:cubicBezTo>
                  <a:cubicBezTo>
                    <a:pt x="151" y="59"/>
                    <a:pt x="158" y="59"/>
                    <a:pt x="164" y="59"/>
                  </a:cubicBezTo>
                  <a:cubicBezTo>
                    <a:pt x="166" y="59"/>
                    <a:pt x="172" y="57"/>
                    <a:pt x="171" y="59"/>
                  </a:cubicBezTo>
                  <a:cubicBezTo>
                    <a:pt x="168" y="62"/>
                    <a:pt x="164" y="62"/>
                    <a:pt x="161" y="63"/>
                  </a:cubicBezTo>
                  <a:cubicBezTo>
                    <a:pt x="156" y="64"/>
                    <a:pt x="150" y="62"/>
                    <a:pt x="145" y="63"/>
                  </a:cubicBezTo>
                  <a:cubicBezTo>
                    <a:pt x="140" y="63"/>
                    <a:pt x="136" y="64"/>
                    <a:pt x="131" y="65"/>
                  </a:cubicBezTo>
                  <a:cubicBezTo>
                    <a:pt x="128" y="66"/>
                    <a:pt x="124" y="66"/>
                    <a:pt x="121" y="68"/>
                  </a:cubicBezTo>
                  <a:cubicBezTo>
                    <a:pt x="120" y="68"/>
                    <a:pt x="122" y="70"/>
                    <a:pt x="123" y="70"/>
                  </a:cubicBezTo>
                  <a:cubicBezTo>
                    <a:pt x="127" y="70"/>
                    <a:pt x="131" y="68"/>
                    <a:pt x="135" y="68"/>
                  </a:cubicBezTo>
                  <a:cubicBezTo>
                    <a:pt x="136" y="68"/>
                    <a:pt x="139" y="69"/>
                    <a:pt x="138" y="70"/>
                  </a:cubicBezTo>
                  <a:cubicBezTo>
                    <a:pt x="135" y="71"/>
                    <a:pt x="131" y="71"/>
                    <a:pt x="128" y="72"/>
                  </a:cubicBezTo>
                  <a:cubicBezTo>
                    <a:pt x="125" y="73"/>
                    <a:pt x="121" y="73"/>
                    <a:pt x="117" y="73"/>
                  </a:cubicBezTo>
                  <a:cubicBezTo>
                    <a:pt x="113" y="74"/>
                    <a:pt x="110" y="74"/>
                    <a:pt x="106" y="75"/>
                  </a:cubicBezTo>
                  <a:cubicBezTo>
                    <a:pt x="101" y="75"/>
                    <a:pt x="95" y="74"/>
                    <a:pt x="90" y="76"/>
                  </a:cubicBezTo>
                  <a:cubicBezTo>
                    <a:pt x="89" y="76"/>
                    <a:pt x="92" y="77"/>
                    <a:pt x="94" y="78"/>
                  </a:cubicBezTo>
                  <a:cubicBezTo>
                    <a:pt x="96" y="80"/>
                    <a:pt x="99" y="82"/>
                    <a:pt x="101" y="84"/>
                  </a:cubicBezTo>
                  <a:cubicBezTo>
                    <a:pt x="102" y="85"/>
                    <a:pt x="101" y="88"/>
                    <a:pt x="102" y="89"/>
                  </a:cubicBezTo>
                  <a:cubicBezTo>
                    <a:pt x="108" y="91"/>
                    <a:pt x="115" y="90"/>
                    <a:pt x="121" y="91"/>
                  </a:cubicBezTo>
                  <a:cubicBezTo>
                    <a:pt x="123" y="91"/>
                    <a:pt x="127" y="91"/>
                    <a:pt x="126" y="92"/>
                  </a:cubicBezTo>
                  <a:cubicBezTo>
                    <a:pt x="121" y="93"/>
                    <a:pt x="117" y="92"/>
                    <a:pt x="112" y="93"/>
                  </a:cubicBezTo>
                  <a:cubicBezTo>
                    <a:pt x="109" y="93"/>
                    <a:pt x="106" y="94"/>
                    <a:pt x="102" y="94"/>
                  </a:cubicBezTo>
                  <a:cubicBezTo>
                    <a:pt x="101" y="94"/>
                    <a:pt x="99" y="93"/>
                    <a:pt x="98" y="92"/>
                  </a:cubicBezTo>
                  <a:cubicBezTo>
                    <a:pt x="95" y="89"/>
                    <a:pt x="93" y="86"/>
                    <a:pt x="90" y="83"/>
                  </a:cubicBezTo>
                  <a:cubicBezTo>
                    <a:pt x="87" y="81"/>
                    <a:pt x="85" y="79"/>
                    <a:pt x="82" y="7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6" name="Freeform 3598"/>
            <p:cNvSpPr>
              <a:spLocks noChangeAspect="1"/>
            </p:cNvSpPr>
            <p:nvPr/>
          </p:nvSpPr>
          <p:spPr bwMode="auto">
            <a:xfrm>
              <a:off x="9386274" y="2937291"/>
              <a:ext cx="87028" cy="91606"/>
            </a:xfrm>
            <a:custGeom>
              <a:avLst/>
              <a:gdLst>
                <a:gd name="T0" fmla="*/ 11 w 11"/>
                <a:gd name="T1" fmla="*/ 1 h 12"/>
                <a:gd name="T2" fmla="*/ 1 w 11"/>
                <a:gd name="T3" fmla="*/ 11 h 12"/>
                <a:gd name="T4" fmla="*/ 4 w 11"/>
                <a:gd name="T5" fmla="*/ 15 h 12"/>
                <a:gd name="T6" fmla="*/ 7 w 11"/>
                <a:gd name="T7" fmla="*/ 10 h 12"/>
                <a:gd name="T8" fmla="*/ 12 w 11"/>
                <a:gd name="T9" fmla="*/ 13 h 12"/>
                <a:gd name="T10" fmla="*/ 9 w 11"/>
                <a:gd name="T11" fmla="*/ 8 h 12"/>
                <a:gd name="T12" fmla="*/ 13 w 11"/>
                <a:gd name="T13" fmla="*/ 3 h 12"/>
                <a:gd name="T14" fmla="*/ 11 w 11"/>
                <a:gd name="T15" fmla="*/ 1 h 12"/>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12"/>
                <a:gd name="T26" fmla="*/ 11 w 11"/>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12">
                  <a:moveTo>
                    <a:pt x="9" y="1"/>
                  </a:moveTo>
                  <a:cubicBezTo>
                    <a:pt x="6" y="3"/>
                    <a:pt x="3" y="6"/>
                    <a:pt x="1" y="9"/>
                  </a:cubicBezTo>
                  <a:cubicBezTo>
                    <a:pt x="0" y="10"/>
                    <a:pt x="2" y="12"/>
                    <a:pt x="3" y="12"/>
                  </a:cubicBezTo>
                  <a:cubicBezTo>
                    <a:pt x="4" y="11"/>
                    <a:pt x="5" y="9"/>
                    <a:pt x="6" y="8"/>
                  </a:cubicBezTo>
                  <a:cubicBezTo>
                    <a:pt x="7" y="8"/>
                    <a:pt x="9" y="11"/>
                    <a:pt x="10" y="10"/>
                  </a:cubicBezTo>
                  <a:cubicBezTo>
                    <a:pt x="11" y="9"/>
                    <a:pt x="8" y="8"/>
                    <a:pt x="8" y="6"/>
                  </a:cubicBezTo>
                  <a:cubicBezTo>
                    <a:pt x="9" y="5"/>
                    <a:pt x="11" y="4"/>
                    <a:pt x="11" y="2"/>
                  </a:cubicBezTo>
                  <a:cubicBezTo>
                    <a:pt x="11" y="1"/>
                    <a:pt x="10" y="0"/>
                    <a:pt x="9"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7" name="Freeform 3599"/>
            <p:cNvSpPr>
              <a:spLocks noChangeAspect="1"/>
            </p:cNvSpPr>
            <p:nvPr/>
          </p:nvSpPr>
          <p:spPr bwMode="auto">
            <a:xfrm>
              <a:off x="8964505" y="2430446"/>
              <a:ext cx="107105" cy="54960"/>
            </a:xfrm>
            <a:custGeom>
              <a:avLst/>
              <a:gdLst>
                <a:gd name="T0" fmla="*/ 10 w 13"/>
                <a:gd name="T1" fmla="*/ 0 h 7"/>
                <a:gd name="T2" fmla="*/ 15 w 13"/>
                <a:gd name="T3" fmla="*/ 3 h 7"/>
                <a:gd name="T4" fmla="*/ 5 w 13"/>
                <a:gd name="T5" fmla="*/ 6 h 7"/>
                <a:gd name="T6" fmla="*/ 1 w 13"/>
                <a:gd name="T7" fmla="*/ 8 h 7"/>
                <a:gd name="T8" fmla="*/ 4 w 13"/>
                <a:gd name="T9" fmla="*/ 3 h 7"/>
                <a:gd name="T10" fmla="*/ 10 w 13"/>
                <a:gd name="T11" fmla="*/ 0 h 7"/>
                <a:gd name="T12" fmla="*/ 0 60000 65536"/>
                <a:gd name="T13" fmla="*/ 0 60000 65536"/>
                <a:gd name="T14" fmla="*/ 0 60000 65536"/>
                <a:gd name="T15" fmla="*/ 0 60000 65536"/>
                <a:gd name="T16" fmla="*/ 0 60000 65536"/>
                <a:gd name="T17" fmla="*/ 0 60000 65536"/>
                <a:gd name="T18" fmla="*/ 0 w 13"/>
                <a:gd name="T19" fmla="*/ 0 h 7"/>
                <a:gd name="T20" fmla="*/ 13 w 13"/>
                <a:gd name="T21" fmla="*/ 7 h 7"/>
              </a:gdLst>
              <a:ahLst/>
              <a:cxnLst>
                <a:cxn ang="T12">
                  <a:pos x="T0" y="T1"/>
                </a:cxn>
                <a:cxn ang="T13">
                  <a:pos x="T2" y="T3"/>
                </a:cxn>
                <a:cxn ang="T14">
                  <a:pos x="T4" y="T5"/>
                </a:cxn>
                <a:cxn ang="T15">
                  <a:pos x="T6" y="T7"/>
                </a:cxn>
                <a:cxn ang="T16">
                  <a:pos x="T8" y="T9"/>
                </a:cxn>
                <a:cxn ang="T17">
                  <a:pos x="T10" y="T11"/>
                </a:cxn>
              </a:cxnLst>
              <a:rect l="T18" t="T19" r="T20" b="T21"/>
              <a:pathLst>
                <a:path w="13" h="7">
                  <a:moveTo>
                    <a:pt x="8" y="0"/>
                  </a:moveTo>
                  <a:cubicBezTo>
                    <a:pt x="10" y="0"/>
                    <a:pt x="13" y="1"/>
                    <a:pt x="12" y="2"/>
                  </a:cubicBezTo>
                  <a:cubicBezTo>
                    <a:pt x="10" y="4"/>
                    <a:pt x="7" y="4"/>
                    <a:pt x="4" y="5"/>
                  </a:cubicBezTo>
                  <a:cubicBezTo>
                    <a:pt x="3" y="5"/>
                    <a:pt x="1" y="7"/>
                    <a:pt x="1" y="6"/>
                  </a:cubicBezTo>
                  <a:cubicBezTo>
                    <a:pt x="0" y="4"/>
                    <a:pt x="2" y="3"/>
                    <a:pt x="3" y="2"/>
                  </a:cubicBezTo>
                  <a:cubicBezTo>
                    <a:pt x="5" y="1"/>
                    <a:pt x="6" y="0"/>
                    <a:pt x="8"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8" name="Freeform 3618"/>
            <p:cNvSpPr>
              <a:spLocks noChangeAspect="1"/>
            </p:cNvSpPr>
            <p:nvPr/>
          </p:nvSpPr>
          <p:spPr bwMode="auto">
            <a:xfrm>
              <a:off x="4050607" y="6662368"/>
              <a:ext cx="394985" cy="341979"/>
            </a:xfrm>
            <a:custGeom>
              <a:avLst/>
              <a:gdLst>
                <a:gd name="T0" fmla="*/ 4 w 49"/>
                <a:gd name="T1" fmla="*/ 1 h 47"/>
                <a:gd name="T2" fmla="*/ 30 w 49"/>
                <a:gd name="T3" fmla="*/ 12 h 47"/>
                <a:gd name="T4" fmla="*/ 36 w 49"/>
                <a:gd name="T5" fmla="*/ 13 h 47"/>
                <a:gd name="T6" fmla="*/ 41 w 49"/>
                <a:gd name="T7" fmla="*/ 25 h 47"/>
                <a:gd name="T8" fmla="*/ 41 w 49"/>
                <a:gd name="T9" fmla="*/ 30 h 47"/>
                <a:gd name="T10" fmla="*/ 52 w 49"/>
                <a:gd name="T11" fmla="*/ 33 h 47"/>
                <a:gd name="T12" fmla="*/ 57 w 49"/>
                <a:gd name="T13" fmla="*/ 46 h 47"/>
                <a:gd name="T14" fmla="*/ 57 w 49"/>
                <a:gd name="T15" fmla="*/ 54 h 47"/>
                <a:gd name="T16" fmla="*/ 47 w 49"/>
                <a:gd name="T17" fmla="*/ 55 h 47"/>
                <a:gd name="T18" fmla="*/ 35 w 49"/>
                <a:gd name="T19" fmla="*/ 48 h 47"/>
                <a:gd name="T20" fmla="*/ 39 w 49"/>
                <a:gd name="T21" fmla="*/ 42 h 47"/>
                <a:gd name="T22" fmla="*/ 29 w 49"/>
                <a:gd name="T23" fmla="*/ 42 h 47"/>
                <a:gd name="T24" fmla="*/ 24 w 49"/>
                <a:gd name="T25" fmla="*/ 38 h 47"/>
                <a:gd name="T26" fmla="*/ 23 w 49"/>
                <a:gd name="T27" fmla="*/ 32 h 47"/>
                <a:gd name="T28" fmla="*/ 17 w 49"/>
                <a:gd name="T29" fmla="*/ 27 h 47"/>
                <a:gd name="T30" fmla="*/ 12 w 49"/>
                <a:gd name="T31" fmla="*/ 20 h 47"/>
                <a:gd name="T32" fmla="*/ 12 w 49"/>
                <a:gd name="T33" fmla="*/ 15 h 47"/>
                <a:gd name="T34" fmla="*/ 5 w 49"/>
                <a:gd name="T35" fmla="*/ 15 h 47"/>
                <a:gd name="T36" fmla="*/ 8 w 49"/>
                <a:gd name="T37" fmla="*/ 10 h 47"/>
                <a:gd name="T38" fmla="*/ 2 w 49"/>
                <a:gd name="T39" fmla="*/ 7 h 47"/>
                <a:gd name="T40" fmla="*/ 0 w 49"/>
                <a:gd name="T41" fmla="*/ 2 h 47"/>
                <a:gd name="T42" fmla="*/ 4 w 49"/>
                <a:gd name="T43" fmla="*/ 1 h 4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9"/>
                <a:gd name="T67" fmla="*/ 0 h 47"/>
                <a:gd name="T68" fmla="*/ 49 w 49"/>
                <a:gd name="T69" fmla="*/ 47 h 4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9" h="47">
                  <a:moveTo>
                    <a:pt x="3" y="1"/>
                  </a:moveTo>
                  <a:cubicBezTo>
                    <a:pt x="11" y="3"/>
                    <a:pt x="18" y="7"/>
                    <a:pt x="25" y="10"/>
                  </a:cubicBezTo>
                  <a:cubicBezTo>
                    <a:pt x="27" y="11"/>
                    <a:pt x="29" y="10"/>
                    <a:pt x="30" y="11"/>
                  </a:cubicBezTo>
                  <a:cubicBezTo>
                    <a:pt x="33" y="14"/>
                    <a:pt x="33" y="18"/>
                    <a:pt x="34" y="21"/>
                  </a:cubicBezTo>
                  <a:cubicBezTo>
                    <a:pt x="34" y="23"/>
                    <a:pt x="33" y="24"/>
                    <a:pt x="34" y="25"/>
                  </a:cubicBezTo>
                  <a:cubicBezTo>
                    <a:pt x="37" y="27"/>
                    <a:pt x="41" y="26"/>
                    <a:pt x="43" y="28"/>
                  </a:cubicBezTo>
                  <a:cubicBezTo>
                    <a:pt x="46" y="31"/>
                    <a:pt x="47" y="35"/>
                    <a:pt x="47" y="39"/>
                  </a:cubicBezTo>
                  <a:cubicBezTo>
                    <a:pt x="48" y="41"/>
                    <a:pt x="49" y="44"/>
                    <a:pt x="47" y="45"/>
                  </a:cubicBezTo>
                  <a:cubicBezTo>
                    <a:pt x="45" y="47"/>
                    <a:pt x="42" y="47"/>
                    <a:pt x="39" y="46"/>
                  </a:cubicBezTo>
                  <a:cubicBezTo>
                    <a:pt x="35" y="45"/>
                    <a:pt x="31" y="43"/>
                    <a:pt x="29" y="40"/>
                  </a:cubicBezTo>
                  <a:cubicBezTo>
                    <a:pt x="28" y="38"/>
                    <a:pt x="33" y="36"/>
                    <a:pt x="32" y="35"/>
                  </a:cubicBezTo>
                  <a:cubicBezTo>
                    <a:pt x="30" y="33"/>
                    <a:pt x="26" y="35"/>
                    <a:pt x="24" y="35"/>
                  </a:cubicBezTo>
                  <a:cubicBezTo>
                    <a:pt x="22" y="34"/>
                    <a:pt x="20" y="33"/>
                    <a:pt x="20" y="32"/>
                  </a:cubicBezTo>
                  <a:cubicBezTo>
                    <a:pt x="19" y="30"/>
                    <a:pt x="20" y="28"/>
                    <a:pt x="19" y="27"/>
                  </a:cubicBezTo>
                  <a:cubicBezTo>
                    <a:pt x="18" y="25"/>
                    <a:pt x="15" y="24"/>
                    <a:pt x="14" y="23"/>
                  </a:cubicBezTo>
                  <a:cubicBezTo>
                    <a:pt x="12" y="21"/>
                    <a:pt x="11" y="19"/>
                    <a:pt x="10" y="17"/>
                  </a:cubicBezTo>
                  <a:cubicBezTo>
                    <a:pt x="9" y="16"/>
                    <a:pt x="11" y="14"/>
                    <a:pt x="10" y="13"/>
                  </a:cubicBezTo>
                  <a:cubicBezTo>
                    <a:pt x="8" y="12"/>
                    <a:pt x="5" y="15"/>
                    <a:pt x="4" y="13"/>
                  </a:cubicBezTo>
                  <a:cubicBezTo>
                    <a:pt x="3" y="12"/>
                    <a:pt x="7" y="10"/>
                    <a:pt x="7" y="8"/>
                  </a:cubicBezTo>
                  <a:cubicBezTo>
                    <a:pt x="6" y="7"/>
                    <a:pt x="3" y="8"/>
                    <a:pt x="2" y="6"/>
                  </a:cubicBezTo>
                  <a:cubicBezTo>
                    <a:pt x="1" y="5"/>
                    <a:pt x="0" y="4"/>
                    <a:pt x="0" y="2"/>
                  </a:cubicBezTo>
                  <a:cubicBezTo>
                    <a:pt x="0" y="2"/>
                    <a:pt x="3"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19" name="Freeform 3619"/>
            <p:cNvSpPr>
              <a:spLocks noChangeAspect="1"/>
            </p:cNvSpPr>
            <p:nvPr/>
          </p:nvSpPr>
          <p:spPr bwMode="auto">
            <a:xfrm>
              <a:off x="3702499" y="6228795"/>
              <a:ext cx="140590" cy="140455"/>
            </a:xfrm>
            <a:custGeom>
              <a:avLst/>
              <a:gdLst>
                <a:gd name="T0" fmla="*/ 21 w 17"/>
                <a:gd name="T1" fmla="*/ 4 h 19"/>
                <a:gd name="T2" fmla="*/ 16 w 17"/>
                <a:gd name="T3" fmla="*/ 13 h 19"/>
                <a:gd name="T4" fmla="*/ 12 w 17"/>
                <a:gd name="T5" fmla="*/ 22 h 19"/>
                <a:gd name="T6" fmla="*/ 5 w 17"/>
                <a:gd name="T7" fmla="*/ 23 h 19"/>
                <a:gd name="T8" fmla="*/ 1 w 17"/>
                <a:gd name="T9" fmla="*/ 18 h 19"/>
                <a:gd name="T10" fmla="*/ 2 w 17"/>
                <a:gd name="T11" fmla="*/ 7 h 19"/>
                <a:gd name="T12" fmla="*/ 2 w 17"/>
                <a:gd name="T13" fmla="*/ 1 h 19"/>
                <a:gd name="T14" fmla="*/ 15 w 17"/>
                <a:gd name="T15" fmla="*/ 4 h 19"/>
                <a:gd name="T16" fmla="*/ 21 w 17"/>
                <a:gd name="T17" fmla="*/ 4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
                <a:gd name="T28" fmla="*/ 0 h 19"/>
                <a:gd name="T29" fmla="*/ 17 w 17"/>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 h="19">
                  <a:moveTo>
                    <a:pt x="17" y="3"/>
                  </a:moveTo>
                  <a:cubicBezTo>
                    <a:pt x="17" y="6"/>
                    <a:pt x="14" y="8"/>
                    <a:pt x="13" y="11"/>
                  </a:cubicBezTo>
                  <a:cubicBezTo>
                    <a:pt x="12" y="13"/>
                    <a:pt x="12" y="16"/>
                    <a:pt x="10" y="18"/>
                  </a:cubicBezTo>
                  <a:cubicBezTo>
                    <a:pt x="9" y="19"/>
                    <a:pt x="6" y="19"/>
                    <a:pt x="4" y="19"/>
                  </a:cubicBezTo>
                  <a:cubicBezTo>
                    <a:pt x="3" y="18"/>
                    <a:pt x="1" y="17"/>
                    <a:pt x="1" y="15"/>
                  </a:cubicBezTo>
                  <a:cubicBezTo>
                    <a:pt x="1" y="12"/>
                    <a:pt x="2" y="9"/>
                    <a:pt x="2" y="6"/>
                  </a:cubicBezTo>
                  <a:cubicBezTo>
                    <a:pt x="2" y="5"/>
                    <a:pt x="0" y="2"/>
                    <a:pt x="2" y="1"/>
                  </a:cubicBezTo>
                  <a:cubicBezTo>
                    <a:pt x="5" y="0"/>
                    <a:pt x="9" y="2"/>
                    <a:pt x="12" y="3"/>
                  </a:cubicBezTo>
                  <a:cubicBezTo>
                    <a:pt x="13" y="3"/>
                    <a:pt x="16" y="2"/>
                    <a:pt x="17"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0" name="Freeform 3620"/>
            <p:cNvSpPr>
              <a:spLocks noChangeAspect="1"/>
            </p:cNvSpPr>
            <p:nvPr/>
          </p:nvSpPr>
          <p:spPr bwMode="auto">
            <a:xfrm>
              <a:off x="3729271" y="6363146"/>
              <a:ext cx="120509" cy="164885"/>
            </a:xfrm>
            <a:custGeom>
              <a:avLst/>
              <a:gdLst>
                <a:gd name="T0" fmla="*/ 12 w 15"/>
                <a:gd name="T1" fmla="*/ 1 h 23"/>
                <a:gd name="T2" fmla="*/ 1 w 15"/>
                <a:gd name="T3" fmla="*/ 4 h 23"/>
                <a:gd name="T4" fmla="*/ 6 w 15"/>
                <a:gd name="T5" fmla="*/ 7 h 23"/>
                <a:gd name="T6" fmla="*/ 7 w 15"/>
                <a:gd name="T7" fmla="*/ 15 h 23"/>
                <a:gd name="T8" fmla="*/ 16 w 15"/>
                <a:gd name="T9" fmla="*/ 26 h 23"/>
                <a:gd name="T10" fmla="*/ 17 w 15"/>
                <a:gd name="T11" fmla="*/ 23 h 23"/>
                <a:gd name="T12" fmla="*/ 12 w 15"/>
                <a:gd name="T13" fmla="*/ 18 h 23"/>
                <a:gd name="T14" fmla="*/ 10 w 15"/>
                <a:gd name="T15" fmla="*/ 7 h 23"/>
                <a:gd name="T16" fmla="*/ 12 w 15"/>
                <a:gd name="T17" fmla="*/ 1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23"/>
                <a:gd name="T29" fmla="*/ 15 w 15"/>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23">
                  <a:moveTo>
                    <a:pt x="10" y="1"/>
                  </a:moveTo>
                  <a:cubicBezTo>
                    <a:pt x="7" y="0"/>
                    <a:pt x="3" y="1"/>
                    <a:pt x="1" y="3"/>
                  </a:cubicBezTo>
                  <a:cubicBezTo>
                    <a:pt x="0" y="4"/>
                    <a:pt x="4" y="4"/>
                    <a:pt x="5" y="6"/>
                  </a:cubicBezTo>
                  <a:cubicBezTo>
                    <a:pt x="6" y="8"/>
                    <a:pt x="5" y="11"/>
                    <a:pt x="6" y="13"/>
                  </a:cubicBezTo>
                  <a:cubicBezTo>
                    <a:pt x="8" y="17"/>
                    <a:pt x="10" y="20"/>
                    <a:pt x="13" y="22"/>
                  </a:cubicBezTo>
                  <a:cubicBezTo>
                    <a:pt x="13" y="23"/>
                    <a:pt x="15" y="21"/>
                    <a:pt x="14" y="20"/>
                  </a:cubicBezTo>
                  <a:cubicBezTo>
                    <a:pt x="13" y="18"/>
                    <a:pt x="11" y="17"/>
                    <a:pt x="10" y="15"/>
                  </a:cubicBezTo>
                  <a:cubicBezTo>
                    <a:pt x="9" y="12"/>
                    <a:pt x="8" y="9"/>
                    <a:pt x="8" y="6"/>
                  </a:cubicBezTo>
                  <a:cubicBezTo>
                    <a:pt x="8" y="4"/>
                    <a:pt x="11" y="2"/>
                    <a:pt x="1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1" name="Freeform 3621"/>
            <p:cNvSpPr>
              <a:spLocks noChangeAspect="1"/>
            </p:cNvSpPr>
            <p:nvPr/>
          </p:nvSpPr>
          <p:spPr bwMode="auto">
            <a:xfrm>
              <a:off x="556003" y="4891435"/>
              <a:ext cx="274488" cy="116032"/>
            </a:xfrm>
            <a:custGeom>
              <a:avLst/>
              <a:gdLst>
                <a:gd name="T0" fmla="*/ 5 w 34"/>
                <a:gd name="T1" fmla="*/ 2 h 16"/>
                <a:gd name="T2" fmla="*/ 1 w 34"/>
                <a:gd name="T3" fmla="*/ 13 h 16"/>
                <a:gd name="T4" fmla="*/ 10 w 34"/>
                <a:gd name="T5" fmla="*/ 13 h 16"/>
                <a:gd name="T6" fmla="*/ 17 w 34"/>
                <a:gd name="T7" fmla="*/ 12 h 16"/>
                <a:gd name="T8" fmla="*/ 24 w 34"/>
                <a:gd name="T9" fmla="*/ 15 h 16"/>
                <a:gd name="T10" fmla="*/ 30 w 34"/>
                <a:gd name="T11" fmla="*/ 19 h 16"/>
                <a:gd name="T12" fmla="*/ 41 w 34"/>
                <a:gd name="T13" fmla="*/ 13 h 16"/>
                <a:gd name="T14" fmla="*/ 30 w 34"/>
                <a:gd name="T15" fmla="*/ 8 h 16"/>
                <a:gd name="T16" fmla="*/ 28 w 34"/>
                <a:gd name="T17" fmla="*/ 5 h 16"/>
                <a:gd name="T18" fmla="*/ 23 w 34"/>
                <a:gd name="T19" fmla="*/ 5 h 16"/>
                <a:gd name="T20" fmla="*/ 16 w 34"/>
                <a:gd name="T21" fmla="*/ 8 h 16"/>
                <a:gd name="T22" fmla="*/ 7 w 34"/>
                <a:gd name="T23" fmla="*/ 8 h 16"/>
                <a:gd name="T24" fmla="*/ 5 w 34"/>
                <a:gd name="T25" fmla="*/ 2 h 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16"/>
                <a:gd name="T41" fmla="*/ 34 w 34"/>
                <a:gd name="T42" fmla="*/ 16 h 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16">
                  <a:moveTo>
                    <a:pt x="4" y="2"/>
                  </a:moveTo>
                  <a:cubicBezTo>
                    <a:pt x="2" y="4"/>
                    <a:pt x="0" y="8"/>
                    <a:pt x="1" y="11"/>
                  </a:cubicBezTo>
                  <a:cubicBezTo>
                    <a:pt x="2" y="13"/>
                    <a:pt x="6" y="11"/>
                    <a:pt x="8" y="11"/>
                  </a:cubicBezTo>
                  <a:cubicBezTo>
                    <a:pt x="10" y="11"/>
                    <a:pt x="12" y="10"/>
                    <a:pt x="14" y="10"/>
                  </a:cubicBezTo>
                  <a:cubicBezTo>
                    <a:pt x="16" y="11"/>
                    <a:pt x="18" y="12"/>
                    <a:pt x="20" y="13"/>
                  </a:cubicBezTo>
                  <a:cubicBezTo>
                    <a:pt x="21" y="14"/>
                    <a:pt x="23" y="16"/>
                    <a:pt x="25" y="16"/>
                  </a:cubicBezTo>
                  <a:cubicBezTo>
                    <a:pt x="29" y="15"/>
                    <a:pt x="34" y="14"/>
                    <a:pt x="34" y="11"/>
                  </a:cubicBezTo>
                  <a:cubicBezTo>
                    <a:pt x="34" y="7"/>
                    <a:pt x="28" y="9"/>
                    <a:pt x="25" y="7"/>
                  </a:cubicBezTo>
                  <a:cubicBezTo>
                    <a:pt x="24" y="7"/>
                    <a:pt x="24" y="5"/>
                    <a:pt x="23" y="4"/>
                  </a:cubicBezTo>
                  <a:cubicBezTo>
                    <a:pt x="22" y="3"/>
                    <a:pt x="20" y="3"/>
                    <a:pt x="19" y="4"/>
                  </a:cubicBezTo>
                  <a:cubicBezTo>
                    <a:pt x="17" y="4"/>
                    <a:pt x="15" y="6"/>
                    <a:pt x="13" y="7"/>
                  </a:cubicBezTo>
                  <a:cubicBezTo>
                    <a:pt x="11" y="7"/>
                    <a:pt x="8" y="8"/>
                    <a:pt x="6" y="7"/>
                  </a:cubicBezTo>
                  <a:cubicBezTo>
                    <a:pt x="5" y="6"/>
                    <a:pt x="6" y="0"/>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2" name="Freeform 3622"/>
            <p:cNvSpPr>
              <a:spLocks noChangeAspect="1"/>
            </p:cNvSpPr>
            <p:nvPr/>
          </p:nvSpPr>
          <p:spPr bwMode="auto">
            <a:xfrm>
              <a:off x="3695798" y="5954001"/>
              <a:ext cx="147284" cy="219839"/>
            </a:xfrm>
            <a:custGeom>
              <a:avLst/>
              <a:gdLst>
                <a:gd name="T0" fmla="*/ 13 w 18"/>
                <a:gd name="T1" fmla="*/ 4 h 30"/>
                <a:gd name="T2" fmla="*/ 21 w 18"/>
                <a:gd name="T3" fmla="*/ 17 h 30"/>
                <a:gd name="T4" fmla="*/ 22 w 18"/>
                <a:gd name="T5" fmla="*/ 31 h 30"/>
                <a:gd name="T6" fmla="*/ 20 w 18"/>
                <a:gd name="T7" fmla="*/ 35 h 30"/>
                <a:gd name="T8" fmla="*/ 12 w 18"/>
                <a:gd name="T9" fmla="*/ 26 h 30"/>
                <a:gd name="T10" fmla="*/ 7 w 18"/>
                <a:gd name="T11" fmla="*/ 24 h 30"/>
                <a:gd name="T12" fmla="*/ 10 w 18"/>
                <a:gd name="T13" fmla="*/ 17 h 30"/>
                <a:gd name="T14" fmla="*/ 6 w 18"/>
                <a:gd name="T15" fmla="*/ 14 h 30"/>
                <a:gd name="T16" fmla="*/ 11 w 18"/>
                <a:gd name="T17" fmla="*/ 8 h 30"/>
                <a:gd name="T18" fmla="*/ 1 w 18"/>
                <a:gd name="T19" fmla="*/ 10 h 30"/>
                <a:gd name="T20" fmla="*/ 6 w 18"/>
                <a:gd name="T21" fmla="*/ 1 h 30"/>
                <a:gd name="T22" fmla="*/ 13 w 18"/>
                <a:gd name="T23" fmla="*/ 4 h 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30"/>
                <a:gd name="T38" fmla="*/ 18 w 18"/>
                <a:gd name="T39" fmla="*/ 30 h 3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30">
                  <a:moveTo>
                    <a:pt x="11" y="3"/>
                  </a:moveTo>
                  <a:cubicBezTo>
                    <a:pt x="14" y="6"/>
                    <a:pt x="15" y="10"/>
                    <a:pt x="17" y="14"/>
                  </a:cubicBezTo>
                  <a:cubicBezTo>
                    <a:pt x="18" y="18"/>
                    <a:pt x="18" y="22"/>
                    <a:pt x="18" y="26"/>
                  </a:cubicBezTo>
                  <a:cubicBezTo>
                    <a:pt x="18" y="27"/>
                    <a:pt x="17" y="30"/>
                    <a:pt x="16" y="29"/>
                  </a:cubicBezTo>
                  <a:cubicBezTo>
                    <a:pt x="13" y="28"/>
                    <a:pt x="12" y="24"/>
                    <a:pt x="10" y="22"/>
                  </a:cubicBezTo>
                  <a:cubicBezTo>
                    <a:pt x="8" y="21"/>
                    <a:pt x="6" y="22"/>
                    <a:pt x="6" y="20"/>
                  </a:cubicBezTo>
                  <a:cubicBezTo>
                    <a:pt x="5" y="18"/>
                    <a:pt x="8" y="16"/>
                    <a:pt x="8" y="14"/>
                  </a:cubicBezTo>
                  <a:cubicBezTo>
                    <a:pt x="8" y="12"/>
                    <a:pt x="4" y="13"/>
                    <a:pt x="5" y="12"/>
                  </a:cubicBezTo>
                  <a:cubicBezTo>
                    <a:pt x="5" y="10"/>
                    <a:pt x="10" y="9"/>
                    <a:pt x="9" y="7"/>
                  </a:cubicBezTo>
                  <a:cubicBezTo>
                    <a:pt x="7" y="5"/>
                    <a:pt x="3" y="10"/>
                    <a:pt x="1" y="8"/>
                  </a:cubicBezTo>
                  <a:cubicBezTo>
                    <a:pt x="0" y="6"/>
                    <a:pt x="3" y="2"/>
                    <a:pt x="5" y="1"/>
                  </a:cubicBezTo>
                  <a:cubicBezTo>
                    <a:pt x="7" y="0"/>
                    <a:pt x="10" y="1"/>
                    <a:pt x="11"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3" name="Freeform 3623"/>
            <p:cNvSpPr>
              <a:spLocks noChangeAspect="1"/>
            </p:cNvSpPr>
            <p:nvPr/>
          </p:nvSpPr>
          <p:spPr bwMode="auto">
            <a:xfrm>
              <a:off x="3735961" y="5856294"/>
              <a:ext cx="120509" cy="97702"/>
            </a:xfrm>
            <a:custGeom>
              <a:avLst/>
              <a:gdLst>
                <a:gd name="T0" fmla="*/ 1 w 15"/>
                <a:gd name="T1" fmla="*/ 2 h 13"/>
                <a:gd name="T2" fmla="*/ 1 w 15"/>
                <a:gd name="T3" fmla="*/ 15 h 13"/>
                <a:gd name="T4" fmla="*/ 10 w 15"/>
                <a:gd name="T5" fmla="*/ 14 h 13"/>
                <a:gd name="T6" fmla="*/ 10 w 15"/>
                <a:gd name="T7" fmla="*/ 10 h 13"/>
                <a:gd name="T8" fmla="*/ 14 w 15"/>
                <a:gd name="T9" fmla="*/ 12 h 13"/>
                <a:gd name="T10" fmla="*/ 17 w 15"/>
                <a:gd name="T11" fmla="*/ 12 h 13"/>
                <a:gd name="T12" fmla="*/ 12 w 15"/>
                <a:gd name="T13" fmla="*/ 5 h 13"/>
                <a:gd name="T14" fmla="*/ 6 w 15"/>
                <a:gd name="T15" fmla="*/ 4 h 13"/>
                <a:gd name="T16" fmla="*/ 1 w 15"/>
                <a:gd name="T17" fmla="*/ 2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3"/>
                <a:gd name="T29" fmla="*/ 15 w 15"/>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3">
                  <a:moveTo>
                    <a:pt x="1" y="2"/>
                  </a:moveTo>
                  <a:cubicBezTo>
                    <a:pt x="0" y="5"/>
                    <a:pt x="0" y="9"/>
                    <a:pt x="1" y="12"/>
                  </a:cubicBezTo>
                  <a:cubicBezTo>
                    <a:pt x="2" y="13"/>
                    <a:pt x="6" y="12"/>
                    <a:pt x="8" y="11"/>
                  </a:cubicBezTo>
                  <a:cubicBezTo>
                    <a:pt x="9" y="10"/>
                    <a:pt x="6" y="8"/>
                    <a:pt x="8" y="8"/>
                  </a:cubicBezTo>
                  <a:cubicBezTo>
                    <a:pt x="9" y="7"/>
                    <a:pt x="10" y="10"/>
                    <a:pt x="12" y="10"/>
                  </a:cubicBezTo>
                  <a:cubicBezTo>
                    <a:pt x="12" y="10"/>
                    <a:pt x="15" y="11"/>
                    <a:pt x="14" y="10"/>
                  </a:cubicBezTo>
                  <a:cubicBezTo>
                    <a:pt x="14" y="7"/>
                    <a:pt x="12" y="5"/>
                    <a:pt x="10" y="4"/>
                  </a:cubicBezTo>
                  <a:cubicBezTo>
                    <a:pt x="9" y="3"/>
                    <a:pt x="7" y="3"/>
                    <a:pt x="5" y="3"/>
                  </a:cubicBezTo>
                  <a:cubicBezTo>
                    <a:pt x="4" y="3"/>
                    <a:pt x="2" y="0"/>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4" name="Freeform 3624"/>
            <p:cNvSpPr>
              <a:spLocks noChangeAspect="1"/>
            </p:cNvSpPr>
            <p:nvPr/>
          </p:nvSpPr>
          <p:spPr bwMode="auto">
            <a:xfrm>
              <a:off x="3669020" y="5880722"/>
              <a:ext cx="60255" cy="109923"/>
            </a:xfrm>
            <a:custGeom>
              <a:avLst/>
              <a:gdLst>
                <a:gd name="T0" fmla="*/ 4 w 7"/>
                <a:gd name="T1" fmla="*/ 1 h 15"/>
                <a:gd name="T2" fmla="*/ 3 w 7"/>
                <a:gd name="T3" fmla="*/ 11 h 15"/>
                <a:gd name="T4" fmla="*/ 3 w 7"/>
                <a:gd name="T5" fmla="*/ 18 h 15"/>
                <a:gd name="T6" fmla="*/ 8 w 7"/>
                <a:gd name="T7" fmla="*/ 11 h 15"/>
                <a:gd name="T8" fmla="*/ 8 w 7"/>
                <a:gd name="T9" fmla="*/ 5 h 15"/>
                <a:gd name="T10" fmla="*/ 6 w 7"/>
                <a:gd name="T11" fmla="*/ 1 h 15"/>
                <a:gd name="T12" fmla="*/ 4 w 7"/>
                <a:gd name="T13" fmla="*/ 1 h 15"/>
                <a:gd name="T14" fmla="*/ 0 60000 65536"/>
                <a:gd name="T15" fmla="*/ 0 60000 65536"/>
                <a:gd name="T16" fmla="*/ 0 60000 65536"/>
                <a:gd name="T17" fmla="*/ 0 60000 65536"/>
                <a:gd name="T18" fmla="*/ 0 60000 65536"/>
                <a:gd name="T19" fmla="*/ 0 60000 65536"/>
                <a:gd name="T20" fmla="*/ 0 60000 65536"/>
                <a:gd name="T21" fmla="*/ 0 w 7"/>
                <a:gd name="T22" fmla="*/ 0 h 15"/>
                <a:gd name="T23" fmla="*/ 7 w 7"/>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5">
                  <a:moveTo>
                    <a:pt x="3" y="1"/>
                  </a:moveTo>
                  <a:cubicBezTo>
                    <a:pt x="2" y="4"/>
                    <a:pt x="2" y="6"/>
                    <a:pt x="2" y="9"/>
                  </a:cubicBezTo>
                  <a:cubicBezTo>
                    <a:pt x="2" y="11"/>
                    <a:pt x="0" y="15"/>
                    <a:pt x="2" y="15"/>
                  </a:cubicBezTo>
                  <a:cubicBezTo>
                    <a:pt x="4" y="14"/>
                    <a:pt x="5" y="11"/>
                    <a:pt x="6" y="9"/>
                  </a:cubicBezTo>
                  <a:cubicBezTo>
                    <a:pt x="7" y="7"/>
                    <a:pt x="6" y="5"/>
                    <a:pt x="6" y="4"/>
                  </a:cubicBezTo>
                  <a:cubicBezTo>
                    <a:pt x="6" y="3"/>
                    <a:pt x="6" y="2"/>
                    <a:pt x="5" y="1"/>
                  </a:cubicBezTo>
                  <a:cubicBezTo>
                    <a:pt x="5" y="0"/>
                    <a:pt x="3"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5" name="Freeform 3625"/>
            <p:cNvSpPr>
              <a:spLocks noChangeAspect="1"/>
            </p:cNvSpPr>
            <p:nvPr/>
          </p:nvSpPr>
          <p:spPr bwMode="auto">
            <a:xfrm>
              <a:off x="3602070" y="5819652"/>
              <a:ext cx="66949" cy="146560"/>
            </a:xfrm>
            <a:custGeom>
              <a:avLst/>
              <a:gdLst>
                <a:gd name="T0" fmla="*/ 1 w 9"/>
                <a:gd name="T1" fmla="*/ 0 h 20"/>
                <a:gd name="T2" fmla="*/ 1 w 9"/>
                <a:gd name="T3" fmla="*/ 4 h 20"/>
                <a:gd name="T4" fmla="*/ 3 w 9"/>
                <a:gd name="T5" fmla="*/ 17 h 20"/>
                <a:gd name="T6" fmla="*/ 6 w 9"/>
                <a:gd name="T7" fmla="*/ 24 h 20"/>
                <a:gd name="T8" fmla="*/ 10 w 9"/>
                <a:gd name="T9" fmla="*/ 16 h 20"/>
                <a:gd name="T10" fmla="*/ 8 w 9"/>
                <a:gd name="T11" fmla="*/ 4 h 20"/>
                <a:gd name="T12" fmla="*/ 4 w 9"/>
                <a:gd name="T13" fmla="*/ 1 h 20"/>
                <a:gd name="T14" fmla="*/ 1 w 9"/>
                <a:gd name="T15" fmla="*/ 0 h 20"/>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20"/>
                <a:gd name="T26" fmla="*/ 9 w 9"/>
                <a:gd name="T27" fmla="*/ 20 h 2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20">
                  <a:moveTo>
                    <a:pt x="1" y="0"/>
                  </a:moveTo>
                  <a:cubicBezTo>
                    <a:pt x="0" y="1"/>
                    <a:pt x="1" y="2"/>
                    <a:pt x="1" y="3"/>
                  </a:cubicBezTo>
                  <a:cubicBezTo>
                    <a:pt x="1" y="7"/>
                    <a:pt x="3" y="10"/>
                    <a:pt x="3" y="14"/>
                  </a:cubicBezTo>
                  <a:cubicBezTo>
                    <a:pt x="4" y="16"/>
                    <a:pt x="3" y="20"/>
                    <a:pt x="5" y="20"/>
                  </a:cubicBezTo>
                  <a:cubicBezTo>
                    <a:pt x="7" y="19"/>
                    <a:pt x="8" y="15"/>
                    <a:pt x="9" y="13"/>
                  </a:cubicBezTo>
                  <a:cubicBezTo>
                    <a:pt x="9" y="10"/>
                    <a:pt x="8" y="6"/>
                    <a:pt x="7" y="3"/>
                  </a:cubicBezTo>
                  <a:cubicBezTo>
                    <a:pt x="7" y="2"/>
                    <a:pt x="6" y="2"/>
                    <a:pt x="4" y="1"/>
                  </a:cubicBezTo>
                  <a:cubicBezTo>
                    <a:pt x="3" y="0"/>
                    <a:pt x="2" y="0"/>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6" name="Freeform 3626"/>
            <p:cNvSpPr>
              <a:spLocks noChangeAspect="1"/>
            </p:cNvSpPr>
            <p:nvPr/>
          </p:nvSpPr>
          <p:spPr bwMode="auto">
            <a:xfrm>
              <a:off x="3528428" y="5721950"/>
              <a:ext cx="160675" cy="109923"/>
            </a:xfrm>
            <a:custGeom>
              <a:avLst/>
              <a:gdLst>
                <a:gd name="T0" fmla="*/ 1 w 20"/>
                <a:gd name="T1" fmla="*/ 2 h 15"/>
                <a:gd name="T2" fmla="*/ 1 w 20"/>
                <a:gd name="T3" fmla="*/ 6 h 15"/>
                <a:gd name="T4" fmla="*/ 10 w 20"/>
                <a:gd name="T5" fmla="*/ 17 h 15"/>
                <a:gd name="T6" fmla="*/ 11 w 20"/>
                <a:gd name="T7" fmla="*/ 13 h 15"/>
                <a:gd name="T8" fmla="*/ 11 w 20"/>
                <a:gd name="T9" fmla="*/ 11 h 15"/>
                <a:gd name="T10" fmla="*/ 22 w 20"/>
                <a:gd name="T11" fmla="*/ 14 h 15"/>
                <a:gd name="T12" fmla="*/ 22 w 20"/>
                <a:gd name="T13" fmla="*/ 10 h 15"/>
                <a:gd name="T14" fmla="*/ 13 w 20"/>
                <a:gd name="T15" fmla="*/ 6 h 15"/>
                <a:gd name="T16" fmla="*/ 17 w 20"/>
                <a:gd name="T17" fmla="*/ 6 h 15"/>
                <a:gd name="T18" fmla="*/ 23 w 20"/>
                <a:gd name="T19" fmla="*/ 7 h 15"/>
                <a:gd name="T20" fmla="*/ 22 w 20"/>
                <a:gd name="T21" fmla="*/ 2 h 15"/>
                <a:gd name="T22" fmla="*/ 13 w 20"/>
                <a:gd name="T23" fmla="*/ 0 h 15"/>
                <a:gd name="T24" fmla="*/ 5 w 20"/>
                <a:gd name="T25" fmla="*/ 2 h 15"/>
                <a:gd name="T26" fmla="*/ 1 w 20"/>
                <a:gd name="T27" fmla="*/ 2 h 1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15"/>
                <a:gd name="T44" fmla="*/ 20 w 20"/>
                <a:gd name="T45" fmla="*/ 15 h 1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15">
                  <a:moveTo>
                    <a:pt x="1" y="2"/>
                  </a:moveTo>
                  <a:cubicBezTo>
                    <a:pt x="0" y="3"/>
                    <a:pt x="0" y="4"/>
                    <a:pt x="1" y="5"/>
                  </a:cubicBezTo>
                  <a:cubicBezTo>
                    <a:pt x="3" y="8"/>
                    <a:pt x="5" y="12"/>
                    <a:pt x="8" y="14"/>
                  </a:cubicBezTo>
                  <a:cubicBezTo>
                    <a:pt x="9" y="15"/>
                    <a:pt x="9" y="12"/>
                    <a:pt x="9" y="11"/>
                  </a:cubicBezTo>
                  <a:cubicBezTo>
                    <a:pt x="9" y="11"/>
                    <a:pt x="8" y="9"/>
                    <a:pt x="9" y="9"/>
                  </a:cubicBezTo>
                  <a:cubicBezTo>
                    <a:pt x="12" y="10"/>
                    <a:pt x="15" y="12"/>
                    <a:pt x="18" y="12"/>
                  </a:cubicBezTo>
                  <a:cubicBezTo>
                    <a:pt x="19" y="12"/>
                    <a:pt x="19" y="9"/>
                    <a:pt x="18" y="8"/>
                  </a:cubicBezTo>
                  <a:cubicBezTo>
                    <a:pt x="16" y="6"/>
                    <a:pt x="13" y="6"/>
                    <a:pt x="11" y="5"/>
                  </a:cubicBezTo>
                  <a:cubicBezTo>
                    <a:pt x="10" y="4"/>
                    <a:pt x="13" y="5"/>
                    <a:pt x="14" y="5"/>
                  </a:cubicBezTo>
                  <a:cubicBezTo>
                    <a:pt x="16" y="5"/>
                    <a:pt x="17" y="7"/>
                    <a:pt x="19" y="6"/>
                  </a:cubicBezTo>
                  <a:cubicBezTo>
                    <a:pt x="20" y="6"/>
                    <a:pt x="19" y="3"/>
                    <a:pt x="18" y="2"/>
                  </a:cubicBezTo>
                  <a:cubicBezTo>
                    <a:pt x="17" y="1"/>
                    <a:pt x="14" y="0"/>
                    <a:pt x="11" y="0"/>
                  </a:cubicBezTo>
                  <a:cubicBezTo>
                    <a:pt x="9" y="0"/>
                    <a:pt x="7" y="2"/>
                    <a:pt x="4" y="2"/>
                  </a:cubicBezTo>
                  <a:cubicBezTo>
                    <a:pt x="3" y="3"/>
                    <a:pt x="2" y="2"/>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7" name="Freeform 3627"/>
            <p:cNvSpPr>
              <a:spLocks noChangeAspect="1"/>
            </p:cNvSpPr>
            <p:nvPr/>
          </p:nvSpPr>
          <p:spPr bwMode="auto">
            <a:xfrm>
              <a:off x="3889942" y="6002853"/>
              <a:ext cx="80338" cy="103819"/>
            </a:xfrm>
            <a:custGeom>
              <a:avLst/>
              <a:gdLst>
                <a:gd name="T0" fmla="*/ 4 w 10"/>
                <a:gd name="T1" fmla="*/ 4 h 14"/>
                <a:gd name="T2" fmla="*/ 1 w 10"/>
                <a:gd name="T3" fmla="*/ 12 h 14"/>
                <a:gd name="T4" fmla="*/ 8 w 10"/>
                <a:gd name="T5" fmla="*/ 16 h 14"/>
                <a:gd name="T6" fmla="*/ 12 w 10"/>
                <a:gd name="T7" fmla="*/ 6 h 14"/>
                <a:gd name="T8" fmla="*/ 11 w 10"/>
                <a:gd name="T9" fmla="*/ 1 h 14"/>
                <a:gd name="T10" fmla="*/ 4 w 10"/>
                <a:gd name="T11" fmla="*/ 4 h 14"/>
                <a:gd name="T12" fmla="*/ 0 60000 65536"/>
                <a:gd name="T13" fmla="*/ 0 60000 65536"/>
                <a:gd name="T14" fmla="*/ 0 60000 65536"/>
                <a:gd name="T15" fmla="*/ 0 60000 65536"/>
                <a:gd name="T16" fmla="*/ 0 60000 65536"/>
                <a:gd name="T17" fmla="*/ 0 60000 65536"/>
                <a:gd name="T18" fmla="*/ 0 w 10"/>
                <a:gd name="T19" fmla="*/ 0 h 14"/>
                <a:gd name="T20" fmla="*/ 10 w 10"/>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0" h="14">
                  <a:moveTo>
                    <a:pt x="3" y="3"/>
                  </a:moveTo>
                  <a:cubicBezTo>
                    <a:pt x="1" y="5"/>
                    <a:pt x="0" y="8"/>
                    <a:pt x="1" y="10"/>
                  </a:cubicBezTo>
                  <a:cubicBezTo>
                    <a:pt x="2" y="12"/>
                    <a:pt x="5" y="14"/>
                    <a:pt x="7" y="13"/>
                  </a:cubicBezTo>
                  <a:cubicBezTo>
                    <a:pt x="10" y="12"/>
                    <a:pt x="9" y="8"/>
                    <a:pt x="10" y="5"/>
                  </a:cubicBezTo>
                  <a:cubicBezTo>
                    <a:pt x="10" y="4"/>
                    <a:pt x="10" y="1"/>
                    <a:pt x="9" y="1"/>
                  </a:cubicBezTo>
                  <a:cubicBezTo>
                    <a:pt x="7" y="0"/>
                    <a:pt x="4" y="1"/>
                    <a:pt x="3"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8" name="Freeform 3629"/>
            <p:cNvSpPr>
              <a:spLocks noChangeAspect="1"/>
            </p:cNvSpPr>
            <p:nvPr/>
          </p:nvSpPr>
          <p:spPr bwMode="auto">
            <a:xfrm>
              <a:off x="2564391" y="5404397"/>
              <a:ext cx="120509" cy="91606"/>
            </a:xfrm>
            <a:custGeom>
              <a:avLst/>
              <a:gdLst>
                <a:gd name="T0" fmla="*/ 1 w 15"/>
                <a:gd name="T1" fmla="*/ 12 h 13"/>
                <a:gd name="T2" fmla="*/ 5 w 15"/>
                <a:gd name="T3" fmla="*/ 15 h 13"/>
                <a:gd name="T4" fmla="*/ 18 w 15"/>
                <a:gd name="T5" fmla="*/ 1 h 13"/>
                <a:gd name="T6" fmla="*/ 17 w 15"/>
                <a:gd name="T7" fmla="*/ 0 h 13"/>
                <a:gd name="T8" fmla="*/ 1 w 15"/>
                <a:gd name="T9" fmla="*/ 12 h 13"/>
                <a:gd name="T10" fmla="*/ 0 60000 65536"/>
                <a:gd name="T11" fmla="*/ 0 60000 65536"/>
                <a:gd name="T12" fmla="*/ 0 60000 65536"/>
                <a:gd name="T13" fmla="*/ 0 60000 65536"/>
                <a:gd name="T14" fmla="*/ 0 60000 65536"/>
                <a:gd name="T15" fmla="*/ 0 w 15"/>
                <a:gd name="T16" fmla="*/ 0 h 13"/>
                <a:gd name="T17" fmla="*/ 15 w 15"/>
                <a:gd name="T18" fmla="*/ 13 h 13"/>
              </a:gdLst>
              <a:ahLst/>
              <a:cxnLst>
                <a:cxn ang="T10">
                  <a:pos x="T0" y="T1"/>
                </a:cxn>
                <a:cxn ang="T11">
                  <a:pos x="T2" y="T3"/>
                </a:cxn>
                <a:cxn ang="T12">
                  <a:pos x="T4" y="T5"/>
                </a:cxn>
                <a:cxn ang="T13">
                  <a:pos x="T6" y="T7"/>
                </a:cxn>
                <a:cxn ang="T14">
                  <a:pos x="T8" y="T9"/>
                </a:cxn>
              </a:cxnLst>
              <a:rect l="T15" t="T16" r="T17" b="T18"/>
              <a:pathLst>
                <a:path w="15" h="13">
                  <a:moveTo>
                    <a:pt x="1" y="10"/>
                  </a:moveTo>
                  <a:cubicBezTo>
                    <a:pt x="0" y="11"/>
                    <a:pt x="3" y="13"/>
                    <a:pt x="4" y="13"/>
                  </a:cubicBezTo>
                  <a:cubicBezTo>
                    <a:pt x="8" y="10"/>
                    <a:pt x="11" y="5"/>
                    <a:pt x="15" y="1"/>
                  </a:cubicBezTo>
                  <a:cubicBezTo>
                    <a:pt x="15" y="1"/>
                    <a:pt x="15" y="0"/>
                    <a:pt x="14" y="0"/>
                  </a:cubicBezTo>
                  <a:cubicBezTo>
                    <a:pt x="10" y="3"/>
                    <a:pt x="5" y="6"/>
                    <a:pt x="1" y="1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29" name="Freeform 3630"/>
            <p:cNvSpPr>
              <a:spLocks noChangeAspect="1"/>
            </p:cNvSpPr>
            <p:nvPr/>
          </p:nvSpPr>
          <p:spPr bwMode="auto">
            <a:xfrm>
              <a:off x="1801205" y="5758578"/>
              <a:ext cx="274488" cy="158771"/>
            </a:xfrm>
            <a:custGeom>
              <a:avLst/>
              <a:gdLst>
                <a:gd name="T0" fmla="*/ 1 w 34"/>
                <a:gd name="T1" fmla="*/ 7 h 21"/>
                <a:gd name="T2" fmla="*/ 0 w 34"/>
                <a:gd name="T3" fmla="*/ 14 h 21"/>
                <a:gd name="T4" fmla="*/ 2 w 34"/>
                <a:gd name="T5" fmla="*/ 20 h 21"/>
                <a:gd name="T6" fmla="*/ 2 w 34"/>
                <a:gd name="T7" fmla="*/ 26 h 21"/>
                <a:gd name="T8" fmla="*/ 8 w 34"/>
                <a:gd name="T9" fmla="*/ 22 h 21"/>
                <a:gd name="T10" fmla="*/ 14 w 34"/>
                <a:gd name="T11" fmla="*/ 25 h 21"/>
                <a:gd name="T12" fmla="*/ 25 w 34"/>
                <a:gd name="T13" fmla="*/ 16 h 21"/>
                <a:gd name="T14" fmla="*/ 39 w 34"/>
                <a:gd name="T15" fmla="*/ 10 h 21"/>
                <a:gd name="T16" fmla="*/ 37 w 34"/>
                <a:gd name="T17" fmla="*/ 1 h 21"/>
                <a:gd name="T18" fmla="*/ 30 w 34"/>
                <a:gd name="T19" fmla="*/ 1 h 21"/>
                <a:gd name="T20" fmla="*/ 23 w 34"/>
                <a:gd name="T21" fmla="*/ 4 h 21"/>
                <a:gd name="T22" fmla="*/ 18 w 34"/>
                <a:gd name="T23" fmla="*/ 1 h 21"/>
                <a:gd name="T24" fmla="*/ 16 w 34"/>
                <a:gd name="T25" fmla="*/ 9 h 21"/>
                <a:gd name="T26" fmla="*/ 13 w 34"/>
                <a:gd name="T27" fmla="*/ 12 h 21"/>
                <a:gd name="T28" fmla="*/ 13 w 34"/>
                <a:gd name="T29" fmla="*/ 6 h 21"/>
                <a:gd name="T30" fmla="*/ 6 w 34"/>
                <a:gd name="T31" fmla="*/ 6 h 21"/>
                <a:gd name="T32" fmla="*/ 1 w 34"/>
                <a:gd name="T33" fmla="*/ 7 h 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21"/>
                <a:gd name="T53" fmla="*/ 34 w 34"/>
                <a:gd name="T54" fmla="*/ 21 h 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21">
                  <a:moveTo>
                    <a:pt x="1" y="6"/>
                  </a:moveTo>
                  <a:cubicBezTo>
                    <a:pt x="0" y="8"/>
                    <a:pt x="0" y="9"/>
                    <a:pt x="0" y="11"/>
                  </a:cubicBezTo>
                  <a:cubicBezTo>
                    <a:pt x="0" y="13"/>
                    <a:pt x="1" y="14"/>
                    <a:pt x="2" y="16"/>
                  </a:cubicBezTo>
                  <a:cubicBezTo>
                    <a:pt x="2" y="17"/>
                    <a:pt x="0" y="20"/>
                    <a:pt x="2" y="21"/>
                  </a:cubicBezTo>
                  <a:cubicBezTo>
                    <a:pt x="4" y="21"/>
                    <a:pt x="5" y="18"/>
                    <a:pt x="7" y="18"/>
                  </a:cubicBezTo>
                  <a:cubicBezTo>
                    <a:pt x="9" y="18"/>
                    <a:pt x="10" y="21"/>
                    <a:pt x="12" y="20"/>
                  </a:cubicBezTo>
                  <a:cubicBezTo>
                    <a:pt x="15" y="19"/>
                    <a:pt x="18" y="15"/>
                    <a:pt x="21" y="13"/>
                  </a:cubicBezTo>
                  <a:cubicBezTo>
                    <a:pt x="25" y="11"/>
                    <a:pt x="30" y="11"/>
                    <a:pt x="32" y="8"/>
                  </a:cubicBezTo>
                  <a:cubicBezTo>
                    <a:pt x="34" y="7"/>
                    <a:pt x="33" y="3"/>
                    <a:pt x="31" y="1"/>
                  </a:cubicBezTo>
                  <a:cubicBezTo>
                    <a:pt x="30" y="0"/>
                    <a:pt x="27" y="0"/>
                    <a:pt x="25" y="1"/>
                  </a:cubicBezTo>
                  <a:cubicBezTo>
                    <a:pt x="23" y="1"/>
                    <a:pt x="21" y="3"/>
                    <a:pt x="19" y="3"/>
                  </a:cubicBezTo>
                  <a:cubicBezTo>
                    <a:pt x="18" y="3"/>
                    <a:pt x="16" y="0"/>
                    <a:pt x="15" y="1"/>
                  </a:cubicBezTo>
                  <a:cubicBezTo>
                    <a:pt x="13" y="2"/>
                    <a:pt x="14" y="5"/>
                    <a:pt x="13" y="7"/>
                  </a:cubicBezTo>
                  <a:cubicBezTo>
                    <a:pt x="13" y="8"/>
                    <a:pt x="13" y="11"/>
                    <a:pt x="11" y="10"/>
                  </a:cubicBezTo>
                  <a:cubicBezTo>
                    <a:pt x="10" y="9"/>
                    <a:pt x="12" y="6"/>
                    <a:pt x="11" y="5"/>
                  </a:cubicBezTo>
                  <a:cubicBezTo>
                    <a:pt x="9" y="4"/>
                    <a:pt x="7" y="5"/>
                    <a:pt x="5" y="5"/>
                  </a:cubicBezTo>
                  <a:cubicBezTo>
                    <a:pt x="4" y="6"/>
                    <a:pt x="2" y="5"/>
                    <a:pt x="1"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0" name="Freeform 3631"/>
            <p:cNvSpPr>
              <a:spLocks noChangeAspect="1"/>
            </p:cNvSpPr>
            <p:nvPr/>
          </p:nvSpPr>
          <p:spPr bwMode="auto">
            <a:xfrm>
              <a:off x="1995353" y="5685300"/>
              <a:ext cx="127204" cy="67170"/>
            </a:xfrm>
            <a:custGeom>
              <a:avLst/>
              <a:gdLst>
                <a:gd name="T0" fmla="*/ 12 w 16"/>
                <a:gd name="T1" fmla="*/ 0 h 9"/>
                <a:gd name="T2" fmla="*/ 1 w 16"/>
                <a:gd name="T3" fmla="*/ 7 h 9"/>
                <a:gd name="T4" fmla="*/ 6 w 16"/>
                <a:gd name="T5" fmla="*/ 11 h 9"/>
                <a:gd name="T6" fmla="*/ 18 w 16"/>
                <a:gd name="T7" fmla="*/ 6 h 9"/>
                <a:gd name="T8" fmla="*/ 13 w 16"/>
                <a:gd name="T9" fmla="*/ 2 h 9"/>
                <a:gd name="T10" fmla="*/ 12 w 16"/>
                <a:gd name="T11" fmla="*/ 0 h 9"/>
                <a:gd name="T12" fmla="*/ 0 60000 65536"/>
                <a:gd name="T13" fmla="*/ 0 60000 65536"/>
                <a:gd name="T14" fmla="*/ 0 60000 65536"/>
                <a:gd name="T15" fmla="*/ 0 60000 65536"/>
                <a:gd name="T16" fmla="*/ 0 60000 65536"/>
                <a:gd name="T17" fmla="*/ 0 60000 65536"/>
                <a:gd name="T18" fmla="*/ 0 w 16"/>
                <a:gd name="T19" fmla="*/ 0 h 9"/>
                <a:gd name="T20" fmla="*/ 16 w 16"/>
                <a:gd name="T21" fmla="*/ 9 h 9"/>
              </a:gdLst>
              <a:ahLst/>
              <a:cxnLst>
                <a:cxn ang="T12">
                  <a:pos x="T0" y="T1"/>
                </a:cxn>
                <a:cxn ang="T13">
                  <a:pos x="T2" y="T3"/>
                </a:cxn>
                <a:cxn ang="T14">
                  <a:pos x="T4" y="T5"/>
                </a:cxn>
                <a:cxn ang="T15">
                  <a:pos x="T6" y="T7"/>
                </a:cxn>
                <a:cxn ang="T16">
                  <a:pos x="T8" y="T9"/>
                </a:cxn>
                <a:cxn ang="T17">
                  <a:pos x="T10" y="T11"/>
                </a:cxn>
              </a:cxnLst>
              <a:rect l="T18" t="T19" r="T20" b="T21"/>
              <a:pathLst>
                <a:path w="16" h="9">
                  <a:moveTo>
                    <a:pt x="10" y="0"/>
                  </a:moveTo>
                  <a:cubicBezTo>
                    <a:pt x="7" y="2"/>
                    <a:pt x="3" y="3"/>
                    <a:pt x="1" y="6"/>
                  </a:cubicBezTo>
                  <a:cubicBezTo>
                    <a:pt x="0" y="7"/>
                    <a:pt x="3" y="9"/>
                    <a:pt x="5" y="9"/>
                  </a:cubicBezTo>
                  <a:cubicBezTo>
                    <a:pt x="8" y="9"/>
                    <a:pt x="13" y="8"/>
                    <a:pt x="15" y="5"/>
                  </a:cubicBezTo>
                  <a:cubicBezTo>
                    <a:pt x="16" y="4"/>
                    <a:pt x="12" y="3"/>
                    <a:pt x="11" y="2"/>
                  </a:cubicBezTo>
                  <a:cubicBezTo>
                    <a:pt x="10" y="2"/>
                    <a:pt x="10" y="0"/>
                    <a:pt x="1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1" name="Freeform 3632"/>
            <p:cNvSpPr>
              <a:spLocks noChangeAspect="1"/>
            </p:cNvSpPr>
            <p:nvPr/>
          </p:nvSpPr>
          <p:spPr bwMode="auto">
            <a:xfrm>
              <a:off x="730059" y="6124986"/>
              <a:ext cx="153977" cy="91606"/>
            </a:xfrm>
            <a:custGeom>
              <a:avLst/>
              <a:gdLst>
                <a:gd name="T0" fmla="*/ 23 w 19"/>
                <a:gd name="T1" fmla="*/ 0 h 12"/>
                <a:gd name="T2" fmla="*/ 23 w 19"/>
                <a:gd name="T3" fmla="*/ 8 h 12"/>
                <a:gd name="T4" fmla="*/ 10 w 19"/>
                <a:gd name="T5" fmla="*/ 10 h 12"/>
                <a:gd name="T6" fmla="*/ 2 w 19"/>
                <a:gd name="T7" fmla="*/ 15 h 12"/>
                <a:gd name="T8" fmla="*/ 1 w 19"/>
                <a:gd name="T9" fmla="*/ 11 h 12"/>
                <a:gd name="T10" fmla="*/ 8 w 19"/>
                <a:gd name="T11" fmla="*/ 4 h 12"/>
                <a:gd name="T12" fmla="*/ 16 w 19"/>
                <a:gd name="T13" fmla="*/ 3 h 12"/>
                <a:gd name="T14" fmla="*/ 23 w 19"/>
                <a:gd name="T15" fmla="*/ 0 h 12"/>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2"/>
                <a:gd name="T26" fmla="*/ 19 w 19"/>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2">
                  <a:moveTo>
                    <a:pt x="19" y="0"/>
                  </a:moveTo>
                  <a:cubicBezTo>
                    <a:pt x="19" y="2"/>
                    <a:pt x="19" y="4"/>
                    <a:pt x="19" y="6"/>
                  </a:cubicBezTo>
                  <a:cubicBezTo>
                    <a:pt x="16" y="7"/>
                    <a:pt x="12" y="7"/>
                    <a:pt x="8" y="8"/>
                  </a:cubicBezTo>
                  <a:cubicBezTo>
                    <a:pt x="6" y="9"/>
                    <a:pt x="5" y="12"/>
                    <a:pt x="2" y="12"/>
                  </a:cubicBezTo>
                  <a:cubicBezTo>
                    <a:pt x="1" y="12"/>
                    <a:pt x="0" y="10"/>
                    <a:pt x="1" y="9"/>
                  </a:cubicBezTo>
                  <a:cubicBezTo>
                    <a:pt x="2" y="6"/>
                    <a:pt x="5" y="4"/>
                    <a:pt x="7" y="3"/>
                  </a:cubicBezTo>
                  <a:cubicBezTo>
                    <a:pt x="9" y="2"/>
                    <a:pt x="11" y="2"/>
                    <a:pt x="13" y="2"/>
                  </a:cubicBezTo>
                  <a:cubicBezTo>
                    <a:pt x="15" y="1"/>
                    <a:pt x="17" y="0"/>
                    <a:pt x="1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2" name="Freeform 3633"/>
            <p:cNvSpPr>
              <a:spLocks noChangeAspect="1"/>
            </p:cNvSpPr>
            <p:nvPr/>
          </p:nvSpPr>
          <p:spPr bwMode="auto">
            <a:xfrm>
              <a:off x="408724" y="6247125"/>
              <a:ext cx="167367" cy="109923"/>
            </a:xfrm>
            <a:custGeom>
              <a:avLst/>
              <a:gdLst>
                <a:gd name="T0" fmla="*/ 24 w 21"/>
                <a:gd name="T1" fmla="*/ 7 h 15"/>
                <a:gd name="T2" fmla="*/ 1 w 21"/>
                <a:gd name="T3" fmla="*/ 17 h 15"/>
                <a:gd name="T4" fmla="*/ 2 w 21"/>
                <a:gd name="T5" fmla="*/ 13 h 15"/>
                <a:gd name="T6" fmla="*/ 11 w 21"/>
                <a:gd name="T7" fmla="*/ 10 h 15"/>
                <a:gd name="T8" fmla="*/ 17 w 21"/>
                <a:gd name="T9" fmla="*/ 6 h 15"/>
                <a:gd name="T10" fmla="*/ 11 w 21"/>
                <a:gd name="T11" fmla="*/ 2 h 15"/>
                <a:gd name="T12" fmla="*/ 21 w 21"/>
                <a:gd name="T13" fmla="*/ 1 h 15"/>
                <a:gd name="T14" fmla="*/ 20 w 21"/>
                <a:gd name="T15" fmla="*/ 6 h 15"/>
                <a:gd name="T16" fmla="*/ 24 w 21"/>
                <a:gd name="T17" fmla="*/ 7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15"/>
                <a:gd name="T29" fmla="*/ 21 w 21"/>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15">
                  <a:moveTo>
                    <a:pt x="20" y="6"/>
                  </a:moveTo>
                  <a:cubicBezTo>
                    <a:pt x="14" y="10"/>
                    <a:pt x="7" y="12"/>
                    <a:pt x="1" y="14"/>
                  </a:cubicBezTo>
                  <a:cubicBezTo>
                    <a:pt x="0" y="15"/>
                    <a:pt x="1" y="12"/>
                    <a:pt x="2" y="11"/>
                  </a:cubicBezTo>
                  <a:cubicBezTo>
                    <a:pt x="4" y="10"/>
                    <a:pt x="7" y="9"/>
                    <a:pt x="9" y="8"/>
                  </a:cubicBezTo>
                  <a:cubicBezTo>
                    <a:pt x="11" y="7"/>
                    <a:pt x="14" y="7"/>
                    <a:pt x="14" y="5"/>
                  </a:cubicBezTo>
                  <a:cubicBezTo>
                    <a:pt x="14" y="3"/>
                    <a:pt x="8" y="3"/>
                    <a:pt x="9" y="2"/>
                  </a:cubicBezTo>
                  <a:cubicBezTo>
                    <a:pt x="11" y="0"/>
                    <a:pt x="15" y="0"/>
                    <a:pt x="18" y="1"/>
                  </a:cubicBezTo>
                  <a:cubicBezTo>
                    <a:pt x="19" y="1"/>
                    <a:pt x="16" y="3"/>
                    <a:pt x="17" y="5"/>
                  </a:cubicBezTo>
                  <a:cubicBezTo>
                    <a:pt x="17" y="6"/>
                    <a:pt x="21" y="6"/>
                    <a:pt x="20"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3" name="Freeform 3634"/>
            <p:cNvSpPr>
              <a:spLocks noChangeAspect="1"/>
            </p:cNvSpPr>
            <p:nvPr/>
          </p:nvSpPr>
          <p:spPr bwMode="auto">
            <a:xfrm>
              <a:off x="274819" y="6289866"/>
              <a:ext cx="133896" cy="103819"/>
            </a:xfrm>
            <a:custGeom>
              <a:avLst/>
              <a:gdLst>
                <a:gd name="T0" fmla="*/ 0 w 17"/>
                <a:gd name="T1" fmla="*/ 17 h 14"/>
                <a:gd name="T2" fmla="*/ 12 w 17"/>
                <a:gd name="T3" fmla="*/ 9 h 14"/>
                <a:gd name="T4" fmla="*/ 20 w 17"/>
                <a:gd name="T5" fmla="*/ 2 h 14"/>
                <a:gd name="T6" fmla="*/ 14 w 17"/>
                <a:gd name="T7" fmla="*/ 1 h 14"/>
                <a:gd name="T8" fmla="*/ 12 w 17"/>
                <a:gd name="T9" fmla="*/ 9 h 14"/>
                <a:gd name="T10" fmla="*/ 6 w 17"/>
                <a:gd name="T11" fmla="*/ 9 h 14"/>
                <a:gd name="T12" fmla="*/ 0 w 17"/>
                <a:gd name="T13" fmla="*/ 17 h 14"/>
                <a:gd name="T14" fmla="*/ 0 60000 65536"/>
                <a:gd name="T15" fmla="*/ 0 60000 65536"/>
                <a:gd name="T16" fmla="*/ 0 60000 65536"/>
                <a:gd name="T17" fmla="*/ 0 60000 65536"/>
                <a:gd name="T18" fmla="*/ 0 60000 65536"/>
                <a:gd name="T19" fmla="*/ 0 60000 65536"/>
                <a:gd name="T20" fmla="*/ 0 60000 65536"/>
                <a:gd name="T21" fmla="*/ 0 w 17"/>
                <a:gd name="T22" fmla="*/ 0 h 14"/>
                <a:gd name="T23" fmla="*/ 17 w 17"/>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4">
                  <a:moveTo>
                    <a:pt x="0" y="14"/>
                  </a:moveTo>
                  <a:cubicBezTo>
                    <a:pt x="4" y="14"/>
                    <a:pt x="7" y="10"/>
                    <a:pt x="10" y="7"/>
                  </a:cubicBezTo>
                  <a:cubicBezTo>
                    <a:pt x="13" y="6"/>
                    <a:pt x="16" y="5"/>
                    <a:pt x="17" y="2"/>
                  </a:cubicBezTo>
                  <a:cubicBezTo>
                    <a:pt x="17" y="0"/>
                    <a:pt x="14" y="0"/>
                    <a:pt x="12" y="1"/>
                  </a:cubicBezTo>
                  <a:cubicBezTo>
                    <a:pt x="11" y="2"/>
                    <a:pt x="12" y="5"/>
                    <a:pt x="10" y="7"/>
                  </a:cubicBezTo>
                  <a:cubicBezTo>
                    <a:pt x="9" y="8"/>
                    <a:pt x="6" y="6"/>
                    <a:pt x="5" y="7"/>
                  </a:cubicBezTo>
                  <a:cubicBezTo>
                    <a:pt x="3" y="9"/>
                    <a:pt x="1" y="11"/>
                    <a:pt x="0" y="1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4" name="Freeform 3641"/>
            <p:cNvSpPr>
              <a:spLocks noChangeAspect="1"/>
            </p:cNvSpPr>
            <p:nvPr/>
          </p:nvSpPr>
          <p:spPr bwMode="auto">
            <a:xfrm>
              <a:off x="790311" y="5392175"/>
              <a:ext cx="160675" cy="103819"/>
            </a:xfrm>
            <a:custGeom>
              <a:avLst/>
              <a:gdLst>
                <a:gd name="T0" fmla="*/ 1 w 20"/>
                <a:gd name="T1" fmla="*/ 5 h 14"/>
                <a:gd name="T2" fmla="*/ 1 w 20"/>
                <a:gd name="T3" fmla="*/ 10 h 14"/>
                <a:gd name="T4" fmla="*/ 12 w 20"/>
                <a:gd name="T5" fmla="*/ 17 h 14"/>
                <a:gd name="T6" fmla="*/ 17 w 20"/>
                <a:gd name="T7" fmla="*/ 13 h 14"/>
                <a:gd name="T8" fmla="*/ 20 w 20"/>
                <a:gd name="T9" fmla="*/ 13 h 14"/>
                <a:gd name="T10" fmla="*/ 24 w 20"/>
                <a:gd name="T11" fmla="*/ 2 h 14"/>
                <a:gd name="T12" fmla="*/ 20 w 20"/>
                <a:gd name="T13" fmla="*/ 1 h 14"/>
                <a:gd name="T14" fmla="*/ 11 w 20"/>
                <a:gd name="T15" fmla="*/ 6 h 14"/>
                <a:gd name="T16" fmla="*/ 1 w 20"/>
                <a:gd name="T17" fmla="*/ 5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
                <a:gd name="T28" fmla="*/ 0 h 14"/>
                <a:gd name="T29" fmla="*/ 20 w 2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 h="14">
                  <a:moveTo>
                    <a:pt x="1" y="4"/>
                  </a:moveTo>
                  <a:cubicBezTo>
                    <a:pt x="0" y="4"/>
                    <a:pt x="1" y="7"/>
                    <a:pt x="1" y="8"/>
                  </a:cubicBezTo>
                  <a:cubicBezTo>
                    <a:pt x="4" y="10"/>
                    <a:pt x="6" y="13"/>
                    <a:pt x="10" y="14"/>
                  </a:cubicBezTo>
                  <a:cubicBezTo>
                    <a:pt x="11" y="14"/>
                    <a:pt x="13" y="12"/>
                    <a:pt x="14" y="11"/>
                  </a:cubicBezTo>
                  <a:cubicBezTo>
                    <a:pt x="15" y="11"/>
                    <a:pt x="17" y="12"/>
                    <a:pt x="17" y="11"/>
                  </a:cubicBezTo>
                  <a:cubicBezTo>
                    <a:pt x="19" y="8"/>
                    <a:pt x="20" y="5"/>
                    <a:pt x="20" y="2"/>
                  </a:cubicBezTo>
                  <a:cubicBezTo>
                    <a:pt x="20" y="1"/>
                    <a:pt x="18" y="0"/>
                    <a:pt x="17" y="1"/>
                  </a:cubicBezTo>
                  <a:cubicBezTo>
                    <a:pt x="14" y="1"/>
                    <a:pt x="12" y="4"/>
                    <a:pt x="9" y="5"/>
                  </a:cubicBezTo>
                  <a:cubicBezTo>
                    <a:pt x="6" y="5"/>
                    <a:pt x="4" y="3"/>
                    <a:pt x="1"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5" name="Freeform 2526"/>
            <p:cNvSpPr>
              <a:spLocks noChangeAspect="1"/>
            </p:cNvSpPr>
            <p:nvPr/>
          </p:nvSpPr>
          <p:spPr bwMode="auto">
            <a:xfrm>
              <a:off x="8797136" y="11889692"/>
              <a:ext cx="3976639" cy="4238038"/>
            </a:xfrm>
            <a:custGeom>
              <a:avLst/>
              <a:gdLst>
                <a:gd name="T0" fmla="*/ 344 w 495"/>
                <a:gd name="T1" fmla="*/ 671 h 578"/>
                <a:gd name="T2" fmla="*/ 317 w 495"/>
                <a:gd name="T3" fmla="*/ 652 h 578"/>
                <a:gd name="T4" fmla="*/ 269 w 495"/>
                <a:gd name="T5" fmla="*/ 628 h 578"/>
                <a:gd name="T6" fmla="*/ 320 w 495"/>
                <a:gd name="T7" fmla="*/ 561 h 578"/>
                <a:gd name="T8" fmla="*/ 311 w 495"/>
                <a:gd name="T9" fmla="*/ 525 h 578"/>
                <a:gd name="T10" fmla="*/ 280 w 495"/>
                <a:gd name="T11" fmla="*/ 479 h 578"/>
                <a:gd name="T12" fmla="*/ 248 w 495"/>
                <a:gd name="T13" fmla="*/ 439 h 578"/>
                <a:gd name="T14" fmla="*/ 244 w 495"/>
                <a:gd name="T15" fmla="*/ 377 h 578"/>
                <a:gd name="T16" fmla="*/ 212 w 495"/>
                <a:gd name="T17" fmla="*/ 348 h 578"/>
                <a:gd name="T18" fmla="*/ 175 w 495"/>
                <a:gd name="T19" fmla="*/ 319 h 578"/>
                <a:gd name="T20" fmla="*/ 130 w 495"/>
                <a:gd name="T21" fmla="*/ 275 h 578"/>
                <a:gd name="T22" fmla="*/ 82 w 495"/>
                <a:gd name="T23" fmla="*/ 282 h 578"/>
                <a:gd name="T24" fmla="*/ 50 w 495"/>
                <a:gd name="T25" fmla="*/ 257 h 578"/>
                <a:gd name="T26" fmla="*/ 4 w 495"/>
                <a:gd name="T27" fmla="*/ 239 h 578"/>
                <a:gd name="T28" fmla="*/ 18 w 495"/>
                <a:gd name="T29" fmla="*/ 189 h 578"/>
                <a:gd name="T30" fmla="*/ 61 w 495"/>
                <a:gd name="T31" fmla="*/ 166 h 578"/>
                <a:gd name="T32" fmla="*/ 62 w 495"/>
                <a:gd name="T33" fmla="*/ 78 h 578"/>
                <a:gd name="T34" fmla="*/ 85 w 495"/>
                <a:gd name="T35" fmla="*/ 60 h 578"/>
                <a:gd name="T36" fmla="*/ 106 w 495"/>
                <a:gd name="T37" fmla="*/ 68 h 578"/>
                <a:gd name="T38" fmla="*/ 145 w 495"/>
                <a:gd name="T39" fmla="*/ 67 h 578"/>
                <a:gd name="T40" fmla="*/ 160 w 495"/>
                <a:gd name="T41" fmla="*/ 48 h 578"/>
                <a:gd name="T42" fmla="*/ 148 w 495"/>
                <a:gd name="T43" fmla="*/ 25 h 578"/>
                <a:gd name="T44" fmla="*/ 172 w 495"/>
                <a:gd name="T45" fmla="*/ 22 h 578"/>
                <a:gd name="T46" fmla="*/ 209 w 495"/>
                <a:gd name="T47" fmla="*/ 1 h 578"/>
                <a:gd name="T48" fmla="*/ 221 w 495"/>
                <a:gd name="T49" fmla="*/ 23 h 578"/>
                <a:gd name="T50" fmla="*/ 224 w 495"/>
                <a:gd name="T51" fmla="*/ 62 h 578"/>
                <a:gd name="T52" fmla="*/ 242 w 495"/>
                <a:gd name="T53" fmla="*/ 65 h 578"/>
                <a:gd name="T54" fmla="*/ 270 w 495"/>
                <a:gd name="T55" fmla="*/ 58 h 578"/>
                <a:gd name="T56" fmla="*/ 288 w 495"/>
                <a:gd name="T57" fmla="*/ 46 h 578"/>
                <a:gd name="T58" fmla="*/ 313 w 495"/>
                <a:gd name="T59" fmla="*/ 54 h 578"/>
                <a:gd name="T60" fmla="*/ 342 w 495"/>
                <a:gd name="T61" fmla="*/ 18 h 578"/>
                <a:gd name="T62" fmla="*/ 361 w 495"/>
                <a:gd name="T63" fmla="*/ 61 h 578"/>
                <a:gd name="T64" fmla="*/ 353 w 495"/>
                <a:gd name="T65" fmla="*/ 84 h 578"/>
                <a:gd name="T66" fmla="*/ 310 w 495"/>
                <a:gd name="T67" fmla="*/ 121 h 578"/>
                <a:gd name="T68" fmla="*/ 332 w 495"/>
                <a:gd name="T69" fmla="*/ 131 h 578"/>
                <a:gd name="T70" fmla="*/ 354 w 495"/>
                <a:gd name="T71" fmla="*/ 98 h 578"/>
                <a:gd name="T72" fmla="*/ 383 w 495"/>
                <a:gd name="T73" fmla="*/ 108 h 578"/>
                <a:gd name="T74" fmla="*/ 372 w 495"/>
                <a:gd name="T75" fmla="*/ 122 h 578"/>
                <a:gd name="T76" fmla="*/ 377 w 495"/>
                <a:gd name="T77" fmla="*/ 122 h 578"/>
                <a:gd name="T78" fmla="*/ 416 w 495"/>
                <a:gd name="T79" fmla="*/ 108 h 578"/>
                <a:gd name="T80" fmla="*/ 448 w 495"/>
                <a:gd name="T81" fmla="*/ 128 h 578"/>
                <a:gd name="T82" fmla="*/ 492 w 495"/>
                <a:gd name="T83" fmla="*/ 137 h 578"/>
                <a:gd name="T84" fmla="*/ 554 w 495"/>
                <a:gd name="T85" fmla="*/ 172 h 578"/>
                <a:gd name="T86" fmla="*/ 593 w 495"/>
                <a:gd name="T87" fmla="*/ 213 h 578"/>
                <a:gd name="T88" fmla="*/ 553 w 495"/>
                <a:gd name="T89" fmla="*/ 297 h 578"/>
                <a:gd name="T90" fmla="*/ 534 w 495"/>
                <a:gd name="T91" fmla="*/ 349 h 578"/>
                <a:gd name="T92" fmla="*/ 522 w 495"/>
                <a:gd name="T93" fmla="*/ 438 h 578"/>
                <a:gd name="T94" fmla="*/ 491 w 495"/>
                <a:gd name="T95" fmla="*/ 495 h 578"/>
                <a:gd name="T96" fmla="*/ 454 w 495"/>
                <a:gd name="T97" fmla="*/ 497 h 578"/>
                <a:gd name="T98" fmla="*/ 397 w 495"/>
                <a:gd name="T99" fmla="*/ 546 h 578"/>
                <a:gd name="T100" fmla="*/ 397 w 495"/>
                <a:gd name="T101" fmla="*/ 599 h 578"/>
                <a:gd name="T102" fmla="*/ 358 w 495"/>
                <a:gd name="T103" fmla="*/ 657 h 578"/>
                <a:gd name="T104" fmla="*/ 361 w 495"/>
                <a:gd name="T105" fmla="*/ 624 h 578"/>
                <a:gd name="T106" fmla="*/ 347 w 495"/>
                <a:gd name="T107" fmla="*/ 675 h 57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95"/>
                <a:gd name="T163" fmla="*/ 0 h 578"/>
                <a:gd name="T164" fmla="*/ 495 w 495"/>
                <a:gd name="T165" fmla="*/ 578 h 57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95" h="578">
                  <a:moveTo>
                    <a:pt x="281" y="578"/>
                  </a:moveTo>
                  <a:cubicBezTo>
                    <a:pt x="280" y="577"/>
                    <a:pt x="278" y="576"/>
                    <a:pt x="277" y="575"/>
                  </a:cubicBezTo>
                  <a:cubicBezTo>
                    <a:pt x="277" y="573"/>
                    <a:pt x="278" y="571"/>
                    <a:pt x="279" y="570"/>
                  </a:cubicBezTo>
                  <a:cubicBezTo>
                    <a:pt x="280" y="567"/>
                    <a:pt x="280" y="565"/>
                    <a:pt x="282" y="563"/>
                  </a:cubicBezTo>
                  <a:cubicBezTo>
                    <a:pt x="283" y="562"/>
                    <a:pt x="285" y="563"/>
                    <a:pt x="285" y="563"/>
                  </a:cubicBezTo>
                  <a:cubicBezTo>
                    <a:pt x="286" y="562"/>
                    <a:pt x="286" y="560"/>
                    <a:pt x="287" y="559"/>
                  </a:cubicBezTo>
                  <a:cubicBezTo>
                    <a:pt x="287" y="556"/>
                    <a:pt x="289" y="553"/>
                    <a:pt x="287" y="552"/>
                  </a:cubicBezTo>
                  <a:cubicBezTo>
                    <a:pt x="285" y="551"/>
                    <a:pt x="286" y="556"/>
                    <a:pt x="285" y="558"/>
                  </a:cubicBezTo>
                  <a:cubicBezTo>
                    <a:pt x="283" y="559"/>
                    <a:pt x="281" y="559"/>
                    <a:pt x="279" y="559"/>
                  </a:cubicBezTo>
                  <a:cubicBezTo>
                    <a:pt x="278" y="559"/>
                    <a:pt x="277" y="558"/>
                    <a:pt x="276" y="557"/>
                  </a:cubicBezTo>
                  <a:cubicBezTo>
                    <a:pt x="275" y="556"/>
                    <a:pt x="275" y="554"/>
                    <a:pt x="274" y="553"/>
                  </a:cubicBezTo>
                  <a:cubicBezTo>
                    <a:pt x="271" y="549"/>
                    <a:pt x="268" y="545"/>
                    <a:pt x="264" y="543"/>
                  </a:cubicBezTo>
                  <a:cubicBezTo>
                    <a:pt x="260" y="541"/>
                    <a:pt x="256" y="541"/>
                    <a:pt x="253" y="539"/>
                  </a:cubicBezTo>
                  <a:cubicBezTo>
                    <a:pt x="251" y="537"/>
                    <a:pt x="250" y="534"/>
                    <a:pt x="247" y="532"/>
                  </a:cubicBezTo>
                  <a:cubicBezTo>
                    <a:pt x="247" y="532"/>
                    <a:pt x="247" y="533"/>
                    <a:pt x="246" y="534"/>
                  </a:cubicBezTo>
                  <a:cubicBezTo>
                    <a:pt x="245" y="534"/>
                    <a:pt x="244" y="536"/>
                    <a:pt x="243" y="536"/>
                  </a:cubicBezTo>
                  <a:cubicBezTo>
                    <a:pt x="239" y="531"/>
                    <a:pt x="239" y="523"/>
                    <a:pt x="234" y="520"/>
                  </a:cubicBezTo>
                  <a:cubicBezTo>
                    <a:pt x="232" y="518"/>
                    <a:pt x="227" y="522"/>
                    <a:pt x="224" y="523"/>
                  </a:cubicBezTo>
                  <a:cubicBezTo>
                    <a:pt x="228" y="518"/>
                    <a:pt x="232" y="514"/>
                    <a:pt x="235" y="509"/>
                  </a:cubicBezTo>
                  <a:cubicBezTo>
                    <a:pt x="238" y="504"/>
                    <a:pt x="239" y="498"/>
                    <a:pt x="242" y="494"/>
                  </a:cubicBezTo>
                  <a:cubicBezTo>
                    <a:pt x="244" y="491"/>
                    <a:pt x="248" y="491"/>
                    <a:pt x="250" y="489"/>
                  </a:cubicBezTo>
                  <a:cubicBezTo>
                    <a:pt x="252" y="487"/>
                    <a:pt x="253" y="484"/>
                    <a:pt x="255" y="482"/>
                  </a:cubicBezTo>
                  <a:cubicBezTo>
                    <a:pt x="259" y="479"/>
                    <a:pt x="265" y="479"/>
                    <a:pt x="267" y="476"/>
                  </a:cubicBezTo>
                  <a:cubicBezTo>
                    <a:pt x="269" y="473"/>
                    <a:pt x="267" y="470"/>
                    <a:pt x="267" y="467"/>
                  </a:cubicBezTo>
                  <a:cubicBezTo>
                    <a:pt x="267" y="464"/>
                    <a:pt x="269" y="462"/>
                    <a:pt x="268" y="460"/>
                  </a:cubicBezTo>
                  <a:cubicBezTo>
                    <a:pt x="268" y="458"/>
                    <a:pt x="265" y="455"/>
                    <a:pt x="264" y="453"/>
                  </a:cubicBezTo>
                  <a:cubicBezTo>
                    <a:pt x="263" y="452"/>
                    <a:pt x="262" y="451"/>
                    <a:pt x="261" y="451"/>
                  </a:cubicBezTo>
                  <a:cubicBezTo>
                    <a:pt x="259" y="451"/>
                    <a:pt x="257" y="451"/>
                    <a:pt x="256" y="451"/>
                  </a:cubicBezTo>
                  <a:cubicBezTo>
                    <a:pt x="256" y="449"/>
                    <a:pt x="256" y="447"/>
                    <a:pt x="256" y="445"/>
                  </a:cubicBezTo>
                  <a:cubicBezTo>
                    <a:pt x="257" y="443"/>
                    <a:pt x="258" y="440"/>
                    <a:pt x="259" y="437"/>
                  </a:cubicBezTo>
                  <a:cubicBezTo>
                    <a:pt x="259" y="434"/>
                    <a:pt x="261" y="430"/>
                    <a:pt x="261" y="426"/>
                  </a:cubicBezTo>
                  <a:cubicBezTo>
                    <a:pt x="260" y="424"/>
                    <a:pt x="257" y="423"/>
                    <a:pt x="255" y="423"/>
                  </a:cubicBezTo>
                  <a:cubicBezTo>
                    <a:pt x="251" y="422"/>
                    <a:pt x="247" y="427"/>
                    <a:pt x="244" y="425"/>
                  </a:cubicBezTo>
                  <a:cubicBezTo>
                    <a:pt x="241" y="424"/>
                    <a:pt x="239" y="420"/>
                    <a:pt x="239" y="417"/>
                  </a:cubicBezTo>
                  <a:cubicBezTo>
                    <a:pt x="238" y="413"/>
                    <a:pt x="242" y="408"/>
                    <a:pt x="241" y="403"/>
                  </a:cubicBezTo>
                  <a:cubicBezTo>
                    <a:pt x="240" y="401"/>
                    <a:pt x="236" y="400"/>
                    <a:pt x="233" y="399"/>
                  </a:cubicBezTo>
                  <a:cubicBezTo>
                    <a:pt x="229" y="398"/>
                    <a:pt x="225" y="399"/>
                    <a:pt x="222" y="398"/>
                  </a:cubicBezTo>
                  <a:cubicBezTo>
                    <a:pt x="219" y="398"/>
                    <a:pt x="216" y="399"/>
                    <a:pt x="213" y="398"/>
                  </a:cubicBezTo>
                  <a:cubicBezTo>
                    <a:pt x="212" y="398"/>
                    <a:pt x="213" y="396"/>
                    <a:pt x="213" y="395"/>
                  </a:cubicBezTo>
                  <a:cubicBezTo>
                    <a:pt x="213" y="390"/>
                    <a:pt x="214" y="386"/>
                    <a:pt x="213" y="381"/>
                  </a:cubicBezTo>
                  <a:cubicBezTo>
                    <a:pt x="212" y="378"/>
                    <a:pt x="208" y="378"/>
                    <a:pt x="207" y="375"/>
                  </a:cubicBezTo>
                  <a:cubicBezTo>
                    <a:pt x="206" y="372"/>
                    <a:pt x="207" y="369"/>
                    <a:pt x="207" y="366"/>
                  </a:cubicBezTo>
                  <a:cubicBezTo>
                    <a:pt x="208" y="362"/>
                    <a:pt x="210" y="357"/>
                    <a:pt x="211" y="353"/>
                  </a:cubicBezTo>
                  <a:cubicBezTo>
                    <a:pt x="212" y="348"/>
                    <a:pt x="212" y="344"/>
                    <a:pt x="212" y="339"/>
                  </a:cubicBezTo>
                  <a:cubicBezTo>
                    <a:pt x="211" y="335"/>
                    <a:pt x="211" y="331"/>
                    <a:pt x="208" y="328"/>
                  </a:cubicBezTo>
                  <a:cubicBezTo>
                    <a:pt x="207" y="326"/>
                    <a:pt x="202" y="327"/>
                    <a:pt x="201" y="325"/>
                  </a:cubicBezTo>
                  <a:cubicBezTo>
                    <a:pt x="200" y="322"/>
                    <a:pt x="203" y="320"/>
                    <a:pt x="203" y="317"/>
                  </a:cubicBezTo>
                  <a:cubicBezTo>
                    <a:pt x="204" y="316"/>
                    <a:pt x="203" y="315"/>
                    <a:pt x="203" y="314"/>
                  </a:cubicBezTo>
                  <a:cubicBezTo>
                    <a:pt x="203" y="313"/>
                    <a:pt x="202" y="314"/>
                    <a:pt x="202" y="314"/>
                  </a:cubicBezTo>
                  <a:cubicBezTo>
                    <a:pt x="194" y="314"/>
                    <a:pt x="186" y="314"/>
                    <a:pt x="179" y="314"/>
                  </a:cubicBezTo>
                  <a:cubicBezTo>
                    <a:pt x="178" y="314"/>
                    <a:pt x="179" y="313"/>
                    <a:pt x="179" y="312"/>
                  </a:cubicBezTo>
                  <a:cubicBezTo>
                    <a:pt x="177" y="307"/>
                    <a:pt x="174" y="303"/>
                    <a:pt x="174" y="298"/>
                  </a:cubicBezTo>
                  <a:cubicBezTo>
                    <a:pt x="174" y="296"/>
                    <a:pt x="177" y="297"/>
                    <a:pt x="177" y="296"/>
                  </a:cubicBezTo>
                  <a:cubicBezTo>
                    <a:pt x="178" y="294"/>
                    <a:pt x="178" y="292"/>
                    <a:pt x="177" y="290"/>
                  </a:cubicBezTo>
                  <a:cubicBezTo>
                    <a:pt x="177" y="288"/>
                    <a:pt x="175" y="286"/>
                    <a:pt x="174" y="284"/>
                  </a:cubicBezTo>
                  <a:cubicBezTo>
                    <a:pt x="174" y="281"/>
                    <a:pt x="176" y="277"/>
                    <a:pt x="174" y="275"/>
                  </a:cubicBezTo>
                  <a:cubicBezTo>
                    <a:pt x="173" y="274"/>
                    <a:pt x="169" y="273"/>
                    <a:pt x="166" y="273"/>
                  </a:cubicBezTo>
                  <a:cubicBezTo>
                    <a:pt x="162" y="272"/>
                    <a:pt x="159" y="273"/>
                    <a:pt x="155" y="272"/>
                  </a:cubicBezTo>
                  <a:cubicBezTo>
                    <a:pt x="153" y="271"/>
                    <a:pt x="153" y="267"/>
                    <a:pt x="151" y="266"/>
                  </a:cubicBezTo>
                  <a:cubicBezTo>
                    <a:pt x="149" y="266"/>
                    <a:pt x="148" y="267"/>
                    <a:pt x="146" y="266"/>
                  </a:cubicBezTo>
                  <a:cubicBezTo>
                    <a:pt x="144" y="265"/>
                    <a:pt x="144" y="261"/>
                    <a:pt x="142" y="260"/>
                  </a:cubicBezTo>
                  <a:cubicBezTo>
                    <a:pt x="139" y="259"/>
                    <a:pt x="137" y="260"/>
                    <a:pt x="134" y="260"/>
                  </a:cubicBezTo>
                  <a:cubicBezTo>
                    <a:pt x="131" y="259"/>
                    <a:pt x="126" y="260"/>
                    <a:pt x="123" y="258"/>
                  </a:cubicBezTo>
                  <a:cubicBezTo>
                    <a:pt x="120" y="254"/>
                    <a:pt x="116" y="249"/>
                    <a:pt x="113" y="245"/>
                  </a:cubicBezTo>
                  <a:cubicBezTo>
                    <a:pt x="112" y="243"/>
                    <a:pt x="112" y="241"/>
                    <a:pt x="111" y="239"/>
                  </a:cubicBezTo>
                  <a:cubicBezTo>
                    <a:pt x="110" y="236"/>
                    <a:pt x="111" y="233"/>
                    <a:pt x="108" y="229"/>
                  </a:cubicBezTo>
                  <a:cubicBezTo>
                    <a:pt x="108" y="226"/>
                    <a:pt x="112" y="220"/>
                    <a:pt x="109" y="218"/>
                  </a:cubicBezTo>
                  <a:cubicBezTo>
                    <a:pt x="105" y="219"/>
                    <a:pt x="100" y="217"/>
                    <a:pt x="95" y="219"/>
                  </a:cubicBezTo>
                  <a:cubicBezTo>
                    <a:pt x="92" y="220"/>
                    <a:pt x="91" y="224"/>
                    <a:pt x="88" y="225"/>
                  </a:cubicBezTo>
                  <a:cubicBezTo>
                    <a:pt x="86" y="226"/>
                    <a:pt x="83" y="226"/>
                    <a:pt x="82" y="227"/>
                  </a:cubicBezTo>
                  <a:cubicBezTo>
                    <a:pt x="79" y="228"/>
                    <a:pt x="78" y="231"/>
                    <a:pt x="76" y="232"/>
                  </a:cubicBezTo>
                  <a:cubicBezTo>
                    <a:pt x="73" y="234"/>
                    <a:pt x="71" y="235"/>
                    <a:pt x="68" y="235"/>
                  </a:cubicBezTo>
                  <a:cubicBezTo>
                    <a:pt x="66" y="236"/>
                    <a:pt x="64" y="235"/>
                    <a:pt x="63" y="235"/>
                  </a:cubicBezTo>
                  <a:cubicBezTo>
                    <a:pt x="61" y="235"/>
                    <a:pt x="59" y="234"/>
                    <a:pt x="58" y="234"/>
                  </a:cubicBezTo>
                  <a:cubicBezTo>
                    <a:pt x="57" y="234"/>
                    <a:pt x="55" y="235"/>
                    <a:pt x="54" y="235"/>
                  </a:cubicBezTo>
                  <a:cubicBezTo>
                    <a:pt x="51" y="235"/>
                    <a:pt x="47" y="238"/>
                    <a:pt x="46" y="235"/>
                  </a:cubicBezTo>
                  <a:cubicBezTo>
                    <a:pt x="43" y="229"/>
                    <a:pt x="45" y="221"/>
                    <a:pt x="44" y="214"/>
                  </a:cubicBezTo>
                  <a:cubicBezTo>
                    <a:pt x="44" y="214"/>
                    <a:pt x="43" y="214"/>
                    <a:pt x="42" y="214"/>
                  </a:cubicBezTo>
                  <a:cubicBezTo>
                    <a:pt x="39" y="217"/>
                    <a:pt x="38" y="221"/>
                    <a:pt x="34" y="223"/>
                  </a:cubicBezTo>
                  <a:cubicBezTo>
                    <a:pt x="32" y="224"/>
                    <a:pt x="28" y="224"/>
                    <a:pt x="25" y="223"/>
                  </a:cubicBezTo>
                  <a:cubicBezTo>
                    <a:pt x="23" y="221"/>
                    <a:pt x="24" y="217"/>
                    <a:pt x="22" y="215"/>
                  </a:cubicBezTo>
                  <a:cubicBezTo>
                    <a:pt x="20" y="213"/>
                    <a:pt x="15" y="215"/>
                    <a:pt x="14" y="213"/>
                  </a:cubicBezTo>
                  <a:cubicBezTo>
                    <a:pt x="12" y="211"/>
                    <a:pt x="16" y="208"/>
                    <a:pt x="15" y="206"/>
                  </a:cubicBezTo>
                  <a:cubicBezTo>
                    <a:pt x="12" y="203"/>
                    <a:pt x="5" y="203"/>
                    <a:pt x="3" y="199"/>
                  </a:cubicBezTo>
                  <a:cubicBezTo>
                    <a:pt x="1" y="197"/>
                    <a:pt x="2" y="193"/>
                    <a:pt x="2" y="190"/>
                  </a:cubicBezTo>
                  <a:cubicBezTo>
                    <a:pt x="2" y="188"/>
                    <a:pt x="2" y="185"/>
                    <a:pt x="2" y="182"/>
                  </a:cubicBezTo>
                  <a:cubicBezTo>
                    <a:pt x="2" y="180"/>
                    <a:pt x="0" y="177"/>
                    <a:pt x="2" y="175"/>
                  </a:cubicBezTo>
                  <a:cubicBezTo>
                    <a:pt x="4" y="172"/>
                    <a:pt x="10" y="172"/>
                    <a:pt x="12" y="168"/>
                  </a:cubicBezTo>
                  <a:cubicBezTo>
                    <a:pt x="13" y="167"/>
                    <a:pt x="9" y="166"/>
                    <a:pt x="10" y="164"/>
                  </a:cubicBezTo>
                  <a:cubicBezTo>
                    <a:pt x="10" y="161"/>
                    <a:pt x="14" y="160"/>
                    <a:pt x="15" y="157"/>
                  </a:cubicBezTo>
                  <a:cubicBezTo>
                    <a:pt x="16" y="154"/>
                    <a:pt x="14" y="152"/>
                    <a:pt x="15" y="150"/>
                  </a:cubicBezTo>
                  <a:cubicBezTo>
                    <a:pt x="17" y="146"/>
                    <a:pt x="21" y="144"/>
                    <a:pt x="24" y="142"/>
                  </a:cubicBezTo>
                  <a:cubicBezTo>
                    <a:pt x="26" y="142"/>
                    <a:pt x="28" y="143"/>
                    <a:pt x="29" y="142"/>
                  </a:cubicBezTo>
                  <a:cubicBezTo>
                    <a:pt x="33" y="142"/>
                    <a:pt x="36" y="140"/>
                    <a:pt x="39" y="139"/>
                  </a:cubicBezTo>
                  <a:cubicBezTo>
                    <a:pt x="41" y="139"/>
                    <a:pt x="44" y="137"/>
                    <a:pt x="46" y="137"/>
                  </a:cubicBezTo>
                  <a:cubicBezTo>
                    <a:pt x="48" y="137"/>
                    <a:pt x="49" y="138"/>
                    <a:pt x="51" y="138"/>
                  </a:cubicBezTo>
                  <a:cubicBezTo>
                    <a:pt x="53" y="125"/>
                    <a:pt x="55" y="110"/>
                    <a:pt x="57" y="97"/>
                  </a:cubicBezTo>
                  <a:cubicBezTo>
                    <a:pt x="58" y="94"/>
                    <a:pt x="58" y="92"/>
                    <a:pt x="59" y="90"/>
                  </a:cubicBezTo>
                  <a:cubicBezTo>
                    <a:pt x="57" y="88"/>
                    <a:pt x="55" y="87"/>
                    <a:pt x="54" y="85"/>
                  </a:cubicBezTo>
                  <a:cubicBezTo>
                    <a:pt x="52" y="84"/>
                    <a:pt x="50" y="83"/>
                    <a:pt x="49" y="82"/>
                  </a:cubicBezTo>
                  <a:cubicBezTo>
                    <a:pt x="49" y="77"/>
                    <a:pt x="49" y="72"/>
                    <a:pt x="49" y="67"/>
                  </a:cubicBezTo>
                  <a:cubicBezTo>
                    <a:pt x="50" y="66"/>
                    <a:pt x="51" y="66"/>
                    <a:pt x="52" y="65"/>
                  </a:cubicBezTo>
                  <a:cubicBezTo>
                    <a:pt x="55" y="65"/>
                    <a:pt x="57" y="66"/>
                    <a:pt x="59" y="65"/>
                  </a:cubicBezTo>
                  <a:cubicBezTo>
                    <a:pt x="60" y="65"/>
                    <a:pt x="59" y="64"/>
                    <a:pt x="59" y="63"/>
                  </a:cubicBezTo>
                  <a:cubicBezTo>
                    <a:pt x="58" y="61"/>
                    <a:pt x="58" y="60"/>
                    <a:pt x="57" y="59"/>
                  </a:cubicBezTo>
                  <a:cubicBezTo>
                    <a:pt x="56" y="58"/>
                    <a:pt x="55" y="59"/>
                    <a:pt x="54" y="59"/>
                  </a:cubicBezTo>
                  <a:cubicBezTo>
                    <a:pt x="53" y="56"/>
                    <a:pt x="53" y="54"/>
                    <a:pt x="53" y="51"/>
                  </a:cubicBezTo>
                  <a:cubicBezTo>
                    <a:pt x="59" y="51"/>
                    <a:pt x="65" y="50"/>
                    <a:pt x="71" y="50"/>
                  </a:cubicBezTo>
                  <a:cubicBezTo>
                    <a:pt x="71" y="49"/>
                    <a:pt x="71" y="48"/>
                    <a:pt x="72" y="48"/>
                  </a:cubicBezTo>
                  <a:cubicBezTo>
                    <a:pt x="73" y="48"/>
                    <a:pt x="74" y="49"/>
                    <a:pt x="76" y="50"/>
                  </a:cubicBezTo>
                  <a:cubicBezTo>
                    <a:pt x="77" y="48"/>
                    <a:pt x="77" y="45"/>
                    <a:pt x="79" y="45"/>
                  </a:cubicBezTo>
                  <a:cubicBezTo>
                    <a:pt x="80" y="44"/>
                    <a:pt x="80" y="47"/>
                    <a:pt x="81" y="48"/>
                  </a:cubicBezTo>
                  <a:cubicBezTo>
                    <a:pt x="83" y="52"/>
                    <a:pt x="84" y="56"/>
                    <a:pt x="86" y="60"/>
                  </a:cubicBezTo>
                  <a:cubicBezTo>
                    <a:pt x="87" y="59"/>
                    <a:pt x="87" y="58"/>
                    <a:pt x="88" y="57"/>
                  </a:cubicBezTo>
                  <a:cubicBezTo>
                    <a:pt x="91" y="60"/>
                    <a:pt x="93" y="64"/>
                    <a:pt x="96" y="65"/>
                  </a:cubicBezTo>
                  <a:cubicBezTo>
                    <a:pt x="98" y="67"/>
                    <a:pt x="101" y="66"/>
                    <a:pt x="104" y="65"/>
                  </a:cubicBezTo>
                  <a:cubicBezTo>
                    <a:pt x="107" y="63"/>
                    <a:pt x="110" y="60"/>
                    <a:pt x="113" y="58"/>
                  </a:cubicBezTo>
                  <a:cubicBezTo>
                    <a:pt x="114" y="57"/>
                    <a:pt x="115" y="57"/>
                    <a:pt x="116" y="56"/>
                  </a:cubicBezTo>
                  <a:cubicBezTo>
                    <a:pt x="117" y="56"/>
                    <a:pt x="118" y="54"/>
                    <a:pt x="119" y="54"/>
                  </a:cubicBezTo>
                  <a:cubicBezTo>
                    <a:pt x="120" y="54"/>
                    <a:pt x="120" y="56"/>
                    <a:pt x="121" y="56"/>
                  </a:cubicBezTo>
                  <a:cubicBezTo>
                    <a:pt x="122" y="56"/>
                    <a:pt x="122" y="55"/>
                    <a:pt x="122" y="54"/>
                  </a:cubicBezTo>
                  <a:cubicBezTo>
                    <a:pt x="123" y="52"/>
                    <a:pt x="121" y="50"/>
                    <a:pt x="122" y="48"/>
                  </a:cubicBezTo>
                  <a:cubicBezTo>
                    <a:pt x="123" y="47"/>
                    <a:pt x="126" y="48"/>
                    <a:pt x="128" y="47"/>
                  </a:cubicBezTo>
                  <a:cubicBezTo>
                    <a:pt x="128" y="46"/>
                    <a:pt x="127" y="45"/>
                    <a:pt x="128" y="45"/>
                  </a:cubicBezTo>
                  <a:cubicBezTo>
                    <a:pt x="129" y="43"/>
                    <a:pt x="132" y="43"/>
                    <a:pt x="133" y="42"/>
                  </a:cubicBezTo>
                  <a:cubicBezTo>
                    <a:pt x="134" y="41"/>
                    <a:pt x="134" y="40"/>
                    <a:pt x="133" y="40"/>
                  </a:cubicBezTo>
                  <a:cubicBezTo>
                    <a:pt x="130" y="39"/>
                    <a:pt x="127" y="40"/>
                    <a:pt x="124" y="40"/>
                  </a:cubicBezTo>
                  <a:cubicBezTo>
                    <a:pt x="123" y="40"/>
                    <a:pt x="122" y="39"/>
                    <a:pt x="122" y="38"/>
                  </a:cubicBezTo>
                  <a:cubicBezTo>
                    <a:pt x="121" y="37"/>
                    <a:pt x="122" y="35"/>
                    <a:pt x="122" y="34"/>
                  </a:cubicBezTo>
                  <a:cubicBezTo>
                    <a:pt x="121" y="34"/>
                    <a:pt x="120" y="33"/>
                    <a:pt x="120" y="32"/>
                  </a:cubicBezTo>
                  <a:cubicBezTo>
                    <a:pt x="121" y="30"/>
                    <a:pt x="123" y="29"/>
                    <a:pt x="123" y="27"/>
                  </a:cubicBezTo>
                  <a:cubicBezTo>
                    <a:pt x="124" y="25"/>
                    <a:pt x="124" y="23"/>
                    <a:pt x="123" y="21"/>
                  </a:cubicBezTo>
                  <a:cubicBezTo>
                    <a:pt x="122" y="19"/>
                    <a:pt x="119" y="20"/>
                    <a:pt x="118" y="18"/>
                  </a:cubicBezTo>
                  <a:cubicBezTo>
                    <a:pt x="118" y="17"/>
                    <a:pt x="120" y="17"/>
                    <a:pt x="122" y="17"/>
                  </a:cubicBezTo>
                  <a:cubicBezTo>
                    <a:pt x="125" y="17"/>
                    <a:pt x="127" y="20"/>
                    <a:pt x="130" y="20"/>
                  </a:cubicBezTo>
                  <a:cubicBezTo>
                    <a:pt x="132" y="21"/>
                    <a:pt x="133" y="20"/>
                    <a:pt x="134" y="20"/>
                  </a:cubicBezTo>
                  <a:cubicBezTo>
                    <a:pt x="137" y="21"/>
                    <a:pt x="139" y="22"/>
                    <a:pt x="141" y="22"/>
                  </a:cubicBezTo>
                  <a:cubicBezTo>
                    <a:pt x="142" y="21"/>
                    <a:pt x="141" y="19"/>
                    <a:pt x="143" y="18"/>
                  </a:cubicBezTo>
                  <a:cubicBezTo>
                    <a:pt x="147" y="17"/>
                    <a:pt x="152" y="18"/>
                    <a:pt x="156" y="17"/>
                  </a:cubicBezTo>
                  <a:cubicBezTo>
                    <a:pt x="158" y="16"/>
                    <a:pt x="158" y="14"/>
                    <a:pt x="160" y="13"/>
                  </a:cubicBezTo>
                  <a:cubicBezTo>
                    <a:pt x="162" y="12"/>
                    <a:pt x="164" y="13"/>
                    <a:pt x="165" y="12"/>
                  </a:cubicBezTo>
                  <a:cubicBezTo>
                    <a:pt x="166" y="11"/>
                    <a:pt x="167" y="9"/>
                    <a:pt x="167" y="7"/>
                  </a:cubicBezTo>
                  <a:cubicBezTo>
                    <a:pt x="168" y="5"/>
                    <a:pt x="167" y="2"/>
                    <a:pt x="167" y="1"/>
                  </a:cubicBezTo>
                  <a:cubicBezTo>
                    <a:pt x="170" y="1"/>
                    <a:pt x="172" y="0"/>
                    <a:pt x="174" y="1"/>
                  </a:cubicBezTo>
                  <a:cubicBezTo>
                    <a:pt x="176" y="1"/>
                    <a:pt x="175" y="4"/>
                    <a:pt x="175" y="5"/>
                  </a:cubicBezTo>
                  <a:cubicBezTo>
                    <a:pt x="175" y="6"/>
                    <a:pt x="173" y="7"/>
                    <a:pt x="173" y="8"/>
                  </a:cubicBezTo>
                  <a:cubicBezTo>
                    <a:pt x="173" y="9"/>
                    <a:pt x="173" y="11"/>
                    <a:pt x="174" y="11"/>
                  </a:cubicBezTo>
                  <a:cubicBezTo>
                    <a:pt x="176" y="12"/>
                    <a:pt x="178" y="10"/>
                    <a:pt x="180" y="11"/>
                  </a:cubicBezTo>
                  <a:cubicBezTo>
                    <a:pt x="181" y="12"/>
                    <a:pt x="179" y="15"/>
                    <a:pt x="180" y="17"/>
                  </a:cubicBezTo>
                  <a:cubicBezTo>
                    <a:pt x="181" y="18"/>
                    <a:pt x="184" y="17"/>
                    <a:pt x="184" y="19"/>
                  </a:cubicBezTo>
                  <a:cubicBezTo>
                    <a:pt x="182" y="21"/>
                    <a:pt x="177" y="21"/>
                    <a:pt x="176" y="24"/>
                  </a:cubicBezTo>
                  <a:cubicBezTo>
                    <a:pt x="176" y="28"/>
                    <a:pt x="176" y="34"/>
                    <a:pt x="176" y="38"/>
                  </a:cubicBezTo>
                  <a:cubicBezTo>
                    <a:pt x="176" y="40"/>
                    <a:pt x="179" y="40"/>
                    <a:pt x="179" y="41"/>
                  </a:cubicBezTo>
                  <a:cubicBezTo>
                    <a:pt x="180" y="42"/>
                    <a:pt x="179" y="45"/>
                    <a:pt x="179" y="46"/>
                  </a:cubicBezTo>
                  <a:cubicBezTo>
                    <a:pt x="179" y="48"/>
                    <a:pt x="180" y="49"/>
                    <a:pt x="181" y="49"/>
                  </a:cubicBezTo>
                  <a:cubicBezTo>
                    <a:pt x="182" y="51"/>
                    <a:pt x="185" y="51"/>
                    <a:pt x="187" y="52"/>
                  </a:cubicBezTo>
                  <a:cubicBezTo>
                    <a:pt x="188" y="53"/>
                    <a:pt x="186" y="55"/>
                    <a:pt x="187" y="56"/>
                  </a:cubicBezTo>
                  <a:cubicBezTo>
                    <a:pt x="188" y="57"/>
                    <a:pt x="189" y="59"/>
                    <a:pt x="191" y="59"/>
                  </a:cubicBezTo>
                  <a:cubicBezTo>
                    <a:pt x="192" y="60"/>
                    <a:pt x="194" y="61"/>
                    <a:pt x="195" y="60"/>
                  </a:cubicBezTo>
                  <a:cubicBezTo>
                    <a:pt x="196" y="59"/>
                    <a:pt x="194" y="57"/>
                    <a:pt x="194" y="56"/>
                  </a:cubicBezTo>
                  <a:cubicBezTo>
                    <a:pt x="195" y="54"/>
                    <a:pt x="197" y="53"/>
                    <a:pt x="199" y="52"/>
                  </a:cubicBezTo>
                  <a:cubicBezTo>
                    <a:pt x="200" y="52"/>
                    <a:pt x="201" y="54"/>
                    <a:pt x="202" y="54"/>
                  </a:cubicBezTo>
                  <a:cubicBezTo>
                    <a:pt x="203" y="53"/>
                    <a:pt x="202" y="50"/>
                    <a:pt x="204" y="49"/>
                  </a:cubicBezTo>
                  <a:cubicBezTo>
                    <a:pt x="205" y="49"/>
                    <a:pt x="206" y="50"/>
                    <a:pt x="208" y="49"/>
                  </a:cubicBezTo>
                  <a:cubicBezTo>
                    <a:pt x="209" y="49"/>
                    <a:pt x="209" y="47"/>
                    <a:pt x="210" y="47"/>
                  </a:cubicBezTo>
                  <a:cubicBezTo>
                    <a:pt x="212" y="47"/>
                    <a:pt x="213" y="48"/>
                    <a:pt x="214" y="48"/>
                  </a:cubicBezTo>
                  <a:cubicBezTo>
                    <a:pt x="216" y="49"/>
                    <a:pt x="218" y="48"/>
                    <a:pt x="220" y="48"/>
                  </a:cubicBezTo>
                  <a:cubicBezTo>
                    <a:pt x="221" y="48"/>
                    <a:pt x="224" y="48"/>
                    <a:pt x="225" y="48"/>
                  </a:cubicBezTo>
                  <a:cubicBezTo>
                    <a:pt x="227" y="48"/>
                    <a:pt x="229" y="47"/>
                    <a:pt x="229" y="46"/>
                  </a:cubicBezTo>
                  <a:cubicBezTo>
                    <a:pt x="229" y="44"/>
                    <a:pt x="225" y="45"/>
                    <a:pt x="225" y="43"/>
                  </a:cubicBezTo>
                  <a:cubicBezTo>
                    <a:pt x="225" y="41"/>
                    <a:pt x="227" y="39"/>
                    <a:pt x="229" y="38"/>
                  </a:cubicBezTo>
                  <a:cubicBezTo>
                    <a:pt x="231" y="38"/>
                    <a:pt x="232" y="40"/>
                    <a:pt x="234" y="40"/>
                  </a:cubicBezTo>
                  <a:cubicBezTo>
                    <a:pt x="235" y="40"/>
                    <a:pt x="237" y="39"/>
                    <a:pt x="238" y="39"/>
                  </a:cubicBezTo>
                  <a:cubicBezTo>
                    <a:pt x="239" y="39"/>
                    <a:pt x="240" y="37"/>
                    <a:pt x="240" y="38"/>
                  </a:cubicBezTo>
                  <a:cubicBezTo>
                    <a:pt x="242" y="38"/>
                    <a:pt x="242" y="40"/>
                    <a:pt x="242" y="41"/>
                  </a:cubicBezTo>
                  <a:cubicBezTo>
                    <a:pt x="244" y="43"/>
                    <a:pt x="245" y="44"/>
                    <a:pt x="247" y="45"/>
                  </a:cubicBezTo>
                  <a:cubicBezTo>
                    <a:pt x="249" y="46"/>
                    <a:pt x="251" y="46"/>
                    <a:pt x="252" y="45"/>
                  </a:cubicBezTo>
                  <a:cubicBezTo>
                    <a:pt x="253" y="45"/>
                    <a:pt x="254" y="43"/>
                    <a:pt x="255" y="43"/>
                  </a:cubicBezTo>
                  <a:cubicBezTo>
                    <a:pt x="257" y="42"/>
                    <a:pt x="258" y="42"/>
                    <a:pt x="259" y="43"/>
                  </a:cubicBezTo>
                  <a:cubicBezTo>
                    <a:pt x="260" y="43"/>
                    <a:pt x="260" y="45"/>
                    <a:pt x="261" y="45"/>
                  </a:cubicBezTo>
                  <a:cubicBezTo>
                    <a:pt x="262" y="46"/>
                    <a:pt x="265" y="46"/>
                    <a:pt x="267" y="45"/>
                  </a:cubicBezTo>
                  <a:cubicBezTo>
                    <a:pt x="269" y="44"/>
                    <a:pt x="270" y="41"/>
                    <a:pt x="270" y="39"/>
                  </a:cubicBezTo>
                  <a:cubicBezTo>
                    <a:pt x="271" y="36"/>
                    <a:pt x="271" y="33"/>
                    <a:pt x="272" y="29"/>
                  </a:cubicBezTo>
                  <a:cubicBezTo>
                    <a:pt x="273" y="27"/>
                    <a:pt x="275" y="24"/>
                    <a:pt x="277" y="22"/>
                  </a:cubicBezTo>
                  <a:cubicBezTo>
                    <a:pt x="279" y="20"/>
                    <a:pt x="281" y="19"/>
                    <a:pt x="284" y="17"/>
                  </a:cubicBezTo>
                  <a:cubicBezTo>
                    <a:pt x="285" y="16"/>
                    <a:pt x="284" y="15"/>
                    <a:pt x="285" y="15"/>
                  </a:cubicBezTo>
                  <a:cubicBezTo>
                    <a:pt x="287" y="15"/>
                    <a:pt x="288" y="17"/>
                    <a:pt x="288" y="18"/>
                  </a:cubicBezTo>
                  <a:cubicBezTo>
                    <a:pt x="289" y="21"/>
                    <a:pt x="287" y="24"/>
                    <a:pt x="288" y="27"/>
                  </a:cubicBezTo>
                  <a:cubicBezTo>
                    <a:pt x="289" y="29"/>
                    <a:pt x="290" y="30"/>
                    <a:pt x="291" y="32"/>
                  </a:cubicBezTo>
                  <a:cubicBezTo>
                    <a:pt x="293" y="36"/>
                    <a:pt x="294" y="41"/>
                    <a:pt x="295" y="45"/>
                  </a:cubicBezTo>
                  <a:cubicBezTo>
                    <a:pt x="296" y="47"/>
                    <a:pt x="295" y="49"/>
                    <a:pt x="296" y="51"/>
                  </a:cubicBezTo>
                  <a:cubicBezTo>
                    <a:pt x="297" y="52"/>
                    <a:pt x="300" y="50"/>
                    <a:pt x="301" y="51"/>
                  </a:cubicBezTo>
                  <a:cubicBezTo>
                    <a:pt x="302" y="52"/>
                    <a:pt x="297" y="53"/>
                    <a:pt x="298" y="54"/>
                  </a:cubicBezTo>
                  <a:cubicBezTo>
                    <a:pt x="299" y="55"/>
                    <a:pt x="302" y="54"/>
                    <a:pt x="303" y="56"/>
                  </a:cubicBezTo>
                  <a:cubicBezTo>
                    <a:pt x="303" y="57"/>
                    <a:pt x="299" y="55"/>
                    <a:pt x="299" y="56"/>
                  </a:cubicBezTo>
                  <a:cubicBezTo>
                    <a:pt x="299" y="58"/>
                    <a:pt x="302" y="58"/>
                    <a:pt x="302" y="59"/>
                  </a:cubicBezTo>
                  <a:cubicBezTo>
                    <a:pt x="302" y="61"/>
                    <a:pt x="300" y="62"/>
                    <a:pt x="299" y="64"/>
                  </a:cubicBezTo>
                  <a:cubicBezTo>
                    <a:pt x="297" y="66"/>
                    <a:pt x="296" y="68"/>
                    <a:pt x="294" y="70"/>
                  </a:cubicBezTo>
                  <a:cubicBezTo>
                    <a:pt x="293" y="72"/>
                    <a:pt x="291" y="73"/>
                    <a:pt x="290" y="74"/>
                  </a:cubicBezTo>
                  <a:cubicBezTo>
                    <a:pt x="288" y="76"/>
                    <a:pt x="287" y="78"/>
                    <a:pt x="285" y="80"/>
                  </a:cubicBezTo>
                  <a:cubicBezTo>
                    <a:pt x="284" y="83"/>
                    <a:pt x="283" y="87"/>
                    <a:pt x="281" y="90"/>
                  </a:cubicBezTo>
                  <a:cubicBezTo>
                    <a:pt x="279" y="92"/>
                    <a:pt x="278" y="94"/>
                    <a:pt x="275" y="95"/>
                  </a:cubicBezTo>
                  <a:cubicBezTo>
                    <a:pt x="272" y="97"/>
                    <a:pt x="268" y="98"/>
                    <a:pt x="264" y="99"/>
                  </a:cubicBezTo>
                  <a:cubicBezTo>
                    <a:pt x="262" y="100"/>
                    <a:pt x="260" y="101"/>
                    <a:pt x="258" y="101"/>
                  </a:cubicBezTo>
                  <a:cubicBezTo>
                    <a:pt x="260" y="102"/>
                    <a:pt x="263" y="103"/>
                    <a:pt x="265" y="103"/>
                  </a:cubicBezTo>
                  <a:cubicBezTo>
                    <a:pt x="268" y="102"/>
                    <a:pt x="270" y="100"/>
                    <a:pt x="273" y="99"/>
                  </a:cubicBezTo>
                  <a:cubicBezTo>
                    <a:pt x="273" y="98"/>
                    <a:pt x="275" y="98"/>
                    <a:pt x="275" y="99"/>
                  </a:cubicBezTo>
                  <a:cubicBezTo>
                    <a:pt x="275" y="102"/>
                    <a:pt x="273" y="105"/>
                    <a:pt x="274" y="108"/>
                  </a:cubicBezTo>
                  <a:cubicBezTo>
                    <a:pt x="274" y="111"/>
                    <a:pt x="277" y="112"/>
                    <a:pt x="279" y="115"/>
                  </a:cubicBezTo>
                  <a:cubicBezTo>
                    <a:pt x="278" y="113"/>
                    <a:pt x="277" y="111"/>
                    <a:pt x="277" y="109"/>
                  </a:cubicBezTo>
                  <a:cubicBezTo>
                    <a:pt x="276" y="106"/>
                    <a:pt x="276" y="103"/>
                    <a:pt x="277" y="100"/>
                  </a:cubicBezTo>
                  <a:cubicBezTo>
                    <a:pt x="278" y="99"/>
                    <a:pt x="281" y="99"/>
                    <a:pt x="282" y="98"/>
                  </a:cubicBezTo>
                  <a:cubicBezTo>
                    <a:pt x="284" y="96"/>
                    <a:pt x="286" y="94"/>
                    <a:pt x="288" y="92"/>
                  </a:cubicBezTo>
                  <a:cubicBezTo>
                    <a:pt x="289" y="90"/>
                    <a:pt x="289" y="87"/>
                    <a:pt x="291" y="85"/>
                  </a:cubicBezTo>
                  <a:cubicBezTo>
                    <a:pt x="292" y="84"/>
                    <a:pt x="295" y="86"/>
                    <a:pt x="296" y="85"/>
                  </a:cubicBezTo>
                  <a:cubicBezTo>
                    <a:pt x="296" y="84"/>
                    <a:pt x="295" y="83"/>
                    <a:pt x="295" y="82"/>
                  </a:cubicBezTo>
                  <a:cubicBezTo>
                    <a:pt x="295" y="80"/>
                    <a:pt x="296" y="79"/>
                    <a:pt x="297" y="78"/>
                  </a:cubicBezTo>
                  <a:cubicBezTo>
                    <a:pt x="299" y="78"/>
                    <a:pt x="301" y="78"/>
                    <a:pt x="302" y="78"/>
                  </a:cubicBezTo>
                  <a:cubicBezTo>
                    <a:pt x="304" y="79"/>
                    <a:pt x="304" y="81"/>
                    <a:pt x="306" y="81"/>
                  </a:cubicBezTo>
                  <a:cubicBezTo>
                    <a:pt x="310" y="81"/>
                    <a:pt x="314" y="79"/>
                    <a:pt x="318" y="79"/>
                  </a:cubicBezTo>
                  <a:cubicBezTo>
                    <a:pt x="319" y="79"/>
                    <a:pt x="321" y="78"/>
                    <a:pt x="321" y="79"/>
                  </a:cubicBezTo>
                  <a:cubicBezTo>
                    <a:pt x="321" y="83"/>
                    <a:pt x="320" y="87"/>
                    <a:pt x="319" y="90"/>
                  </a:cubicBezTo>
                  <a:cubicBezTo>
                    <a:pt x="318" y="93"/>
                    <a:pt x="318" y="95"/>
                    <a:pt x="317" y="97"/>
                  </a:cubicBezTo>
                  <a:cubicBezTo>
                    <a:pt x="316" y="99"/>
                    <a:pt x="314" y="100"/>
                    <a:pt x="313" y="100"/>
                  </a:cubicBezTo>
                  <a:cubicBezTo>
                    <a:pt x="307" y="101"/>
                    <a:pt x="301" y="99"/>
                    <a:pt x="296" y="100"/>
                  </a:cubicBezTo>
                  <a:cubicBezTo>
                    <a:pt x="294" y="101"/>
                    <a:pt x="292" y="103"/>
                    <a:pt x="291" y="104"/>
                  </a:cubicBezTo>
                  <a:cubicBezTo>
                    <a:pt x="294" y="104"/>
                    <a:pt x="298" y="103"/>
                    <a:pt x="302" y="103"/>
                  </a:cubicBezTo>
                  <a:cubicBezTo>
                    <a:pt x="305" y="103"/>
                    <a:pt x="307" y="102"/>
                    <a:pt x="310" y="102"/>
                  </a:cubicBezTo>
                  <a:cubicBezTo>
                    <a:pt x="310" y="105"/>
                    <a:pt x="309" y="108"/>
                    <a:pt x="308" y="111"/>
                  </a:cubicBezTo>
                  <a:cubicBezTo>
                    <a:pt x="308" y="113"/>
                    <a:pt x="305" y="114"/>
                    <a:pt x="305" y="117"/>
                  </a:cubicBezTo>
                  <a:cubicBezTo>
                    <a:pt x="304" y="120"/>
                    <a:pt x="306" y="123"/>
                    <a:pt x="307" y="126"/>
                  </a:cubicBezTo>
                  <a:cubicBezTo>
                    <a:pt x="307" y="123"/>
                    <a:pt x="307" y="121"/>
                    <a:pt x="308" y="118"/>
                  </a:cubicBezTo>
                  <a:cubicBezTo>
                    <a:pt x="308" y="117"/>
                    <a:pt x="309" y="115"/>
                    <a:pt x="309" y="114"/>
                  </a:cubicBezTo>
                  <a:cubicBezTo>
                    <a:pt x="311" y="110"/>
                    <a:pt x="312" y="106"/>
                    <a:pt x="314" y="102"/>
                  </a:cubicBezTo>
                  <a:cubicBezTo>
                    <a:pt x="315" y="100"/>
                    <a:pt x="318" y="100"/>
                    <a:pt x="320" y="98"/>
                  </a:cubicBezTo>
                  <a:cubicBezTo>
                    <a:pt x="321" y="97"/>
                    <a:pt x="323" y="95"/>
                    <a:pt x="324" y="93"/>
                  </a:cubicBezTo>
                  <a:cubicBezTo>
                    <a:pt x="325" y="90"/>
                    <a:pt x="324" y="87"/>
                    <a:pt x="326" y="85"/>
                  </a:cubicBezTo>
                  <a:cubicBezTo>
                    <a:pt x="328" y="83"/>
                    <a:pt x="330" y="85"/>
                    <a:pt x="332" y="85"/>
                  </a:cubicBezTo>
                  <a:cubicBezTo>
                    <a:pt x="335" y="85"/>
                    <a:pt x="338" y="84"/>
                    <a:pt x="340" y="85"/>
                  </a:cubicBezTo>
                  <a:cubicBezTo>
                    <a:pt x="343" y="86"/>
                    <a:pt x="345" y="89"/>
                    <a:pt x="347" y="90"/>
                  </a:cubicBezTo>
                  <a:cubicBezTo>
                    <a:pt x="352" y="92"/>
                    <a:pt x="357" y="92"/>
                    <a:pt x="361" y="94"/>
                  </a:cubicBezTo>
                  <a:cubicBezTo>
                    <a:pt x="362" y="94"/>
                    <a:pt x="360" y="97"/>
                    <a:pt x="361" y="97"/>
                  </a:cubicBezTo>
                  <a:cubicBezTo>
                    <a:pt x="362" y="98"/>
                    <a:pt x="363" y="95"/>
                    <a:pt x="364" y="95"/>
                  </a:cubicBezTo>
                  <a:cubicBezTo>
                    <a:pt x="365" y="95"/>
                    <a:pt x="366" y="96"/>
                    <a:pt x="367" y="97"/>
                  </a:cubicBezTo>
                  <a:cubicBezTo>
                    <a:pt x="369" y="98"/>
                    <a:pt x="370" y="99"/>
                    <a:pt x="371" y="100"/>
                  </a:cubicBezTo>
                  <a:cubicBezTo>
                    <a:pt x="372" y="102"/>
                    <a:pt x="373" y="105"/>
                    <a:pt x="373" y="107"/>
                  </a:cubicBezTo>
                  <a:cubicBezTo>
                    <a:pt x="373" y="109"/>
                    <a:pt x="371" y="112"/>
                    <a:pt x="372" y="114"/>
                  </a:cubicBezTo>
                  <a:cubicBezTo>
                    <a:pt x="372" y="115"/>
                    <a:pt x="375" y="116"/>
                    <a:pt x="376" y="115"/>
                  </a:cubicBezTo>
                  <a:cubicBezTo>
                    <a:pt x="379" y="114"/>
                    <a:pt x="381" y="111"/>
                    <a:pt x="384" y="110"/>
                  </a:cubicBezTo>
                  <a:cubicBezTo>
                    <a:pt x="386" y="109"/>
                    <a:pt x="389" y="110"/>
                    <a:pt x="391" y="110"/>
                  </a:cubicBezTo>
                  <a:cubicBezTo>
                    <a:pt x="392" y="110"/>
                    <a:pt x="394" y="111"/>
                    <a:pt x="396" y="111"/>
                  </a:cubicBezTo>
                  <a:cubicBezTo>
                    <a:pt x="400" y="112"/>
                    <a:pt x="405" y="113"/>
                    <a:pt x="410" y="114"/>
                  </a:cubicBezTo>
                  <a:cubicBezTo>
                    <a:pt x="414" y="114"/>
                    <a:pt x="419" y="113"/>
                    <a:pt x="423" y="114"/>
                  </a:cubicBezTo>
                  <a:cubicBezTo>
                    <a:pt x="427" y="114"/>
                    <a:pt x="431" y="115"/>
                    <a:pt x="435" y="117"/>
                  </a:cubicBezTo>
                  <a:cubicBezTo>
                    <a:pt x="440" y="120"/>
                    <a:pt x="444" y="124"/>
                    <a:pt x="448" y="128"/>
                  </a:cubicBezTo>
                  <a:cubicBezTo>
                    <a:pt x="451" y="130"/>
                    <a:pt x="451" y="134"/>
                    <a:pt x="453" y="137"/>
                  </a:cubicBezTo>
                  <a:cubicBezTo>
                    <a:pt x="455" y="138"/>
                    <a:pt x="457" y="137"/>
                    <a:pt x="459" y="138"/>
                  </a:cubicBezTo>
                  <a:cubicBezTo>
                    <a:pt x="460" y="139"/>
                    <a:pt x="460" y="141"/>
                    <a:pt x="462" y="143"/>
                  </a:cubicBezTo>
                  <a:cubicBezTo>
                    <a:pt x="463" y="144"/>
                    <a:pt x="465" y="144"/>
                    <a:pt x="466" y="145"/>
                  </a:cubicBezTo>
                  <a:cubicBezTo>
                    <a:pt x="468" y="146"/>
                    <a:pt x="470" y="148"/>
                    <a:pt x="472" y="148"/>
                  </a:cubicBezTo>
                  <a:cubicBezTo>
                    <a:pt x="476" y="149"/>
                    <a:pt x="481" y="146"/>
                    <a:pt x="485" y="147"/>
                  </a:cubicBezTo>
                  <a:cubicBezTo>
                    <a:pt x="488" y="149"/>
                    <a:pt x="489" y="153"/>
                    <a:pt x="490" y="156"/>
                  </a:cubicBezTo>
                  <a:cubicBezTo>
                    <a:pt x="491" y="158"/>
                    <a:pt x="490" y="160"/>
                    <a:pt x="490" y="162"/>
                  </a:cubicBezTo>
                  <a:cubicBezTo>
                    <a:pt x="491" y="167"/>
                    <a:pt x="494" y="172"/>
                    <a:pt x="494" y="177"/>
                  </a:cubicBezTo>
                  <a:cubicBezTo>
                    <a:pt x="495" y="181"/>
                    <a:pt x="495" y="185"/>
                    <a:pt x="494" y="188"/>
                  </a:cubicBezTo>
                  <a:cubicBezTo>
                    <a:pt x="494" y="192"/>
                    <a:pt x="494" y="196"/>
                    <a:pt x="492" y="200"/>
                  </a:cubicBezTo>
                  <a:cubicBezTo>
                    <a:pt x="490" y="204"/>
                    <a:pt x="485" y="207"/>
                    <a:pt x="483" y="212"/>
                  </a:cubicBezTo>
                  <a:cubicBezTo>
                    <a:pt x="481" y="216"/>
                    <a:pt x="481" y="221"/>
                    <a:pt x="478" y="224"/>
                  </a:cubicBezTo>
                  <a:cubicBezTo>
                    <a:pt x="476" y="228"/>
                    <a:pt x="470" y="230"/>
                    <a:pt x="467" y="234"/>
                  </a:cubicBezTo>
                  <a:cubicBezTo>
                    <a:pt x="464" y="238"/>
                    <a:pt x="463" y="243"/>
                    <a:pt x="461" y="247"/>
                  </a:cubicBezTo>
                  <a:cubicBezTo>
                    <a:pt x="459" y="251"/>
                    <a:pt x="458" y="256"/>
                    <a:pt x="454" y="260"/>
                  </a:cubicBezTo>
                  <a:cubicBezTo>
                    <a:pt x="453" y="261"/>
                    <a:pt x="449" y="258"/>
                    <a:pt x="448" y="260"/>
                  </a:cubicBezTo>
                  <a:cubicBezTo>
                    <a:pt x="446" y="263"/>
                    <a:pt x="447" y="267"/>
                    <a:pt x="446" y="271"/>
                  </a:cubicBezTo>
                  <a:cubicBezTo>
                    <a:pt x="445" y="273"/>
                    <a:pt x="443" y="275"/>
                    <a:pt x="443" y="277"/>
                  </a:cubicBezTo>
                  <a:cubicBezTo>
                    <a:pt x="443" y="278"/>
                    <a:pt x="446" y="279"/>
                    <a:pt x="446" y="281"/>
                  </a:cubicBezTo>
                  <a:cubicBezTo>
                    <a:pt x="447" y="284"/>
                    <a:pt x="445" y="287"/>
                    <a:pt x="445" y="291"/>
                  </a:cubicBezTo>
                  <a:cubicBezTo>
                    <a:pt x="445" y="296"/>
                    <a:pt x="448" y="300"/>
                    <a:pt x="447" y="305"/>
                  </a:cubicBezTo>
                  <a:cubicBezTo>
                    <a:pt x="447" y="313"/>
                    <a:pt x="443" y="320"/>
                    <a:pt x="443" y="328"/>
                  </a:cubicBezTo>
                  <a:cubicBezTo>
                    <a:pt x="442" y="330"/>
                    <a:pt x="445" y="332"/>
                    <a:pt x="444" y="334"/>
                  </a:cubicBezTo>
                  <a:cubicBezTo>
                    <a:pt x="444" y="336"/>
                    <a:pt x="441" y="337"/>
                    <a:pt x="441" y="339"/>
                  </a:cubicBezTo>
                  <a:cubicBezTo>
                    <a:pt x="440" y="344"/>
                    <a:pt x="441" y="350"/>
                    <a:pt x="440" y="356"/>
                  </a:cubicBezTo>
                  <a:cubicBezTo>
                    <a:pt x="439" y="359"/>
                    <a:pt x="436" y="362"/>
                    <a:pt x="435" y="365"/>
                  </a:cubicBezTo>
                  <a:cubicBezTo>
                    <a:pt x="433" y="368"/>
                    <a:pt x="431" y="371"/>
                    <a:pt x="430" y="375"/>
                  </a:cubicBezTo>
                  <a:cubicBezTo>
                    <a:pt x="428" y="378"/>
                    <a:pt x="426" y="381"/>
                    <a:pt x="424" y="385"/>
                  </a:cubicBezTo>
                  <a:cubicBezTo>
                    <a:pt x="423" y="387"/>
                    <a:pt x="422" y="389"/>
                    <a:pt x="422" y="391"/>
                  </a:cubicBezTo>
                  <a:cubicBezTo>
                    <a:pt x="422" y="394"/>
                    <a:pt x="424" y="397"/>
                    <a:pt x="422" y="399"/>
                  </a:cubicBezTo>
                  <a:cubicBezTo>
                    <a:pt x="420" y="402"/>
                    <a:pt x="415" y="403"/>
                    <a:pt x="412" y="406"/>
                  </a:cubicBezTo>
                  <a:cubicBezTo>
                    <a:pt x="410" y="407"/>
                    <a:pt x="411" y="411"/>
                    <a:pt x="409" y="412"/>
                  </a:cubicBezTo>
                  <a:cubicBezTo>
                    <a:pt x="407" y="413"/>
                    <a:pt x="404" y="413"/>
                    <a:pt x="401" y="412"/>
                  </a:cubicBezTo>
                  <a:cubicBezTo>
                    <a:pt x="400" y="412"/>
                    <a:pt x="399" y="409"/>
                    <a:pt x="397" y="409"/>
                  </a:cubicBezTo>
                  <a:cubicBezTo>
                    <a:pt x="396" y="409"/>
                    <a:pt x="397" y="412"/>
                    <a:pt x="396" y="412"/>
                  </a:cubicBezTo>
                  <a:cubicBezTo>
                    <a:pt x="394" y="414"/>
                    <a:pt x="391" y="415"/>
                    <a:pt x="388" y="415"/>
                  </a:cubicBezTo>
                  <a:cubicBezTo>
                    <a:pt x="386" y="415"/>
                    <a:pt x="384" y="412"/>
                    <a:pt x="382" y="412"/>
                  </a:cubicBezTo>
                  <a:cubicBezTo>
                    <a:pt x="380" y="412"/>
                    <a:pt x="379" y="413"/>
                    <a:pt x="378" y="414"/>
                  </a:cubicBezTo>
                  <a:cubicBezTo>
                    <a:pt x="375" y="416"/>
                    <a:pt x="374" y="419"/>
                    <a:pt x="372" y="421"/>
                  </a:cubicBezTo>
                  <a:cubicBezTo>
                    <a:pt x="371" y="422"/>
                    <a:pt x="369" y="424"/>
                    <a:pt x="367" y="425"/>
                  </a:cubicBezTo>
                  <a:cubicBezTo>
                    <a:pt x="364" y="426"/>
                    <a:pt x="360" y="425"/>
                    <a:pt x="358" y="426"/>
                  </a:cubicBezTo>
                  <a:cubicBezTo>
                    <a:pt x="352" y="429"/>
                    <a:pt x="348" y="435"/>
                    <a:pt x="343" y="439"/>
                  </a:cubicBezTo>
                  <a:cubicBezTo>
                    <a:pt x="341" y="441"/>
                    <a:pt x="339" y="443"/>
                    <a:pt x="338" y="445"/>
                  </a:cubicBezTo>
                  <a:cubicBezTo>
                    <a:pt x="335" y="448"/>
                    <a:pt x="332" y="451"/>
                    <a:pt x="331" y="455"/>
                  </a:cubicBezTo>
                  <a:cubicBezTo>
                    <a:pt x="330" y="457"/>
                    <a:pt x="331" y="460"/>
                    <a:pt x="331" y="463"/>
                  </a:cubicBezTo>
                  <a:cubicBezTo>
                    <a:pt x="331" y="464"/>
                    <a:pt x="329" y="465"/>
                    <a:pt x="329" y="466"/>
                  </a:cubicBezTo>
                  <a:cubicBezTo>
                    <a:pt x="330" y="469"/>
                    <a:pt x="333" y="472"/>
                    <a:pt x="334" y="476"/>
                  </a:cubicBezTo>
                  <a:cubicBezTo>
                    <a:pt x="334" y="482"/>
                    <a:pt x="334" y="488"/>
                    <a:pt x="332" y="494"/>
                  </a:cubicBezTo>
                  <a:cubicBezTo>
                    <a:pt x="332" y="495"/>
                    <a:pt x="329" y="494"/>
                    <a:pt x="329" y="495"/>
                  </a:cubicBezTo>
                  <a:cubicBezTo>
                    <a:pt x="329" y="497"/>
                    <a:pt x="332" y="498"/>
                    <a:pt x="331" y="499"/>
                  </a:cubicBezTo>
                  <a:cubicBezTo>
                    <a:pt x="329" y="502"/>
                    <a:pt x="323" y="504"/>
                    <a:pt x="321" y="507"/>
                  </a:cubicBezTo>
                  <a:cubicBezTo>
                    <a:pt x="317" y="513"/>
                    <a:pt x="315" y="521"/>
                    <a:pt x="312" y="528"/>
                  </a:cubicBezTo>
                  <a:cubicBezTo>
                    <a:pt x="311" y="532"/>
                    <a:pt x="310" y="537"/>
                    <a:pt x="307" y="541"/>
                  </a:cubicBezTo>
                  <a:cubicBezTo>
                    <a:pt x="304" y="545"/>
                    <a:pt x="300" y="548"/>
                    <a:pt x="296" y="551"/>
                  </a:cubicBezTo>
                  <a:cubicBezTo>
                    <a:pt x="295" y="552"/>
                    <a:pt x="293" y="550"/>
                    <a:pt x="293" y="549"/>
                  </a:cubicBezTo>
                  <a:cubicBezTo>
                    <a:pt x="294" y="547"/>
                    <a:pt x="296" y="548"/>
                    <a:pt x="298" y="547"/>
                  </a:cubicBezTo>
                  <a:cubicBezTo>
                    <a:pt x="300" y="545"/>
                    <a:pt x="302" y="544"/>
                    <a:pt x="303" y="541"/>
                  </a:cubicBezTo>
                  <a:cubicBezTo>
                    <a:pt x="304" y="540"/>
                    <a:pt x="302" y="538"/>
                    <a:pt x="303" y="537"/>
                  </a:cubicBezTo>
                  <a:cubicBezTo>
                    <a:pt x="304" y="536"/>
                    <a:pt x="306" y="537"/>
                    <a:pt x="306" y="536"/>
                  </a:cubicBezTo>
                  <a:cubicBezTo>
                    <a:pt x="308" y="533"/>
                    <a:pt x="310" y="529"/>
                    <a:pt x="310" y="525"/>
                  </a:cubicBezTo>
                  <a:cubicBezTo>
                    <a:pt x="309" y="523"/>
                    <a:pt x="307" y="527"/>
                    <a:pt x="305" y="526"/>
                  </a:cubicBezTo>
                  <a:cubicBezTo>
                    <a:pt x="303" y="525"/>
                    <a:pt x="303" y="521"/>
                    <a:pt x="301" y="520"/>
                  </a:cubicBezTo>
                  <a:cubicBezTo>
                    <a:pt x="299" y="520"/>
                    <a:pt x="299" y="523"/>
                    <a:pt x="300" y="525"/>
                  </a:cubicBezTo>
                  <a:cubicBezTo>
                    <a:pt x="300" y="526"/>
                    <a:pt x="303" y="527"/>
                    <a:pt x="303" y="528"/>
                  </a:cubicBezTo>
                  <a:cubicBezTo>
                    <a:pt x="302" y="533"/>
                    <a:pt x="297" y="536"/>
                    <a:pt x="295" y="540"/>
                  </a:cubicBezTo>
                  <a:cubicBezTo>
                    <a:pt x="294" y="543"/>
                    <a:pt x="292" y="546"/>
                    <a:pt x="291" y="549"/>
                  </a:cubicBezTo>
                  <a:cubicBezTo>
                    <a:pt x="291" y="550"/>
                    <a:pt x="294" y="551"/>
                    <a:pt x="293" y="553"/>
                  </a:cubicBezTo>
                  <a:cubicBezTo>
                    <a:pt x="293" y="556"/>
                    <a:pt x="290" y="559"/>
                    <a:pt x="289" y="562"/>
                  </a:cubicBezTo>
                  <a:cubicBezTo>
                    <a:pt x="287" y="565"/>
                    <a:pt x="287" y="568"/>
                    <a:pt x="285" y="571"/>
                  </a:cubicBezTo>
                  <a:cubicBezTo>
                    <a:pt x="284" y="573"/>
                    <a:pt x="282" y="576"/>
                    <a:pt x="281" y="57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6" name="Freeform 2529"/>
            <p:cNvSpPr>
              <a:spLocks noChangeAspect="1"/>
            </p:cNvSpPr>
            <p:nvPr/>
          </p:nvSpPr>
          <p:spPr bwMode="auto">
            <a:xfrm>
              <a:off x="10524357" y="15688059"/>
              <a:ext cx="528881" cy="574032"/>
            </a:xfrm>
            <a:custGeom>
              <a:avLst/>
              <a:gdLst>
                <a:gd name="T0" fmla="*/ 74 w 66"/>
                <a:gd name="T1" fmla="*/ 68 h 79"/>
                <a:gd name="T2" fmla="*/ 79 w 66"/>
                <a:gd name="T3" fmla="*/ 71 h 79"/>
                <a:gd name="T4" fmla="*/ 74 w 66"/>
                <a:gd name="T5" fmla="*/ 79 h 79"/>
                <a:gd name="T6" fmla="*/ 71 w 66"/>
                <a:gd name="T7" fmla="*/ 83 h 79"/>
                <a:gd name="T8" fmla="*/ 55 w 66"/>
                <a:gd name="T9" fmla="*/ 93 h 79"/>
                <a:gd name="T10" fmla="*/ 32 w 66"/>
                <a:gd name="T11" fmla="*/ 93 h 79"/>
                <a:gd name="T12" fmla="*/ 12 w 66"/>
                <a:gd name="T13" fmla="*/ 86 h 79"/>
                <a:gd name="T14" fmla="*/ 2 w 66"/>
                <a:gd name="T15" fmla="*/ 79 h 79"/>
                <a:gd name="T16" fmla="*/ 2 w 66"/>
                <a:gd name="T17" fmla="*/ 64 h 79"/>
                <a:gd name="T18" fmla="*/ 5 w 66"/>
                <a:gd name="T19" fmla="*/ 55 h 79"/>
                <a:gd name="T20" fmla="*/ 4 w 66"/>
                <a:gd name="T21" fmla="*/ 49 h 79"/>
                <a:gd name="T22" fmla="*/ 6 w 66"/>
                <a:gd name="T23" fmla="*/ 45 h 79"/>
                <a:gd name="T24" fmla="*/ 2 w 66"/>
                <a:gd name="T25" fmla="*/ 37 h 79"/>
                <a:gd name="T26" fmla="*/ 7 w 66"/>
                <a:gd name="T27" fmla="*/ 29 h 79"/>
                <a:gd name="T28" fmla="*/ 7 w 66"/>
                <a:gd name="T29" fmla="*/ 13 h 79"/>
                <a:gd name="T30" fmla="*/ 11 w 66"/>
                <a:gd name="T31" fmla="*/ 6 h 79"/>
                <a:gd name="T32" fmla="*/ 23 w 66"/>
                <a:gd name="T33" fmla="*/ 2 h 79"/>
                <a:gd name="T34" fmla="*/ 34 w 66"/>
                <a:gd name="T35" fmla="*/ 21 h 79"/>
                <a:gd name="T36" fmla="*/ 37 w 66"/>
                <a:gd name="T37" fmla="*/ 19 h 79"/>
                <a:gd name="T38" fmla="*/ 38 w 66"/>
                <a:gd name="T39" fmla="*/ 17 h 79"/>
                <a:gd name="T40" fmla="*/ 45 w 66"/>
                <a:gd name="T41" fmla="*/ 25 h 79"/>
                <a:gd name="T42" fmla="*/ 59 w 66"/>
                <a:gd name="T43" fmla="*/ 30 h 79"/>
                <a:gd name="T44" fmla="*/ 71 w 66"/>
                <a:gd name="T45" fmla="*/ 42 h 79"/>
                <a:gd name="T46" fmla="*/ 73 w 66"/>
                <a:gd name="T47" fmla="*/ 46 h 79"/>
                <a:gd name="T48" fmla="*/ 77 w 66"/>
                <a:gd name="T49" fmla="*/ 49 h 79"/>
                <a:gd name="T50" fmla="*/ 74 w 66"/>
                <a:gd name="T51" fmla="*/ 57 h 79"/>
                <a:gd name="T52" fmla="*/ 72 w 66"/>
                <a:gd name="T53" fmla="*/ 61 h 79"/>
                <a:gd name="T54" fmla="*/ 74 w 66"/>
                <a:gd name="T55" fmla="*/ 68 h 7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6"/>
                <a:gd name="T85" fmla="*/ 0 h 79"/>
                <a:gd name="T86" fmla="*/ 66 w 66"/>
                <a:gd name="T87" fmla="*/ 79 h 7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6" h="79">
                  <a:moveTo>
                    <a:pt x="62" y="57"/>
                  </a:moveTo>
                  <a:cubicBezTo>
                    <a:pt x="63" y="58"/>
                    <a:pt x="65" y="59"/>
                    <a:pt x="66" y="60"/>
                  </a:cubicBezTo>
                  <a:cubicBezTo>
                    <a:pt x="65" y="62"/>
                    <a:pt x="63" y="64"/>
                    <a:pt x="62" y="66"/>
                  </a:cubicBezTo>
                  <a:cubicBezTo>
                    <a:pt x="61" y="67"/>
                    <a:pt x="61" y="69"/>
                    <a:pt x="59" y="70"/>
                  </a:cubicBezTo>
                  <a:cubicBezTo>
                    <a:pt x="55" y="73"/>
                    <a:pt x="51" y="77"/>
                    <a:pt x="46" y="78"/>
                  </a:cubicBezTo>
                  <a:cubicBezTo>
                    <a:pt x="40" y="79"/>
                    <a:pt x="34" y="77"/>
                    <a:pt x="27" y="78"/>
                  </a:cubicBezTo>
                  <a:cubicBezTo>
                    <a:pt x="23" y="75"/>
                    <a:pt x="17" y="72"/>
                    <a:pt x="10" y="72"/>
                  </a:cubicBezTo>
                  <a:cubicBezTo>
                    <a:pt x="7" y="72"/>
                    <a:pt x="3" y="69"/>
                    <a:pt x="2" y="66"/>
                  </a:cubicBezTo>
                  <a:cubicBezTo>
                    <a:pt x="0" y="63"/>
                    <a:pt x="1" y="58"/>
                    <a:pt x="2" y="54"/>
                  </a:cubicBezTo>
                  <a:cubicBezTo>
                    <a:pt x="2" y="52"/>
                    <a:pt x="4" y="49"/>
                    <a:pt x="4" y="46"/>
                  </a:cubicBezTo>
                  <a:cubicBezTo>
                    <a:pt x="4" y="45"/>
                    <a:pt x="3" y="43"/>
                    <a:pt x="3" y="41"/>
                  </a:cubicBezTo>
                  <a:cubicBezTo>
                    <a:pt x="3" y="40"/>
                    <a:pt x="5" y="39"/>
                    <a:pt x="5" y="38"/>
                  </a:cubicBezTo>
                  <a:cubicBezTo>
                    <a:pt x="4" y="35"/>
                    <a:pt x="2" y="33"/>
                    <a:pt x="2" y="31"/>
                  </a:cubicBezTo>
                  <a:cubicBezTo>
                    <a:pt x="3" y="28"/>
                    <a:pt x="5" y="26"/>
                    <a:pt x="6" y="24"/>
                  </a:cubicBezTo>
                  <a:cubicBezTo>
                    <a:pt x="6" y="20"/>
                    <a:pt x="5" y="15"/>
                    <a:pt x="6" y="11"/>
                  </a:cubicBezTo>
                  <a:cubicBezTo>
                    <a:pt x="6" y="9"/>
                    <a:pt x="8" y="7"/>
                    <a:pt x="9" y="5"/>
                  </a:cubicBezTo>
                  <a:cubicBezTo>
                    <a:pt x="12" y="4"/>
                    <a:pt x="17" y="0"/>
                    <a:pt x="19" y="2"/>
                  </a:cubicBezTo>
                  <a:cubicBezTo>
                    <a:pt x="24" y="5"/>
                    <a:pt x="24" y="13"/>
                    <a:pt x="28" y="18"/>
                  </a:cubicBezTo>
                  <a:cubicBezTo>
                    <a:pt x="29" y="18"/>
                    <a:pt x="30" y="16"/>
                    <a:pt x="31" y="16"/>
                  </a:cubicBezTo>
                  <a:cubicBezTo>
                    <a:pt x="32" y="15"/>
                    <a:pt x="32" y="14"/>
                    <a:pt x="32" y="14"/>
                  </a:cubicBezTo>
                  <a:cubicBezTo>
                    <a:pt x="35" y="16"/>
                    <a:pt x="36" y="19"/>
                    <a:pt x="38" y="21"/>
                  </a:cubicBezTo>
                  <a:cubicBezTo>
                    <a:pt x="41" y="23"/>
                    <a:pt x="45" y="23"/>
                    <a:pt x="49" y="25"/>
                  </a:cubicBezTo>
                  <a:cubicBezTo>
                    <a:pt x="53" y="27"/>
                    <a:pt x="56" y="31"/>
                    <a:pt x="59" y="35"/>
                  </a:cubicBezTo>
                  <a:cubicBezTo>
                    <a:pt x="60" y="36"/>
                    <a:pt x="60" y="38"/>
                    <a:pt x="61" y="39"/>
                  </a:cubicBezTo>
                  <a:cubicBezTo>
                    <a:pt x="62" y="40"/>
                    <a:pt x="63" y="41"/>
                    <a:pt x="64" y="41"/>
                  </a:cubicBezTo>
                  <a:cubicBezTo>
                    <a:pt x="64" y="43"/>
                    <a:pt x="63" y="46"/>
                    <a:pt x="62" y="48"/>
                  </a:cubicBezTo>
                  <a:cubicBezTo>
                    <a:pt x="62" y="49"/>
                    <a:pt x="60" y="50"/>
                    <a:pt x="60" y="51"/>
                  </a:cubicBezTo>
                  <a:cubicBezTo>
                    <a:pt x="60" y="53"/>
                    <a:pt x="60" y="56"/>
                    <a:pt x="62" y="5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7" name="Freeform 2530"/>
            <p:cNvSpPr>
              <a:spLocks noChangeAspect="1"/>
            </p:cNvSpPr>
            <p:nvPr/>
          </p:nvSpPr>
          <p:spPr bwMode="auto">
            <a:xfrm>
              <a:off x="9633980" y="18405541"/>
              <a:ext cx="227620" cy="329764"/>
            </a:xfrm>
            <a:custGeom>
              <a:avLst/>
              <a:gdLst>
                <a:gd name="T0" fmla="*/ 34 w 28"/>
                <a:gd name="T1" fmla="*/ 52 h 45"/>
                <a:gd name="T2" fmla="*/ 32 w 28"/>
                <a:gd name="T3" fmla="*/ 50 h 45"/>
                <a:gd name="T4" fmla="*/ 32 w 28"/>
                <a:gd name="T5" fmla="*/ 54 h 45"/>
                <a:gd name="T6" fmla="*/ 22 w 28"/>
                <a:gd name="T7" fmla="*/ 52 h 45"/>
                <a:gd name="T8" fmla="*/ 11 w 28"/>
                <a:gd name="T9" fmla="*/ 50 h 45"/>
                <a:gd name="T10" fmla="*/ 4 w 28"/>
                <a:gd name="T11" fmla="*/ 52 h 45"/>
                <a:gd name="T12" fmla="*/ 1 w 28"/>
                <a:gd name="T13" fmla="*/ 46 h 45"/>
                <a:gd name="T14" fmla="*/ 1 w 28"/>
                <a:gd name="T15" fmla="*/ 41 h 45"/>
                <a:gd name="T16" fmla="*/ 5 w 28"/>
                <a:gd name="T17" fmla="*/ 44 h 45"/>
                <a:gd name="T18" fmla="*/ 11 w 28"/>
                <a:gd name="T19" fmla="*/ 43 h 45"/>
                <a:gd name="T20" fmla="*/ 11 w 28"/>
                <a:gd name="T21" fmla="*/ 41 h 45"/>
                <a:gd name="T22" fmla="*/ 16 w 28"/>
                <a:gd name="T23" fmla="*/ 40 h 45"/>
                <a:gd name="T24" fmla="*/ 22 w 28"/>
                <a:gd name="T25" fmla="*/ 44 h 45"/>
                <a:gd name="T26" fmla="*/ 27 w 28"/>
                <a:gd name="T27" fmla="*/ 44 h 45"/>
                <a:gd name="T28" fmla="*/ 27 w 28"/>
                <a:gd name="T29" fmla="*/ 42 h 45"/>
                <a:gd name="T30" fmla="*/ 16 w 28"/>
                <a:gd name="T31" fmla="*/ 36 h 45"/>
                <a:gd name="T32" fmla="*/ 10 w 28"/>
                <a:gd name="T33" fmla="*/ 32 h 45"/>
                <a:gd name="T34" fmla="*/ 12 w 28"/>
                <a:gd name="T35" fmla="*/ 28 h 45"/>
                <a:gd name="T36" fmla="*/ 21 w 28"/>
                <a:gd name="T37" fmla="*/ 23 h 45"/>
                <a:gd name="T38" fmla="*/ 19 w 28"/>
                <a:gd name="T39" fmla="*/ 18 h 45"/>
                <a:gd name="T40" fmla="*/ 7 w 28"/>
                <a:gd name="T41" fmla="*/ 23 h 45"/>
                <a:gd name="T42" fmla="*/ 4 w 28"/>
                <a:gd name="T43" fmla="*/ 14 h 45"/>
                <a:gd name="T44" fmla="*/ 9 w 28"/>
                <a:gd name="T45" fmla="*/ 11 h 45"/>
                <a:gd name="T46" fmla="*/ 5 w 28"/>
                <a:gd name="T47" fmla="*/ 6 h 45"/>
                <a:gd name="T48" fmla="*/ 9 w 28"/>
                <a:gd name="T49" fmla="*/ 7 h 45"/>
                <a:gd name="T50" fmla="*/ 12 w 28"/>
                <a:gd name="T51" fmla="*/ 7 h 45"/>
                <a:gd name="T52" fmla="*/ 16 w 28"/>
                <a:gd name="T53" fmla="*/ 0 h 45"/>
                <a:gd name="T54" fmla="*/ 22 w 28"/>
                <a:gd name="T55" fmla="*/ 5 h 45"/>
                <a:gd name="T56" fmla="*/ 27 w 28"/>
                <a:gd name="T57" fmla="*/ 4 h 45"/>
                <a:gd name="T58" fmla="*/ 34 w 28"/>
                <a:gd name="T59" fmla="*/ 52 h 4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8"/>
                <a:gd name="T91" fmla="*/ 0 h 45"/>
                <a:gd name="T92" fmla="*/ 28 w 28"/>
                <a:gd name="T93" fmla="*/ 45 h 4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8" h="45">
                  <a:moveTo>
                    <a:pt x="28" y="43"/>
                  </a:moveTo>
                  <a:cubicBezTo>
                    <a:pt x="28" y="43"/>
                    <a:pt x="27" y="41"/>
                    <a:pt x="26" y="42"/>
                  </a:cubicBezTo>
                  <a:cubicBezTo>
                    <a:pt x="25" y="42"/>
                    <a:pt x="27" y="45"/>
                    <a:pt x="26" y="45"/>
                  </a:cubicBezTo>
                  <a:cubicBezTo>
                    <a:pt x="23" y="45"/>
                    <a:pt x="21" y="44"/>
                    <a:pt x="18" y="43"/>
                  </a:cubicBezTo>
                  <a:cubicBezTo>
                    <a:pt x="15" y="43"/>
                    <a:pt x="12" y="42"/>
                    <a:pt x="9" y="42"/>
                  </a:cubicBezTo>
                  <a:cubicBezTo>
                    <a:pt x="7" y="42"/>
                    <a:pt x="4" y="44"/>
                    <a:pt x="3" y="43"/>
                  </a:cubicBezTo>
                  <a:cubicBezTo>
                    <a:pt x="1" y="42"/>
                    <a:pt x="2" y="40"/>
                    <a:pt x="1" y="38"/>
                  </a:cubicBezTo>
                  <a:cubicBezTo>
                    <a:pt x="1" y="37"/>
                    <a:pt x="0" y="35"/>
                    <a:pt x="1" y="34"/>
                  </a:cubicBezTo>
                  <a:cubicBezTo>
                    <a:pt x="2" y="34"/>
                    <a:pt x="3" y="37"/>
                    <a:pt x="4" y="37"/>
                  </a:cubicBezTo>
                  <a:cubicBezTo>
                    <a:pt x="6" y="37"/>
                    <a:pt x="8" y="37"/>
                    <a:pt x="9" y="36"/>
                  </a:cubicBezTo>
                  <a:cubicBezTo>
                    <a:pt x="10" y="35"/>
                    <a:pt x="9" y="34"/>
                    <a:pt x="9" y="34"/>
                  </a:cubicBezTo>
                  <a:cubicBezTo>
                    <a:pt x="10" y="33"/>
                    <a:pt x="12" y="33"/>
                    <a:pt x="13" y="33"/>
                  </a:cubicBezTo>
                  <a:cubicBezTo>
                    <a:pt x="15" y="34"/>
                    <a:pt x="16" y="36"/>
                    <a:pt x="18" y="37"/>
                  </a:cubicBezTo>
                  <a:cubicBezTo>
                    <a:pt x="19" y="38"/>
                    <a:pt x="21" y="38"/>
                    <a:pt x="22" y="37"/>
                  </a:cubicBezTo>
                  <a:cubicBezTo>
                    <a:pt x="23" y="37"/>
                    <a:pt x="23" y="35"/>
                    <a:pt x="22" y="35"/>
                  </a:cubicBezTo>
                  <a:cubicBezTo>
                    <a:pt x="19" y="33"/>
                    <a:pt x="16" y="32"/>
                    <a:pt x="13" y="30"/>
                  </a:cubicBezTo>
                  <a:cubicBezTo>
                    <a:pt x="11" y="29"/>
                    <a:pt x="9" y="28"/>
                    <a:pt x="8" y="27"/>
                  </a:cubicBezTo>
                  <a:cubicBezTo>
                    <a:pt x="8" y="25"/>
                    <a:pt x="9" y="24"/>
                    <a:pt x="10" y="23"/>
                  </a:cubicBezTo>
                  <a:cubicBezTo>
                    <a:pt x="12" y="21"/>
                    <a:pt x="15" y="21"/>
                    <a:pt x="17" y="19"/>
                  </a:cubicBezTo>
                  <a:cubicBezTo>
                    <a:pt x="18" y="18"/>
                    <a:pt x="17" y="15"/>
                    <a:pt x="16" y="15"/>
                  </a:cubicBezTo>
                  <a:cubicBezTo>
                    <a:pt x="12" y="15"/>
                    <a:pt x="9" y="20"/>
                    <a:pt x="6" y="19"/>
                  </a:cubicBezTo>
                  <a:cubicBezTo>
                    <a:pt x="3" y="18"/>
                    <a:pt x="3" y="14"/>
                    <a:pt x="3" y="12"/>
                  </a:cubicBezTo>
                  <a:cubicBezTo>
                    <a:pt x="3" y="10"/>
                    <a:pt x="7" y="11"/>
                    <a:pt x="7" y="9"/>
                  </a:cubicBezTo>
                  <a:cubicBezTo>
                    <a:pt x="7" y="7"/>
                    <a:pt x="4" y="6"/>
                    <a:pt x="4" y="5"/>
                  </a:cubicBezTo>
                  <a:cubicBezTo>
                    <a:pt x="4" y="4"/>
                    <a:pt x="6" y="6"/>
                    <a:pt x="7" y="6"/>
                  </a:cubicBezTo>
                  <a:cubicBezTo>
                    <a:pt x="8" y="6"/>
                    <a:pt x="9" y="7"/>
                    <a:pt x="10" y="6"/>
                  </a:cubicBezTo>
                  <a:cubicBezTo>
                    <a:pt x="12" y="4"/>
                    <a:pt x="11" y="1"/>
                    <a:pt x="13" y="0"/>
                  </a:cubicBezTo>
                  <a:cubicBezTo>
                    <a:pt x="15" y="0"/>
                    <a:pt x="16" y="4"/>
                    <a:pt x="18" y="4"/>
                  </a:cubicBezTo>
                  <a:cubicBezTo>
                    <a:pt x="19" y="4"/>
                    <a:pt x="20" y="4"/>
                    <a:pt x="22" y="3"/>
                  </a:cubicBezTo>
                  <a:cubicBezTo>
                    <a:pt x="24" y="16"/>
                    <a:pt x="26" y="30"/>
                    <a:pt x="28" y="4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8" name="Freeform 2531"/>
            <p:cNvSpPr>
              <a:spLocks noChangeAspect="1"/>
            </p:cNvSpPr>
            <p:nvPr/>
          </p:nvSpPr>
          <p:spPr bwMode="auto">
            <a:xfrm>
              <a:off x="9285859" y="14778164"/>
              <a:ext cx="1673662" cy="3651798"/>
            </a:xfrm>
            <a:custGeom>
              <a:avLst/>
              <a:gdLst>
                <a:gd name="T0" fmla="*/ 67 w 208"/>
                <a:gd name="T1" fmla="*/ 568 h 498"/>
                <a:gd name="T2" fmla="*/ 72 w 208"/>
                <a:gd name="T3" fmla="*/ 540 h 498"/>
                <a:gd name="T4" fmla="*/ 84 w 208"/>
                <a:gd name="T5" fmla="*/ 522 h 498"/>
                <a:gd name="T6" fmla="*/ 102 w 208"/>
                <a:gd name="T7" fmla="*/ 483 h 498"/>
                <a:gd name="T8" fmla="*/ 78 w 208"/>
                <a:gd name="T9" fmla="*/ 456 h 498"/>
                <a:gd name="T10" fmla="*/ 100 w 208"/>
                <a:gd name="T11" fmla="*/ 436 h 498"/>
                <a:gd name="T12" fmla="*/ 113 w 208"/>
                <a:gd name="T13" fmla="*/ 400 h 498"/>
                <a:gd name="T14" fmla="*/ 121 w 208"/>
                <a:gd name="T15" fmla="*/ 400 h 498"/>
                <a:gd name="T16" fmla="*/ 119 w 208"/>
                <a:gd name="T17" fmla="*/ 388 h 498"/>
                <a:gd name="T18" fmla="*/ 106 w 208"/>
                <a:gd name="T19" fmla="*/ 382 h 498"/>
                <a:gd name="T20" fmla="*/ 105 w 208"/>
                <a:gd name="T21" fmla="*/ 355 h 498"/>
                <a:gd name="T22" fmla="*/ 130 w 208"/>
                <a:gd name="T23" fmla="*/ 364 h 498"/>
                <a:gd name="T24" fmla="*/ 143 w 208"/>
                <a:gd name="T25" fmla="*/ 337 h 498"/>
                <a:gd name="T26" fmla="*/ 151 w 208"/>
                <a:gd name="T27" fmla="*/ 322 h 498"/>
                <a:gd name="T28" fmla="*/ 207 w 208"/>
                <a:gd name="T29" fmla="*/ 300 h 498"/>
                <a:gd name="T30" fmla="*/ 212 w 208"/>
                <a:gd name="T31" fmla="*/ 270 h 498"/>
                <a:gd name="T32" fmla="*/ 207 w 208"/>
                <a:gd name="T33" fmla="*/ 250 h 498"/>
                <a:gd name="T34" fmla="*/ 186 w 208"/>
                <a:gd name="T35" fmla="*/ 232 h 498"/>
                <a:gd name="T36" fmla="*/ 190 w 208"/>
                <a:gd name="T37" fmla="*/ 204 h 498"/>
                <a:gd name="T38" fmla="*/ 188 w 208"/>
                <a:gd name="T39" fmla="*/ 186 h 498"/>
                <a:gd name="T40" fmla="*/ 196 w 208"/>
                <a:gd name="T41" fmla="*/ 155 h 498"/>
                <a:gd name="T42" fmla="*/ 227 w 208"/>
                <a:gd name="T43" fmla="*/ 114 h 498"/>
                <a:gd name="T44" fmla="*/ 248 w 208"/>
                <a:gd name="T45" fmla="*/ 88 h 498"/>
                <a:gd name="T46" fmla="*/ 240 w 208"/>
                <a:gd name="T47" fmla="*/ 68 h 498"/>
                <a:gd name="T48" fmla="*/ 234 w 208"/>
                <a:gd name="T49" fmla="*/ 85 h 498"/>
                <a:gd name="T50" fmla="*/ 218 w 208"/>
                <a:gd name="T51" fmla="*/ 102 h 498"/>
                <a:gd name="T52" fmla="*/ 186 w 208"/>
                <a:gd name="T53" fmla="*/ 100 h 498"/>
                <a:gd name="T54" fmla="*/ 180 w 208"/>
                <a:gd name="T55" fmla="*/ 80 h 498"/>
                <a:gd name="T56" fmla="*/ 184 w 208"/>
                <a:gd name="T57" fmla="*/ 59 h 498"/>
                <a:gd name="T58" fmla="*/ 144 w 208"/>
                <a:gd name="T59" fmla="*/ 42 h 498"/>
                <a:gd name="T60" fmla="*/ 115 w 208"/>
                <a:gd name="T61" fmla="*/ 17 h 498"/>
                <a:gd name="T62" fmla="*/ 90 w 208"/>
                <a:gd name="T63" fmla="*/ 5 h 498"/>
                <a:gd name="T64" fmla="*/ 79 w 208"/>
                <a:gd name="T65" fmla="*/ 8 h 498"/>
                <a:gd name="T66" fmla="*/ 53 w 208"/>
                <a:gd name="T67" fmla="*/ 8 h 498"/>
                <a:gd name="T68" fmla="*/ 41 w 208"/>
                <a:gd name="T69" fmla="*/ 20 h 498"/>
                <a:gd name="T70" fmla="*/ 28 w 208"/>
                <a:gd name="T71" fmla="*/ 49 h 498"/>
                <a:gd name="T72" fmla="*/ 25 w 208"/>
                <a:gd name="T73" fmla="*/ 64 h 498"/>
                <a:gd name="T74" fmla="*/ 26 w 208"/>
                <a:gd name="T75" fmla="*/ 90 h 498"/>
                <a:gd name="T76" fmla="*/ 19 w 208"/>
                <a:gd name="T77" fmla="*/ 114 h 498"/>
                <a:gd name="T78" fmla="*/ 8 w 208"/>
                <a:gd name="T79" fmla="*/ 138 h 498"/>
                <a:gd name="T80" fmla="*/ 5 w 208"/>
                <a:gd name="T81" fmla="*/ 181 h 498"/>
                <a:gd name="T82" fmla="*/ 13 w 208"/>
                <a:gd name="T83" fmla="*/ 198 h 498"/>
                <a:gd name="T84" fmla="*/ 17 w 208"/>
                <a:gd name="T85" fmla="*/ 225 h 498"/>
                <a:gd name="T86" fmla="*/ 12 w 208"/>
                <a:gd name="T87" fmla="*/ 267 h 498"/>
                <a:gd name="T88" fmla="*/ 12 w 208"/>
                <a:gd name="T89" fmla="*/ 312 h 498"/>
                <a:gd name="T90" fmla="*/ 2 w 208"/>
                <a:gd name="T91" fmla="*/ 336 h 498"/>
                <a:gd name="T92" fmla="*/ 6 w 208"/>
                <a:gd name="T93" fmla="*/ 375 h 498"/>
                <a:gd name="T94" fmla="*/ 8 w 208"/>
                <a:gd name="T95" fmla="*/ 401 h 498"/>
                <a:gd name="T96" fmla="*/ 11 w 208"/>
                <a:gd name="T97" fmla="*/ 427 h 498"/>
                <a:gd name="T98" fmla="*/ 20 w 208"/>
                <a:gd name="T99" fmla="*/ 436 h 498"/>
                <a:gd name="T100" fmla="*/ 22 w 208"/>
                <a:gd name="T101" fmla="*/ 443 h 498"/>
                <a:gd name="T102" fmla="*/ 19 w 208"/>
                <a:gd name="T103" fmla="*/ 470 h 498"/>
                <a:gd name="T104" fmla="*/ 8 w 208"/>
                <a:gd name="T105" fmla="*/ 494 h 498"/>
                <a:gd name="T106" fmla="*/ 10 w 208"/>
                <a:gd name="T107" fmla="*/ 520 h 498"/>
                <a:gd name="T108" fmla="*/ 10 w 208"/>
                <a:gd name="T109" fmla="*/ 558 h 498"/>
                <a:gd name="T110" fmla="*/ 26 w 208"/>
                <a:gd name="T111" fmla="*/ 575 h 498"/>
                <a:gd name="T112" fmla="*/ 70 w 208"/>
                <a:gd name="T113" fmla="*/ 590 h 4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08"/>
                <a:gd name="T172" fmla="*/ 0 h 498"/>
                <a:gd name="T173" fmla="*/ 208 w 208"/>
                <a:gd name="T174" fmla="*/ 498 h 4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08" h="498">
                  <a:moveTo>
                    <a:pt x="58" y="491"/>
                  </a:moveTo>
                  <a:cubicBezTo>
                    <a:pt x="61" y="492"/>
                    <a:pt x="69" y="498"/>
                    <a:pt x="68" y="494"/>
                  </a:cubicBezTo>
                  <a:cubicBezTo>
                    <a:pt x="68" y="486"/>
                    <a:pt x="60" y="480"/>
                    <a:pt x="56" y="473"/>
                  </a:cubicBezTo>
                  <a:cubicBezTo>
                    <a:pt x="55" y="470"/>
                    <a:pt x="54" y="467"/>
                    <a:pt x="55" y="464"/>
                  </a:cubicBezTo>
                  <a:cubicBezTo>
                    <a:pt x="56" y="461"/>
                    <a:pt x="60" y="459"/>
                    <a:pt x="61" y="455"/>
                  </a:cubicBezTo>
                  <a:cubicBezTo>
                    <a:pt x="62" y="454"/>
                    <a:pt x="58" y="451"/>
                    <a:pt x="60" y="450"/>
                  </a:cubicBezTo>
                  <a:cubicBezTo>
                    <a:pt x="61" y="449"/>
                    <a:pt x="62" y="453"/>
                    <a:pt x="64" y="453"/>
                  </a:cubicBezTo>
                  <a:cubicBezTo>
                    <a:pt x="66" y="453"/>
                    <a:pt x="69" y="452"/>
                    <a:pt x="70" y="450"/>
                  </a:cubicBezTo>
                  <a:cubicBezTo>
                    <a:pt x="72" y="445"/>
                    <a:pt x="68" y="439"/>
                    <a:pt x="70" y="435"/>
                  </a:cubicBezTo>
                  <a:cubicBezTo>
                    <a:pt x="74" y="428"/>
                    <a:pt x="83" y="424"/>
                    <a:pt x="88" y="417"/>
                  </a:cubicBezTo>
                  <a:cubicBezTo>
                    <a:pt x="90" y="414"/>
                    <a:pt x="91" y="410"/>
                    <a:pt x="90" y="407"/>
                  </a:cubicBezTo>
                  <a:cubicBezTo>
                    <a:pt x="90" y="404"/>
                    <a:pt x="87" y="403"/>
                    <a:pt x="85" y="402"/>
                  </a:cubicBezTo>
                  <a:cubicBezTo>
                    <a:pt x="82" y="401"/>
                    <a:pt x="78" y="401"/>
                    <a:pt x="75" y="399"/>
                  </a:cubicBezTo>
                  <a:cubicBezTo>
                    <a:pt x="71" y="396"/>
                    <a:pt x="67" y="392"/>
                    <a:pt x="65" y="387"/>
                  </a:cubicBezTo>
                  <a:cubicBezTo>
                    <a:pt x="64" y="385"/>
                    <a:pt x="64" y="382"/>
                    <a:pt x="65" y="380"/>
                  </a:cubicBezTo>
                  <a:cubicBezTo>
                    <a:pt x="69" y="375"/>
                    <a:pt x="73" y="370"/>
                    <a:pt x="78" y="367"/>
                  </a:cubicBezTo>
                  <a:cubicBezTo>
                    <a:pt x="80" y="365"/>
                    <a:pt x="84" y="368"/>
                    <a:pt x="87" y="367"/>
                  </a:cubicBezTo>
                  <a:cubicBezTo>
                    <a:pt x="88" y="366"/>
                    <a:pt x="83" y="365"/>
                    <a:pt x="83" y="363"/>
                  </a:cubicBezTo>
                  <a:cubicBezTo>
                    <a:pt x="84" y="361"/>
                    <a:pt x="88" y="360"/>
                    <a:pt x="88" y="358"/>
                  </a:cubicBezTo>
                  <a:cubicBezTo>
                    <a:pt x="89" y="354"/>
                    <a:pt x="86" y="349"/>
                    <a:pt x="87" y="345"/>
                  </a:cubicBezTo>
                  <a:cubicBezTo>
                    <a:pt x="88" y="341"/>
                    <a:pt x="93" y="338"/>
                    <a:pt x="94" y="333"/>
                  </a:cubicBezTo>
                  <a:cubicBezTo>
                    <a:pt x="94" y="331"/>
                    <a:pt x="89" y="330"/>
                    <a:pt x="90" y="328"/>
                  </a:cubicBezTo>
                  <a:cubicBezTo>
                    <a:pt x="92" y="326"/>
                    <a:pt x="96" y="325"/>
                    <a:pt x="99" y="326"/>
                  </a:cubicBezTo>
                  <a:cubicBezTo>
                    <a:pt x="101" y="327"/>
                    <a:pt x="99" y="333"/>
                    <a:pt x="101" y="333"/>
                  </a:cubicBezTo>
                  <a:cubicBezTo>
                    <a:pt x="104" y="332"/>
                    <a:pt x="105" y="328"/>
                    <a:pt x="105" y="325"/>
                  </a:cubicBezTo>
                  <a:cubicBezTo>
                    <a:pt x="106" y="322"/>
                    <a:pt x="104" y="319"/>
                    <a:pt x="101" y="318"/>
                  </a:cubicBezTo>
                  <a:cubicBezTo>
                    <a:pt x="100" y="317"/>
                    <a:pt x="100" y="322"/>
                    <a:pt x="99" y="323"/>
                  </a:cubicBezTo>
                  <a:cubicBezTo>
                    <a:pt x="97" y="324"/>
                    <a:pt x="95" y="324"/>
                    <a:pt x="94" y="323"/>
                  </a:cubicBezTo>
                  <a:cubicBezTo>
                    <a:pt x="93" y="323"/>
                    <a:pt x="95" y="321"/>
                    <a:pt x="94" y="320"/>
                  </a:cubicBezTo>
                  <a:cubicBezTo>
                    <a:pt x="92" y="319"/>
                    <a:pt x="89" y="320"/>
                    <a:pt x="88" y="318"/>
                  </a:cubicBezTo>
                  <a:cubicBezTo>
                    <a:pt x="87" y="316"/>
                    <a:pt x="89" y="313"/>
                    <a:pt x="88" y="310"/>
                  </a:cubicBezTo>
                  <a:cubicBezTo>
                    <a:pt x="87" y="307"/>
                    <a:pt x="83" y="306"/>
                    <a:pt x="83" y="303"/>
                  </a:cubicBezTo>
                  <a:cubicBezTo>
                    <a:pt x="83" y="300"/>
                    <a:pt x="85" y="298"/>
                    <a:pt x="87" y="296"/>
                  </a:cubicBezTo>
                  <a:cubicBezTo>
                    <a:pt x="88" y="296"/>
                    <a:pt x="88" y="298"/>
                    <a:pt x="89" y="298"/>
                  </a:cubicBezTo>
                  <a:cubicBezTo>
                    <a:pt x="92" y="300"/>
                    <a:pt x="95" y="302"/>
                    <a:pt x="99" y="303"/>
                  </a:cubicBezTo>
                  <a:cubicBezTo>
                    <a:pt x="102" y="303"/>
                    <a:pt x="105" y="303"/>
                    <a:pt x="108" y="303"/>
                  </a:cubicBezTo>
                  <a:cubicBezTo>
                    <a:pt x="111" y="302"/>
                    <a:pt x="115" y="301"/>
                    <a:pt x="118" y="298"/>
                  </a:cubicBezTo>
                  <a:cubicBezTo>
                    <a:pt x="119" y="296"/>
                    <a:pt x="115" y="294"/>
                    <a:pt x="115" y="292"/>
                  </a:cubicBezTo>
                  <a:cubicBezTo>
                    <a:pt x="115" y="288"/>
                    <a:pt x="119" y="285"/>
                    <a:pt x="119" y="281"/>
                  </a:cubicBezTo>
                  <a:cubicBezTo>
                    <a:pt x="119" y="278"/>
                    <a:pt x="117" y="275"/>
                    <a:pt x="116" y="273"/>
                  </a:cubicBezTo>
                  <a:cubicBezTo>
                    <a:pt x="116" y="270"/>
                    <a:pt x="113" y="265"/>
                    <a:pt x="116" y="263"/>
                  </a:cubicBezTo>
                  <a:cubicBezTo>
                    <a:pt x="119" y="262"/>
                    <a:pt x="122" y="268"/>
                    <a:pt x="126" y="268"/>
                  </a:cubicBezTo>
                  <a:cubicBezTo>
                    <a:pt x="130" y="269"/>
                    <a:pt x="134" y="267"/>
                    <a:pt x="138" y="267"/>
                  </a:cubicBezTo>
                  <a:cubicBezTo>
                    <a:pt x="144" y="266"/>
                    <a:pt x="150" y="266"/>
                    <a:pt x="155" y="263"/>
                  </a:cubicBezTo>
                  <a:cubicBezTo>
                    <a:pt x="161" y="260"/>
                    <a:pt x="167" y="255"/>
                    <a:pt x="172" y="250"/>
                  </a:cubicBezTo>
                  <a:cubicBezTo>
                    <a:pt x="176" y="246"/>
                    <a:pt x="180" y="240"/>
                    <a:pt x="181" y="235"/>
                  </a:cubicBezTo>
                  <a:cubicBezTo>
                    <a:pt x="182" y="232"/>
                    <a:pt x="181" y="228"/>
                    <a:pt x="180" y="225"/>
                  </a:cubicBezTo>
                  <a:cubicBezTo>
                    <a:pt x="179" y="224"/>
                    <a:pt x="177" y="226"/>
                    <a:pt x="176" y="225"/>
                  </a:cubicBezTo>
                  <a:cubicBezTo>
                    <a:pt x="175" y="224"/>
                    <a:pt x="173" y="221"/>
                    <a:pt x="173" y="219"/>
                  </a:cubicBezTo>
                  <a:cubicBezTo>
                    <a:pt x="172" y="218"/>
                    <a:pt x="174" y="217"/>
                    <a:pt x="174" y="215"/>
                  </a:cubicBezTo>
                  <a:cubicBezTo>
                    <a:pt x="174" y="213"/>
                    <a:pt x="174" y="210"/>
                    <a:pt x="172" y="208"/>
                  </a:cubicBezTo>
                  <a:cubicBezTo>
                    <a:pt x="167" y="204"/>
                    <a:pt x="161" y="203"/>
                    <a:pt x="156" y="200"/>
                  </a:cubicBezTo>
                  <a:cubicBezTo>
                    <a:pt x="154" y="199"/>
                    <a:pt x="153" y="197"/>
                    <a:pt x="152" y="195"/>
                  </a:cubicBezTo>
                  <a:cubicBezTo>
                    <a:pt x="152" y="194"/>
                    <a:pt x="155" y="194"/>
                    <a:pt x="155" y="193"/>
                  </a:cubicBezTo>
                  <a:cubicBezTo>
                    <a:pt x="155" y="191"/>
                    <a:pt x="153" y="189"/>
                    <a:pt x="153" y="187"/>
                  </a:cubicBezTo>
                  <a:cubicBezTo>
                    <a:pt x="152" y="183"/>
                    <a:pt x="152" y="180"/>
                    <a:pt x="153" y="176"/>
                  </a:cubicBezTo>
                  <a:cubicBezTo>
                    <a:pt x="154" y="174"/>
                    <a:pt x="157" y="172"/>
                    <a:pt x="158" y="170"/>
                  </a:cubicBezTo>
                  <a:cubicBezTo>
                    <a:pt x="158" y="169"/>
                    <a:pt x="157" y="167"/>
                    <a:pt x="157" y="165"/>
                  </a:cubicBezTo>
                  <a:cubicBezTo>
                    <a:pt x="157" y="164"/>
                    <a:pt x="159" y="163"/>
                    <a:pt x="159" y="162"/>
                  </a:cubicBezTo>
                  <a:cubicBezTo>
                    <a:pt x="158" y="159"/>
                    <a:pt x="156" y="157"/>
                    <a:pt x="156" y="155"/>
                  </a:cubicBezTo>
                  <a:cubicBezTo>
                    <a:pt x="157" y="152"/>
                    <a:pt x="159" y="150"/>
                    <a:pt x="160" y="148"/>
                  </a:cubicBezTo>
                  <a:cubicBezTo>
                    <a:pt x="160" y="144"/>
                    <a:pt x="159" y="139"/>
                    <a:pt x="160" y="135"/>
                  </a:cubicBezTo>
                  <a:cubicBezTo>
                    <a:pt x="160" y="133"/>
                    <a:pt x="162" y="131"/>
                    <a:pt x="163" y="129"/>
                  </a:cubicBezTo>
                  <a:cubicBezTo>
                    <a:pt x="167" y="124"/>
                    <a:pt x="171" y="120"/>
                    <a:pt x="174" y="115"/>
                  </a:cubicBezTo>
                  <a:cubicBezTo>
                    <a:pt x="177" y="110"/>
                    <a:pt x="178" y="104"/>
                    <a:pt x="181" y="100"/>
                  </a:cubicBezTo>
                  <a:cubicBezTo>
                    <a:pt x="183" y="97"/>
                    <a:pt x="187" y="97"/>
                    <a:pt x="189" y="95"/>
                  </a:cubicBezTo>
                  <a:cubicBezTo>
                    <a:pt x="191" y="93"/>
                    <a:pt x="192" y="90"/>
                    <a:pt x="194" y="88"/>
                  </a:cubicBezTo>
                  <a:cubicBezTo>
                    <a:pt x="198" y="85"/>
                    <a:pt x="204" y="85"/>
                    <a:pt x="206" y="82"/>
                  </a:cubicBezTo>
                  <a:cubicBezTo>
                    <a:pt x="208" y="79"/>
                    <a:pt x="206" y="76"/>
                    <a:pt x="206" y="73"/>
                  </a:cubicBezTo>
                  <a:cubicBezTo>
                    <a:pt x="206" y="70"/>
                    <a:pt x="208" y="68"/>
                    <a:pt x="207" y="66"/>
                  </a:cubicBezTo>
                  <a:cubicBezTo>
                    <a:pt x="207" y="64"/>
                    <a:pt x="204" y="61"/>
                    <a:pt x="203" y="59"/>
                  </a:cubicBezTo>
                  <a:cubicBezTo>
                    <a:pt x="202" y="58"/>
                    <a:pt x="201" y="57"/>
                    <a:pt x="200" y="57"/>
                  </a:cubicBezTo>
                  <a:cubicBezTo>
                    <a:pt x="198" y="57"/>
                    <a:pt x="196" y="57"/>
                    <a:pt x="195" y="57"/>
                  </a:cubicBezTo>
                  <a:cubicBezTo>
                    <a:pt x="195" y="60"/>
                    <a:pt x="195" y="62"/>
                    <a:pt x="195" y="65"/>
                  </a:cubicBezTo>
                  <a:cubicBezTo>
                    <a:pt x="195" y="67"/>
                    <a:pt x="196" y="69"/>
                    <a:pt x="195" y="71"/>
                  </a:cubicBezTo>
                  <a:cubicBezTo>
                    <a:pt x="193" y="73"/>
                    <a:pt x="190" y="75"/>
                    <a:pt x="188" y="77"/>
                  </a:cubicBezTo>
                  <a:cubicBezTo>
                    <a:pt x="186" y="80"/>
                    <a:pt x="185" y="83"/>
                    <a:pt x="183" y="86"/>
                  </a:cubicBezTo>
                  <a:cubicBezTo>
                    <a:pt x="182" y="86"/>
                    <a:pt x="182" y="85"/>
                    <a:pt x="181" y="85"/>
                  </a:cubicBezTo>
                  <a:cubicBezTo>
                    <a:pt x="180" y="84"/>
                    <a:pt x="178" y="83"/>
                    <a:pt x="176" y="84"/>
                  </a:cubicBezTo>
                  <a:cubicBezTo>
                    <a:pt x="173" y="84"/>
                    <a:pt x="171" y="87"/>
                    <a:pt x="168" y="87"/>
                  </a:cubicBezTo>
                  <a:cubicBezTo>
                    <a:pt x="164" y="87"/>
                    <a:pt x="160" y="84"/>
                    <a:pt x="155" y="83"/>
                  </a:cubicBezTo>
                  <a:cubicBezTo>
                    <a:pt x="152" y="82"/>
                    <a:pt x="147" y="86"/>
                    <a:pt x="146" y="83"/>
                  </a:cubicBezTo>
                  <a:cubicBezTo>
                    <a:pt x="144" y="80"/>
                    <a:pt x="149" y="77"/>
                    <a:pt x="150" y="74"/>
                  </a:cubicBezTo>
                  <a:cubicBezTo>
                    <a:pt x="150" y="72"/>
                    <a:pt x="148" y="69"/>
                    <a:pt x="150" y="67"/>
                  </a:cubicBezTo>
                  <a:cubicBezTo>
                    <a:pt x="151" y="66"/>
                    <a:pt x="155" y="67"/>
                    <a:pt x="156" y="65"/>
                  </a:cubicBezTo>
                  <a:cubicBezTo>
                    <a:pt x="157" y="62"/>
                    <a:pt x="157" y="58"/>
                    <a:pt x="156" y="54"/>
                  </a:cubicBezTo>
                  <a:cubicBezTo>
                    <a:pt x="156" y="52"/>
                    <a:pt x="155" y="50"/>
                    <a:pt x="153" y="49"/>
                  </a:cubicBezTo>
                  <a:cubicBezTo>
                    <a:pt x="148" y="47"/>
                    <a:pt x="143" y="47"/>
                    <a:pt x="139" y="45"/>
                  </a:cubicBezTo>
                  <a:cubicBezTo>
                    <a:pt x="134" y="42"/>
                    <a:pt x="131" y="37"/>
                    <a:pt x="127" y="35"/>
                  </a:cubicBezTo>
                  <a:cubicBezTo>
                    <a:pt x="125" y="34"/>
                    <a:pt x="122" y="36"/>
                    <a:pt x="120" y="35"/>
                  </a:cubicBezTo>
                  <a:cubicBezTo>
                    <a:pt x="117" y="33"/>
                    <a:pt x="115" y="31"/>
                    <a:pt x="112" y="29"/>
                  </a:cubicBezTo>
                  <a:cubicBezTo>
                    <a:pt x="108" y="26"/>
                    <a:pt x="104" y="25"/>
                    <a:pt x="100" y="22"/>
                  </a:cubicBezTo>
                  <a:cubicBezTo>
                    <a:pt x="98" y="19"/>
                    <a:pt x="98" y="16"/>
                    <a:pt x="96" y="14"/>
                  </a:cubicBezTo>
                  <a:cubicBezTo>
                    <a:pt x="95" y="12"/>
                    <a:pt x="93" y="10"/>
                    <a:pt x="91" y="8"/>
                  </a:cubicBezTo>
                  <a:cubicBezTo>
                    <a:pt x="90" y="7"/>
                    <a:pt x="89" y="5"/>
                    <a:pt x="88" y="4"/>
                  </a:cubicBezTo>
                  <a:cubicBezTo>
                    <a:pt x="84" y="3"/>
                    <a:pt x="79" y="3"/>
                    <a:pt x="75" y="4"/>
                  </a:cubicBezTo>
                  <a:cubicBezTo>
                    <a:pt x="73" y="5"/>
                    <a:pt x="72" y="8"/>
                    <a:pt x="71" y="11"/>
                  </a:cubicBezTo>
                  <a:cubicBezTo>
                    <a:pt x="70" y="13"/>
                    <a:pt x="72" y="20"/>
                    <a:pt x="70" y="18"/>
                  </a:cubicBezTo>
                  <a:cubicBezTo>
                    <a:pt x="67" y="16"/>
                    <a:pt x="69" y="9"/>
                    <a:pt x="66" y="7"/>
                  </a:cubicBezTo>
                  <a:cubicBezTo>
                    <a:pt x="63" y="5"/>
                    <a:pt x="57" y="8"/>
                    <a:pt x="53" y="6"/>
                  </a:cubicBezTo>
                  <a:cubicBezTo>
                    <a:pt x="50" y="5"/>
                    <a:pt x="49" y="0"/>
                    <a:pt x="46" y="1"/>
                  </a:cubicBezTo>
                  <a:cubicBezTo>
                    <a:pt x="44" y="1"/>
                    <a:pt x="46" y="6"/>
                    <a:pt x="44" y="7"/>
                  </a:cubicBezTo>
                  <a:cubicBezTo>
                    <a:pt x="44" y="9"/>
                    <a:pt x="42" y="8"/>
                    <a:pt x="41" y="9"/>
                  </a:cubicBezTo>
                  <a:cubicBezTo>
                    <a:pt x="39" y="10"/>
                    <a:pt x="38" y="11"/>
                    <a:pt x="38" y="12"/>
                  </a:cubicBezTo>
                  <a:cubicBezTo>
                    <a:pt x="36" y="14"/>
                    <a:pt x="35" y="16"/>
                    <a:pt x="34" y="17"/>
                  </a:cubicBezTo>
                  <a:cubicBezTo>
                    <a:pt x="35" y="19"/>
                    <a:pt x="36" y="22"/>
                    <a:pt x="36" y="24"/>
                  </a:cubicBezTo>
                  <a:cubicBezTo>
                    <a:pt x="35" y="28"/>
                    <a:pt x="36" y="32"/>
                    <a:pt x="33" y="36"/>
                  </a:cubicBezTo>
                  <a:cubicBezTo>
                    <a:pt x="31" y="39"/>
                    <a:pt x="26" y="39"/>
                    <a:pt x="23" y="41"/>
                  </a:cubicBezTo>
                  <a:cubicBezTo>
                    <a:pt x="21" y="42"/>
                    <a:pt x="18" y="44"/>
                    <a:pt x="18" y="46"/>
                  </a:cubicBezTo>
                  <a:cubicBezTo>
                    <a:pt x="18" y="49"/>
                    <a:pt x="22" y="50"/>
                    <a:pt x="23" y="52"/>
                  </a:cubicBezTo>
                  <a:cubicBezTo>
                    <a:pt x="23" y="53"/>
                    <a:pt x="21" y="52"/>
                    <a:pt x="21" y="53"/>
                  </a:cubicBezTo>
                  <a:cubicBezTo>
                    <a:pt x="20" y="55"/>
                    <a:pt x="20" y="57"/>
                    <a:pt x="20" y="58"/>
                  </a:cubicBezTo>
                  <a:cubicBezTo>
                    <a:pt x="21" y="62"/>
                    <a:pt x="23" y="65"/>
                    <a:pt x="23" y="68"/>
                  </a:cubicBezTo>
                  <a:cubicBezTo>
                    <a:pt x="23" y="71"/>
                    <a:pt x="21" y="73"/>
                    <a:pt x="22" y="75"/>
                  </a:cubicBezTo>
                  <a:cubicBezTo>
                    <a:pt x="22" y="77"/>
                    <a:pt x="27" y="79"/>
                    <a:pt x="26" y="82"/>
                  </a:cubicBezTo>
                  <a:cubicBezTo>
                    <a:pt x="25" y="84"/>
                    <a:pt x="20" y="81"/>
                    <a:pt x="19" y="83"/>
                  </a:cubicBezTo>
                  <a:cubicBezTo>
                    <a:pt x="17" y="86"/>
                    <a:pt x="18" y="91"/>
                    <a:pt x="16" y="95"/>
                  </a:cubicBezTo>
                  <a:cubicBezTo>
                    <a:pt x="15" y="98"/>
                    <a:pt x="11" y="100"/>
                    <a:pt x="9" y="103"/>
                  </a:cubicBezTo>
                  <a:cubicBezTo>
                    <a:pt x="8" y="106"/>
                    <a:pt x="11" y="112"/>
                    <a:pt x="9" y="111"/>
                  </a:cubicBezTo>
                  <a:cubicBezTo>
                    <a:pt x="8" y="113"/>
                    <a:pt x="8" y="114"/>
                    <a:pt x="7" y="115"/>
                  </a:cubicBezTo>
                  <a:cubicBezTo>
                    <a:pt x="11" y="116"/>
                    <a:pt x="10" y="123"/>
                    <a:pt x="10" y="127"/>
                  </a:cubicBezTo>
                  <a:cubicBezTo>
                    <a:pt x="9" y="132"/>
                    <a:pt x="5" y="136"/>
                    <a:pt x="4" y="141"/>
                  </a:cubicBezTo>
                  <a:cubicBezTo>
                    <a:pt x="3" y="144"/>
                    <a:pt x="3" y="147"/>
                    <a:pt x="4" y="151"/>
                  </a:cubicBezTo>
                  <a:cubicBezTo>
                    <a:pt x="4" y="153"/>
                    <a:pt x="7" y="154"/>
                    <a:pt x="7" y="156"/>
                  </a:cubicBezTo>
                  <a:cubicBezTo>
                    <a:pt x="7" y="158"/>
                    <a:pt x="4" y="159"/>
                    <a:pt x="5" y="160"/>
                  </a:cubicBezTo>
                  <a:cubicBezTo>
                    <a:pt x="6" y="163"/>
                    <a:pt x="10" y="163"/>
                    <a:pt x="11" y="165"/>
                  </a:cubicBezTo>
                  <a:cubicBezTo>
                    <a:pt x="12" y="169"/>
                    <a:pt x="9" y="173"/>
                    <a:pt x="10" y="176"/>
                  </a:cubicBezTo>
                  <a:cubicBezTo>
                    <a:pt x="11" y="178"/>
                    <a:pt x="15" y="174"/>
                    <a:pt x="15" y="176"/>
                  </a:cubicBezTo>
                  <a:cubicBezTo>
                    <a:pt x="17" y="179"/>
                    <a:pt x="14" y="184"/>
                    <a:pt x="14" y="187"/>
                  </a:cubicBezTo>
                  <a:cubicBezTo>
                    <a:pt x="12" y="193"/>
                    <a:pt x="10" y="199"/>
                    <a:pt x="9" y="207"/>
                  </a:cubicBezTo>
                  <a:cubicBezTo>
                    <a:pt x="9" y="208"/>
                    <a:pt x="7" y="208"/>
                    <a:pt x="7" y="209"/>
                  </a:cubicBezTo>
                  <a:cubicBezTo>
                    <a:pt x="7" y="214"/>
                    <a:pt x="12" y="214"/>
                    <a:pt x="10" y="222"/>
                  </a:cubicBezTo>
                  <a:cubicBezTo>
                    <a:pt x="9" y="225"/>
                    <a:pt x="3" y="224"/>
                    <a:pt x="2" y="226"/>
                  </a:cubicBezTo>
                  <a:cubicBezTo>
                    <a:pt x="1" y="233"/>
                    <a:pt x="3" y="239"/>
                    <a:pt x="5" y="246"/>
                  </a:cubicBezTo>
                  <a:cubicBezTo>
                    <a:pt x="6" y="251"/>
                    <a:pt x="11" y="255"/>
                    <a:pt x="10" y="260"/>
                  </a:cubicBezTo>
                  <a:cubicBezTo>
                    <a:pt x="10" y="263"/>
                    <a:pt x="4" y="263"/>
                    <a:pt x="2" y="265"/>
                  </a:cubicBezTo>
                  <a:cubicBezTo>
                    <a:pt x="1" y="268"/>
                    <a:pt x="4" y="271"/>
                    <a:pt x="4" y="274"/>
                  </a:cubicBezTo>
                  <a:cubicBezTo>
                    <a:pt x="4" y="276"/>
                    <a:pt x="2" y="278"/>
                    <a:pt x="2" y="280"/>
                  </a:cubicBezTo>
                  <a:cubicBezTo>
                    <a:pt x="2" y="283"/>
                    <a:pt x="2" y="286"/>
                    <a:pt x="2" y="289"/>
                  </a:cubicBezTo>
                  <a:cubicBezTo>
                    <a:pt x="1" y="293"/>
                    <a:pt x="1" y="297"/>
                    <a:pt x="1" y="301"/>
                  </a:cubicBezTo>
                  <a:cubicBezTo>
                    <a:pt x="2" y="305"/>
                    <a:pt x="5" y="308"/>
                    <a:pt x="5" y="312"/>
                  </a:cubicBezTo>
                  <a:cubicBezTo>
                    <a:pt x="6" y="315"/>
                    <a:pt x="3" y="317"/>
                    <a:pt x="3" y="320"/>
                  </a:cubicBezTo>
                  <a:cubicBezTo>
                    <a:pt x="2" y="324"/>
                    <a:pt x="1" y="328"/>
                    <a:pt x="3" y="333"/>
                  </a:cubicBezTo>
                  <a:cubicBezTo>
                    <a:pt x="3" y="334"/>
                    <a:pt x="6" y="333"/>
                    <a:pt x="7" y="334"/>
                  </a:cubicBezTo>
                  <a:cubicBezTo>
                    <a:pt x="8" y="335"/>
                    <a:pt x="7" y="336"/>
                    <a:pt x="7" y="337"/>
                  </a:cubicBezTo>
                  <a:cubicBezTo>
                    <a:pt x="7" y="341"/>
                    <a:pt x="9" y="344"/>
                    <a:pt x="9" y="347"/>
                  </a:cubicBezTo>
                  <a:cubicBezTo>
                    <a:pt x="10" y="350"/>
                    <a:pt x="7" y="353"/>
                    <a:pt x="9" y="356"/>
                  </a:cubicBezTo>
                  <a:cubicBezTo>
                    <a:pt x="11" y="358"/>
                    <a:pt x="15" y="356"/>
                    <a:pt x="17" y="357"/>
                  </a:cubicBezTo>
                  <a:cubicBezTo>
                    <a:pt x="19" y="357"/>
                    <a:pt x="19" y="359"/>
                    <a:pt x="19" y="360"/>
                  </a:cubicBezTo>
                  <a:cubicBezTo>
                    <a:pt x="19" y="361"/>
                    <a:pt x="18" y="363"/>
                    <a:pt x="17" y="363"/>
                  </a:cubicBezTo>
                  <a:cubicBezTo>
                    <a:pt x="15" y="364"/>
                    <a:pt x="14" y="361"/>
                    <a:pt x="12" y="361"/>
                  </a:cubicBezTo>
                  <a:cubicBezTo>
                    <a:pt x="11" y="361"/>
                    <a:pt x="7" y="362"/>
                    <a:pt x="8" y="363"/>
                  </a:cubicBezTo>
                  <a:cubicBezTo>
                    <a:pt x="10" y="366"/>
                    <a:pt x="17" y="365"/>
                    <a:pt x="18" y="369"/>
                  </a:cubicBezTo>
                  <a:cubicBezTo>
                    <a:pt x="19" y="372"/>
                    <a:pt x="12" y="373"/>
                    <a:pt x="11" y="376"/>
                  </a:cubicBezTo>
                  <a:cubicBezTo>
                    <a:pt x="11" y="378"/>
                    <a:pt x="16" y="379"/>
                    <a:pt x="16" y="381"/>
                  </a:cubicBezTo>
                  <a:cubicBezTo>
                    <a:pt x="17" y="385"/>
                    <a:pt x="16" y="388"/>
                    <a:pt x="16" y="391"/>
                  </a:cubicBezTo>
                  <a:cubicBezTo>
                    <a:pt x="15" y="393"/>
                    <a:pt x="14" y="394"/>
                    <a:pt x="13" y="396"/>
                  </a:cubicBezTo>
                  <a:cubicBezTo>
                    <a:pt x="13" y="397"/>
                    <a:pt x="13" y="399"/>
                    <a:pt x="13" y="400"/>
                  </a:cubicBezTo>
                  <a:cubicBezTo>
                    <a:pt x="11" y="404"/>
                    <a:pt x="7" y="407"/>
                    <a:pt x="7" y="411"/>
                  </a:cubicBezTo>
                  <a:cubicBezTo>
                    <a:pt x="7" y="414"/>
                    <a:pt x="13" y="415"/>
                    <a:pt x="14" y="417"/>
                  </a:cubicBezTo>
                  <a:cubicBezTo>
                    <a:pt x="14" y="421"/>
                    <a:pt x="12" y="424"/>
                    <a:pt x="11" y="427"/>
                  </a:cubicBezTo>
                  <a:cubicBezTo>
                    <a:pt x="10" y="429"/>
                    <a:pt x="10" y="431"/>
                    <a:pt x="8" y="433"/>
                  </a:cubicBezTo>
                  <a:cubicBezTo>
                    <a:pt x="6" y="436"/>
                    <a:pt x="2" y="437"/>
                    <a:pt x="1" y="441"/>
                  </a:cubicBezTo>
                  <a:cubicBezTo>
                    <a:pt x="0" y="445"/>
                    <a:pt x="1" y="450"/>
                    <a:pt x="3" y="453"/>
                  </a:cubicBezTo>
                  <a:cubicBezTo>
                    <a:pt x="5" y="457"/>
                    <a:pt x="4" y="462"/>
                    <a:pt x="8" y="465"/>
                  </a:cubicBezTo>
                  <a:cubicBezTo>
                    <a:pt x="10" y="466"/>
                    <a:pt x="14" y="460"/>
                    <a:pt x="16" y="463"/>
                  </a:cubicBezTo>
                  <a:cubicBezTo>
                    <a:pt x="20" y="466"/>
                    <a:pt x="19" y="472"/>
                    <a:pt x="21" y="477"/>
                  </a:cubicBezTo>
                  <a:cubicBezTo>
                    <a:pt x="21" y="478"/>
                    <a:pt x="21" y="478"/>
                    <a:pt x="22" y="479"/>
                  </a:cubicBezTo>
                  <a:cubicBezTo>
                    <a:pt x="23" y="482"/>
                    <a:pt x="24" y="487"/>
                    <a:pt x="27" y="488"/>
                  </a:cubicBezTo>
                  <a:cubicBezTo>
                    <a:pt x="34" y="490"/>
                    <a:pt x="41" y="487"/>
                    <a:pt x="49" y="488"/>
                  </a:cubicBezTo>
                  <a:cubicBezTo>
                    <a:pt x="52" y="488"/>
                    <a:pt x="55" y="490"/>
                    <a:pt x="58" y="49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39" name="Freeform 2532"/>
            <p:cNvSpPr>
              <a:spLocks noChangeAspect="1"/>
            </p:cNvSpPr>
            <p:nvPr/>
          </p:nvSpPr>
          <p:spPr bwMode="auto">
            <a:xfrm>
              <a:off x="9031458" y="14332367"/>
              <a:ext cx="548960" cy="4005987"/>
            </a:xfrm>
            <a:custGeom>
              <a:avLst/>
              <a:gdLst>
                <a:gd name="T0" fmla="*/ 71 w 68"/>
                <a:gd name="T1" fmla="*/ 92 h 547"/>
                <a:gd name="T2" fmla="*/ 61 w 68"/>
                <a:gd name="T3" fmla="*/ 60 h 547"/>
                <a:gd name="T4" fmla="*/ 54 w 68"/>
                <a:gd name="T5" fmla="*/ 50 h 547"/>
                <a:gd name="T6" fmla="*/ 54 w 68"/>
                <a:gd name="T7" fmla="*/ 37 h 547"/>
                <a:gd name="T8" fmla="*/ 47 w 68"/>
                <a:gd name="T9" fmla="*/ 7 h 547"/>
                <a:gd name="T10" fmla="*/ 35 w 68"/>
                <a:gd name="T11" fmla="*/ 11 h 547"/>
                <a:gd name="T12" fmla="*/ 34 w 68"/>
                <a:gd name="T13" fmla="*/ 43 h 547"/>
                <a:gd name="T14" fmla="*/ 34 w 68"/>
                <a:gd name="T15" fmla="*/ 97 h 547"/>
                <a:gd name="T16" fmla="*/ 34 w 68"/>
                <a:gd name="T17" fmla="*/ 133 h 547"/>
                <a:gd name="T18" fmla="*/ 33 w 68"/>
                <a:gd name="T19" fmla="*/ 165 h 547"/>
                <a:gd name="T20" fmla="*/ 28 w 68"/>
                <a:gd name="T21" fmla="*/ 223 h 547"/>
                <a:gd name="T22" fmla="*/ 30 w 68"/>
                <a:gd name="T23" fmla="*/ 273 h 547"/>
                <a:gd name="T24" fmla="*/ 27 w 68"/>
                <a:gd name="T25" fmla="*/ 305 h 547"/>
                <a:gd name="T26" fmla="*/ 13 w 68"/>
                <a:gd name="T27" fmla="*/ 354 h 547"/>
                <a:gd name="T28" fmla="*/ 12 w 68"/>
                <a:gd name="T29" fmla="*/ 386 h 547"/>
                <a:gd name="T30" fmla="*/ 12 w 68"/>
                <a:gd name="T31" fmla="*/ 437 h 547"/>
                <a:gd name="T32" fmla="*/ 27 w 68"/>
                <a:gd name="T33" fmla="*/ 433 h 547"/>
                <a:gd name="T34" fmla="*/ 34 w 68"/>
                <a:gd name="T35" fmla="*/ 447 h 547"/>
                <a:gd name="T36" fmla="*/ 36 w 68"/>
                <a:gd name="T37" fmla="*/ 458 h 547"/>
                <a:gd name="T38" fmla="*/ 34 w 68"/>
                <a:gd name="T39" fmla="*/ 491 h 547"/>
                <a:gd name="T40" fmla="*/ 37 w 68"/>
                <a:gd name="T41" fmla="*/ 511 h 547"/>
                <a:gd name="T42" fmla="*/ 28 w 68"/>
                <a:gd name="T43" fmla="*/ 543 h 547"/>
                <a:gd name="T44" fmla="*/ 10 w 68"/>
                <a:gd name="T45" fmla="*/ 529 h 547"/>
                <a:gd name="T46" fmla="*/ 5 w 68"/>
                <a:gd name="T47" fmla="*/ 542 h 547"/>
                <a:gd name="T48" fmla="*/ 27 w 68"/>
                <a:gd name="T49" fmla="*/ 548 h 547"/>
                <a:gd name="T50" fmla="*/ 17 w 68"/>
                <a:gd name="T51" fmla="*/ 562 h 547"/>
                <a:gd name="T52" fmla="*/ 36 w 68"/>
                <a:gd name="T53" fmla="*/ 574 h 547"/>
                <a:gd name="T54" fmla="*/ 22 w 68"/>
                <a:gd name="T55" fmla="*/ 578 h 547"/>
                <a:gd name="T56" fmla="*/ 29 w 68"/>
                <a:gd name="T57" fmla="*/ 602 h 547"/>
                <a:gd name="T58" fmla="*/ 30 w 68"/>
                <a:gd name="T59" fmla="*/ 609 h 547"/>
                <a:gd name="T60" fmla="*/ 34 w 68"/>
                <a:gd name="T61" fmla="*/ 627 h 547"/>
                <a:gd name="T62" fmla="*/ 41 w 68"/>
                <a:gd name="T63" fmla="*/ 639 h 547"/>
                <a:gd name="T64" fmla="*/ 53 w 68"/>
                <a:gd name="T65" fmla="*/ 650 h 547"/>
                <a:gd name="T66" fmla="*/ 58 w 68"/>
                <a:gd name="T67" fmla="*/ 644 h 547"/>
                <a:gd name="T68" fmla="*/ 58 w 68"/>
                <a:gd name="T69" fmla="*/ 628 h 547"/>
                <a:gd name="T70" fmla="*/ 40 w 68"/>
                <a:gd name="T71" fmla="*/ 602 h 547"/>
                <a:gd name="T72" fmla="*/ 55 w 68"/>
                <a:gd name="T73" fmla="*/ 573 h 547"/>
                <a:gd name="T74" fmla="*/ 54 w 68"/>
                <a:gd name="T75" fmla="*/ 548 h 547"/>
                <a:gd name="T76" fmla="*/ 52 w 68"/>
                <a:gd name="T77" fmla="*/ 524 h 547"/>
                <a:gd name="T78" fmla="*/ 53 w 68"/>
                <a:gd name="T79" fmla="*/ 506 h 547"/>
                <a:gd name="T80" fmla="*/ 59 w 68"/>
                <a:gd name="T81" fmla="*/ 501 h 547"/>
                <a:gd name="T82" fmla="*/ 47 w 68"/>
                <a:gd name="T83" fmla="*/ 477 h 547"/>
                <a:gd name="T84" fmla="*/ 42 w 68"/>
                <a:gd name="T85" fmla="*/ 457 h 547"/>
                <a:gd name="T86" fmla="*/ 41 w 68"/>
                <a:gd name="T87" fmla="*/ 420 h 547"/>
                <a:gd name="T88" fmla="*/ 41 w 68"/>
                <a:gd name="T89" fmla="*/ 391 h 547"/>
                <a:gd name="T90" fmla="*/ 41 w 68"/>
                <a:gd name="T91" fmla="*/ 344 h 547"/>
                <a:gd name="T92" fmla="*/ 49 w 68"/>
                <a:gd name="T93" fmla="*/ 321 h 547"/>
                <a:gd name="T94" fmla="*/ 51 w 68"/>
                <a:gd name="T95" fmla="*/ 284 h 547"/>
                <a:gd name="T96" fmla="*/ 47 w 68"/>
                <a:gd name="T97" fmla="*/ 260 h 547"/>
                <a:gd name="T98" fmla="*/ 51 w 68"/>
                <a:gd name="T99" fmla="*/ 225 h 547"/>
                <a:gd name="T100" fmla="*/ 49 w 68"/>
                <a:gd name="T101" fmla="*/ 197 h 547"/>
                <a:gd name="T102" fmla="*/ 70 w 68"/>
                <a:gd name="T103" fmla="*/ 171 h 547"/>
                <a:gd name="T104" fmla="*/ 63 w 68"/>
                <a:gd name="T105" fmla="*/ 143 h 547"/>
                <a:gd name="T106" fmla="*/ 60 w 68"/>
                <a:gd name="T107" fmla="*/ 128 h 547"/>
                <a:gd name="T108" fmla="*/ 82 w 68"/>
                <a:gd name="T109" fmla="*/ 102 h 54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8"/>
                <a:gd name="T166" fmla="*/ 0 h 547"/>
                <a:gd name="T167" fmla="*/ 68 w 68"/>
                <a:gd name="T168" fmla="*/ 547 h 54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8" h="547">
                  <a:moveTo>
                    <a:pt x="66" y="78"/>
                  </a:moveTo>
                  <a:cubicBezTo>
                    <a:pt x="65" y="78"/>
                    <a:pt x="64" y="79"/>
                    <a:pt x="62" y="78"/>
                  </a:cubicBezTo>
                  <a:cubicBezTo>
                    <a:pt x="61" y="78"/>
                    <a:pt x="60" y="78"/>
                    <a:pt x="59" y="77"/>
                  </a:cubicBezTo>
                  <a:cubicBezTo>
                    <a:pt x="58" y="75"/>
                    <a:pt x="59" y="73"/>
                    <a:pt x="58" y="72"/>
                  </a:cubicBezTo>
                  <a:cubicBezTo>
                    <a:pt x="57" y="67"/>
                    <a:pt x="55" y="62"/>
                    <a:pt x="53" y="57"/>
                  </a:cubicBezTo>
                  <a:cubicBezTo>
                    <a:pt x="52" y="55"/>
                    <a:pt x="52" y="52"/>
                    <a:pt x="51" y="50"/>
                  </a:cubicBezTo>
                  <a:cubicBezTo>
                    <a:pt x="50" y="49"/>
                    <a:pt x="48" y="50"/>
                    <a:pt x="48" y="49"/>
                  </a:cubicBezTo>
                  <a:cubicBezTo>
                    <a:pt x="47" y="48"/>
                    <a:pt x="48" y="46"/>
                    <a:pt x="48" y="45"/>
                  </a:cubicBezTo>
                  <a:cubicBezTo>
                    <a:pt x="48" y="43"/>
                    <a:pt x="46" y="43"/>
                    <a:pt x="45" y="42"/>
                  </a:cubicBezTo>
                  <a:cubicBezTo>
                    <a:pt x="45" y="40"/>
                    <a:pt x="45" y="38"/>
                    <a:pt x="45" y="36"/>
                  </a:cubicBezTo>
                  <a:cubicBezTo>
                    <a:pt x="45" y="35"/>
                    <a:pt x="46" y="34"/>
                    <a:pt x="46" y="34"/>
                  </a:cubicBezTo>
                  <a:cubicBezTo>
                    <a:pt x="47" y="33"/>
                    <a:pt x="45" y="32"/>
                    <a:pt x="45" y="31"/>
                  </a:cubicBezTo>
                  <a:cubicBezTo>
                    <a:pt x="45" y="29"/>
                    <a:pt x="47" y="28"/>
                    <a:pt x="47" y="26"/>
                  </a:cubicBezTo>
                  <a:cubicBezTo>
                    <a:pt x="46" y="24"/>
                    <a:pt x="43" y="22"/>
                    <a:pt x="42" y="20"/>
                  </a:cubicBezTo>
                  <a:cubicBezTo>
                    <a:pt x="40" y="15"/>
                    <a:pt x="41" y="11"/>
                    <a:pt x="39" y="6"/>
                  </a:cubicBezTo>
                  <a:cubicBezTo>
                    <a:pt x="38" y="4"/>
                    <a:pt x="35" y="3"/>
                    <a:pt x="34" y="1"/>
                  </a:cubicBezTo>
                  <a:cubicBezTo>
                    <a:pt x="32" y="1"/>
                    <a:pt x="30" y="0"/>
                    <a:pt x="29" y="1"/>
                  </a:cubicBezTo>
                  <a:cubicBezTo>
                    <a:pt x="28" y="4"/>
                    <a:pt x="31" y="7"/>
                    <a:pt x="29" y="9"/>
                  </a:cubicBezTo>
                  <a:cubicBezTo>
                    <a:pt x="28" y="11"/>
                    <a:pt x="25" y="11"/>
                    <a:pt x="22" y="12"/>
                  </a:cubicBezTo>
                  <a:cubicBezTo>
                    <a:pt x="23" y="15"/>
                    <a:pt x="24" y="18"/>
                    <a:pt x="24" y="21"/>
                  </a:cubicBezTo>
                  <a:cubicBezTo>
                    <a:pt x="25" y="26"/>
                    <a:pt x="27" y="31"/>
                    <a:pt x="28" y="36"/>
                  </a:cubicBezTo>
                  <a:cubicBezTo>
                    <a:pt x="28" y="39"/>
                    <a:pt x="27" y="43"/>
                    <a:pt x="27" y="47"/>
                  </a:cubicBezTo>
                  <a:cubicBezTo>
                    <a:pt x="27" y="51"/>
                    <a:pt x="29" y="54"/>
                    <a:pt x="29" y="58"/>
                  </a:cubicBezTo>
                  <a:cubicBezTo>
                    <a:pt x="30" y="66"/>
                    <a:pt x="29" y="73"/>
                    <a:pt x="28" y="81"/>
                  </a:cubicBezTo>
                  <a:cubicBezTo>
                    <a:pt x="27" y="83"/>
                    <a:pt x="26" y="86"/>
                    <a:pt x="26" y="88"/>
                  </a:cubicBezTo>
                  <a:cubicBezTo>
                    <a:pt x="26" y="90"/>
                    <a:pt x="27" y="91"/>
                    <a:pt x="27" y="93"/>
                  </a:cubicBezTo>
                  <a:cubicBezTo>
                    <a:pt x="28" y="99"/>
                    <a:pt x="27" y="105"/>
                    <a:pt x="28" y="111"/>
                  </a:cubicBezTo>
                  <a:cubicBezTo>
                    <a:pt x="28" y="113"/>
                    <a:pt x="30" y="114"/>
                    <a:pt x="29" y="116"/>
                  </a:cubicBezTo>
                  <a:cubicBezTo>
                    <a:pt x="29" y="118"/>
                    <a:pt x="27" y="120"/>
                    <a:pt x="26" y="122"/>
                  </a:cubicBezTo>
                  <a:cubicBezTo>
                    <a:pt x="26" y="127"/>
                    <a:pt x="27" y="133"/>
                    <a:pt x="27" y="138"/>
                  </a:cubicBezTo>
                  <a:cubicBezTo>
                    <a:pt x="27" y="142"/>
                    <a:pt x="26" y="147"/>
                    <a:pt x="25" y="151"/>
                  </a:cubicBezTo>
                  <a:cubicBezTo>
                    <a:pt x="24" y="158"/>
                    <a:pt x="21" y="164"/>
                    <a:pt x="21" y="171"/>
                  </a:cubicBezTo>
                  <a:cubicBezTo>
                    <a:pt x="20" y="176"/>
                    <a:pt x="24" y="181"/>
                    <a:pt x="23" y="186"/>
                  </a:cubicBezTo>
                  <a:cubicBezTo>
                    <a:pt x="23" y="189"/>
                    <a:pt x="18" y="191"/>
                    <a:pt x="18" y="195"/>
                  </a:cubicBezTo>
                  <a:cubicBezTo>
                    <a:pt x="18" y="200"/>
                    <a:pt x="21" y="205"/>
                    <a:pt x="22" y="211"/>
                  </a:cubicBezTo>
                  <a:cubicBezTo>
                    <a:pt x="23" y="216"/>
                    <a:pt x="25" y="222"/>
                    <a:pt x="25" y="228"/>
                  </a:cubicBezTo>
                  <a:cubicBezTo>
                    <a:pt x="25" y="231"/>
                    <a:pt x="22" y="233"/>
                    <a:pt x="22" y="236"/>
                  </a:cubicBezTo>
                  <a:cubicBezTo>
                    <a:pt x="22" y="239"/>
                    <a:pt x="23" y="242"/>
                    <a:pt x="23" y="246"/>
                  </a:cubicBezTo>
                  <a:cubicBezTo>
                    <a:pt x="23" y="249"/>
                    <a:pt x="23" y="251"/>
                    <a:pt x="22" y="254"/>
                  </a:cubicBezTo>
                  <a:cubicBezTo>
                    <a:pt x="21" y="257"/>
                    <a:pt x="18" y="260"/>
                    <a:pt x="18" y="263"/>
                  </a:cubicBezTo>
                  <a:cubicBezTo>
                    <a:pt x="16" y="272"/>
                    <a:pt x="17" y="280"/>
                    <a:pt x="15" y="289"/>
                  </a:cubicBezTo>
                  <a:cubicBezTo>
                    <a:pt x="15" y="291"/>
                    <a:pt x="12" y="293"/>
                    <a:pt x="11" y="295"/>
                  </a:cubicBezTo>
                  <a:cubicBezTo>
                    <a:pt x="9" y="299"/>
                    <a:pt x="7" y="302"/>
                    <a:pt x="7" y="305"/>
                  </a:cubicBezTo>
                  <a:cubicBezTo>
                    <a:pt x="7" y="308"/>
                    <a:pt x="10" y="311"/>
                    <a:pt x="11" y="314"/>
                  </a:cubicBezTo>
                  <a:cubicBezTo>
                    <a:pt x="11" y="316"/>
                    <a:pt x="10" y="319"/>
                    <a:pt x="10" y="322"/>
                  </a:cubicBezTo>
                  <a:cubicBezTo>
                    <a:pt x="10" y="326"/>
                    <a:pt x="13" y="329"/>
                    <a:pt x="13" y="333"/>
                  </a:cubicBezTo>
                  <a:cubicBezTo>
                    <a:pt x="13" y="337"/>
                    <a:pt x="10" y="341"/>
                    <a:pt x="10" y="346"/>
                  </a:cubicBezTo>
                  <a:cubicBezTo>
                    <a:pt x="9" y="352"/>
                    <a:pt x="9" y="358"/>
                    <a:pt x="10" y="364"/>
                  </a:cubicBezTo>
                  <a:cubicBezTo>
                    <a:pt x="11" y="367"/>
                    <a:pt x="12" y="371"/>
                    <a:pt x="15" y="373"/>
                  </a:cubicBezTo>
                  <a:cubicBezTo>
                    <a:pt x="17" y="374"/>
                    <a:pt x="20" y="375"/>
                    <a:pt x="21" y="373"/>
                  </a:cubicBezTo>
                  <a:cubicBezTo>
                    <a:pt x="23" y="370"/>
                    <a:pt x="21" y="365"/>
                    <a:pt x="22" y="361"/>
                  </a:cubicBezTo>
                  <a:cubicBezTo>
                    <a:pt x="22" y="360"/>
                    <a:pt x="24" y="360"/>
                    <a:pt x="24" y="361"/>
                  </a:cubicBezTo>
                  <a:cubicBezTo>
                    <a:pt x="25" y="363"/>
                    <a:pt x="24" y="366"/>
                    <a:pt x="25" y="368"/>
                  </a:cubicBezTo>
                  <a:cubicBezTo>
                    <a:pt x="25" y="369"/>
                    <a:pt x="27" y="371"/>
                    <a:pt x="28" y="373"/>
                  </a:cubicBezTo>
                  <a:cubicBezTo>
                    <a:pt x="27" y="374"/>
                    <a:pt x="25" y="376"/>
                    <a:pt x="26" y="377"/>
                  </a:cubicBezTo>
                  <a:cubicBezTo>
                    <a:pt x="26" y="378"/>
                    <a:pt x="28" y="376"/>
                    <a:pt x="29" y="378"/>
                  </a:cubicBezTo>
                  <a:cubicBezTo>
                    <a:pt x="30" y="380"/>
                    <a:pt x="30" y="380"/>
                    <a:pt x="30" y="382"/>
                  </a:cubicBezTo>
                  <a:cubicBezTo>
                    <a:pt x="26" y="383"/>
                    <a:pt x="29" y="391"/>
                    <a:pt x="28" y="394"/>
                  </a:cubicBezTo>
                  <a:cubicBezTo>
                    <a:pt x="27" y="396"/>
                    <a:pt x="26" y="398"/>
                    <a:pt x="26" y="401"/>
                  </a:cubicBezTo>
                  <a:cubicBezTo>
                    <a:pt x="26" y="404"/>
                    <a:pt x="28" y="406"/>
                    <a:pt x="28" y="409"/>
                  </a:cubicBezTo>
                  <a:cubicBezTo>
                    <a:pt x="28" y="411"/>
                    <a:pt x="25" y="413"/>
                    <a:pt x="26" y="415"/>
                  </a:cubicBezTo>
                  <a:cubicBezTo>
                    <a:pt x="27" y="417"/>
                    <a:pt x="32" y="416"/>
                    <a:pt x="32" y="417"/>
                  </a:cubicBezTo>
                  <a:cubicBezTo>
                    <a:pt x="34" y="420"/>
                    <a:pt x="33" y="424"/>
                    <a:pt x="31" y="426"/>
                  </a:cubicBezTo>
                  <a:cubicBezTo>
                    <a:pt x="30" y="428"/>
                    <a:pt x="26" y="426"/>
                    <a:pt x="25" y="428"/>
                  </a:cubicBezTo>
                  <a:cubicBezTo>
                    <a:pt x="25" y="431"/>
                    <a:pt x="29" y="432"/>
                    <a:pt x="28" y="434"/>
                  </a:cubicBezTo>
                  <a:cubicBezTo>
                    <a:pt x="28" y="441"/>
                    <a:pt x="25" y="447"/>
                    <a:pt x="23" y="453"/>
                  </a:cubicBezTo>
                  <a:cubicBezTo>
                    <a:pt x="22" y="454"/>
                    <a:pt x="21" y="453"/>
                    <a:pt x="21" y="452"/>
                  </a:cubicBezTo>
                  <a:cubicBezTo>
                    <a:pt x="20" y="449"/>
                    <a:pt x="24" y="445"/>
                    <a:pt x="22" y="444"/>
                  </a:cubicBezTo>
                  <a:cubicBezTo>
                    <a:pt x="17" y="443"/>
                    <a:pt x="13" y="440"/>
                    <a:pt x="8" y="441"/>
                  </a:cubicBezTo>
                  <a:cubicBezTo>
                    <a:pt x="7" y="446"/>
                    <a:pt x="3" y="446"/>
                    <a:pt x="2" y="450"/>
                  </a:cubicBezTo>
                  <a:cubicBezTo>
                    <a:pt x="1" y="452"/>
                    <a:pt x="0" y="456"/>
                    <a:pt x="2" y="457"/>
                  </a:cubicBezTo>
                  <a:cubicBezTo>
                    <a:pt x="4" y="457"/>
                    <a:pt x="6" y="455"/>
                    <a:pt x="4" y="452"/>
                  </a:cubicBezTo>
                  <a:cubicBezTo>
                    <a:pt x="5" y="451"/>
                    <a:pt x="7" y="452"/>
                    <a:pt x="8" y="452"/>
                  </a:cubicBezTo>
                  <a:cubicBezTo>
                    <a:pt x="10" y="451"/>
                    <a:pt x="11" y="454"/>
                    <a:pt x="12" y="455"/>
                  </a:cubicBezTo>
                  <a:cubicBezTo>
                    <a:pt x="15" y="453"/>
                    <a:pt x="20" y="455"/>
                    <a:pt x="22" y="457"/>
                  </a:cubicBezTo>
                  <a:cubicBezTo>
                    <a:pt x="23" y="459"/>
                    <a:pt x="20" y="461"/>
                    <a:pt x="20" y="462"/>
                  </a:cubicBezTo>
                  <a:cubicBezTo>
                    <a:pt x="19" y="463"/>
                    <a:pt x="18" y="465"/>
                    <a:pt x="17" y="466"/>
                  </a:cubicBezTo>
                  <a:cubicBezTo>
                    <a:pt x="16" y="467"/>
                    <a:pt x="14" y="467"/>
                    <a:pt x="14" y="469"/>
                  </a:cubicBezTo>
                  <a:cubicBezTo>
                    <a:pt x="13" y="470"/>
                    <a:pt x="12" y="472"/>
                    <a:pt x="13" y="472"/>
                  </a:cubicBezTo>
                  <a:cubicBezTo>
                    <a:pt x="18" y="473"/>
                    <a:pt x="23" y="470"/>
                    <a:pt x="28" y="472"/>
                  </a:cubicBezTo>
                  <a:cubicBezTo>
                    <a:pt x="30" y="473"/>
                    <a:pt x="32" y="477"/>
                    <a:pt x="30" y="479"/>
                  </a:cubicBezTo>
                  <a:cubicBezTo>
                    <a:pt x="29" y="481"/>
                    <a:pt x="26" y="477"/>
                    <a:pt x="23" y="477"/>
                  </a:cubicBezTo>
                  <a:cubicBezTo>
                    <a:pt x="21" y="476"/>
                    <a:pt x="18" y="474"/>
                    <a:pt x="17" y="476"/>
                  </a:cubicBezTo>
                  <a:cubicBezTo>
                    <a:pt x="15" y="477"/>
                    <a:pt x="16" y="481"/>
                    <a:pt x="18" y="482"/>
                  </a:cubicBezTo>
                  <a:cubicBezTo>
                    <a:pt x="20" y="484"/>
                    <a:pt x="24" y="480"/>
                    <a:pt x="25" y="482"/>
                  </a:cubicBezTo>
                  <a:cubicBezTo>
                    <a:pt x="26" y="485"/>
                    <a:pt x="21" y="487"/>
                    <a:pt x="21" y="490"/>
                  </a:cubicBezTo>
                  <a:cubicBezTo>
                    <a:pt x="21" y="494"/>
                    <a:pt x="21" y="499"/>
                    <a:pt x="24" y="502"/>
                  </a:cubicBezTo>
                  <a:cubicBezTo>
                    <a:pt x="26" y="503"/>
                    <a:pt x="26" y="495"/>
                    <a:pt x="28" y="496"/>
                  </a:cubicBezTo>
                  <a:cubicBezTo>
                    <a:pt x="31" y="497"/>
                    <a:pt x="28" y="501"/>
                    <a:pt x="29" y="503"/>
                  </a:cubicBezTo>
                  <a:cubicBezTo>
                    <a:pt x="28" y="505"/>
                    <a:pt x="26" y="506"/>
                    <a:pt x="25" y="508"/>
                  </a:cubicBezTo>
                  <a:cubicBezTo>
                    <a:pt x="23" y="510"/>
                    <a:pt x="21" y="513"/>
                    <a:pt x="22" y="516"/>
                  </a:cubicBezTo>
                  <a:cubicBezTo>
                    <a:pt x="24" y="518"/>
                    <a:pt x="28" y="517"/>
                    <a:pt x="30" y="519"/>
                  </a:cubicBezTo>
                  <a:cubicBezTo>
                    <a:pt x="31" y="520"/>
                    <a:pt x="28" y="522"/>
                    <a:pt x="28" y="523"/>
                  </a:cubicBezTo>
                  <a:cubicBezTo>
                    <a:pt x="29" y="525"/>
                    <a:pt x="34" y="523"/>
                    <a:pt x="34" y="525"/>
                  </a:cubicBezTo>
                  <a:cubicBezTo>
                    <a:pt x="34" y="527"/>
                    <a:pt x="29" y="526"/>
                    <a:pt x="29" y="528"/>
                  </a:cubicBezTo>
                  <a:cubicBezTo>
                    <a:pt x="29" y="530"/>
                    <a:pt x="33" y="531"/>
                    <a:pt x="34" y="533"/>
                  </a:cubicBezTo>
                  <a:cubicBezTo>
                    <a:pt x="35" y="536"/>
                    <a:pt x="34" y="540"/>
                    <a:pt x="36" y="542"/>
                  </a:cubicBezTo>
                  <a:cubicBezTo>
                    <a:pt x="38" y="545"/>
                    <a:pt x="40" y="547"/>
                    <a:pt x="43" y="547"/>
                  </a:cubicBezTo>
                  <a:cubicBezTo>
                    <a:pt x="45" y="547"/>
                    <a:pt x="43" y="543"/>
                    <a:pt x="44" y="542"/>
                  </a:cubicBezTo>
                  <a:cubicBezTo>
                    <a:pt x="44" y="540"/>
                    <a:pt x="47" y="540"/>
                    <a:pt x="47" y="539"/>
                  </a:cubicBezTo>
                  <a:cubicBezTo>
                    <a:pt x="47" y="537"/>
                    <a:pt x="44" y="536"/>
                    <a:pt x="45" y="535"/>
                  </a:cubicBezTo>
                  <a:cubicBezTo>
                    <a:pt x="45" y="534"/>
                    <a:pt x="47" y="536"/>
                    <a:pt x="48" y="537"/>
                  </a:cubicBezTo>
                  <a:cubicBezTo>
                    <a:pt x="49" y="538"/>
                    <a:pt x="52" y="539"/>
                    <a:pt x="54" y="540"/>
                  </a:cubicBezTo>
                  <a:cubicBezTo>
                    <a:pt x="53" y="539"/>
                    <a:pt x="53" y="539"/>
                    <a:pt x="53" y="538"/>
                  </a:cubicBezTo>
                  <a:cubicBezTo>
                    <a:pt x="51" y="533"/>
                    <a:pt x="52" y="527"/>
                    <a:pt x="48" y="524"/>
                  </a:cubicBezTo>
                  <a:cubicBezTo>
                    <a:pt x="46" y="521"/>
                    <a:pt x="42" y="527"/>
                    <a:pt x="40" y="526"/>
                  </a:cubicBezTo>
                  <a:cubicBezTo>
                    <a:pt x="36" y="523"/>
                    <a:pt x="37" y="518"/>
                    <a:pt x="35" y="514"/>
                  </a:cubicBezTo>
                  <a:cubicBezTo>
                    <a:pt x="33" y="511"/>
                    <a:pt x="32" y="506"/>
                    <a:pt x="33" y="502"/>
                  </a:cubicBezTo>
                  <a:cubicBezTo>
                    <a:pt x="34" y="498"/>
                    <a:pt x="38" y="497"/>
                    <a:pt x="40" y="494"/>
                  </a:cubicBezTo>
                  <a:cubicBezTo>
                    <a:pt x="42" y="492"/>
                    <a:pt x="42" y="490"/>
                    <a:pt x="43" y="488"/>
                  </a:cubicBezTo>
                  <a:cubicBezTo>
                    <a:pt x="44" y="485"/>
                    <a:pt x="46" y="482"/>
                    <a:pt x="46" y="478"/>
                  </a:cubicBezTo>
                  <a:cubicBezTo>
                    <a:pt x="45" y="476"/>
                    <a:pt x="39" y="475"/>
                    <a:pt x="39" y="472"/>
                  </a:cubicBezTo>
                  <a:cubicBezTo>
                    <a:pt x="39" y="468"/>
                    <a:pt x="43" y="465"/>
                    <a:pt x="45" y="461"/>
                  </a:cubicBezTo>
                  <a:cubicBezTo>
                    <a:pt x="45" y="460"/>
                    <a:pt x="45" y="458"/>
                    <a:pt x="45" y="457"/>
                  </a:cubicBezTo>
                  <a:cubicBezTo>
                    <a:pt x="46" y="455"/>
                    <a:pt x="47" y="454"/>
                    <a:pt x="48" y="452"/>
                  </a:cubicBezTo>
                  <a:cubicBezTo>
                    <a:pt x="48" y="449"/>
                    <a:pt x="49" y="446"/>
                    <a:pt x="48" y="442"/>
                  </a:cubicBezTo>
                  <a:cubicBezTo>
                    <a:pt x="48" y="440"/>
                    <a:pt x="43" y="439"/>
                    <a:pt x="43" y="437"/>
                  </a:cubicBezTo>
                  <a:cubicBezTo>
                    <a:pt x="44" y="434"/>
                    <a:pt x="51" y="433"/>
                    <a:pt x="50" y="430"/>
                  </a:cubicBezTo>
                  <a:cubicBezTo>
                    <a:pt x="49" y="426"/>
                    <a:pt x="42" y="427"/>
                    <a:pt x="40" y="424"/>
                  </a:cubicBezTo>
                  <a:cubicBezTo>
                    <a:pt x="39" y="423"/>
                    <a:pt x="43" y="422"/>
                    <a:pt x="44" y="422"/>
                  </a:cubicBezTo>
                  <a:cubicBezTo>
                    <a:pt x="46" y="422"/>
                    <a:pt x="47" y="425"/>
                    <a:pt x="49" y="424"/>
                  </a:cubicBezTo>
                  <a:cubicBezTo>
                    <a:pt x="50" y="424"/>
                    <a:pt x="51" y="422"/>
                    <a:pt x="51" y="421"/>
                  </a:cubicBezTo>
                  <a:cubicBezTo>
                    <a:pt x="51" y="420"/>
                    <a:pt x="51" y="418"/>
                    <a:pt x="49" y="418"/>
                  </a:cubicBezTo>
                  <a:cubicBezTo>
                    <a:pt x="47" y="417"/>
                    <a:pt x="43" y="419"/>
                    <a:pt x="41" y="417"/>
                  </a:cubicBezTo>
                  <a:cubicBezTo>
                    <a:pt x="39" y="414"/>
                    <a:pt x="42" y="411"/>
                    <a:pt x="41" y="408"/>
                  </a:cubicBezTo>
                  <a:cubicBezTo>
                    <a:pt x="41" y="405"/>
                    <a:pt x="39" y="402"/>
                    <a:pt x="39" y="398"/>
                  </a:cubicBezTo>
                  <a:cubicBezTo>
                    <a:pt x="39" y="397"/>
                    <a:pt x="40" y="396"/>
                    <a:pt x="39" y="395"/>
                  </a:cubicBezTo>
                  <a:cubicBezTo>
                    <a:pt x="38" y="394"/>
                    <a:pt x="35" y="395"/>
                    <a:pt x="35" y="394"/>
                  </a:cubicBezTo>
                  <a:cubicBezTo>
                    <a:pt x="33" y="389"/>
                    <a:pt x="34" y="385"/>
                    <a:pt x="35" y="381"/>
                  </a:cubicBezTo>
                  <a:cubicBezTo>
                    <a:pt x="35" y="378"/>
                    <a:pt x="38" y="376"/>
                    <a:pt x="37" y="373"/>
                  </a:cubicBezTo>
                  <a:cubicBezTo>
                    <a:pt x="37" y="369"/>
                    <a:pt x="34" y="366"/>
                    <a:pt x="33" y="362"/>
                  </a:cubicBezTo>
                  <a:cubicBezTo>
                    <a:pt x="33" y="358"/>
                    <a:pt x="33" y="354"/>
                    <a:pt x="34" y="350"/>
                  </a:cubicBezTo>
                  <a:cubicBezTo>
                    <a:pt x="34" y="347"/>
                    <a:pt x="34" y="344"/>
                    <a:pt x="34" y="341"/>
                  </a:cubicBezTo>
                  <a:cubicBezTo>
                    <a:pt x="34" y="339"/>
                    <a:pt x="36" y="337"/>
                    <a:pt x="36" y="335"/>
                  </a:cubicBezTo>
                  <a:cubicBezTo>
                    <a:pt x="36" y="332"/>
                    <a:pt x="33" y="329"/>
                    <a:pt x="34" y="326"/>
                  </a:cubicBezTo>
                  <a:cubicBezTo>
                    <a:pt x="36" y="324"/>
                    <a:pt x="42" y="324"/>
                    <a:pt x="42" y="321"/>
                  </a:cubicBezTo>
                  <a:cubicBezTo>
                    <a:pt x="43" y="316"/>
                    <a:pt x="38" y="312"/>
                    <a:pt x="37" y="307"/>
                  </a:cubicBezTo>
                  <a:cubicBezTo>
                    <a:pt x="35" y="300"/>
                    <a:pt x="33" y="294"/>
                    <a:pt x="34" y="287"/>
                  </a:cubicBezTo>
                  <a:cubicBezTo>
                    <a:pt x="35" y="285"/>
                    <a:pt x="41" y="286"/>
                    <a:pt x="42" y="283"/>
                  </a:cubicBezTo>
                  <a:cubicBezTo>
                    <a:pt x="44" y="275"/>
                    <a:pt x="39" y="275"/>
                    <a:pt x="39" y="270"/>
                  </a:cubicBezTo>
                  <a:cubicBezTo>
                    <a:pt x="39" y="269"/>
                    <a:pt x="41" y="269"/>
                    <a:pt x="41" y="268"/>
                  </a:cubicBezTo>
                  <a:cubicBezTo>
                    <a:pt x="42" y="260"/>
                    <a:pt x="44" y="254"/>
                    <a:pt x="46" y="248"/>
                  </a:cubicBezTo>
                  <a:cubicBezTo>
                    <a:pt x="46" y="245"/>
                    <a:pt x="49" y="240"/>
                    <a:pt x="47" y="237"/>
                  </a:cubicBezTo>
                  <a:cubicBezTo>
                    <a:pt x="47" y="235"/>
                    <a:pt x="43" y="239"/>
                    <a:pt x="42" y="237"/>
                  </a:cubicBezTo>
                  <a:cubicBezTo>
                    <a:pt x="41" y="234"/>
                    <a:pt x="44" y="230"/>
                    <a:pt x="43" y="226"/>
                  </a:cubicBezTo>
                  <a:cubicBezTo>
                    <a:pt x="42" y="224"/>
                    <a:pt x="38" y="224"/>
                    <a:pt x="37" y="221"/>
                  </a:cubicBezTo>
                  <a:cubicBezTo>
                    <a:pt x="36" y="220"/>
                    <a:pt x="39" y="219"/>
                    <a:pt x="39" y="217"/>
                  </a:cubicBezTo>
                  <a:cubicBezTo>
                    <a:pt x="39" y="215"/>
                    <a:pt x="36" y="214"/>
                    <a:pt x="36" y="212"/>
                  </a:cubicBezTo>
                  <a:cubicBezTo>
                    <a:pt x="35" y="208"/>
                    <a:pt x="35" y="205"/>
                    <a:pt x="36" y="202"/>
                  </a:cubicBezTo>
                  <a:cubicBezTo>
                    <a:pt x="37" y="197"/>
                    <a:pt x="41" y="193"/>
                    <a:pt x="42" y="188"/>
                  </a:cubicBezTo>
                  <a:cubicBezTo>
                    <a:pt x="42" y="184"/>
                    <a:pt x="43" y="177"/>
                    <a:pt x="39" y="176"/>
                  </a:cubicBezTo>
                  <a:cubicBezTo>
                    <a:pt x="40" y="175"/>
                    <a:pt x="40" y="174"/>
                    <a:pt x="41" y="172"/>
                  </a:cubicBezTo>
                  <a:cubicBezTo>
                    <a:pt x="43" y="173"/>
                    <a:pt x="40" y="167"/>
                    <a:pt x="41" y="164"/>
                  </a:cubicBezTo>
                  <a:cubicBezTo>
                    <a:pt x="43" y="161"/>
                    <a:pt x="47" y="159"/>
                    <a:pt x="48" y="156"/>
                  </a:cubicBezTo>
                  <a:cubicBezTo>
                    <a:pt x="50" y="152"/>
                    <a:pt x="49" y="147"/>
                    <a:pt x="51" y="144"/>
                  </a:cubicBezTo>
                  <a:cubicBezTo>
                    <a:pt x="52" y="142"/>
                    <a:pt x="57" y="145"/>
                    <a:pt x="58" y="143"/>
                  </a:cubicBezTo>
                  <a:cubicBezTo>
                    <a:pt x="59" y="140"/>
                    <a:pt x="54" y="138"/>
                    <a:pt x="54" y="136"/>
                  </a:cubicBezTo>
                  <a:cubicBezTo>
                    <a:pt x="53" y="134"/>
                    <a:pt x="55" y="132"/>
                    <a:pt x="55" y="129"/>
                  </a:cubicBezTo>
                  <a:cubicBezTo>
                    <a:pt x="55" y="126"/>
                    <a:pt x="53" y="123"/>
                    <a:pt x="52" y="119"/>
                  </a:cubicBezTo>
                  <a:cubicBezTo>
                    <a:pt x="52" y="118"/>
                    <a:pt x="52" y="116"/>
                    <a:pt x="53" y="114"/>
                  </a:cubicBezTo>
                  <a:cubicBezTo>
                    <a:pt x="53" y="113"/>
                    <a:pt x="55" y="114"/>
                    <a:pt x="55" y="113"/>
                  </a:cubicBezTo>
                  <a:cubicBezTo>
                    <a:pt x="54" y="111"/>
                    <a:pt x="50" y="110"/>
                    <a:pt x="50" y="107"/>
                  </a:cubicBezTo>
                  <a:cubicBezTo>
                    <a:pt x="50" y="105"/>
                    <a:pt x="53" y="103"/>
                    <a:pt x="55" y="102"/>
                  </a:cubicBezTo>
                  <a:cubicBezTo>
                    <a:pt x="58" y="100"/>
                    <a:pt x="63" y="100"/>
                    <a:pt x="65" y="97"/>
                  </a:cubicBezTo>
                  <a:cubicBezTo>
                    <a:pt x="68" y="93"/>
                    <a:pt x="67" y="89"/>
                    <a:pt x="68" y="85"/>
                  </a:cubicBezTo>
                  <a:cubicBezTo>
                    <a:pt x="68" y="83"/>
                    <a:pt x="67" y="80"/>
                    <a:pt x="66" y="7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0" name="Freeform 2533"/>
            <p:cNvSpPr>
              <a:spLocks noChangeAspect="1"/>
            </p:cNvSpPr>
            <p:nvPr/>
          </p:nvSpPr>
          <p:spPr bwMode="auto">
            <a:xfrm>
              <a:off x="8040641" y="12445404"/>
              <a:ext cx="1352326" cy="1972465"/>
            </a:xfrm>
            <a:custGeom>
              <a:avLst/>
              <a:gdLst>
                <a:gd name="T0" fmla="*/ 94 w 168"/>
                <a:gd name="T1" fmla="*/ 1 h 269"/>
                <a:gd name="T2" fmla="*/ 105 w 168"/>
                <a:gd name="T3" fmla="*/ 11 h 269"/>
                <a:gd name="T4" fmla="*/ 115 w 168"/>
                <a:gd name="T5" fmla="*/ 22 h 269"/>
                <a:gd name="T6" fmla="*/ 124 w 168"/>
                <a:gd name="T7" fmla="*/ 29 h 269"/>
                <a:gd name="T8" fmla="*/ 123 w 168"/>
                <a:gd name="T9" fmla="*/ 38 h 269"/>
                <a:gd name="T10" fmla="*/ 138 w 168"/>
                <a:gd name="T11" fmla="*/ 41 h 269"/>
                <a:gd name="T12" fmla="*/ 151 w 168"/>
                <a:gd name="T13" fmla="*/ 41 h 269"/>
                <a:gd name="T14" fmla="*/ 167 w 168"/>
                <a:gd name="T15" fmla="*/ 38 h 269"/>
                <a:gd name="T16" fmla="*/ 172 w 168"/>
                <a:gd name="T17" fmla="*/ 43 h 269"/>
                <a:gd name="T18" fmla="*/ 170 w 168"/>
                <a:gd name="T19" fmla="*/ 62 h 269"/>
                <a:gd name="T20" fmla="*/ 173 w 168"/>
                <a:gd name="T21" fmla="*/ 68 h 269"/>
                <a:gd name="T22" fmla="*/ 168 w 168"/>
                <a:gd name="T23" fmla="*/ 73 h 269"/>
                <a:gd name="T24" fmla="*/ 148 w 168"/>
                <a:gd name="T25" fmla="*/ 79 h 269"/>
                <a:gd name="T26" fmla="*/ 131 w 168"/>
                <a:gd name="T27" fmla="*/ 89 h 269"/>
                <a:gd name="T28" fmla="*/ 125 w 168"/>
                <a:gd name="T29" fmla="*/ 106 h 269"/>
                <a:gd name="T30" fmla="*/ 115 w 168"/>
                <a:gd name="T31" fmla="*/ 119 h 269"/>
                <a:gd name="T32" fmla="*/ 115 w 168"/>
                <a:gd name="T33" fmla="*/ 137 h 269"/>
                <a:gd name="T34" fmla="*/ 131 w 168"/>
                <a:gd name="T35" fmla="*/ 156 h 269"/>
                <a:gd name="T36" fmla="*/ 139 w 168"/>
                <a:gd name="T37" fmla="*/ 167 h 269"/>
                <a:gd name="T38" fmla="*/ 154 w 168"/>
                <a:gd name="T39" fmla="*/ 177 h 269"/>
                <a:gd name="T40" fmla="*/ 166 w 168"/>
                <a:gd name="T41" fmla="*/ 166 h 269"/>
                <a:gd name="T42" fmla="*/ 178 w 168"/>
                <a:gd name="T43" fmla="*/ 191 h 269"/>
                <a:gd name="T44" fmla="*/ 202 w 168"/>
                <a:gd name="T45" fmla="*/ 219 h 269"/>
                <a:gd name="T46" fmla="*/ 195 w 168"/>
                <a:gd name="T47" fmla="*/ 232 h 269"/>
                <a:gd name="T48" fmla="*/ 192 w 168"/>
                <a:gd name="T49" fmla="*/ 240 h 269"/>
                <a:gd name="T50" fmla="*/ 190 w 168"/>
                <a:gd name="T51" fmla="*/ 262 h 269"/>
                <a:gd name="T52" fmla="*/ 192 w 168"/>
                <a:gd name="T53" fmla="*/ 289 h 269"/>
                <a:gd name="T54" fmla="*/ 185 w 168"/>
                <a:gd name="T55" fmla="*/ 301 h 269"/>
                <a:gd name="T56" fmla="*/ 183 w 168"/>
                <a:gd name="T57" fmla="*/ 310 h 269"/>
                <a:gd name="T58" fmla="*/ 174 w 168"/>
                <a:gd name="T59" fmla="*/ 323 h 269"/>
                <a:gd name="T60" fmla="*/ 159 w 168"/>
                <a:gd name="T61" fmla="*/ 306 h 269"/>
                <a:gd name="T62" fmla="*/ 131 w 168"/>
                <a:gd name="T63" fmla="*/ 288 h 269"/>
                <a:gd name="T64" fmla="*/ 97 w 168"/>
                <a:gd name="T65" fmla="*/ 265 h 269"/>
                <a:gd name="T66" fmla="*/ 83 w 168"/>
                <a:gd name="T67" fmla="*/ 247 h 269"/>
                <a:gd name="T68" fmla="*/ 87 w 168"/>
                <a:gd name="T69" fmla="*/ 235 h 269"/>
                <a:gd name="T70" fmla="*/ 61 w 168"/>
                <a:gd name="T71" fmla="*/ 197 h 269"/>
                <a:gd name="T72" fmla="*/ 42 w 168"/>
                <a:gd name="T73" fmla="*/ 149 h 269"/>
                <a:gd name="T74" fmla="*/ 31 w 168"/>
                <a:gd name="T75" fmla="*/ 122 h 269"/>
                <a:gd name="T76" fmla="*/ 17 w 168"/>
                <a:gd name="T77" fmla="*/ 114 h 269"/>
                <a:gd name="T78" fmla="*/ 5 w 168"/>
                <a:gd name="T79" fmla="*/ 100 h 269"/>
                <a:gd name="T80" fmla="*/ 7 w 168"/>
                <a:gd name="T81" fmla="*/ 92 h 269"/>
                <a:gd name="T82" fmla="*/ 5 w 168"/>
                <a:gd name="T83" fmla="*/ 85 h 269"/>
                <a:gd name="T84" fmla="*/ 11 w 168"/>
                <a:gd name="T85" fmla="*/ 62 h 269"/>
                <a:gd name="T86" fmla="*/ 20 w 168"/>
                <a:gd name="T87" fmla="*/ 64 h 269"/>
                <a:gd name="T88" fmla="*/ 13 w 168"/>
                <a:gd name="T89" fmla="*/ 68 h 269"/>
                <a:gd name="T90" fmla="*/ 16 w 168"/>
                <a:gd name="T91" fmla="*/ 77 h 269"/>
                <a:gd name="T92" fmla="*/ 30 w 168"/>
                <a:gd name="T93" fmla="*/ 76 h 269"/>
                <a:gd name="T94" fmla="*/ 35 w 168"/>
                <a:gd name="T95" fmla="*/ 85 h 269"/>
                <a:gd name="T96" fmla="*/ 44 w 168"/>
                <a:gd name="T97" fmla="*/ 58 h 269"/>
                <a:gd name="T98" fmla="*/ 73 w 168"/>
                <a:gd name="T99" fmla="*/ 43 h 269"/>
                <a:gd name="T100" fmla="*/ 82 w 168"/>
                <a:gd name="T101" fmla="*/ 32 h 269"/>
                <a:gd name="T102" fmla="*/ 89 w 168"/>
                <a:gd name="T103" fmla="*/ 18 h 269"/>
                <a:gd name="T104" fmla="*/ 93 w 168"/>
                <a:gd name="T105" fmla="*/ 8 h 269"/>
                <a:gd name="T106" fmla="*/ 89 w 168"/>
                <a:gd name="T107" fmla="*/ 0 h 2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8"/>
                <a:gd name="T163" fmla="*/ 0 h 269"/>
                <a:gd name="T164" fmla="*/ 168 w 168"/>
                <a:gd name="T165" fmla="*/ 269 h 2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8" h="269">
                  <a:moveTo>
                    <a:pt x="74" y="0"/>
                  </a:moveTo>
                  <a:cubicBezTo>
                    <a:pt x="75" y="0"/>
                    <a:pt x="77" y="0"/>
                    <a:pt x="78" y="1"/>
                  </a:cubicBezTo>
                  <a:cubicBezTo>
                    <a:pt x="79" y="1"/>
                    <a:pt x="80" y="2"/>
                    <a:pt x="81" y="3"/>
                  </a:cubicBezTo>
                  <a:cubicBezTo>
                    <a:pt x="83" y="5"/>
                    <a:pt x="85" y="7"/>
                    <a:pt x="87" y="9"/>
                  </a:cubicBezTo>
                  <a:cubicBezTo>
                    <a:pt x="88" y="11"/>
                    <a:pt x="87" y="14"/>
                    <a:pt x="89" y="15"/>
                  </a:cubicBezTo>
                  <a:cubicBezTo>
                    <a:pt x="91" y="17"/>
                    <a:pt x="94" y="17"/>
                    <a:pt x="96" y="18"/>
                  </a:cubicBezTo>
                  <a:cubicBezTo>
                    <a:pt x="98" y="20"/>
                    <a:pt x="99" y="23"/>
                    <a:pt x="101" y="25"/>
                  </a:cubicBezTo>
                  <a:cubicBezTo>
                    <a:pt x="101" y="26"/>
                    <a:pt x="102" y="23"/>
                    <a:pt x="103" y="24"/>
                  </a:cubicBezTo>
                  <a:cubicBezTo>
                    <a:pt x="104" y="25"/>
                    <a:pt x="104" y="26"/>
                    <a:pt x="103" y="28"/>
                  </a:cubicBezTo>
                  <a:cubicBezTo>
                    <a:pt x="103" y="29"/>
                    <a:pt x="101" y="30"/>
                    <a:pt x="102" y="32"/>
                  </a:cubicBezTo>
                  <a:cubicBezTo>
                    <a:pt x="102" y="33"/>
                    <a:pt x="105" y="33"/>
                    <a:pt x="107" y="33"/>
                  </a:cubicBezTo>
                  <a:cubicBezTo>
                    <a:pt x="110" y="34"/>
                    <a:pt x="112" y="34"/>
                    <a:pt x="115" y="34"/>
                  </a:cubicBezTo>
                  <a:cubicBezTo>
                    <a:pt x="117" y="33"/>
                    <a:pt x="119" y="31"/>
                    <a:pt x="122" y="31"/>
                  </a:cubicBezTo>
                  <a:cubicBezTo>
                    <a:pt x="124" y="31"/>
                    <a:pt x="125" y="34"/>
                    <a:pt x="126" y="34"/>
                  </a:cubicBezTo>
                  <a:cubicBezTo>
                    <a:pt x="128" y="34"/>
                    <a:pt x="130" y="32"/>
                    <a:pt x="132" y="31"/>
                  </a:cubicBezTo>
                  <a:cubicBezTo>
                    <a:pt x="134" y="31"/>
                    <a:pt x="137" y="31"/>
                    <a:pt x="139" y="32"/>
                  </a:cubicBezTo>
                  <a:cubicBezTo>
                    <a:pt x="140" y="33"/>
                    <a:pt x="138" y="35"/>
                    <a:pt x="139" y="36"/>
                  </a:cubicBezTo>
                  <a:cubicBezTo>
                    <a:pt x="140" y="37"/>
                    <a:pt x="143" y="35"/>
                    <a:pt x="143" y="36"/>
                  </a:cubicBezTo>
                  <a:cubicBezTo>
                    <a:pt x="142" y="42"/>
                    <a:pt x="138" y="46"/>
                    <a:pt x="137" y="51"/>
                  </a:cubicBezTo>
                  <a:cubicBezTo>
                    <a:pt x="137" y="53"/>
                    <a:pt x="140" y="51"/>
                    <a:pt x="141" y="52"/>
                  </a:cubicBezTo>
                  <a:cubicBezTo>
                    <a:pt x="142" y="52"/>
                    <a:pt x="140" y="53"/>
                    <a:pt x="141" y="54"/>
                  </a:cubicBezTo>
                  <a:cubicBezTo>
                    <a:pt x="141" y="55"/>
                    <a:pt x="143" y="56"/>
                    <a:pt x="144" y="57"/>
                  </a:cubicBezTo>
                  <a:cubicBezTo>
                    <a:pt x="145" y="59"/>
                    <a:pt x="145" y="60"/>
                    <a:pt x="145" y="62"/>
                  </a:cubicBezTo>
                  <a:cubicBezTo>
                    <a:pt x="143" y="62"/>
                    <a:pt x="142" y="61"/>
                    <a:pt x="140" y="61"/>
                  </a:cubicBezTo>
                  <a:cubicBezTo>
                    <a:pt x="138" y="61"/>
                    <a:pt x="135" y="63"/>
                    <a:pt x="133" y="63"/>
                  </a:cubicBezTo>
                  <a:cubicBezTo>
                    <a:pt x="130" y="64"/>
                    <a:pt x="127" y="66"/>
                    <a:pt x="123" y="66"/>
                  </a:cubicBezTo>
                  <a:cubicBezTo>
                    <a:pt x="122" y="67"/>
                    <a:pt x="120" y="66"/>
                    <a:pt x="118" y="66"/>
                  </a:cubicBezTo>
                  <a:cubicBezTo>
                    <a:pt x="115" y="68"/>
                    <a:pt x="111" y="70"/>
                    <a:pt x="109" y="74"/>
                  </a:cubicBezTo>
                  <a:cubicBezTo>
                    <a:pt x="108" y="76"/>
                    <a:pt x="110" y="78"/>
                    <a:pt x="109" y="81"/>
                  </a:cubicBezTo>
                  <a:cubicBezTo>
                    <a:pt x="108" y="84"/>
                    <a:pt x="104" y="85"/>
                    <a:pt x="104" y="88"/>
                  </a:cubicBezTo>
                  <a:cubicBezTo>
                    <a:pt x="103" y="90"/>
                    <a:pt x="107" y="91"/>
                    <a:pt x="106" y="92"/>
                  </a:cubicBezTo>
                  <a:cubicBezTo>
                    <a:pt x="104" y="96"/>
                    <a:pt x="98" y="96"/>
                    <a:pt x="96" y="99"/>
                  </a:cubicBezTo>
                  <a:cubicBezTo>
                    <a:pt x="94" y="101"/>
                    <a:pt x="96" y="104"/>
                    <a:pt x="96" y="106"/>
                  </a:cubicBezTo>
                  <a:cubicBezTo>
                    <a:pt x="96" y="109"/>
                    <a:pt x="96" y="112"/>
                    <a:pt x="96" y="114"/>
                  </a:cubicBezTo>
                  <a:cubicBezTo>
                    <a:pt x="96" y="117"/>
                    <a:pt x="95" y="121"/>
                    <a:pt x="97" y="123"/>
                  </a:cubicBezTo>
                  <a:cubicBezTo>
                    <a:pt x="99" y="127"/>
                    <a:pt x="106" y="127"/>
                    <a:pt x="109" y="130"/>
                  </a:cubicBezTo>
                  <a:cubicBezTo>
                    <a:pt x="110" y="132"/>
                    <a:pt x="106" y="135"/>
                    <a:pt x="108" y="137"/>
                  </a:cubicBezTo>
                  <a:cubicBezTo>
                    <a:pt x="109" y="139"/>
                    <a:pt x="114" y="137"/>
                    <a:pt x="116" y="139"/>
                  </a:cubicBezTo>
                  <a:cubicBezTo>
                    <a:pt x="118" y="141"/>
                    <a:pt x="117" y="145"/>
                    <a:pt x="119" y="147"/>
                  </a:cubicBezTo>
                  <a:cubicBezTo>
                    <a:pt x="122" y="148"/>
                    <a:pt x="126" y="148"/>
                    <a:pt x="128" y="147"/>
                  </a:cubicBezTo>
                  <a:cubicBezTo>
                    <a:pt x="132" y="145"/>
                    <a:pt x="133" y="141"/>
                    <a:pt x="136" y="138"/>
                  </a:cubicBezTo>
                  <a:cubicBezTo>
                    <a:pt x="137" y="138"/>
                    <a:pt x="138" y="138"/>
                    <a:pt x="138" y="138"/>
                  </a:cubicBezTo>
                  <a:cubicBezTo>
                    <a:pt x="139" y="145"/>
                    <a:pt x="137" y="153"/>
                    <a:pt x="140" y="159"/>
                  </a:cubicBezTo>
                  <a:cubicBezTo>
                    <a:pt x="141" y="162"/>
                    <a:pt x="145" y="159"/>
                    <a:pt x="148" y="159"/>
                  </a:cubicBezTo>
                  <a:cubicBezTo>
                    <a:pt x="149" y="159"/>
                    <a:pt x="151" y="158"/>
                    <a:pt x="152" y="158"/>
                  </a:cubicBezTo>
                  <a:cubicBezTo>
                    <a:pt x="157" y="166"/>
                    <a:pt x="162" y="174"/>
                    <a:pt x="168" y="182"/>
                  </a:cubicBezTo>
                  <a:cubicBezTo>
                    <a:pt x="167" y="184"/>
                    <a:pt x="166" y="186"/>
                    <a:pt x="165" y="188"/>
                  </a:cubicBezTo>
                  <a:cubicBezTo>
                    <a:pt x="164" y="190"/>
                    <a:pt x="163" y="191"/>
                    <a:pt x="162" y="193"/>
                  </a:cubicBezTo>
                  <a:cubicBezTo>
                    <a:pt x="162" y="195"/>
                    <a:pt x="163" y="197"/>
                    <a:pt x="163" y="200"/>
                  </a:cubicBezTo>
                  <a:cubicBezTo>
                    <a:pt x="162" y="201"/>
                    <a:pt x="160" y="199"/>
                    <a:pt x="160" y="200"/>
                  </a:cubicBezTo>
                  <a:cubicBezTo>
                    <a:pt x="160" y="202"/>
                    <a:pt x="163" y="205"/>
                    <a:pt x="163" y="207"/>
                  </a:cubicBezTo>
                  <a:cubicBezTo>
                    <a:pt x="163" y="211"/>
                    <a:pt x="158" y="214"/>
                    <a:pt x="158" y="218"/>
                  </a:cubicBezTo>
                  <a:cubicBezTo>
                    <a:pt x="157" y="220"/>
                    <a:pt x="160" y="222"/>
                    <a:pt x="160" y="224"/>
                  </a:cubicBezTo>
                  <a:cubicBezTo>
                    <a:pt x="161" y="229"/>
                    <a:pt x="161" y="235"/>
                    <a:pt x="160" y="241"/>
                  </a:cubicBezTo>
                  <a:cubicBezTo>
                    <a:pt x="160" y="243"/>
                    <a:pt x="159" y="246"/>
                    <a:pt x="157" y="248"/>
                  </a:cubicBezTo>
                  <a:cubicBezTo>
                    <a:pt x="156" y="249"/>
                    <a:pt x="154" y="250"/>
                    <a:pt x="154" y="251"/>
                  </a:cubicBezTo>
                  <a:cubicBezTo>
                    <a:pt x="153" y="253"/>
                    <a:pt x="156" y="256"/>
                    <a:pt x="157" y="258"/>
                  </a:cubicBezTo>
                  <a:cubicBezTo>
                    <a:pt x="155" y="258"/>
                    <a:pt x="153" y="257"/>
                    <a:pt x="152" y="258"/>
                  </a:cubicBezTo>
                  <a:cubicBezTo>
                    <a:pt x="151" y="261"/>
                    <a:pt x="154" y="264"/>
                    <a:pt x="152" y="266"/>
                  </a:cubicBezTo>
                  <a:cubicBezTo>
                    <a:pt x="151" y="268"/>
                    <a:pt x="148" y="268"/>
                    <a:pt x="145" y="269"/>
                  </a:cubicBezTo>
                  <a:cubicBezTo>
                    <a:pt x="143" y="266"/>
                    <a:pt x="140" y="264"/>
                    <a:pt x="138" y="262"/>
                  </a:cubicBezTo>
                  <a:cubicBezTo>
                    <a:pt x="136" y="260"/>
                    <a:pt x="134" y="257"/>
                    <a:pt x="132" y="255"/>
                  </a:cubicBezTo>
                  <a:cubicBezTo>
                    <a:pt x="129" y="252"/>
                    <a:pt x="127" y="249"/>
                    <a:pt x="123" y="246"/>
                  </a:cubicBezTo>
                  <a:cubicBezTo>
                    <a:pt x="119" y="244"/>
                    <a:pt x="114" y="242"/>
                    <a:pt x="109" y="240"/>
                  </a:cubicBezTo>
                  <a:cubicBezTo>
                    <a:pt x="105" y="237"/>
                    <a:pt x="100" y="233"/>
                    <a:pt x="95" y="230"/>
                  </a:cubicBezTo>
                  <a:cubicBezTo>
                    <a:pt x="91" y="227"/>
                    <a:pt x="86" y="225"/>
                    <a:pt x="81" y="221"/>
                  </a:cubicBezTo>
                  <a:cubicBezTo>
                    <a:pt x="79" y="219"/>
                    <a:pt x="76" y="216"/>
                    <a:pt x="74" y="213"/>
                  </a:cubicBezTo>
                  <a:cubicBezTo>
                    <a:pt x="72" y="211"/>
                    <a:pt x="70" y="209"/>
                    <a:pt x="69" y="206"/>
                  </a:cubicBezTo>
                  <a:cubicBezTo>
                    <a:pt x="68" y="205"/>
                    <a:pt x="68" y="203"/>
                    <a:pt x="69" y="202"/>
                  </a:cubicBezTo>
                  <a:cubicBezTo>
                    <a:pt x="69" y="200"/>
                    <a:pt x="72" y="198"/>
                    <a:pt x="72" y="196"/>
                  </a:cubicBezTo>
                  <a:cubicBezTo>
                    <a:pt x="70" y="191"/>
                    <a:pt x="66" y="188"/>
                    <a:pt x="63" y="184"/>
                  </a:cubicBezTo>
                  <a:cubicBezTo>
                    <a:pt x="59" y="177"/>
                    <a:pt x="55" y="171"/>
                    <a:pt x="51" y="164"/>
                  </a:cubicBezTo>
                  <a:cubicBezTo>
                    <a:pt x="47" y="156"/>
                    <a:pt x="43" y="147"/>
                    <a:pt x="40" y="139"/>
                  </a:cubicBezTo>
                  <a:cubicBezTo>
                    <a:pt x="38" y="134"/>
                    <a:pt x="37" y="128"/>
                    <a:pt x="35" y="124"/>
                  </a:cubicBezTo>
                  <a:cubicBezTo>
                    <a:pt x="34" y="120"/>
                    <a:pt x="31" y="117"/>
                    <a:pt x="29" y="113"/>
                  </a:cubicBezTo>
                  <a:cubicBezTo>
                    <a:pt x="28" y="110"/>
                    <a:pt x="28" y="105"/>
                    <a:pt x="26" y="102"/>
                  </a:cubicBezTo>
                  <a:cubicBezTo>
                    <a:pt x="24" y="99"/>
                    <a:pt x="22" y="97"/>
                    <a:pt x="19" y="95"/>
                  </a:cubicBezTo>
                  <a:cubicBezTo>
                    <a:pt x="17" y="94"/>
                    <a:pt x="15" y="95"/>
                    <a:pt x="14" y="95"/>
                  </a:cubicBezTo>
                  <a:cubicBezTo>
                    <a:pt x="11" y="93"/>
                    <a:pt x="7" y="91"/>
                    <a:pt x="5" y="88"/>
                  </a:cubicBezTo>
                  <a:cubicBezTo>
                    <a:pt x="4" y="87"/>
                    <a:pt x="4" y="85"/>
                    <a:pt x="4" y="83"/>
                  </a:cubicBezTo>
                  <a:cubicBezTo>
                    <a:pt x="5" y="82"/>
                    <a:pt x="7" y="82"/>
                    <a:pt x="7" y="80"/>
                  </a:cubicBezTo>
                  <a:cubicBezTo>
                    <a:pt x="7" y="79"/>
                    <a:pt x="7" y="78"/>
                    <a:pt x="6" y="77"/>
                  </a:cubicBezTo>
                  <a:cubicBezTo>
                    <a:pt x="5" y="76"/>
                    <a:pt x="3" y="76"/>
                    <a:pt x="3" y="75"/>
                  </a:cubicBezTo>
                  <a:cubicBezTo>
                    <a:pt x="3" y="74"/>
                    <a:pt x="4" y="72"/>
                    <a:pt x="4" y="71"/>
                  </a:cubicBezTo>
                  <a:cubicBezTo>
                    <a:pt x="3" y="68"/>
                    <a:pt x="0" y="65"/>
                    <a:pt x="1" y="62"/>
                  </a:cubicBezTo>
                  <a:cubicBezTo>
                    <a:pt x="2" y="58"/>
                    <a:pt x="6" y="55"/>
                    <a:pt x="9" y="52"/>
                  </a:cubicBezTo>
                  <a:cubicBezTo>
                    <a:pt x="10" y="50"/>
                    <a:pt x="12" y="49"/>
                    <a:pt x="14" y="48"/>
                  </a:cubicBezTo>
                  <a:cubicBezTo>
                    <a:pt x="15" y="50"/>
                    <a:pt x="16" y="51"/>
                    <a:pt x="17" y="53"/>
                  </a:cubicBezTo>
                  <a:cubicBezTo>
                    <a:pt x="17" y="54"/>
                    <a:pt x="16" y="55"/>
                    <a:pt x="16" y="55"/>
                  </a:cubicBezTo>
                  <a:cubicBezTo>
                    <a:pt x="14" y="56"/>
                    <a:pt x="12" y="56"/>
                    <a:pt x="11" y="57"/>
                  </a:cubicBezTo>
                  <a:cubicBezTo>
                    <a:pt x="12" y="59"/>
                    <a:pt x="12" y="60"/>
                    <a:pt x="13" y="61"/>
                  </a:cubicBezTo>
                  <a:cubicBezTo>
                    <a:pt x="13" y="62"/>
                    <a:pt x="12" y="64"/>
                    <a:pt x="13" y="64"/>
                  </a:cubicBezTo>
                  <a:cubicBezTo>
                    <a:pt x="15" y="64"/>
                    <a:pt x="16" y="62"/>
                    <a:pt x="18" y="61"/>
                  </a:cubicBezTo>
                  <a:cubicBezTo>
                    <a:pt x="20" y="61"/>
                    <a:pt x="23" y="61"/>
                    <a:pt x="25" y="63"/>
                  </a:cubicBezTo>
                  <a:cubicBezTo>
                    <a:pt x="26" y="65"/>
                    <a:pt x="26" y="68"/>
                    <a:pt x="27" y="70"/>
                  </a:cubicBezTo>
                  <a:cubicBezTo>
                    <a:pt x="28" y="70"/>
                    <a:pt x="29" y="71"/>
                    <a:pt x="29" y="71"/>
                  </a:cubicBezTo>
                  <a:cubicBezTo>
                    <a:pt x="31" y="69"/>
                    <a:pt x="33" y="67"/>
                    <a:pt x="34" y="64"/>
                  </a:cubicBezTo>
                  <a:cubicBezTo>
                    <a:pt x="35" y="59"/>
                    <a:pt x="36" y="53"/>
                    <a:pt x="37" y="48"/>
                  </a:cubicBezTo>
                  <a:cubicBezTo>
                    <a:pt x="38" y="46"/>
                    <a:pt x="40" y="45"/>
                    <a:pt x="42" y="44"/>
                  </a:cubicBezTo>
                  <a:cubicBezTo>
                    <a:pt x="49" y="41"/>
                    <a:pt x="55" y="39"/>
                    <a:pt x="61" y="36"/>
                  </a:cubicBezTo>
                  <a:cubicBezTo>
                    <a:pt x="62" y="35"/>
                    <a:pt x="61" y="34"/>
                    <a:pt x="62" y="33"/>
                  </a:cubicBezTo>
                  <a:cubicBezTo>
                    <a:pt x="63" y="31"/>
                    <a:pt x="66" y="29"/>
                    <a:pt x="68" y="27"/>
                  </a:cubicBezTo>
                  <a:cubicBezTo>
                    <a:pt x="69" y="26"/>
                    <a:pt x="71" y="24"/>
                    <a:pt x="72" y="23"/>
                  </a:cubicBezTo>
                  <a:cubicBezTo>
                    <a:pt x="73" y="20"/>
                    <a:pt x="72" y="17"/>
                    <a:pt x="74" y="15"/>
                  </a:cubicBezTo>
                  <a:cubicBezTo>
                    <a:pt x="74" y="13"/>
                    <a:pt x="77" y="14"/>
                    <a:pt x="77" y="13"/>
                  </a:cubicBezTo>
                  <a:cubicBezTo>
                    <a:pt x="78" y="11"/>
                    <a:pt x="78" y="9"/>
                    <a:pt x="77" y="7"/>
                  </a:cubicBezTo>
                  <a:cubicBezTo>
                    <a:pt x="77" y="5"/>
                    <a:pt x="75" y="4"/>
                    <a:pt x="74" y="2"/>
                  </a:cubicBezTo>
                  <a:cubicBezTo>
                    <a:pt x="74" y="1"/>
                    <a:pt x="74" y="1"/>
                    <a:pt x="7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1" name="Freeform 2536"/>
            <p:cNvSpPr>
              <a:spLocks noChangeAspect="1"/>
            </p:cNvSpPr>
            <p:nvPr/>
          </p:nvSpPr>
          <p:spPr bwMode="auto">
            <a:xfrm>
              <a:off x="4666528" y="8897423"/>
              <a:ext cx="2905484" cy="2009101"/>
            </a:xfrm>
            <a:custGeom>
              <a:avLst/>
              <a:gdLst>
                <a:gd name="T0" fmla="*/ 414 w 361"/>
                <a:gd name="T1" fmla="*/ 257 h 274"/>
                <a:gd name="T2" fmla="*/ 421 w 361"/>
                <a:gd name="T3" fmla="*/ 243 h 274"/>
                <a:gd name="T4" fmla="*/ 434 w 361"/>
                <a:gd name="T5" fmla="*/ 214 h 274"/>
                <a:gd name="T6" fmla="*/ 396 w 361"/>
                <a:gd name="T7" fmla="*/ 209 h 274"/>
                <a:gd name="T8" fmla="*/ 371 w 361"/>
                <a:gd name="T9" fmla="*/ 245 h 274"/>
                <a:gd name="T10" fmla="*/ 364 w 361"/>
                <a:gd name="T11" fmla="*/ 256 h 274"/>
                <a:gd name="T12" fmla="*/ 349 w 361"/>
                <a:gd name="T13" fmla="*/ 259 h 274"/>
                <a:gd name="T14" fmla="*/ 339 w 361"/>
                <a:gd name="T15" fmla="*/ 258 h 274"/>
                <a:gd name="T16" fmla="*/ 296 w 361"/>
                <a:gd name="T17" fmla="*/ 255 h 274"/>
                <a:gd name="T18" fmla="*/ 269 w 361"/>
                <a:gd name="T19" fmla="*/ 204 h 274"/>
                <a:gd name="T20" fmla="*/ 274 w 361"/>
                <a:gd name="T21" fmla="*/ 202 h 274"/>
                <a:gd name="T22" fmla="*/ 270 w 361"/>
                <a:gd name="T23" fmla="*/ 152 h 274"/>
                <a:gd name="T24" fmla="*/ 281 w 361"/>
                <a:gd name="T25" fmla="*/ 128 h 274"/>
                <a:gd name="T26" fmla="*/ 251 w 361"/>
                <a:gd name="T27" fmla="*/ 107 h 274"/>
                <a:gd name="T28" fmla="*/ 234 w 361"/>
                <a:gd name="T29" fmla="*/ 62 h 274"/>
                <a:gd name="T30" fmla="*/ 208 w 361"/>
                <a:gd name="T31" fmla="*/ 55 h 274"/>
                <a:gd name="T32" fmla="*/ 190 w 361"/>
                <a:gd name="T33" fmla="*/ 62 h 274"/>
                <a:gd name="T34" fmla="*/ 162 w 361"/>
                <a:gd name="T35" fmla="*/ 25 h 274"/>
                <a:gd name="T36" fmla="*/ 89 w 361"/>
                <a:gd name="T37" fmla="*/ 24 h 274"/>
                <a:gd name="T38" fmla="*/ 6 w 361"/>
                <a:gd name="T39" fmla="*/ 0 h 274"/>
                <a:gd name="T40" fmla="*/ 7 w 361"/>
                <a:gd name="T41" fmla="*/ 22 h 274"/>
                <a:gd name="T42" fmla="*/ 12 w 361"/>
                <a:gd name="T43" fmla="*/ 46 h 274"/>
                <a:gd name="T44" fmla="*/ 32 w 361"/>
                <a:gd name="T45" fmla="*/ 77 h 274"/>
                <a:gd name="T46" fmla="*/ 36 w 361"/>
                <a:gd name="T47" fmla="*/ 91 h 274"/>
                <a:gd name="T48" fmla="*/ 19 w 361"/>
                <a:gd name="T49" fmla="*/ 90 h 274"/>
                <a:gd name="T50" fmla="*/ 46 w 361"/>
                <a:gd name="T51" fmla="*/ 107 h 274"/>
                <a:gd name="T52" fmla="*/ 55 w 361"/>
                <a:gd name="T53" fmla="*/ 139 h 274"/>
                <a:gd name="T54" fmla="*/ 72 w 361"/>
                <a:gd name="T55" fmla="*/ 157 h 274"/>
                <a:gd name="T56" fmla="*/ 95 w 361"/>
                <a:gd name="T57" fmla="*/ 172 h 274"/>
                <a:gd name="T58" fmla="*/ 83 w 361"/>
                <a:gd name="T59" fmla="*/ 157 h 274"/>
                <a:gd name="T60" fmla="*/ 73 w 361"/>
                <a:gd name="T61" fmla="*/ 119 h 274"/>
                <a:gd name="T62" fmla="*/ 54 w 361"/>
                <a:gd name="T63" fmla="*/ 91 h 274"/>
                <a:gd name="T64" fmla="*/ 41 w 361"/>
                <a:gd name="T65" fmla="*/ 60 h 274"/>
                <a:gd name="T66" fmla="*/ 31 w 361"/>
                <a:gd name="T67" fmla="*/ 18 h 274"/>
                <a:gd name="T68" fmla="*/ 53 w 361"/>
                <a:gd name="T69" fmla="*/ 26 h 274"/>
                <a:gd name="T70" fmla="*/ 61 w 361"/>
                <a:gd name="T71" fmla="*/ 67 h 274"/>
                <a:gd name="T72" fmla="*/ 85 w 361"/>
                <a:gd name="T73" fmla="*/ 94 h 274"/>
                <a:gd name="T74" fmla="*/ 95 w 361"/>
                <a:gd name="T75" fmla="*/ 109 h 274"/>
                <a:gd name="T76" fmla="*/ 100 w 361"/>
                <a:gd name="T77" fmla="*/ 121 h 274"/>
                <a:gd name="T78" fmla="*/ 118 w 361"/>
                <a:gd name="T79" fmla="*/ 138 h 274"/>
                <a:gd name="T80" fmla="*/ 138 w 361"/>
                <a:gd name="T81" fmla="*/ 172 h 274"/>
                <a:gd name="T82" fmla="*/ 148 w 361"/>
                <a:gd name="T83" fmla="*/ 217 h 274"/>
                <a:gd name="T84" fmla="*/ 153 w 361"/>
                <a:gd name="T85" fmla="*/ 239 h 274"/>
                <a:gd name="T86" fmla="*/ 198 w 361"/>
                <a:gd name="T87" fmla="*/ 267 h 274"/>
                <a:gd name="T88" fmla="*/ 252 w 361"/>
                <a:gd name="T89" fmla="*/ 295 h 274"/>
                <a:gd name="T90" fmla="*/ 302 w 361"/>
                <a:gd name="T91" fmla="*/ 300 h 274"/>
                <a:gd name="T92" fmla="*/ 321 w 361"/>
                <a:gd name="T93" fmla="*/ 304 h 274"/>
                <a:gd name="T94" fmla="*/ 345 w 361"/>
                <a:gd name="T95" fmla="*/ 318 h 274"/>
                <a:gd name="T96" fmla="*/ 369 w 361"/>
                <a:gd name="T97" fmla="*/ 292 h 274"/>
                <a:gd name="T98" fmla="*/ 365 w 361"/>
                <a:gd name="T99" fmla="*/ 274 h 274"/>
                <a:gd name="T100" fmla="*/ 403 w 361"/>
                <a:gd name="T101" fmla="*/ 265 h 27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61"/>
                <a:gd name="T154" fmla="*/ 0 h 274"/>
                <a:gd name="T155" fmla="*/ 361 w 361"/>
                <a:gd name="T156" fmla="*/ 274 h 27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61" h="274">
                  <a:moveTo>
                    <a:pt x="340" y="217"/>
                  </a:moveTo>
                  <a:cubicBezTo>
                    <a:pt x="340" y="216"/>
                    <a:pt x="339" y="215"/>
                    <a:pt x="340" y="214"/>
                  </a:cubicBezTo>
                  <a:cubicBezTo>
                    <a:pt x="340" y="213"/>
                    <a:pt x="341" y="212"/>
                    <a:pt x="342" y="212"/>
                  </a:cubicBezTo>
                  <a:cubicBezTo>
                    <a:pt x="343" y="212"/>
                    <a:pt x="343" y="213"/>
                    <a:pt x="344" y="214"/>
                  </a:cubicBezTo>
                  <a:cubicBezTo>
                    <a:pt x="345" y="215"/>
                    <a:pt x="345" y="218"/>
                    <a:pt x="347" y="218"/>
                  </a:cubicBezTo>
                  <a:cubicBezTo>
                    <a:pt x="348" y="219"/>
                    <a:pt x="348" y="216"/>
                    <a:pt x="348" y="215"/>
                  </a:cubicBezTo>
                  <a:cubicBezTo>
                    <a:pt x="349" y="212"/>
                    <a:pt x="351" y="209"/>
                    <a:pt x="352" y="206"/>
                  </a:cubicBezTo>
                  <a:cubicBezTo>
                    <a:pt x="352" y="204"/>
                    <a:pt x="350" y="203"/>
                    <a:pt x="350" y="202"/>
                  </a:cubicBezTo>
                  <a:cubicBezTo>
                    <a:pt x="350" y="199"/>
                    <a:pt x="352" y="198"/>
                    <a:pt x="353" y="195"/>
                  </a:cubicBezTo>
                  <a:cubicBezTo>
                    <a:pt x="353" y="193"/>
                    <a:pt x="353" y="191"/>
                    <a:pt x="354" y="189"/>
                  </a:cubicBezTo>
                  <a:cubicBezTo>
                    <a:pt x="355" y="186"/>
                    <a:pt x="358" y="185"/>
                    <a:pt x="359" y="183"/>
                  </a:cubicBezTo>
                  <a:cubicBezTo>
                    <a:pt x="360" y="181"/>
                    <a:pt x="361" y="180"/>
                    <a:pt x="361" y="178"/>
                  </a:cubicBezTo>
                  <a:cubicBezTo>
                    <a:pt x="361" y="176"/>
                    <a:pt x="360" y="174"/>
                    <a:pt x="359" y="173"/>
                  </a:cubicBezTo>
                  <a:cubicBezTo>
                    <a:pt x="356" y="172"/>
                    <a:pt x="352" y="172"/>
                    <a:pt x="349" y="172"/>
                  </a:cubicBezTo>
                  <a:cubicBezTo>
                    <a:pt x="346" y="172"/>
                    <a:pt x="343" y="172"/>
                    <a:pt x="339" y="172"/>
                  </a:cubicBezTo>
                  <a:cubicBezTo>
                    <a:pt x="336" y="173"/>
                    <a:pt x="332" y="174"/>
                    <a:pt x="329" y="174"/>
                  </a:cubicBezTo>
                  <a:cubicBezTo>
                    <a:pt x="325" y="175"/>
                    <a:pt x="321" y="174"/>
                    <a:pt x="318" y="176"/>
                  </a:cubicBezTo>
                  <a:cubicBezTo>
                    <a:pt x="315" y="179"/>
                    <a:pt x="314" y="183"/>
                    <a:pt x="313" y="186"/>
                  </a:cubicBezTo>
                  <a:cubicBezTo>
                    <a:pt x="312" y="190"/>
                    <a:pt x="313" y="193"/>
                    <a:pt x="312" y="196"/>
                  </a:cubicBezTo>
                  <a:cubicBezTo>
                    <a:pt x="311" y="199"/>
                    <a:pt x="310" y="202"/>
                    <a:pt x="309" y="204"/>
                  </a:cubicBezTo>
                  <a:cubicBezTo>
                    <a:pt x="308" y="206"/>
                    <a:pt x="306" y="208"/>
                    <a:pt x="304" y="209"/>
                  </a:cubicBezTo>
                  <a:cubicBezTo>
                    <a:pt x="303" y="209"/>
                    <a:pt x="300" y="209"/>
                    <a:pt x="299" y="210"/>
                  </a:cubicBezTo>
                  <a:cubicBezTo>
                    <a:pt x="298" y="210"/>
                    <a:pt x="300" y="210"/>
                    <a:pt x="301" y="210"/>
                  </a:cubicBezTo>
                  <a:cubicBezTo>
                    <a:pt x="302" y="211"/>
                    <a:pt x="303" y="212"/>
                    <a:pt x="303" y="213"/>
                  </a:cubicBezTo>
                  <a:cubicBezTo>
                    <a:pt x="303" y="214"/>
                    <a:pt x="300" y="215"/>
                    <a:pt x="299" y="215"/>
                  </a:cubicBezTo>
                  <a:cubicBezTo>
                    <a:pt x="298" y="216"/>
                    <a:pt x="298" y="218"/>
                    <a:pt x="296" y="218"/>
                  </a:cubicBezTo>
                  <a:cubicBezTo>
                    <a:pt x="296" y="219"/>
                    <a:pt x="297" y="217"/>
                    <a:pt x="296" y="217"/>
                  </a:cubicBezTo>
                  <a:cubicBezTo>
                    <a:pt x="294" y="216"/>
                    <a:pt x="291" y="218"/>
                    <a:pt x="290" y="216"/>
                  </a:cubicBezTo>
                  <a:cubicBezTo>
                    <a:pt x="289" y="215"/>
                    <a:pt x="294" y="215"/>
                    <a:pt x="295" y="214"/>
                  </a:cubicBezTo>
                  <a:cubicBezTo>
                    <a:pt x="295" y="213"/>
                    <a:pt x="294" y="213"/>
                    <a:pt x="294" y="212"/>
                  </a:cubicBezTo>
                  <a:cubicBezTo>
                    <a:pt x="292" y="212"/>
                    <a:pt x="290" y="211"/>
                    <a:pt x="288" y="211"/>
                  </a:cubicBezTo>
                  <a:cubicBezTo>
                    <a:pt x="286" y="212"/>
                    <a:pt x="284" y="214"/>
                    <a:pt x="282" y="215"/>
                  </a:cubicBezTo>
                  <a:cubicBezTo>
                    <a:pt x="278" y="216"/>
                    <a:pt x="273" y="218"/>
                    <a:pt x="268" y="219"/>
                  </a:cubicBezTo>
                  <a:cubicBezTo>
                    <a:pt x="266" y="220"/>
                    <a:pt x="263" y="220"/>
                    <a:pt x="261" y="218"/>
                  </a:cubicBezTo>
                  <a:cubicBezTo>
                    <a:pt x="258" y="217"/>
                    <a:pt x="257" y="214"/>
                    <a:pt x="254" y="212"/>
                  </a:cubicBezTo>
                  <a:cubicBezTo>
                    <a:pt x="252" y="211"/>
                    <a:pt x="249" y="214"/>
                    <a:pt x="246" y="212"/>
                  </a:cubicBezTo>
                  <a:cubicBezTo>
                    <a:pt x="244" y="211"/>
                    <a:pt x="243" y="209"/>
                    <a:pt x="242" y="207"/>
                  </a:cubicBezTo>
                  <a:cubicBezTo>
                    <a:pt x="241" y="203"/>
                    <a:pt x="240" y="200"/>
                    <a:pt x="238" y="196"/>
                  </a:cubicBezTo>
                  <a:cubicBezTo>
                    <a:pt x="236" y="193"/>
                    <a:pt x="232" y="190"/>
                    <a:pt x="230" y="187"/>
                  </a:cubicBezTo>
                  <a:cubicBezTo>
                    <a:pt x="228" y="182"/>
                    <a:pt x="226" y="176"/>
                    <a:pt x="224" y="170"/>
                  </a:cubicBezTo>
                  <a:cubicBezTo>
                    <a:pt x="224" y="169"/>
                    <a:pt x="223" y="166"/>
                    <a:pt x="224" y="167"/>
                  </a:cubicBezTo>
                  <a:cubicBezTo>
                    <a:pt x="226" y="168"/>
                    <a:pt x="226" y="170"/>
                    <a:pt x="227" y="172"/>
                  </a:cubicBezTo>
                  <a:cubicBezTo>
                    <a:pt x="227" y="173"/>
                    <a:pt x="228" y="174"/>
                    <a:pt x="228" y="173"/>
                  </a:cubicBezTo>
                  <a:cubicBezTo>
                    <a:pt x="229" y="171"/>
                    <a:pt x="228" y="170"/>
                    <a:pt x="228" y="168"/>
                  </a:cubicBezTo>
                  <a:cubicBezTo>
                    <a:pt x="227" y="165"/>
                    <a:pt x="225" y="163"/>
                    <a:pt x="224" y="160"/>
                  </a:cubicBezTo>
                  <a:cubicBezTo>
                    <a:pt x="224" y="158"/>
                    <a:pt x="224" y="155"/>
                    <a:pt x="224" y="153"/>
                  </a:cubicBezTo>
                  <a:cubicBezTo>
                    <a:pt x="224" y="148"/>
                    <a:pt x="224" y="144"/>
                    <a:pt x="224" y="140"/>
                  </a:cubicBezTo>
                  <a:cubicBezTo>
                    <a:pt x="224" y="135"/>
                    <a:pt x="224" y="131"/>
                    <a:pt x="225" y="127"/>
                  </a:cubicBezTo>
                  <a:cubicBezTo>
                    <a:pt x="225" y="125"/>
                    <a:pt x="227" y="123"/>
                    <a:pt x="228" y="120"/>
                  </a:cubicBezTo>
                  <a:cubicBezTo>
                    <a:pt x="229" y="118"/>
                    <a:pt x="227" y="116"/>
                    <a:pt x="228" y="113"/>
                  </a:cubicBezTo>
                  <a:cubicBezTo>
                    <a:pt x="229" y="112"/>
                    <a:pt x="231" y="115"/>
                    <a:pt x="231" y="114"/>
                  </a:cubicBezTo>
                  <a:cubicBezTo>
                    <a:pt x="233" y="113"/>
                    <a:pt x="233" y="109"/>
                    <a:pt x="234" y="107"/>
                  </a:cubicBezTo>
                  <a:cubicBezTo>
                    <a:pt x="232" y="106"/>
                    <a:pt x="231" y="103"/>
                    <a:pt x="229" y="103"/>
                  </a:cubicBezTo>
                  <a:cubicBezTo>
                    <a:pt x="227" y="102"/>
                    <a:pt x="225" y="103"/>
                    <a:pt x="223" y="103"/>
                  </a:cubicBezTo>
                  <a:cubicBezTo>
                    <a:pt x="220" y="101"/>
                    <a:pt x="217" y="100"/>
                    <a:pt x="215" y="98"/>
                  </a:cubicBezTo>
                  <a:cubicBezTo>
                    <a:pt x="212" y="95"/>
                    <a:pt x="211" y="92"/>
                    <a:pt x="209" y="89"/>
                  </a:cubicBezTo>
                  <a:cubicBezTo>
                    <a:pt x="208" y="87"/>
                    <a:pt x="209" y="84"/>
                    <a:pt x="208" y="82"/>
                  </a:cubicBezTo>
                  <a:cubicBezTo>
                    <a:pt x="207" y="80"/>
                    <a:pt x="205" y="78"/>
                    <a:pt x="204" y="75"/>
                  </a:cubicBezTo>
                  <a:cubicBezTo>
                    <a:pt x="202" y="71"/>
                    <a:pt x="200" y="67"/>
                    <a:pt x="198" y="62"/>
                  </a:cubicBezTo>
                  <a:cubicBezTo>
                    <a:pt x="197" y="59"/>
                    <a:pt x="196" y="55"/>
                    <a:pt x="195" y="52"/>
                  </a:cubicBezTo>
                  <a:cubicBezTo>
                    <a:pt x="194" y="49"/>
                    <a:pt x="192" y="46"/>
                    <a:pt x="190" y="45"/>
                  </a:cubicBezTo>
                  <a:cubicBezTo>
                    <a:pt x="187" y="44"/>
                    <a:pt x="185" y="44"/>
                    <a:pt x="182" y="44"/>
                  </a:cubicBezTo>
                  <a:cubicBezTo>
                    <a:pt x="180" y="44"/>
                    <a:pt x="178" y="44"/>
                    <a:pt x="177" y="44"/>
                  </a:cubicBezTo>
                  <a:cubicBezTo>
                    <a:pt x="175" y="45"/>
                    <a:pt x="174" y="45"/>
                    <a:pt x="173" y="46"/>
                  </a:cubicBezTo>
                  <a:cubicBezTo>
                    <a:pt x="172" y="47"/>
                    <a:pt x="172" y="48"/>
                    <a:pt x="171" y="49"/>
                  </a:cubicBezTo>
                  <a:cubicBezTo>
                    <a:pt x="171" y="51"/>
                    <a:pt x="171" y="53"/>
                    <a:pt x="170" y="55"/>
                  </a:cubicBezTo>
                  <a:cubicBezTo>
                    <a:pt x="170" y="56"/>
                    <a:pt x="168" y="57"/>
                    <a:pt x="167" y="57"/>
                  </a:cubicBezTo>
                  <a:cubicBezTo>
                    <a:pt x="164" y="56"/>
                    <a:pt x="161" y="53"/>
                    <a:pt x="158" y="52"/>
                  </a:cubicBezTo>
                  <a:cubicBezTo>
                    <a:pt x="156" y="50"/>
                    <a:pt x="152" y="50"/>
                    <a:pt x="151" y="48"/>
                  </a:cubicBezTo>
                  <a:cubicBezTo>
                    <a:pt x="148" y="45"/>
                    <a:pt x="148" y="41"/>
                    <a:pt x="146" y="38"/>
                  </a:cubicBezTo>
                  <a:cubicBezTo>
                    <a:pt x="145" y="35"/>
                    <a:pt x="145" y="32"/>
                    <a:pt x="143" y="30"/>
                  </a:cubicBezTo>
                  <a:cubicBezTo>
                    <a:pt x="141" y="27"/>
                    <a:pt x="138" y="24"/>
                    <a:pt x="135" y="21"/>
                  </a:cubicBezTo>
                  <a:cubicBezTo>
                    <a:pt x="133" y="18"/>
                    <a:pt x="132" y="16"/>
                    <a:pt x="131" y="13"/>
                  </a:cubicBezTo>
                  <a:cubicBezTo>
                    <a:pt x="124" y="13"/>
                    <a:pt x="117" y="13"/>
                    <a:pt x="109" y="13"/>
                  </a:cubicBezTo>
                  <a:cubicBezTo>
                    <a:pt x="109" y="16"/>
                    <a:pt x="108" y="18"/>
                    <a:pt x="108" y="21"/>
                  </a:cubicBezTo>
                  <a:cubicBezTo>
                    <a:pt x="97" y="20"/>
                    <a:pt x="86" y="20"/>
                    <a:pt x="74" y="20"/>
                  </a:cubicBezTo>
                  <a:cubicBezTo>
                    <a:pt x="74" y="20"/>
                    <a:pt x="73" y="20"/>
                    <a:pt x="72" y="20"/>
                  </a:cubicBezTo>
                  <a:cubicBezTo>
                    <a:pt x="57" y="14"/>
                    <a:pt x="43" y="8"/>
                    <a:pt x="28" y="2"/>
                  </a:cubicBezTo>
                  <a:cubicBezTo>
                    <a:pt x="28" y="2"/>
                    <a:pt x="28" y="1"/>
                    <a:pt x="28" y="0"/>
                  </a:cubicBezTo>
                  <a:cubicBezTo>
                    <a:pt x="20" y="0"/>
                    <a:pt x="13" y="0"/>
                    <a:pt x="5" y="0"/>
                  </a:cubicBezTo>
                  <a:cubicBezTo>
                    <a:pt x="3" y="1"/>
                    <a:pt x="2" y="2"/>
                    <a:pt x="0" y="3"/>
                  </a:cubicBezTo>
                  <a:cubicBezTo>
                    <a:pt x="1" y="5"/>
                    <a:pt x="3" y="7"/>
                    <a:pt x="3" y="9"/>
                  </a:cubicBezTo>
                  <a:cubicBezTo>
                    <a:pt x="4" y="11"/>
                    <a:pt x="3" y="13"/>
                    <a:pt x="3" y="15"/>
                  </a:cubicBezTo>
                  <a:cubicBezTo>
                    <a:pt x="4" y="16"/>
                    <a:pt x="5" y="17"/>
                    <a:pt x="6" y="18"/>
                  </a:cubicBezTo>
                  <a:cubicBezTo>
                    <a:pt x="6" y="22"/>
                    <a:pt x="5" y="26"/>
                    <a:pt x="6" y="29"/>
                  </a:cubicBezTo>
                  <a:cubicBezTo>
                    <a:pt x="6" y="30"/>
                    <a:pt x="7" y="31"/>
                    <a:pt x="8" y="32"/>
                  </a:cubicBezTo>
                  <a:cubicBezTo>
                    <a:pt x="8" y="33"/>
                    <a:pt x="8" y="34"/>
                    <a:pt x="8" y="35"/>
                  </a:cubicBezTo>
                  <a:cubicBezTo>
                    <a:pt x="8" y="37"/>
                    <a:pt x="10" y="37"/>
                    <a:pt x="10" y="38"/>
                  </a:cubicBezTo>
                  <a:cubicBezTo>
                    <a:pt x="11" y="40"/>
                    <a:pt x="10" y="42"/>
                    <a:pt x="10" y="45"/>
                  </a:cubicBezTo>
                  <a:cubicBezTo>
                    <a:pt x="11" y="46"/>
                    <a:pt x="12" y="47"/>
                    <a:pt x="13" y="48"/>
                  </a:cubicBezTo>
                  <a:cubicBezTo>
                    <a:pt x="15" y="50"/>
                    <a:pt x="18" y="51"/>
                    <a:pt x="20" y="54"/>
                  </a:cubicBezTo>
                  <a:cubicBezTo>
                    <a:pt x="22" y="57"/>
                    <a:pt x="25" y="60"/>
                    <a:pt x="27" y="64"/>
                  </a:cubicBezTo>
                  <a:cubicBezTo>
                    <a:pt x="27" y="65"/>
                    <a:pt x="27" y="67"/>
                    <a:pt x="27" y="68"/>
                  </a:cubicBezTo>
                  <a:cubicBezTo>
                    <a:pt x="26" y="70"/>
                    <a:pt x="24" y="70"/>
                    <a:pt x="24" y="71"/>
                  </a:cubicBezTo>
                  <a:cubicBezTo>
                    <a:pt x="24" y="73"/>
                    <a:pt x="26" y="73"/>
                    <a:pt x="27" y="74"/>
                  </a:cubicBezTo>
                  <a:cubicBezTo>
                    <a:pt x="28" y="75"/>
                    <a:pt x="30" y="75"/>
                    <a:pt x="30" y="76"/>
                  </a:cubicBezTo>
                  <a:cubicBezTo>
                    <a:pt x="29" y="78"/>
                    <a:pt x="27" y="77"/>
                    <a:pt x="25" y="77"/>
                  </a:cubicBezTo>
                  <a:cubicBezTo>
                    <a:pt x="24" y="76"/>
                    <a:pt x="23" y="75"/>
                    <a:pt x="22" y="74"/>
                  </a:cubicBezTo>
                  <a:cubicBezTo>
                    <a:pt x="19" y="74"/>
                    <a:pt x="17" y="72"/>
                    <a:pt x="14" y="73"/>
                  </a:cubicBezTo>
                  <a:cubicBezTo>
                    <a:pt x="13" y="73"/>
                    <a:pt x="15" y="74"/>
                    <a:pt x="16" y="75"/>
                  </a:cubicBezTo>
                  <a:cubicBezTo>
                    <a:pt x="18" y="77"/>
                    <a:pt x="20" y="79"/>
                    <a:pt x="21" y="81"/>
                  </a:cubicBezTo>
                  <a:cubicBezTo>
                    <a:pt x="24" y="83"/>
                    <a:pt x="26" y="86"/>
                    <a:pt x="29" y="88"/>
                  </a:cubicBezTo>
                  <a:cubicBezTo>
                    <a:pt x="30" y="89"/>
                    <a:pt x="31" y="89"/>
                    <a:pt x="33" y="90"/>
                  </a:cubicBezTo>
                  <a:cubicBezTo>
                    <a:pt x="35" y="90"/>
                    <a:pt x="37" y="88"/>
                    <a:pt x="38" y="89"/>
                  </a:cubicBezTo>
                  <a:cubicBezTo>
                    <a:pt x="40" y="90"/>
                    <a:pt x="40" y="93"/>
                    <a:pt x="41" y="94"/>
                  </a:cubicBezTo>
                  <a:cubicBezTo>
                    <a:pt x="42" y="96"/>
                    <a:pt x="43" y="97"/>
                    <a:pt x="45" y="99"/>
                  </a:cubicBezTo>
                  <a:cubicBezTo>
                    <a:pt x="46" y="101"/>
                    <a:pt x="49" y="104"/>
                    <a:pt x="49" y="107"/>
                  </a:cubicBezTo>
                  <a:cubicBezTo>
                    <a:pt x="49" y="110"/>
                    <a:pt x="46" y="113"/>
                    <a:pt x="46" y="116"/>
                  </a:cubicBezTo>
                  <a:cubicBezTo>
                    <a:pt x="45" y="118"/>
                    <a:pt x="45" y="120"/>
                    <a:pt x="46" y="121"/>
                  </a:cubicBezTo>
                  <a:cubicBezTo>
                    <a:pt x="46" y="122"/>
                    <a:pt x="48" y="121"/>
                    <a:pt x="49" y="121"/>
                  </a:cubicBezTo>
                  <a:cubicBezTo>
                    <a:pt x="50" y="122"/>
                    <a:pt x="50" y="124"/>
                    <a:pt x="52" y="125"/>
                  </a:cubicBezTo>
                  <a:cubicBezTo>
                    <a:pt x="54" y="127"/>
                    <a:pt x="57" y="129"/>
                    <a:pt x="60" y="131"/>
                  </a:cubicBezTo>
                  <a:cubicBezTo>
                    <a:pt x="63" y="133"/>
                    <a:pt x="65" y="136"/>
                    <a:pt x="68" y="139"/>
                  </a:cubicBezTo>
                  <a:cubicBezTo>
                    <a:pt x="69" y="141"/>
                    <a:pt x="70" y="144"/>
                    <a:pt x="70" y="146"/>
                  </a:cubicBezTo>
                  <a:cubicBezTo>
                    <a:pt x="71" y="148"/>
                    <a:pt x="69" y="152"/>
                    <a:pt x="70" y="151"/>
                  </a:cubicBezTo>
                  <a:cubicBezTo>
                    <a:pt x="74" y="150"/>
                    <a:pt x="77" y="147"/>
                    <a:pt x="79" y="143"/>
                  </a:cubicBezTo>
                  <a:cubicBezTo>
                    <a:pt x="79" y="142"/>
                    <a:pt x="76" y="142"/>
                    <a:pt x="75" y="140"/>
                  </a:cubicBezTo>
                  <a:cubicBezTo>
                    <a:pt x="75" y="139"/>
                    <a:pt x="76" y="138"/>
                    <a:pt x="75" y="137"/>
                  </a:cubicBezTo>
                  <a:cubicBezTo>
                    <a:pt x="74" y="134"/>
                    <a:pt x="72" y="131"/>
                    <a:pt x="70" y="129"/>
                  </a:cubicBezTo>
                  <a:cubicBezTo>
                    <a:pt x="70" y="128"/>
                    <a:pt x="70" y="132"/>
                    <a:pt x="69" y="131"/>
                  </a:cubicBezTo>
                  <a:cubicBezTo>
                    <a:pt x="68" y="131"/>
                    <a:pt x="68" y="129"/>
                    <a:pt x="67" y="128"/>
                  </a:cubicBezTo>
                  <a:cubicBezTo>
                    <a:pt x="66" y="126"/>
                    <a:pt x="66" y="123"/>
                    <a:pt x="65" y="121"/>
                  </a:cubicBezTo>
                  <a:cubicBezTo>
                    <a:pt x="63" y="116"/>
                    <a:pt x="60" y="111"/>
                    <a:pt x="59" y="106"/>
                  </a:cubicBezTo>
                  <a:cubicBezTo>
                    <a:pt x="59" y="104"/>
                    <a:pt x="61" y="101"/>
                    <a:pt x="61" y="99"/>
                  </a:cubicBezTo>
                  <a:cubicBezTo>
                    <a:pt x="60" y="96"/>
                    <a:pt x="58" y="92"/>
                    <a:pt x="56" y="90"/>
                  </a:cubicBezTo>
                  <a:cubicBezTo>
                    <a:pt x="55" y="89"/>
                    <a:pt x="55" y="94"/>
                    <a:pt x="54" y="93"/>
                  </a:cubicBezTo>
                  <a:cubicBezTo>
                    <a:pt x="52" y="90"/>
                    <a:pt x="52" y="86"/>
                    <a:pt x="51" y="84"/>
                  </a:cubicBezTo>
                  <a:cubicBezTo>
                    <a:pt x="49" y="81"/>
                    <a:pt x="46" y="79"/>
                    <a:pt x="45" y="76"/>
                  </a:cubicBezTo>
                  <a:cubicBezTo>
                    <a:pt x="44" y="73"/>
                    <a:pt x="44" y="70"/>
                    <a:pt x="43" y="67"/>
                  </a:cubicBezTo>
                  <a:cubicBezTo>
                    <a:pt x="42" y="65"/>
                    <a:pt x="40" y="63"/>
                    <a:pt x="39" y="62"/>
                  </a:cubicBezTo>
                  <a:cubicBezTo>
                    <a:pt x="38" y="61"/>
                    <a:pt x="37" y="61"/>
                    <a:pt x="36" y="60"/>
                  </a:cubicBezTo>
                  <a:cubicBezTo>
                    <a:pt x="35" y="57"/>
                    <a:pt x="36" y="53"/>
                    <a:pt x="34" y="50"/>
                  </a:cubicBezTo>
                  <a:cubicBezTo>
                    <a:pt x="32" y="47"/>
                    <a:pt x="27" y="46"/>
                    <a:pt x="25" y="42"/>
                  </a:cubicBezTo>
                  <a:cubicBezTo>
                    <a:pt x="23" y="39"/>
                    <a:pt x="25" y="36"/>
                    <a:pt x="25" y="32"/>
                  </a:cubicBezTo>
                  <a:cubicBezTo>
                    <a:pt x="25" y="30"/>
                    <a:pt x="23" y="28"/>
                    <a:pt x="23" y="26"/>
                  </a:cubicBezTo>
                  <a:cubicBezTo>
                    <a:pt x="23" y="22"/>
                    <a:pt x="22" y="17"/>
                    <a:pt x="26" y="15"/>
                  </a:cubicBezTo>
                  <a:cubicBezTo>
                    <a:pt x="29" y="13"/>
                    <a:pt x="32" y="18"/>
                    <a:pt x="35" y="19"/>
                  </a:cubicBezTo>
                  <a:cubicBezTo>
                    <a:pt x="37" y="19"/>
                    <a:pt x="38" y="17"/>
                    <a:pt x="39" y="18"/>
                  </a:cubicBezTo>
                  <a:cubicBezTo>
                    <a:pt x="40" y="19"/>
                    <a:pt x="38" y="21"/>
                    <a:pt x="39" y="22"/>
                  </a:cubicBezTo>
                  <a:cubicBezTo>
                    <a:pt x="40" y="23"/>
                    <a:pt x="43" y="21"/>
                    <a:pt x="44" y="22"/>
                  </a:cubicBezTo>
                  <a:cubicBezTo>
                    <a:pt x="45" y="24"/>
                    <a:pt x="43" y="27"/>
                    <a:pt x="44" y="30"/>
                  </a:cubicBezTo>
                  <a:cubicBezTo>
                    <a:pt x="44" y="33"/>
                    <a:pt x="45" y="36"/>
                    <a:pt x="46" y="39"/>
                  </a:cubicBezTo>
                  <a:cubicBezTo>
                    <a:pt x="47" y="43"/>
                    <a:pt x="50" y="46"/>
                    <a:pt x="51" y="49"/>
                  </a:cubicBezTo>
                  <a:cubicBezTo>
                    <a:pt x="52" y="51"/>
                    <a:pt x="50" y="54"/>
                    <a:pt x="51" y="56"/>
                  </a:cubicBezTo>
                  <a:cubicBezTo>
                    <a:pt x="52" y="59"/>
                    <a:pt x="55" y="61"/>
                    <a:pt x="58" y="64"/>
                  </a:cubicBezTo>
                  <a:cubicBezTo>
                    <a:pt x="60" y="67"/>
                    <a:pt x="62" y="70"/>
                    <a:pt x="65" y="73"/>
                  </a:cubicBezTo>
                  <a:cubicBezTo>
                    <a:pt x="67" y="74"/>
                    <a:pt x="70" y="72"/>
                    <a:pt x="72" y="74"/>
                  </a:cubicBezTo>
                  <a:cubicBezTo>
                    <a:pt x="73" y="75"/>
                    <a:pt x="71" y="77"/>
                    <a:pt x="71" y="78"/>
                  </a:cubicBezTo>
                  <a:cubicBezTo>
                    <a:pt x="71" y="80"/>
                    <a:pt x="71" y="82"/>
                    <a:pt x="72" y="84"/>
                  </a:cubicBezTo>
                  <a:cubicBezTo>
                    <a:pt x="72" y="85"/>
                    <a:pt x="73" y="85"/>
                    <a:pt x="74" y="85"/>
                  </a:cubicBezTo>
                  <a:cubicBezTo>
                    <a:pt x="75" y="85"/>
                    <a:pt x="77" y="83"/>
                    <a:pt x="77" y="84"/>
                  </a:cubicBezTo>
                  <a:cubicBezTo>
                    <a:pt x="79" y="86"/>
                    <a:pt x="77" y="89"/>
                    <a:pt x="79" y="91"/>
                  </a:cubicBezTo>
                  <a:cubicBezTo>
                    <a:pt x="79" y="92"/>
                    <a:pt x="82" y="90"/>
                    <a:pt x="83" y="91"/>
                  </a:cubicBezTo>
                  <a:cubicBezTo>
                    <a:pt x="84" y="92"/>
                    <a:pt x="84" y="93"/>
                    <a:pt x="84" y="94"/>
                  </a:cubicBezTo>
                  <a:cubicBezTo>
                    <a:pt x="85" y="96"/>
                    <a:pt x="86" y="97"/>
                    <a:pt x="86" y="99"/>
                  </a:cubicBezTo>
                  <a:cubicBezTo>
                    <a:pt x="86" y="100"/>
                    <a:pt x="84" y="100"/>
                    <a:pt x="83" y="101"/>
                  </a:cubicBezTo>
                  <a:cubicBezTo>
                    <a:pt x="83" y="102"/>
                    <a:pt x="82" y="105"/>
                    <a:pt x="83" y="107"/>
                  </a:cubicBezTo>
                  <a:cubicBezTo>
                    <a:pt x="83" y="108"/>
                    <a:pt x="86" y="105"/>
                    <a:pt x="87" y="106"/>
                  </a:cubicBezTo>
                  <a:cubicBezTo>
                    <a:pt x="89" y="107"/>
                    <a:pt x="89" y="111"/>
                    <a:pt x="91" y="112"/>
                  </a:cubicBezTo>
                  <a:cubicBezTo>
                    <a:pt x="93" y="114"/>
                    <a:pt x="96" y="113"/>
                    <a:pt x="98" y="115"/>
                  </a:cubicBezTo>
                  <a:cubicBezTo>
                    <a:pt x="99" y="116"/>
                    <a:pt x="98" y="119"/>
                    <a:pt x="99" y="121"/>
                  </a:cubicBezTo>
                  <a:cubicBezTo>
                    <a:pt x="100" y="123"/>
                    <a:pt x="102" y="125"/>
                    <a:pt x="104" y="127"/>
                  </a:cubicBezTo>
                  <a:cubicBezTo>
                    <a:pt x="106" y="129"/>
                    <a:pt x="107" y="131"/>
                    <a:pt x="108" y="133"/>
                  </a:cubicBezTo>
                  <a:cubicBezTo>
                    <a:pt x="110" y="136"/>
                    <a:pt x="113" y="140"/>
                    <a:pt x="115" y="143"/>
                  </a:cubicBezTo>
                  <a:cubicBezTo>
                    <a:pt x="118" y="148"/>
                    <a:pt x="122" y="152"/>
                    <a:pt x="125" y="157"/>
                  </a:cubicBezTo>
                  <a:cubicBezTo>
                    <a:pt x="127" y="161"/>
                    <a:pt x="128" y="166"/>
                    <a:pt x="129" y="170"/>
                  </a:cubicBezTo>
                  <a:cubicBezTo>
                    <a:pt x="129" y="172"/>
                    <a:pt x="129" y="174"/>
                    <a:pt x="129" y="175"/>
                  </a:cubicBezTo>
                  <a:cubicBezTo>
                    <a:pt x="127" y="177"/>
                    <a:pt x="124" y="178"/>
                    <a:pt x="123" y="181"/>
                  </a:cubicBezTo>
                  <a:cubicBezTo>
                    <a:pt x="123" y="182"/>
                    <a:pt x="126" y="181"/>
                    <a:pt x="127" y="183"/>
                  </a:cubicBezTo>
                  <a:cubicBezTo>
                    <a:pt x="127" y="184"/>
                    <a:pt x="125" y="185"/>
                    <a:pt x="125" y="185"/>
                  </a:cubicBezTo>
                  <a:cubicBezTo>
                    <a:pt x="124" y="187"/>
                    <a:pt x="121" y="187"/>
                    <a:pt x="122" y="189"/>
                  </a:cubicBezTo>
                  <a:cubicBezTo>
                    <a:pt x="122" y="193"/>
                    <a:pt x="125" y="196"/>
                    <a:pt x="127" y="199"/>
                  </a:cubicBezTo>
                  <a:cubicBezTo>
                    <a:pt x="129" y="201"/>
                    <a:pt x="132" y="204"/>
                    <a:pt x="135" y="206"/>
                  </a:cubicBezTo>
                  <a:cubicBezTo>
                    <a:pt x="137" y="207"/>
                    <a:pt x="140" y="207"/>
                    <a:pt x="142" y="209"/>
                  </a:cubicBezTo>
                  <a:cubicBezTo>
                    <a:pt x="145" y="211"/>
                    <a:pt x="146" y="215"/>
                    <a:pt x="150" y="217"/>
                  </a:cubicBezTo>
                  <a:cubicBezTo>
                    <a:pt x="154" y="220"/>
                    <a:pt x="161" y="219"/>
                    <a:pt x="165" y="222"/>
                  </a:cubicBezTo>
                  <a:cubicBezTo>
                    <a:pt x="169" y="224"/>
                    <a:pt x="171" y="228"/>
                    <a:pt x="174" y="230"/>
                  </a:cubicBezTo>
                  <a:cubicBezTo>
                    <a:pt x="180" y="234"/>
                    <a:pt x="187" y="238"/>
                    <a:pt x="194" y="240"/>
                  </a:cubicBezTo>
                  <a:cubicBezTo>
                    <a:pt x="197" y="242"/>
                    <a:pt x="200" y="241"/>
                    <a:pt x="203" y="242"/>
                  </a:cubicBezTo>
                  <a:cubicBezTo>
                    <a:pt x="206" y="242"/>
                    <a:pt x="208" y="245"/>
                    <a:pt x="210" y="246"/>
                  </a:cubicBezTo>
                  <a:cubicBezTo>
                    <a:pt x="213" y="248"/>
                    <a:pt x="215" y="251"/>
                    <a:pt x="219" y="252"/>
                  </a:cubicBezTo>
                  <a:cubicBezTo>
                    <a:pt x="223" y="254"/>
                    <a:pt x="228" y="256"/>
                    <a:pt x="233" y="257"/>
                  </a:cubicBezTo>
                  <a:cubicBezTo>
                    <a:pt x="235" y="258"/>
                    <a:pt x="238" y="258"/>
                    <a:pt x="241" y="257"/>
                  </a:cubicBezTo>
                  <a:cubicBezTo>
                    <a:pt x="244" y="255"/>
                    <a:pt x="247" y="252"/>
                    <a:pt x="251" y="250"/>
                  </a:cubicBezTo>
                  <a:cubicBezTo>
                    <a:pt x="252" y="249"/>
                    <a:pt x="252" y="248"/>
                    <a:pt x="253" y="248"/>
                  </a:cubicBezTo>
                  <a:cubicBezTo>
                    <a:pt x="255" y="248"/>
                    <a:pt x="256" y="249"/>
                    <a:pt x="258" y="250"/>
                  </a:cubicBezTo>
                  <a:cubicBezTo>
                    <a:pt x="258" y="250"/>
                    <a:pt x="259" y="249"/>
                    <a:pt x="259" y="250"/>
                  </a:cubicBezTo>
                  <a:cubicBezTo>
                    <a:pt x="262" y="250"/>
                    <a:pt x="265" y="251"/>
                    <a:pt x="267" y="253"/>
                  </a:cubicBezTo>
                  <a:cubicBezTo>
                    <a:pt x="270" y="256"/>
                    <a:pt x="272" y="260"/>
                    <a:pt x="275" y="264"/>
                  </a:cubicBezTo>
                  <a:cubicBezTo>
                    <a:pt x="278" y="267"/>
                    <a:pt x="283" y="271"/>
                    <a:pt x="286" y="274"/>
                  </a:cubicBezTo>
                  <a:cubicBezTo>
                    <a:pt x="286" y="273"/>
                    <a:pt x="287" y="271"/>
                    <a:pt x="288" y="270"/>
                  </a:cubicBezTo>
                  <a:cubicBezTo>
                    <a:pt x="288" y="268"/>
                    <a:pt x="287" y="267"/>
                    <a:pt x="287" y="265"/>
                  </a:cubicBezTo>
                  <a:cubicBezTo>
                    <a:pt x="289" y="261"/>
                    <a:pt x="291" y="257"/>
                    <a:pt x="293" y="252"/>
                  </a:cubicBezTo>
                  <a:cubicBezTo>
                    <a:pt x="298" y="252"/>
                    <a:pt x="304" y="253"/>
                    <a:pt x="309" y="253"/>
                  </a:cubicBezTo>
                  <a:cubicBezTo>
                    <a:pt x="309" y="251"/>
                    <a:pt x="310" y="248"/>
                    <a:pt x="308" y="246"/>
                  </a:cubicBezTo>
                  <a:cubicBezTo>
                    <a:pt x="307" y="246"/>
                    <a:pt x="308" y="244"/>
                    <a:pt x="307" y="243"/>
                  </a:cubicBezTo>
                  <a:cubicBezTo>
                    <a:pt x="306" y="242"/>
                    <a:pt x="304" y="243"/>
                    <a:pt x="303" y="242"/>
                  </a:cubicBezTo>
                  <a:cubicBezTo>
                    <a:pt x="301" y="241"/>
                    <a:pt x="298" y="239"/>
                    <a:pt x="298" y="237"/>
                  </a:cubicBezTo>
                  <a:cubicBezTo>
                    <a:pt x="298" y="236"/>
                    <a:pt x="302" y="238"/>
                    <a:pt x="303" y="236"/>
                  </a:cubicBezTo>
                  <a:cubicBezTo>
                    <a:pt x="305" y="234"/>
                    <a:pt x="304" y="231"/>
                    <a:pt x="304" y="228"/>
                  </a:cubicBezTo>
                  <a:cubicBezTo>
                    <a:pt x="312" y="227"/>
                    <a:pt x="320" y="228"/>
                    <a:pt x="328" y="227"/>
                  </a:cubicBezTo>
                  <a:cubicBezTo>
                    <a:pt x="329" y="226"/>
                    <a:pt x="329" y="225"/>
                    <a:pt x="330" y="225"/>
                  </a:cubicBezTo>
                  <a:cubicBezTo>
                    <a:pt x="331" y="224"/>
                    <a:pt x="332" y="227"/>
                    <a:pt x="333" y="226"/>
                  </a:cubicBezTo>
                  <a:cubicBezTo>
                    <a:pt x="335" y="225"/>
                    <a:pt x="335" y="223"/>
                    <a:pt x="335" y="221"/>
                  </a:cubicBezTo>
                  <a:cubicBezTo>
                    <a:pt x="336" y="220"/>
                    <a:pt x="338" y="218"/>
                    <a:pt x="340" y="21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2" name="Freeform 2544"/>
            <p:cNvSpPr>
              <a:spLocks noChangeAspect="1"/>
            </p:cNvSpPr>
            <p:nvPr/>
          </p:nvSpPr>
          <p:spPr bwMode="auto">
            <a:xfrm>
              <a:off x="8281651" y="11132466"/>
              <a:ext cx="1225130" cy="1764839"/>
            </a:xfrm>
            <a:custGeom>
              <a:avLst/>
              <a:gdLst>
                <a:gd name="T0" fmla="*/ 33 w 152"/>
                <a:gd name="T1" fmla="*/ 80 h 241"/>
                <a:gd name="T2" fmla="*/ 41 w 152"/>
                <a:gd name="T3" fmla="*/ 65 h 241"/>
                <a:gd name="T4" fmla="*/ 51 w 152"/>
                <a:gd name="T5" fmla="*/ 50 h 241"/>
                <a:gd name="T6" fmla="*/ 61 w 152"/>
                <a:gd name="T7" fmla="*/ 29 h 241"/>
                <a:gd name="T8" fmla="*/ 73 w 152"/>
                <a:gd name="T9" fmla="*/ 26 h 241"/>
                <a:gd name="T10" fmla="*/ 95 w 152"/>
                <a:gd name="T11" fmla="*/ 18 h 241"/>
                <a:gd name="T12" fmla="*/ 110 w 152"/>
                <a:gd name="T13" fmla="*/ 6 h 241"/>
                <a:gd name="T14" fmla="*/ 122 w 152"/>
                <a:gd name="T15" fmla="*/ 8 h 241"/>
                <a:gd name="T16" fmla="*/ 104 w 152"/>
                <a:gd name="T17" fmla="*/ 24 h 241"/>
                <a:gd name="T18" fmla="*/ 85 w 152"/>
                <a:gd name="T19" fmla="*/ 59 h 241"/>
                <a:gd name="T20" fmla="*/ 98 w 152"/>
                <a:gd name="T21" fmla="*/ 60 h 241"/>
                <a:gd name="T22" fmla="*/ 104 w 152"/>
                <a:gd name="T23" fmla="*/ 90 h 241"/>
                <a:gd name="T24" fmla="*/ 122 w 152"/>
                <a:gd name="T25" fmla="*/ 94 h 241"/>
                <a:gd name="T26" fmla="*/ 136 w 152"/>
                <a:gd name="T27" fmla="*/ 96 h 241"/>
                <a:gd name="T28" fmla="*/ 153 w 152"/>
                <a:gd name="T29" fmla="*/ 109 h 241"/>
                <a:gd name="T30" fmla="*/ 175 w 152"/>
                <a:gd name="T31" fmla="*/ 109 h 241"/>
                <a:gd name="T32" fmla="*/ 171 w 152"/>
                <a:gd name="T33" fmla="*/ 128 h 241"/>
                <a:gd name="T34" fmla="*/ 172 w 152"/>
                <a:gd name="T35" fmla="*/ 149 h 241"/>
                <a:gd name="T36" fmla="*/ 167 w 152"/>
                <a:gd name="T37" fmla="*/ 165 h 241"/>
                <a:gd name="T38" fmla="*/ 183 w 152"/>
                <a:gd name="T39" fmla="*/ 192 h 241"/>
                <a:gd name="T40" fmla="*/ 172 w 152"/>
                <a:gd name="T41" fmla="*/ 177 h 241"/>
                <a:gd name="T42" fmla="*/ 163 w 152"/>
                <a:gd name="T43" fmla="*/ 183 h 241"/>
                <a:gd name="T44" fmla="*/ 146 w 152"/>
                <a:gd name="T45" fmla="*/ 194 h 241"/>
                <a:gd name="T46" fmla="*/ 140 w 152"/>
                <a:gd name="T47" fmla="*/ 201 h 241"/>
                <a:gd name="T48" fmla="*/ 142 w 152"/>
                <a:gd name="T49" fmla="*/ 225 h 241"/>
                <a:gd name="T50" fmla="*/ 138 w 152"/>
                <a:gd name="T51" fmla="*/ 289 h 241"/>
                <a:gd name="T52" fmla="*/ 134 w 152"/>
                <a:gd name="T53" fmla="*/ 277 h 241"/>
                <a:gd name="T54" fmla="*/ 131 w 152"/>
                <a:gd name="T55" fmla="*/ 258 h 241"/>
                <a:gd name="T56" fmla="*/ 116 w 152"/>
                <a:gd name="T57" fmla="*/ 255 h 241"/>
                <a:gd name="T58" fmla="*/ 93 w 152"/>
                <a:gd name="T59" fmla="*/ 254 h 241"/>
                <a:gd name="T60" fmla="*/ 88 w 152"/>
                <a:gd name="T61" fmla="*/ 243 h 241"/>
                <a:gd name="T62" fmla="*/ 71 w 152"/>
                <a:gd name="T63" fmla="*/ 233 h 241"/>
                <a:gd name="T64" fmla="*/ 58 w 152"/>
                <a:gd name="T65" fmla="*/ 216 h 241"/>
                <a:gd name="T66" fmla="*/ 39 w 152"/>
                <a:gd name="T67" fmla="*/ 206 h 241"/>
                <a:gd name="T68" fmla="*/ 28 w 152"/>
                <a:gd name="T69" fmla="*/ 206 h 241"/>
                <a:gd name="T70" fmla="*/ 13 w 152"/>
                <a:gd name="T71" fmla="*/ 198 h 241"/>
                <a:gd name="T72" fmla="*/ 1 w 152"/>
                <a:gd name="T73" fmla="*/ 186 h 241"/>
                <a:gd name="T74" fmla="*/ 4 w 152"/>
                <a:gd name="T75" fmla="*/ 176 h 241"/>
                <a:gd name="T76" fmla="*/ 19 w 152"/>
                <a:gd name="T77" fmla="*/ 168 h 241"/>
                <a:gd name="T78" fmla="*/ 29 w 152"/>
                <a:gd name="T79" fmla="*/ 149 h 241"/>
                <a:gd name="T80" fmla="*/ 20 w 152"/>
                <a:gd name="T81" fmla="*/ 140 h 241"/>
                <a:gd name="T82" fmla="*/ 20 w 152"/>
                <a:gd name="T83" fmla="*/ 121 h 241"/>
                <a:gd name="T84" fmla="*/ 25 w 152"/>
                <a:gd name="T85" fmla="*/ 104 h 241"/>
                <a:gd name="T86" fmla="*/ 17 w 152"/>
                <a:gd name="T87" fmla="*/ 89 h 241"/>
                <a:gd name="T88" fmla="*/ 25 w 152"/>
                <a:gd name="T89" fmla="*/ 76 h 24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52"/>
                <a:gd name="T136" fmla="*/ 0 h 241"/>
                <a:gd name="T137" fmla="*/ 152 w 152"/>
                <a:gd name="T138" fmla="*/ 241 h 241"/>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52" h="241">
                  <a:moveTo>
                    <a:pt x="21" y="56"/>
                  </a:moveTo>
                  <a:cubicBezTo>
                    <a:pt x="22" y="58"/>
                    <a:pt x="26" y="61"/>
                    <a:pt x="27" y="63"/>
                  </a:cubicBezTo>
                  <a:cubicBezTo>
                    <a:pt x="27" y="64"/>
                    <a:pt x="26" y="66"/>
                    <a:pt x="27" y="67"/>
                  </a:cubicBezTo>
                  <a:cubicBezTo>
                    <a:pt x="27" y="68"/>
                    <a:pt x="29" y="68"/>
                    <a:pt x="29" y="67"/>
                  </a:cubicBezTo>
                  <a:cubicBezTo>
                    <a:pt x="30" y="64"/>
                    <a:pt x="27" y="61"/>
                    <a:pt x="28" y="58"/>
                  </a:cubicBezTo>
                  <a:cubicBezTo>
                    <a:pt x="29" y="56"/>
                    <a:pt x="32" y="56"/>
                    <a:pt x="34" y="54"/>
                  </a:cubicBezTo>
                  <a:cubicBezTo>
                    <a:pt x="36" y="52"/>
                    <a:pt x="36" y="49"/>
                    <a:pt x="38" y="48"/>
                  </a:cubicBezTo>
                  <a:cubicBezTo>
                    <a:pt x="40" y="46"/>
                    <a:pt x="42" y="48"/>
                    <a:pt x="44" y="46"/>
                  </a:cubicBezTo>
                  <a:cubicBezTo>
                    <a:pt x="44" y="45"/>
                    <a:pt x="42" y="43"/>
                    <a:pt x="42" y="42"/>
                  </a:cubicBezTo>
                  <a:cubicBezTo>
                    <a:pt x="43" y="38"/>
                    <a:pt x="44" y="35"/>
                    <a:pt x="44" y="31"/>
                  </a:cubicBezTo>
                  <a:cubicBezTo>
                    <a:pt x="44" y="31"/>
                    <a:pt x="43" y="30"/>
                    <a:pt x="44" y="29"/>
                  </a:cubicBezTo>
                  <a:cubicBezTo>
                    <a:pt x="46" y="27"/>
                    <a:pt x="49" y="26"/>
                    <a:pt x="51" y="24"/>
                  </a:cubicBezTo>
                  <a:cubicBezTo>
                    <a:pt x="53" y="23"/>
                    <a:pt x="54" y="20"/>
                    <a:pt x="57" y="20"/>
                  </a:cubicBezTo>
                  <a:cubicBezTo>
                    <a:pt x="58" y="20"/>
                    <a:pt x="58" y="23"/>
                    <a:pt x="60" y="24"/>
                  </a:cubicBezTo>
                  <a:cubicBezTo>
                    <a:pt x="61" y="24"/>
                    <a:pt x="61" y="23"/>
                    <a:pt x="61" y="22"/>
                  </a:cubicBezTo>
                  <a:cubicBezTo>
                    <a:pt x="62" y="20"/>
                    <a:pt x="62" y="17"/>
                    <a:pt x="64" y="16"/>
                  </a:cubicBezTo>
                  <a:cubicBezTo>
                    <a:pt x="66" y="15"/>
                    <a:pt x="69" y="17"/>
                    <a:pt x="71" y="17"/>
                  </a:cubicBezTo>
                  <a:cubicBezTo>
                    <a:pt x="74" y="17"/>
                    <a:pt x="77" y="16"/>
                    <a:pt x="79" y="15"/>
                  </a:cubicBezTo>
                  <a:cubicBezTo>
                    <a:pt x="83" y="13"/>
                    <a:pt x="86" y="11"/>
                    <a:pt x="88" y="8"/>
                  </a:cubicBezTo>
                  <a:cubicBezTo>
                    <a:pt x="89" y="7"/>
                    <a:pt x="87" y="4"/>
                    <a:pt x="88" y="3"/>
                  </a:cubicBezTo>
                  <a:cubicBezTo>
                    <a:pt x="89" y="2"/>
                    <a:pt x="90" y="5"/>
                    <a:pt x="91" y="5"/>
                  </a:cubicBezTo>
                  <a:cubicBezTo>
                    <a:pt x="93" y="4"/>
                    <a:pt x="94" y="1"/>
                    <a:pt x="96" y="0"/>
                  </a:cubicBezTo>
                  <a:cubicBezTo>
                    <a:pt x="97" y="0"/>
                    <a:pt x="99" y="0"/>
                    <a:pt x="99" y="1"/>
                  </a:cubicBezTo>
                  <a:cubicBezTo>
                    <a:pt x="101" y="2"/>
                    <a:pt x="101" y="5"/>
                    <a:pt x="101" y="7"/>
                  </a:cubicBezTo>
                  <a:cubicBezTo>
                    <a:pt x="101" y="8"/>
                    <a:pt x="100" y="7"/>
                    <a:pt x="99" y="8"/>
                  </a:cubicBezTo>
                  <a:cubicBezTo>
                    <a:pt x="96" y="9"/>
                    <a:pt x="92" y="9"/>
                    <a:pt x="89" y="12"/>
                  </a:cubicBezTo>
                  <a:cubicBezTo>
                    <a:pt x="87" y="14"/>
                    <a:pt x="87" y="17"/>
                    <a:pt x="86" y="20"/>
                  </a:cubicBezTo>
                  <a:cubicBezTo>
                    <a:pt x="84" y="24"/>
                    <a:pt x="80" y="26"/>
                    <a:pt x="78" y="31"/>
                  </a:cubicBezTo>
                  <a:cubicBezTo>
                    <a:pt x="77" y="33"/>
                    <a:pt x="79" y="37"/>
                    <a:pt x="78" y="39"/>
                  </a:cubicBezTo>
                  <a:cubicBezTo>
                    <a:pt x="76" y="43"/>
                    <a:pt x="72" y="45"/>
                    <a:pt x="71" y="49"/>
                  </a:cubicBezTo>
                  <a:cubicBezTo>
                    <a:pt x="71" y="50"/>
                    <a:pt x="72" y="51"/>
                    <a:pt x="73" y="51"/>
                  </a:cubicBezTo>
                  <a:cubicBezTo>
                    <a:pt x="74" y="51"/>
                    <a:pt x="75" y="49"/>
                    <a:pt x="76" y="49"/>
                  </a:cubicBezTo>
                  <a:cubicBezTo>
                    <a:pt x="77" y="48"/>
                    <a:pt x="79" y="49"/>
                    <a:pt x="81" y="50"/>
                  </a:cubicBezTo>
                  <a:cubicBezTo>
                    <a:pt x="83" y="52"/>
                    <a:pt x="83" y="55"/>
                    <a:pt x="84" y="58"/>
                  </a:cubicBezTo>
                  <a:cubicBezTo>
                    <a:pt x="85" y="62"/>
                    <a:pt x="83" y="65"/>
                    <a:pt x="84" y="69"/>
                  </a:cubicBezTo>
                  <a:cubicBezTo>
                    <a:pt x="84" y="71"/>
                    <a:pt x="85" y="73"/>
                    <a:pt x="86" y="75"/>
                  </a:cubicBezTo>
                  <a:cubicBezTo>
                    <a:pt x="87" y="76"/>
                    <a:pt x="87" y="78"/>
                    <a:pt x="88" y="78"/>
                  </a:cubicBezTo>
                  <a:cubicBezTo>
                    <a:pt x="91" y="78"/>
                    <a:pt x="94" y="77"/>
                    <a:pt x="96" y="77"/>
                  </a:cubicBezTo>
                  <a:cubicBezTo>
                    <a:pt x="98" y="77"/>
                    <a:pt x="100" y="78"/>
                    <a:pt x="101" y="78"/>
                  </a:cubicBezTo>
                  <a:cubicBezTo>
                    <a:pt x="103" y="78"/>
                    <a:pt x="104" y="76"/>
                    <a:pt x="106" y="76"/>
                  </a:cubicBezTo>
                  <a:cubicBezTo>
                    <a:pt x="108" y="76"/>
                    <a:pt x="107" y="79"/>
                    <a:pt x="108" y="80"/>
                  </a:cubicBezTo>
                  <a:cubicBezTo>
                    <a:pt x="110" y="81"/>
                    <a:pt x="112" y="79"/>
                    <a:pt x="113" y="80"/>
                  </a:cubicBezTo>
                  <a:cubicBezTo>
                    <a:pt x="116" y="83"/>
                    <a:pt x="118" y="88"/>
                    <a:pt x="121" y="91"/>
                  </a:cubicBezTo>
                  <a:cubicBezTo>
                    <a:pt x="122" y="92"/>
                    <a:pt x="123" y="90"/>
                    <a:pt x="125" y="90"/>
                  </a:cubicBezTo>
                  <a:cubicBezTo>
                    <a:pt x="125" y="90"/>
                    <a:pt x="126" y="91"/>
                    <a:pt x="127" y="91"/>
                  </a:cubicBezTo>
                  <a:cubicBezTo>
                    <a:pt x="129" y="91"/>
                    <a:pt x="130" y="91"/>
                    <a:pt x="132" y="91"/>
                  </a:cubicBezTo>
                  <a:cubicBezTo>
                    <a:pt x="136" y="91"/>
                    <a:pt x="139" y="90"/>
                    <a:pt x="142" y="90"/>
                  </a:cubicBezTo>
                  <a:cubicBezTo>
                    <a:pt x="143" y="90"/>
                    <a:pt x="145" y="90"/>
                    <a:pt x="145" y="91"/>
                  </a:cubicBezTo>
                  <a:cubicBezTo>
                    <a:pt x="146" y="94"/>
                    <a:pt x="146" y="98"/>
                    <a:pt x="145" y="101"/>
                  </a:cubicBezTo>
                  <a:cubicBezTo>
                    <a:pt x="144" y="102"/>
                    <a:pt x="141" y="102"/>
                    <a:pt x="141" y="104"/>
                  </a:cubicBezTo>
                  <a:cubicBezTo>
                    <a:pt x="140" y="105"/>
                    <a:pt x="142" y="106"/>
                    <a:pt x="142" y="107"/>
                  </a:cubicBezTo>
                  <a:cubicBezTo>
                    <a:pt x="141" y="109"/>
                    <a:pt x="139" y="111"/>
                    <a:pt x="139" y="113"/>
                  </a:cubicBezTo>
                  <a:cubicBezTo>
                    <a:pt x="140" y="115"/>
                    <a:pt x="143" y="116"/>
                    <a:pt x="143" y="118"/>
                  </a:cubicBezTo>
                  <a:cubicBezTo>
                    <a:pt x="144" y="120"/>
                    <a:pt x="143" y="122"/>
                    <a:pt x="143" y="124"/>
                  </a:cubicBezTo>
                  <a:cubicBezTo>
                    <a:pt x="143" y="124"/>
                    <a:pt x="145" y="124"/>
                    <a:pt x="145" y="124"/>
                  </a:cubicBezTo>
                  <a:cubicBezTo>
                    <a:pt x="146" y="126"/>
                    <a:pt x="146" y="129"/>
                    <a:pt x="145" y="131"/>
                  </a:cubicBezTo>
                  <a:cubicBezTo>
                    <a:pt x="144" y="134"/>
                    <a:pt x="140" y="135"/>
                    <a:pt x="139" y="138"/>
                  </a:cubicBezTo>
                  <a:cubicBezTo>
                    <a:pt x="139" y="140"/>
                    <a:pt x="143" y="140"/>
                    <a:pt x="144" y="142"/>
                  </a:cubicBezTo>
                  <a:cubicBezTo>
                    <a:pt x="146" y="143"/>
                    <a:pt x="146" y="145"/>
                    <a:pt x="147" y="146"/>
                  </a:cubicBezTo>
                  <a:cubicBezTo>
                    <a:pt x="149" y="151"/>
                    <a:pt x="150" y="155"/>
                    <a:pt x="152" y="160"/>
                  </a:cubicBezTo>
                  <a:cubicBezTo>
                    <a:pt x="151" y="161"/>
                    <a:pt x="151" y="162"/>
                    <a:pt x="150" y="163"/>
                  </a:cubicBezTo>
                  <a:cubicBezTo>
                    <a:pt x="148" y="159"/>
                    <a:pt x="147" y="155"/>
                    <a:pt x="145" y="151"/>
                  </a:cubicBezTo>
                  <a:cubicBezTo>
                    <a:pt x="144" y="150"/>
                    <a:pt x="144" y="147"/>
                    <a:pt x="143" y="148"/>
                  </a:cubicBezTo>
                  <a:cubicBezTo>
                    <a:pt x="141" y="148"/>
                    <a:pt x="141" y="151"/>
                    <a:pt x="140" y="153"/>
                  </a:cubicBezTo>
                  <a:cubicBezTo>
                    <a:pt x="138" y="152"/>
                    <a:pt x="137" y="151"/>
                    <a:pt x="136" y="151"/>
                  </a:cubicBezTo>
                  <a:cubicBezTo>
                    <a:pt x="135" y="151"/>
                    <a:pt x="135" y="152"/>
                    <a:pt x="135" y="153"/>
                  </a:cubicBezTo>
                  <a:cubicBezTo>
                    <a:pt x="129" y="153"/>
                    <a:pt x="123" y="154"/>
                    <a:pt x="117" y="154"/>
                  </a:cubicBezTo>
                  <a:cubicBezTo>
                    <a:pt x="117" y="157"/>
                    <a:pt x="117" y="159"/>
                    <a:pt x="118" y="162"/>
                  </a:cubicBezTo>
                  <a:cubicBezTo>
                    <a:pt x="119" y="162"/>
                    <a:pt x="120" y="161"/>
                    <a:pt x="121" y="162"/>
                  </a:cubicBezTo>
                  <a:cubicBezTo>
                    <a:pt x="122" y="163"/>
                    <a:pt x="122" y="164"/>
                    <a:pt x="123" y="166"/>
                  </a:cubicBezTo>
                  <a:cubicBezTo>
                    <a:pt x="123" y="167"/>
                    <a:pt x="124" y="168"/>
                    <a:pt x="123" y="168"/>
                  </a:cubicBezTo>
                  <a:cubicBezTo>
                    <a:pt x="121" y="169"/>
                    <a:pt x="119" y="168"/>
                    <a:pt x="116" y="168"/>
                  </a:cubicBezTo>
                  <a:cubicBezTo>
                    <a:pt x="115" y="169"/>
                    <a:pt x="114" y="169"/>
                    <a:pt x="113" y="170"/>
                  </a:cubicBezTo>
                  <a:cubicBezTo>
                    <a:pt x="113" y="175"/>
                    <a:pt x="113" y="180"/>
                    <a:pt x="113" y="185"/>
                  </a:cubicBezTo>
                  <a:cubicBezTo>
                    <a:pt x="114" y="186"/>
                    <a:pt x="116" y="187"/>
                    <a:pt x="118" y="188"/>
                  </a:cubicBezTo>
                  <a:cubicBezTo>
                    <a:pt x="119" y="190"/>
                    <a:pt x="121" y="191"/>
                    <a:pt x="123" y="193"/>
                  </a:cubicBezTo>
                  <a:cubicBezTo>
                    <a:pt x="122" y="195"/>
                    <a:pt x="122" y="197"/>
                    <a:pt x="121" y="200"/>
                  </a:cubicBezTo>
                  <a:cubicBezTo>
                    <a:pt x="119" y="213"/>
                    <a:pt x="117" y="228"/>
                    <a:pt x="115" y="241"/>
                  </a:cubicBezTo>
                  <a:cubicBezTo>
                    <a:pt x="115" y="239"/>
                    <a:pt x="115" y="238"/>
                    <a:pt x="114" y="236"/>
                  </a:cubicBezTo>
                  <a:cubicBezTo>
                    <a:pt x="113" y="235"/>
                    <a:pt x="111" y="234"/>
                    <a:pt x="111" y="233"/>
                  </a:cubicBezTo>
                  <a:cubicBezTo>
                    <a:pt x="110" y="232"/>
                    <a:pt x="112" y="231"/>
                    <a:pt x="111" y="231"/>
                  </a:cubicBezTo>
                  <a:cubicBezTo>
                    <a:pt x="110" y="230"/>
                    <a:pt x="107" y="232"/>
                    <a:pt x="107" y="230"/>
                  </a:cubicBezTo>
                  <a:cubicBezTo>
                    <a:pt x="108" y="225"/>
                    <a:pt x="112" y="221"/>
                    <a:pt x="113" y="215"/>
                  </a:cubicBezTo>
                  <a:cubicBezTo>
                    <a:pt x="113" y="214"/>
                    <a:pt x="110" y="216"/>
                    <a:pt x="109" y="215"/>
                  </a:cubicBezTo>
                  <a:cubicBezTo>
                    <a:pt x="108" y="214"/>
                    <a:pt x="110" y="212"/>
                    <a:pt x="109" y="211"/>
                  </a:cubicBezTo>
                  <a:cubicBezTo>
                    <a:pt x="107" y="210"/>
                    <a:pt x="104" y="210"/>
                    <a:pt x="102" y="210"/>
                  </a:cubicBezTo>
                  <a:cubicBezTo>
                    <a:pt x="100" y="211"/>
                    <a:pt x="98" y="213"/>
                    <a:pt x="96" y="213"/>
                  </a:cubicBezTo>
                  <a:cubicBezTo>
                    <a:pt x="95" y="213"/>
                    <a:pt x="94" y="210"/>
                    <a:pt x="92" y="210"/>
                  </a:cubicBezTo>
                  <a:cubicBezTo>
                    <a:pt x="89" y="210"/>
                    <a:pt x="87" y="212"/>
                    <a:pt x="85" y="213"/>
                  </a:cubicBezTo>
                  <a:cubicBezTo>
                    <a:pt x="82" y="213"/>
                    <a:pt x="80" y="213"/>
                    <a:pt x="77" y="212"/>
                  </a:cubicBezTo>
                  <a:cubicBezTo>
                    <a:pt x="75" y="212"/>
                    <a:pt x="72" y="212"/>
                    <a:pt x="72" y="211"/>
                  </a:cubicBezTo>
                  <a:cubicBezTo>
                    <a:pt x="71" y="209"/>
                    <a:pt x="73" y="208"/>
                    <a:pt x="73" y="207"/>
                  </a:cubicBezTo>
                  <a:cubicBezTo>
                    <a:pt x="74" y="205"/>
                    <a:pt x="74" y="204"/>
                    <a:pt x="73" y="203"/>
                  </a:cubicBezTo>
                  <a:cubicBezTo>
                    <a:pt x="72" y="202"/>
                    <a:pt x="71" y="205"/>
                    <a:pt x="71" y="204"/>
                  </a:cubicBezTo>
                  <a:cubicBezTo>
                    <a:pt x="69" y="202"/>
                    <a:pt x="68" y="199"/>
                    <a:pt x="66" y="197"/>
                  </a:cubicBezTo>
                  <a:cubicBezTo>
                    <a:pt x="64" y="196"/>
                    <a:pt x="61" y="196"/>
                    <a:pt x="59" y="194"/>
                  </a:cubicBezTo>
                  <a:cubicBezTo>
                    <a:pt x="57" y="193"/>
                    <a:pt x="58" y="190"/>
                    <a:pt x="57" y="188"/>
                  </a:cubicBezTo>
                  <a:cubicBezTo>
                    <a:pt x="55" y="186"/>
                    <a:pt x="53" y="184"/>
                    <a:pt x="51" y="182"/>
                  </a:cubicBezTo>
                  <a:cubicBezTo>
                    <a:pt x="50" y="181"/>
                    <a:pt x="49" y="180"/>
                    <a:pt x="48" y="180"/>
                  </a:cubicBezTo>
                  <a:cubicBezTo>
                    <a:pt x="47" y="179"/>
                    <a:pt x="45" y="179"/>
                    <a:pt x="44" y="179"/>
                  </a:cubicBezTo>
                  <a:lnTo>
                    <a:pt x="36" y="173"/>
                  </a:lnTo>
                  <a:lnTo>
                    <a:pt x="32" y="172"/>
                  </a:lnTo>
                  <a:lnTo>
                    <a:pt x="31" y="174"/>
                  </a:lnTo>
                  <a:lnTo>
                    <a:pt x="27" y="174"/>
                  </a:lnTo>
                  <a:lnTo>
                    <a:pt x="23" y="172"/>
                  </a:lnTo>
                  <a:lnTo>
                    <a:pt x="19" y="172"/>
                  </a:lnTo>
                  <a:lnTo>
                    <a:pt x="16" y="168"/>
                  </a:lnTo>
                  <a:lnTo>
                    <a:pt x="11" y="165"/>
                  </a:lnTo>
                  <a:lnTo>
                    <a:pt x="8" y="162"/>
                  </a:lnTo>
                  <a:lnTo>
                    <a:pt x="1" y="159"/>
                  </a:lnTo>
                  <a:cubicBezTo>
                    <a:pt x="1" y="158"/>
                    <a:pt x="0" y="156"/>
                    <a:pt x="1" y="155"/>
                  </a:cubicBezTo>
                  <a:cubicBezTo>
                    <a:pt x="1" y="154"/>
                    <a:pt x="4" y="156"/>
                    <a:pt x="5" y="155"/>
                  </a:cubicBezTo>
                  <a:cubicBezTo>
                    <a:pt x="6" y="154"/>
                    <a:pt x="5" y="152"/>
                    <a:pt x="5" y="150"/>
                  </a:cubicBezTo>
                  <a:cubicBezTo>
                    <a:pt x="4" y="149"/>
                    <a:pt x="3" y="148"/>
                    <a:pt x="3" y="147"/>
                  </a:cubicBezTo>
                  <a:cubicBezTo>
                    <a:pt x="3" y="145"/>
                    <a:pt x="3" y="143"/>
                    <a:pt x="5" y="143"/>
                  </a:cubicBezTo>
                  <a:cubicBezTo>
                    <a:pt x="7" y="142"/>
                    <a:pt x="9" y="143"/>
                    <a:pt x="11" y="143"/>
                  </a:cubicBezTo>
                  <a:cubicBezTo>
                    <a:pt x="13" y="142"/>
                    <a:pt x="15" y="141"/>
                    <a:pt x="16" y="140"/>
                  </a:cubicBezTo>
                  <a:cubicBezTo>
                    <a:pt x="17" y="138"/>
                    <a:pt x="16" y="136"/>
                    <a:pt x="16" y="135"/>
                  </a:cubicBezTo>
                  <a:cubicBezTo>
                    <a:pt x="17" y="132"/>
                    <a:pt x="19" y="130"/>
                    <a:pt x="21" y="128"/>
                  </a:cubicBezTo>
                  <a:cubicBezTo>
                    <a:pt x="22" y="127"/>
                    <a:pt x="24" y="126"/>
                    <a:pt x="24" y="124"/>
                  </a:cubicBezTo>
                  <a:cubicBezTo>
                    <a:pt x="25" y="123"/>
                    <a:pt x="24" y="122"/>
                    <a:pt x="23" y="121"/>
                  </a:cubicBezTo>
                  <a:cubicBezTo>
                    <a:pt x="22" y="121"/>
                    <a:pt x="21" y="123"/>
                    <a:pt x="20" y="123"/>
                  </a:cubicBezTo>
                  <a:cubicBezTo>
                    <a:pt x="18" y="121"/>
                    <a:pt x="17" y="119"/>
                    <a:pt x="17" y="117"/>
                  </a:cubicBezTo>
                  <a:cubicBezTo>
                    <a:pt x="17" y="115"/>
                    <a:pt x="20" y="114"/>
                    <a:pt x="21" y="112"/>
                  </a:cubicBezTo>
                  <a:cubicBezTo>
                    <a:pt x="21" y="110"/>
                    <a:pt x="20" y="107"/>
                    <a:pt x="19" y="104"/>
                  </a:cubicBezTo>
                  <a:cubicBezTo>
                    <a:pt x="19" y="103"/>
                    <a:pt x="16" y="102"/>
                    <a:pt x="17" y="101"/>
                  </a:cubicBezTo>
                  <a:cubicBezTo>
                    <a:pt x="18" y="99"/>
                    <a:pt x="22" y="99"/>
                    <a:pt x="23" y="97"/>
                  </a:cubicBezTo>
                  <a:cubicBezTo>
                    <a:pt x="24" y="95"/>
                    <a:pt x="20" y="94"/>
                    <a:pt x="20" y="92"/>
                  </a:cubicBezTo>
                  <a:cubicBezTo>
                    <a:pt x="19" y="90"/>
                    <a:pt x="21" y="88"/>
                    <a:pt x="21" y="87"/>
                  </a:cubicBezTo>
                  <a:cubicBezTo>
                    <a:pt x="20" y="85"/>
                    <a:pt x="18" y="85"/>
                    <a:pt x="18" y="83"/>
                  </a:cubicBezTo>
                  <a:cubicBezTo>
                    <a:pt x="17" y="81"/>
                    <a:pt x="19" y="79"/>
                    <a:pt x="18" y="78"/>
                  </a:cubicBezTo>
                  <a:cubicBezTo>
                    <a:pt x="17" y="76"/>
                    <a:pt x="15" y="76"/>
                    <a:pt x="14" y="74"/>
                  </a:cubicBezTo>
                  <a:cubicBezTo>
                    <a:pt x="15" y="73"/>
                    <a:pt x="16" y="71"/>
                    <a:pt x="17" y="70"/>
                  </a:cubicBezTo>
                  <a:cubicBezTo>
                    <a:pt x="18" y="69"/>
                    <a:pt x="20" y="71"/>
                    <a:pt x="20" y="70"/>
                  </a:cubicBezTo>
                  <a:cubicBezTo>
                    <a:pt x="21" y="68"/>
                    <a:pt x="21" y="66"/>
                    <a:pt x="21" y="63"/>
                  </a:cubicBezTo>
                  <a:cubicBezTo>
                    <a:pt x="21" y="62"/>
                    <a:pt x="19" y="60"/>
                    <a:pt x="19" y="59"/>
                  </a:cubicBezTo>
                  <a:cubicBezTo>
                    <a:pt x="19" y="57"/>
                    <a:pt x="20" y="57"/>
                    <a:pt x="21" y="5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3" name="Freeform 2547"/>
            <p:cNvSpPr>
              <a:spLocks noChangeAspect="1"/>
            </p:cNvSpPr>
            <p:nvPr/>
          </p:nvSpPr>
          <p:spPr bwMode="auto">
            <a:xfrm>
              <a:off x="4124261" y="6918861"/>
              <a:ext cx="5657003" cy="2864030"/>
            </a:xfrm>
            <a:custGeom>
              <a:avLst/>
              <a:gdLst>
                <a:gd name="T0" fmla="*/ 455 w 704"/>
                <a:gd name="T1" fmla="*/ 0 h 391"/>
                <a:gd name="T2" fmla="*/ 515 w 704"/>
                <a:gd name="T3" fmla="*/ 18 h 391"/>
                <a:gd name="T4" fmla="*/ 508 w 704"/>
                <a:gd name="T5" fmla="*/ 42 h 391"/>
                <a:gd name="T6" fmla="*/ 556 w 704"/>
                <a:gd name="T7" fmla="*/ 29 h 391"/>
                <a:gd name="T8" fmla="*/ 592 w 704"/>
                <a:gd name="T9" fmla="*/ 46 h 391"/>
                <a:gd name="T10" fmla="*/ 583 w 704"/>
                <a:gd name="T11" fmla="*/ 60 h 391"/>
                <a:gd name="T12" fmla="*/ 553 w 704"/>
                <a:gd name="T13" fmla="*/ 82 h 391"/>
                <a:gd name="T14" fmla="*/ 543 w 704"/>
                <a:gd name="T15" fmla="*/ 132 h 391"/>
                <a:gd name="T16" fmla="*/ 565 w 704"/>
                <a:gd name="T17" fmla="*/ 103 h 391"/>
                <a:gd name="T18" fmla="*/ 587 w 704"/>
                <a:gd name="T19" fmla="*/ 73 h 391"/>
                <a:gd name="T20" fmla="*/ 612 w 704"/>
                <a:gd name="T21" fmla="*/ 92 h 391"/>
                <a:gd name="T22" fmla="*/ 618 w 704"/>
                <a:gd name="T23" fmla="*/ 102 h 391"/>
                <a:gd name="T24" fmla="*/ 601 w 704"/>
                <a:gd name="T25" fmla="*/ 142 h 391"/>
                <a:gd name="T26" fmla="*/ 672 w 704"/>
                <a:gd name="T27" fmla="*/ 127 h 391"/>
                <a:gd name="T28" fmla="*/ 700 w 704"/>
                <a:gd name="T29" fmla="*/ 115 h 391"/>
                <a:gd name="T30" fmla="*/ 731 w 704"/>
                <a:gd name="T31" fmla="*/ 83 h 391"/>
                <a:gd name="T32" fmla="*/ 798 w 704"/>
                <a:gd name="T33" fmla="*/ 70 h 391"/>
                <a:gd name="T34" fmla="*/ 825 w 704"/>
                <a:gd name="T35" fmla="*/ 31 h 391"/>
                <a:gd name="T36" fmla="*/ 844 w 704"/>
                <a:gd name="T37" fmla="*/ 64 h 391"/>
                <a:gd name="T38" fmla="*/ 802 w 704"/>
                <a:gd name="T39" fmla="*/ 107 h 391"/>
                <a:gd name="T40" fmla="*/ 781 w 704"/>
                <a:gd name="T41" fmla="*/ 149 h 391"/>
                <a:gd name="T42" fmla="*/ 736 w 704"/>
                <a:gd name="T43" fmla="*/ 170 h 391"/>
                <a:gd name="T44" fmla="*/ 715 w 704"/>
                <a:gd name="T45" fmla="*/ 202 h 391"/>
                <a:gd name="T46" fmla="*/ 702 w 704"/>
                <a:gd name="T47" fmla="*/ 210 h 391"/>
                <a:gd name="T48" fmla="*/ 697 w 704"/>
                <a:gd name="T49" fmla="*/ 223 h 391"/>
                <a:gd name="T50" fmla="*/ 702 w 704"/>
                <a:gd name="T51" fmla="*/ 260 h 391"/>
                <a:gd name="T52" fmla="*/ 688 w 704"/>
                <a:gd name="T53" fmla="*/ 279 h 391"/>
                <a:gd name="T54" fmla="*/ 645 w 704"/>
                <a:gd name="T55" fmla="*/ 311 h 391"/>
                <a:gd name="T56" fmla="*/ 610 w 704"/>
                <a:gd name="T57" fmla="*/ 360 h 391"/>
                <a:gd name="T58" fmla="*/ 616 w 704"/>
                <a:gd name="T59" fmla="*/ 411 h 391"/>
                <a:gd name="T60" fmla="*/ 613 w 704"/>
                <a:gd name="T61" fmla="*/ 469 h 391"/>
                <a:gd name="T62" fmla="*/ 594 w 704"/>
                <a:gd name="T63" fmla="*/ 449 h 391"/>
                <a:gd name="T64" fmla="*/ 585 w 704"/>
                <a:gd name="T65" fmla="*/ 414 h 391"/>
                <a:gd name="T66" fmla="*/ 561 w 704"/>
                <a:gd name="T67" fmla="*/ 377 h 391"/>
                <a:gd name="T68" fmla="*/ 528 w 704"/>
                <a:gd name="T69" fmla="*/ 369 h 391"/>
                <a:gd name="T70" fmla="*/ 487 w 704"/>
                <a:gd name="T71" fmla="*/ 371 h 391"/>
                <a:gd name="T72" fmla="*/ 487 w 704"/>
                <a:gd name="T73" fmla="*/ 378 h 391"/>
                <a:gd name="T74" fmla="*/ 474 w 704"/>
                <a:gd name="T75" fmla="*/ 389 h 391"/>
                <a:gd name="T76" fmla="*/ 447 w 704"/>
                <a:gd name="T77" fmla="*/ 381 h 391"/>
                <a:gd name="T78" fmla="*/ 402 w 704"/>
                <a:gd name="T79" fmla="*/ 381 h 391"/>
                <a:gd name="T80" fmla="*/ 365 w 704"/>
                <a:gd name="T81" fmla="*/ 415 h 391"/>
                <a:gd name="T82" fmla="*/ 356 w 704"/>
                <a:gd name="T83" fmla="*/ 447 h 391"/>
                <a:gd name="T84" fmla="*/ 319 w 704"/>
                <a:gd name="T85" fmla="*/ 398 h 391"/>
                <a:gd name="T86" fmla="*/ 287 w 704"/>
                <a:gd name="T87" fmla="*/ 383 h 391"/>
                <a:gd name="T88" fmla="*/ 253 w 704"/>
                <a:gd name="T89" fmla="*/ 360 h 391"/>
                <a:gd name="T90" fmla="*/ 168 w 704"/>
                <a:gd name="T91" fmla="*/ 348 h 391"/>
                <a:gd name="T92" fmla="*/ 79 w 704"/>
                <a:gd name="T93" fmla="*/ 317 h 391"/>
                <a:gd name="T94" fmla="*/ 35 w 704"/>
                <a:gd name="T95" fmla="*/ 278 h 391"/>
                <a:gd name="T96" fmla="*/ 18 w 704"/>
                <a:gd name="T97" fmla="*/ 223 h 391"/>
                <a:gd name="T98" fmla="*/ 22 w 704"/>
                <a:gd name="T99" fmla="*/ 217 h 391"/>
                <a:gd name="T100" fmla="*/ 0 w 704"/>
                <a:gd name="T101" fmla="*/ 179 h 391"/>
                <a:gd name="T102" fmla="*/ 6 w 704"/>
                <a:gd name="T103" fmla="*/ 127 h 391"/>
                <a:gd name="T104" fmla="*/ 29 w 704"/>
                <a:gd name="T105" fmla="*/ 59 h 391"/>
                <a:gd name="T106" fmla="*/ 35 w 704"/>
                <a:gd name="T107" fmla="*/ 17 h 391"/>
                <a:gd name="T108" fmla="*/ 49 w 704"/>
                <a:gd name="T109" fmla="*/ 34 h 391"/>
                <a:gd name="T110" fmla="*/ 59 w 704"/>
                <a:gd name="T111" fmla="*/ 0 h 39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04"/>
                <a:gd name="T169" fmla="*/ 0 h 391"/>
                <a:gd name="T170" fmla="*/ 704 w 704"/>
                <a:gd name="T171" fmla="*/ 391 h 39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04" h="391">
                  <a:moveTo>
                    <a:pt x="49" y="0"/>
                  </a:moveTo>
                  <a:cubicBezTo>
                    <a:pt x="58" y="0"/>
                    <a:pt x="67" y="1"/>
                    <a:pt x="75" y="1"/>
                  </a:cubicBezTo>
                  <a:cubicBezTo>
                    <a:pt x="117" y="1"/>
                    <a:pt x="159" y="1"/>
                    <a:pt x="201" y="1"/>
                  </a:cubicBezTo>
                  <a:cubicBezTo>
                    <a:pt x="236" y="1"/>
                    <a:pt x="271" y="2"/>
                    <a:pt x="306" y="2"/>
                  </a:cubicBezTo>
                  <a:cubicBezTo>
                    <a:pt x="323" y="2"/>
                    <a:pt x="341" y="2"/>
                    <a:pt x="358" y="1"/>
                  </a:cubicBezTo>
                  <a:cubicBezTo>
                    <a:pt x="365" y="1"/>
                    <a:pt x="372" y="0"/>
                    <a:pt x="379" y="0"/>
                  </a:cubicBezTo>
                  <a:cubicBezTo>
                    <a:pt x="381" y="0"/>
                    <a:pt x="383" y="1"/>
                    <a:pt x="386" y="2"/>
                  </a:cubicBezTo>
                  <a:cubicBezTo>
                    <a:pt x="389" y="3"/>
                    <a:pt x="391" y="5"/>
                    <a:pt x="394" y="6"/>
                  </a:cubicBezTo>
                  <a:cubicBezTo>
                    <a:pt x="397" y="7"/>
                    <a:pt x="401" y="6"/>
                    <a:pt x="404" y="7"/>
                  </a:cubicBezTo>
                  <a:cubicBezTo>
                    <a:pt x="406" y="8"/>
                    <a:pt x="408" y="10"/>
                    <a:pt x="410" y="11"/>
                  </a:cubicBezTo>
                  <a:cubicBezTo>
                    <a:pt x="414" y="13"/>
                    <a:pt x="417" y="15"/>
                    <a:pt x="421" y="15"/>
                  </a:cubicBezTo>
                  <a:cubicBezTo>
                    <a:pt x="423" y="16"/>
                    <a:pt x="426" y="15"/>
                    <a:pt x="429" y="15"/>
                  </a:cubicBezTo>
                  <a:cubicBezTo>
                    <a:pt x="433" y="16"/>
                    <a:pt x="437" y="18"/>
                    <a:pt x="440" y="18"/>
                  </a:cubicBezTo>
                  <a:cubicBezTo>
                    <a:pt x="438" y="19"/>
                    <a:pt x="434" y="20"/>
                    <a:pt x="431" y="22"/>
                  </a:cubicBezTo>
                  <a:cubicBezTo>
                    <a:pt x="428" y="23"/>
                    <a:pt x="424" y="26"/>
                    <a:pt x="421" y="28"/>
                  </a:cubicBezTo>
                  <a:cubicBezTo>
                    <a:pt x="418" y="31"/>
                    <a:pt x="414" y="33"/>
                    <a:pt x="412" y="36"/>
                  </a:cubicBezTo>
                  <a:cubicBezTo>
                    <a:pt x="411" y="37"/>
                    <a:pt x="413" y="38"/>
                    <a:pt x="414" y="38"/>
                  </a:cubicBezTo>
                  <a:cubicBezTo>
                    <a:pt x="417" y="38"/>
                    <a:pt x="420" y="36"/>
                    <a:pt x="423" y="35"/>
                  </a:cubicBezTo>
                  <a:cubicBezTo>
                    <a:pt x="424" y="35"/>
                    <a:pt x="425" y="36"/>
                    <a:pt x="426" y="36"/>
                  </a:cubicBezTo>
                  <a:cubicBezTo>
                    <a:pt x="427" y="37"/>
                    <a:pt x="428" y="40"/>
                    <a:pt x="429" y="39"/>
                  </a:cubicBezTo>
                  <a:cubicBezTo>
                    <a:pt x="433" y="39"/>
                    <a:pt x="436" y="37"/>
                    <a:pt x="440" y="35"/>
                  </a:cubicBezTo>
                  <a:cubicBezTo>
                    <a:pt x="443" y="34"/>
                    <a:pt x="446" y="34"/>
                    <a:pt x="449" y="32"/>
                  </a:cubicBezTo>
                  <a:cubicBezTo>
                    <a:pt x="453" y="30"/>
                    <a:pt x="455" y="26"/>
                    <a:pt x="458" y="24"/>
                  </a:cubicBezTo>
                  <a:cubicBezTo>
                    <a:pt x="460" y="23"/>
                    <a:pt x="462" y="23"/>
                    <a:pt x="463" y="24"/>
                  </a:cubicBezTo>
                  <a:cubicBezTo>
                    <a:pt x="464" y="25"/>
                    <a:pt x="461" y="26"/>
                    <a:pt x="460" y="27"/>
                  </a:cubicBezTo>
                  <a:cubicBezTo>
                    <a:pt x="458" y="29"/>
                    <a:pt x="454" y="31"/>
                    <a:pt x="455" y="34"/>
                  </a:cubicBezTo>
                  <a:cubicBezTo>
                    <a:pt x="456" y="37"/>
                    <a:pt x="461" y="36"/>
                    <a:pt x="464" y="37"/>
                  </a:cubicBezTo>
                  <a:cubicBezTo>
                    <a:pt x="466" y="38"/>
                    <a:pt x="468" y="40"/>
                    <a:pt x="470" y="40"/>
                  </a:cubicBezTo>
                  <a:cubicBezTo>
                    <a:pt x="475" y="41"/>
                    <a:pt x="480" y="38"/>
                    <a:pt x="485" y="38"/>
                  </a:cubicBezTo>
                  <a:cubicBezTo>
                    <a:pt x="488" y="38"/>
                    <a:pt x="491" y="37"/>
                    <a:pt x="493" y="38"/>
                  </a:cubicBezTo>
                  <a:cubicBezTo>
                    <a:pt x="494" y="39"/>
                    <a:pt x="494" y="41"/>
                    <a:pt x="495" y="43"/>
                  </a:cubicBezTo>
                  <a:cubicBezTo>
                    <a:pt x="496" y="45"/>
                    <a:pt x="498" y="46"/>
                    <a:pt x="499" y="47"/>
                  </a:cubicBezTo>
                  <a:cubicBezTo>
                    <a:pt x="501" y="49"/>
                    <a:pt x="503" y="49"/>
                    <a:pt x="503" y="50"/>
                  </a:cubicBezTo>
                  <a:cubicBezTo>
                    <a:pt x="504" y="52"/>
                    <a:pt x="501" y="51"/>
                    <a:pt x="500" y="51"/>
                  </a:cubicBezTo>
                  <a:cubicBezTo>
                    <a:pt x="497" y="51"/>
                    <a:pt x="494" y="51"/>
                    <a:pt x="491" y="51"/>
                  </a:cubicBezTo>
                  <a:cubicBezTo>
                    <a:pt x="489" y="51"/>
                    <a:pt x="487" y="50"/>
                    <a:pt x="486" y="50"/>
                  </a:cubicBezTo>
                  <a:cubicBezTo>
                    <a:pt x="483" y="51"/>
                    <a:pt x="482" y="53"/>
                    <a:pt x="480" y="54"/>
                  </a:cubicBezTo>
                  <a:cubicBezTo>
                    <a:pt x="476" y="54"/>
                    <a:pt x="471" y="50"/>
                    <a:pt x="468" y="52"/>
                  </a:cubicBezTo>
                  <a:cubicBezTo>
                    <a:pt x="464" y="53"/>
                    <a:pt x="462" y="57"/>
                    <a:pt x="461" y="60"/>
                  </a:cubicBezTo>
                  <a:cubicBezTo>
                    <a:pt x="458" y="64"/>
                    <a:pt x="456" y="69"/>
                    <a:pt x="455" y="74"/>
                  </a:cubicBezTo>
                  <a:cubicBezTo>
                    <a:pt x="455" y="75"/>
                    <a:pt x="457" y="75"/>
                    <a:pt x="457" y="74"/>
                  </a:cubicBezTo>
                  <a:cubicBezTo>
                    <a:pt x="459" y="72"/>
                    <a:pt x="460" y="70"/>
                    <a:pt x="461" y="68"/>
                  </a:cubicBezTo>
                  <a:cubicBezTo>
                    <a:pt x="462" y="66"/>
                    <a:pt x="462" y="63"/>
                    <a:pt x="464" y="62"/>
                  </a:cubicBezTo>
                  <a:cubicBezTo>
                    <a:pt x="465" y="61"/>
                    <a:pt x="467" y="61"/>
                    <a:pt x="467" y="62"/>
                  </a:cubicBezTo>
                  <a:cubicBezTo>
                    <a:pt x="466" y="66"/>
                    <a:pt x="464" y="70"/>
                    <a:pt x="462" y="74"/>
                  </a:cubicBezTo>
                  <a:cubicBezTo>
                    <a:pt x="460" y="78"/>
                    <a:pt x="457" y="83"/>
                    <a:pt x="455" y="87"/>
                  </a:cubicBezTo>
                  <a:cubicBezTo>
                    <a:pt x="454" y="91"/>
                    <a:pt x="453" y="95"/>
                    <a:pt x="453" y="98"/>
                  </a:cubicBezTo>
                  <a:cubicBezTo>
                    <a:pt x="452" y="102"/>
                    <a:pt x="452" y="106"/>
                    <a:pt x="452" y="110"/>
                  </a:cubicBezTo>
                  <a:cubicBezTo>
                    <a:pt x="452" y="113"/>
                    <a:pt x="451" y="116"/>
                    <a:pt x="452" y="119"/>
                  </a:cubicBezTo>
                  <a:cubicBezTo>
                    <a:pt x="453" y="120"/>
                    <a:pt x="454" y="121"/>
                    <a:pt x="455" y="122"/>
                  </a:cubicBezTo>
                  <a:cubicBezTo>
                    <a:pt x="457" y="122"/>
                    <a:pt x="459" y="122"/>
                    <a:pt x="461" y="121"/>
                  </a:cubicBezTo>
                  <a:cubicBezTo>
                    <a:pt x="464" y="118"/>
                    <a:pt x="466" y="115"/>
                    <a:pt x="468" y="111"/>
                  </a:cubicBezTo>
                  <a:cubicBezTo>
                    <a:pt x="470" y="108"/>
                    <a:pt x="471" y="105"/>
                    <a:pt x="471" y="102"/>
                  </a:cubicBezTo>
                  <a:cubicBezTo>
                    <a:pt x="472" y="96"/>
                    <a:pt x="471" y="91"/>
                    <a:pt x="471" y="86"/>
                  </a:cubicBezTo>
                  <a:cubicBezTo>
                    <a:pt x="472" y="82"/>
                    <a:pt x="473" y="78"/>
                    <a:pt x="475" y="75"/>
                  </a:cubicBezTo>
                  <a:cubicBezTo>
                    <a:pt x="476" y="72"/>
                    <a:pt x="477" y="70"/>
                    <a:pt x="479" y="68"/>
                  </a:cubicBezTo>
                  <a:cubicBezTo>
                    <a:pt x="480" y="67"/>
                    <a:pt x="482" y="65"/>
                    <a:pt x="483" y="66"/>
                  </a:cubicBezTo>
                  <a:cubicBezTo>
                    <a:pt x="484" y="66"/>
                    <a:pt x="483" y="69"/>
                    <a:pt x="484" y="69"/>
                  </a:cubicBezTo>
                  <a:cubicBezTo>
                    <a:pt x="485" y="69"/>
                    <a:pt x="486" y="67"/>
                    <a:pt x="487" y="66"/>
                  </a:cubicBezTo>
                  <a:cubicBezTo>
                    <a:pt x="488" y="64"/>
                    <a:pt x="489" y="62"/>
                    <a:pt x="489" y="61"/>
                  </a:cubicBezTo>
                  <a:cubicBezTo>
                    <a:pt x="490" y="59"/>
                    <a:pt x="491" y="56"/>
                    <a:pt x="492" y="55"/>
                  </a:cubicBezTo>
                  <a:cubicBezTo>
                    <a:pt x="494" y="54"/>
                    <a:pt x="496" y="54"/>
                    <a:pt x="497" y="55"/>
                  </a:cubicBezTo>
                  <a:cubicBezTo>
                    <a:pt x="500" y="55"/>
                    <a:pt x="501" y="57"/>
                    <a:pt x="503" y="59"/>
                  </a:cubicBezTo>
                  <a:cubicBezTo>
                    <a:pt x="506" y="60"/>
                    <a:pt x="508" y="61"/>
                    <a:pt x="510" y="63"/>
                  </a:cubicBezTo>
                  <a:cubicBezTo>
                    <a:pt x="511" y="65"/>
                    <a:pt x="510" y="67"/>
                    <a:pt x="510" y="69"/>
                  </a:cubicBezTo>
                  <a:cubicBezTo>
                    <a:pt x="510" y="72"/>
                    <a:pt x="511" y="74"/>
                    <a:pt x="510" y="77"/>
                  </a:cubicBezTo>
                  <a:cubicBezTo>
                    <a:pt x="510" y="78"/>
                    <a:pt x="509" y="80"/>
                    <a:pt x="508" y="82"/>
                  </a:cubicBezTo>
                  <a:cubicBezTo>
                    <a:pt x="506" y="83"/>
                    <a:pt x="503" y="82"/>
                    <a:pt x="501" y="83"/>
                  </a:cubicBezTo>
                  <a:cubicBezTo>
                    <a:pt x="500" y="84"/>
                    <a:pt x="499" y="87"/>
                    <a:pt x="501" y="88"/>
                  </a:cubicBezTo>
                  <a:cubicBezTo>
                    <a:pt x="503" y="88"/>
                    <a:pt x="505" y="85"/>
                    <a:pt x="507" y="84"/>
                  </a:cubicBezTo>
                  <a:cubicBezTo>
                    <a:pt x="509" y="84"/>
                    <a:pt x="511" y="83"/>
                    <a:pt x="513" y="83"/>
                  </a:cubicBezTo>
                  <a:cubicBezTo>
                    <a:pt x="514" y="84"/>
                    <a:pt x="515" y="84"/>
                    <a:pt x="515" y="85"/>
                  </a:cubicBezTo>
                  <a:cubicBezTo>
                    <a:pt x="517" y="90"/>
                    <a:pt x="517" y="97"/>
                    <a:pt x="518" y="102"/>
                  </a:cubicBezTo>
                  <a:cubicBezTo>
                    <a:pt x="517" y="104"/>
                    <a:pt x="517" y="106"/>
                    <a:pt x="516" y="107"/>
                  </a:cubicBezTo>
                  <a:cubicBezTo>
                    <a:pt x="514" y="108"/>
                    <a:pt x="511" y="107"/>
                    <a:pt x="510" y="108"/>
                  </a:cubicBezTo>
                  <a:cubicBezTo>
                    <a:pt x="509" y="109"/>
                    <a:pt x="509" y="110"/>
                    <a:pt x="508" y="111"/>
                  </a:cubicBezTo>
                  <a:cubicBezTo>
                    <a:pt x="508" y="112"/>
                    <a:pt x="507" y="114"/>
                    <a:pt x="506" y="115"/>
                  </a:cubicBezTo>
                  <a:cubicBezTo>
                    <a:pt x="504" y="116"/>
                    <a:pt x="503" y="116"/>
                    <a:pt x="501" y="118"/>
                  </a:cubicBezTo>
                  <a:cubicBezTo>
                    <a:pt x="500" y="119"/>
                    <a:pt x="500" y="121"/>
                    <a:pt x="501" y="122"/>
                  </a:cubicBezTo>
                  <a:cubicBezTo>
                    <a:pt x="504" y="124"/>
                    <a:pt x="507" y="125"/>
                    <a:pt x="510" y="125"/>
                  </a:cubicBezTo>
                  <a:cubicBezTo>
                    <a:pt x="514" y="125"/>
                    <a:pt x="518" y="125"/>
                    <a:pt x="522" y="124"/>
                  </a:cubicBezTo>
                  <a:cubicBezTo>
                    <a:pt x="526" y="123"/>
                    <a:pt x="528" y="121"/>
                    <a:pt x="531" y="119"/>
                  </a:cubicBezTo>
                  <a:cubicBezTo>
                    <a:pt x="537" y="117"/>
                    <a:pt x="542" y="114"/>
                    <a:pt x="548" y="112"/>
                  </a:cubicBezTo>
                  <a:cubicBezTo>
                    <a:pt x="552" y="110"/>
                    <a:pt x="557" y="109"/>
                    <a:pt x="560" y="106"/>
                  </a:cubicBezTo>
                  <a:cubicBezTo>
                    <a:pt x="561" y="106"/>
                    <a:pt x="560" y="105"/>
                    <a:pt x="560" y="104"/>
                  </a:cubicBezTo>
                  <a:cubicBezTo>
                    <a:pt x="559" y="103"/>
                    <a:pt x="559" y="102"/>
                    <a:pt x="559" y="101"/>
                  </a:cubicBezTo>
                  <a:cubicBezTo>
                    <a:pt x="559" y="99"/>
                    <a:pt x="559" y="98"/>
                    <a:pt x="559" y="97"/>
                  </a:cubicBezTo>
                  <a:cubicBezTo>
                    <a:pt x="560" y="97"/>
                    <a:pt x="562" y="96"/>
                    <a:pt x="563" y="96"/>
                  </a:cubicBezTo>
                  <a:cubicBezTo>
                    <a:pt x="566" y="96"/>
                    <a:pt x="570" y="97"/>
                    <a:pt x="573" y="97"/>
                  </a:cubicBezTo>
                  <a:cubicBezTo>
                    <a:pt x="577" y="97"/>
                    <a:pt x="580" y="97"/>
                    <a:pt x="583" y="96"/>
                  </a:cubicBezTo>
                  <a:cubicBezTo>
                    <a:pt x="587" y="95"/>
                    <a:pt x="591" y="95"/>
                    <a:pt x="594" y="93"/>
                  </a:cubicBezTo>
                  <a:cubicBezTo>
                    <a:pt x="596" y="92"/>
                    <a:pt x="595" y="90"/>
                    <a:pt x="595" y="89"/>
                  </a:cubicBezTo>
                  <a:cubicBezTo>
                    <a:pt x="595" y="87"/>
                    <a:pt x="593" y="85"/>
                    <a:pt x="594" y="83"/>
                  </a:cubicBezTo>
                  <a:cubicBezTo>
                    <a:pt x="595" y="81"/>
                    <a:pt x="599" y="82"/>
                    <a:pt x="600" y="80"/>
                  </a:cubicBezTo>
                  <a:cubicBezTo>
                    <a:pt x="602" y="79"/>
                    <a:pt x="602" y="77"/>
                    <a:pt x="603" y="75"/>
                  </a:cubicBezTo>
                  <a:cubicBezTo>
                    <a:pt x="606" y="73"/>
                    <a:pt x="607" y="71"/>
                    <a:pt x="609" y="69"/>
                  </a:cubicBezTo>
                  <a:cubicBezTo>
                    <a:pt x="615" y="69"/>
                    <a:pt x="622" y="69"/>
                    <a:pt x="628" y="69"/>
                  </a:cubicBezTo>
                  <a:cubicBezTo>
                    <a:pt x="636" y="69"/>
                    <a:pt x="645" y="69"/>
                    <a:pt x="653" y="69"/>
                  </a:cubicBezTo>
                  <a:cubicBezTo>
                    <a:pt x="653" y="68"/>
                    <a:pt x="652" y="66"/>
                    <a:pt x="653" y="65"/>
                  </a:cubicBezTo>
                  <a:cubicBezTo>
                    <a:pt x="654" y="64"/>
                    <a:pt x="655" y="63"/>
                    <a:pt x="657" y="63"/>
                  </a:cubicBezTo>
                  <a:cubicBezTo>
                    <a:pt x="659" y="62"/>
                    <a:pt x="662" y="64"/>
                    <a:pt x="663" y="63"/>
                  </a:cubicBezTo>
                  <a:cubicBezTo>
                    <a:pt x="665" y="62"/>
                    <a:pt x="664" y="60"/>
                    <a:pt x="665" y="58"/>
                  </a:cubicBezTo>
                  <a:cubicBezTo>
                    <a:pt x="666" y="57"/>
                    <a:pt x="668" y="57"/>
                    <a:pt x="669" y="55"/>
                  </a:cubicBezTo>
                  <a:cubicBezTo>
                    <a:pt x="670" y="53"/>
                    <a:pt x="669" y="51"/>
                    <a:pt x="670" y="49"/>
                  </a:cubicBezTo>
                  <a:cubicBezTo>
                    <a:pt x="671" y="47"/>
                    <a:pt x="674" y="45"/>
                    <a:pt x="676" y="43"/>
                  </a:cubicBezTo>
                  <a:cubicBezTo>
                    <a:pt x="676" y="42"/>
                    <a:pt x="674" y="41"/>
                    <a:pt x="675" y="40"/>
                  </a:cubicBezTo>
                  <a:cubicBezTo>
                    <a:pt x="676" y="37"/>
                    <a:pt x="679" y="34"/>
                    <a:pt x="681" y="31"/>
                  </a:cubicBezTo>
                  <a:cubicBezTo>
                    <a:pt x="682" y="29"/>
                    <a:pt x="684" y="26"/>
                    <a:pt x="687" y="26"/>
                  </a:cubicBezTo>
                  <a:cubicBezTo>
                    <a:pt x="689" y="26"/>
                    <a:pt x="688" y="31"/>
                    <a:pt x="690" y="31"/>
                  </a:cubicBezTo>
                  <a:cubicBezTo>
                    <a:pt x="692" y="32"/>
                    <a:pt x="693" y="28"/>
                    <a:pt x="695" y="28"/>
                  </a:cubicBezTo>
                  <a:cubicBezTo>
                    <a:pt x="697" y="28"/>
                    <a:pt x="699" y="29"/>
                    <a:pt x="701" y="30"/>
                  </a:cubicBezTo>
                  <a:cubicBezTo>
                    <a:pt x="701" y="30"/>
                    <a:pt x="702" y="31"/>
                    <a:pt x="703" y="31"/>
                  </a:cubicBezTo>
                  <a:cubicBezTo>
                    <a:pt x="702" y="38"/>
                    <a:pt x="701" y="45"/>
                    <a:pt x="701" y="53"/>
                  </a:cubicBezTo>
                  <a:cubicBezTo>
                    <a:pt x="701" y="53"/>
                    <a:pt x="702" y="53"/>
                    <a:pt x="703" y="53"/>
                  </a:cubicBezTo>
                  <a:cubicBezTo>
                    <a:pt x="703" y="57"/>
                    <a:pt x="703" y="62"/>
                    <a:pt x="703" y="67"/>
                  </a:cubicBezTo>
                  <a:cubicBezTo>
                    <a:pt x="703" y="70"/>
                    <a:pt x="704" y="74"/>
                    <a:pt x="702" y="77"/>
                  </a:cubicBezTo>
                  <a:cubicBezTo>
                    <a:pt x="699" y="80"/>
                    <a:pt x="695" y="83"/>
                    <a:pt x="690" y="84"/>
                  </a:cubicBezTo>
                  <a:cubicBezTo>
                    <a:pt x="688" y="85"/>
                    <a:pt x="685" y="81"/>
                    <a:pt x="682" y="82"/>
                  </a:cubicBezTo>
                  <a:cubicBezTo>
                    <a:pt x="679" y="83"/>
                    <a:pt x="678" y="86"/>
                    <a:pt x="676" y="87"/>
                  </a:cubicBezTo>
                  <a:cubicBezTo>
                    <a:pt x="674" y="88"/>
                    <a:pt x="670" y="88"/>
                    <a:pt x="668" y="89"/>
                  </a:cubicBezTo>
                  <a:cubicBezTo>
                    <a:pt x="665" y="91"/>
                    <a:pt x="663" y="94"/>
                    <a:pt x="662" y="97"/>
                  </a:cubicBezTo>
                  <a:cubicBezTo>
                    <a:pt x="660" y="100"/>
                    <a:pt x="658" y="103"/>
                    <a:pt x="657" y="107"/>
                  </a:cubicBezTo>
                  <a:cubicBezTo>
                    <a:pt x="656" y="109"/>
                    <a:pt x="656" y="111"/>
                    <a:pt x="657" y="113"/>
                  </a:cubicBezTo>
                  <a:cubicBezTo>
                    <a:pt x="657" y="115"/>
                    <a:pt x="659" y="118"/>
                    <a:pt x="659" y="121"/>
                  </a:cubicBezTo>
                  <a:cubicBezTo>
                    <a:pt x="658" y="123"/>
                    <a:pt x="657" y="127"/>
                    <a:pt x="654" y="128"/>
                  </a:cubicBezTo>
                  <a:cubicBezTo>
                    <a:pt x="652" y="129"/>
                    <a:pt x="653" y="124"/>
                    <a:pt x="651" y="124"/>
                  </a:cubicBezTo>
                  <a:cubicBezTo>
                    <a:pt x="650" y="123"/>
                    <a:pt x="648" y="124"/>
                    <a:pt x="647" y="125"/>
                  </a:cubicBezTo>
                  <a:cubicBezTo>
                    <a:pt x="647" y="126"/>
                    <a:pt x="648" y="129"/>
                    <a:pt x="647" y="129"/>
                  </a:cubicBezTo>
                  <a:cubicBezTo>
                    <a:pt x="643" y="130"/>
                    <a:pt x="639" y="128"/>
                    <a:pt x="635" y="128"/>
                  </a:cubicBezTo>
                  <a:cubicBezTo>
                    <a:pt x="632" y="128"/>
                    <a:pt x="629" y="129"/>
                    <a:pt x="627" y="130"/>
                  </a:cubicBezTo>
                  <a:cubicBezTo>
                    <a:pt x="623" y="131"/>
                    <a:pt x="620" y="133"/>
                    <a:pt x="617" y="135"/>
                  </a:cubicBezTo>
                  <a:cubicBezTo>
                    <a:pt x="615" y="137"/>
                    <a:pt x="614" y="139"/>
                    <a:pt x="613" y="142"/>
                  </a:cubicBezTo>
                  <a:cubicBezTo>
                    <a:pt x="613" y="143"/>
                    <a:pt x="615" y="144"/>
                    <a:pt x="615" y="145"/>
                  </a:cubicBezTo>
                  <a:cubicBezTo>
                    <a:pt x="615" y="149"/>
                    <a:pt x="614" y="153"/>
                    <a:pt x="612" y="157"/>
                  </a:cubicBezTo>
                  <a:cubicBezTo>
                    <a:pt x="610" y="160"/>
                    <a:pt x="607" y="161"/>
                    <a:pt x="604" y="164"/>
                  </a:cubicBezTo>
                  <a:cubicBezTo>
                    <a:pt x="602" y="165"/>
                    <a:pt x="601" y="167"/>
                    <a:pt x="599" y="167"/>
                  </a:cubicBezTo>
                  <a:cubicBezTo>
                    <a:pt x="598" y="167"/>
                    <a:pt x="597" y="165"/>
                    <a:pt x="596" y="165"/>
                  </a:cubicBezTo>
                  <a:cubicBezTo>
                    <a:pt x="595" y="165"/>
                    <a:pt x="596" y="167"/>
                    <a:pt x="596" y="168"/>
                  </a:cubicBezTo>
                  <a:cubicBezTo>
                    <a:pt x="596" y="169"/>
                    <a:pt x="598" y="170"/>
                    <a:pt x="597" y="172"/>
                  </a:cubicBezTo>
                  <a:cubicBezTo>
                    <a:pt x="597" y="176"/>
                    <a:pt x="596" y="181"/>
                    <a:pt x="594" y="186"/>
                  </a:cubicBezTo>
                  <a:cubicBezTo>
                    <a:pt x="593" y="188"/>
                    <a:pt x="591" y="191"/>
                    <a:pt x="588" y="192"/>
                  </a:cubicBezTo>
                  <a:cubicBezTo>
                    <a:pt x="587" y="193"/>
                    <a:pt x="587" y="191"/>
                    <a:pt x="587" y="190"/>
                  </a:cubicBezTo>
                  <a:cubicBezTo>
                    <a:pt x="586" y="188"/>
                    <a:pt x="585" y="185"/>
                    <a:pt x="585" y="183"/>
                  </a:cubicBezTo>
                  <a:cubicBezTo>
                    <a:pt x="584" y="180"/>
                    <a:pt x="585" y="178"/>
                    <a:pt x="585" y="175"/>
                  </a:cubicBezTo>
                  <a:cubicBezTo>
                    <a:pt x="585" y="172"/>
                    <a:pt x="584" y="169"/>
                    <a:pt x="585" y="167"/>
                  </a:cubicBezTo>
                  <a:cubicBezTo>
                    <a:pt x="585" y="165"/>
                    <a:pt x="588" y="165"/>
                    <a:pt x="588" y="163"/>
                  </a:cubicBezTo>
                  <a:cubicBezTo>
                    <a:pt x="589" y="162"/>
                    <a:pt x="587" y="160"/>
                    <a:pt x="586" y="161"/>
                  </a:cubicBezTo>
                  <a:cubicBezTo>
                    <a:pt x="584" y="163"/>
                    <a:pt x="582" y="166"/>
                    <a:pt x="581" y="169"/>
                  </a:cubicBezTo>
                  <a:cubicBezTo>
                    <a:pt x="580" y="171"/>
                    <a:pt x="581" y="174"/>
                    <a:pt x="581" y="177"/>
                  </a:cubicBezTo>
                  <a:cubicBezTo>
                    <a:pt x="581" y="180"/>
                    <a:pt x="581" y="183"/>
                    <a:pt x="581" y="186"/>
                  </a:cubicBezTo>
                  <a:cubicBezTo>
                    <a:pt x="581" y="188"/>
                    <a:pt x="580" y="189"/>
                    <a:pt x="580" y="190"/>
                  </a:cubicBezTo>
                  <a:cubicBezTo>
                    <a:pt x="580" y="194"/>
                    <a:pt x="579" y="197"/>
                    <a:pt x="579" y="201"/>
                  </a:cubicBezTo>
                  <a:cubicBezTo>
                    <a:pt x="579" y="203"/>
                    <a:pt x="578" y="205"/>
                    <a:pt x="579" y="206"/>
                  </a:cubicBezTo>
                  <a:cubicBezTo>
                    <a:pt x="580" y="207"/>
                    <a:pt x="583" y="206"/>
                    <a:pt x="584" y="208"/>
                  </a:cubicBezTo>
                  <a:cubicBezTo>
                    <a:pt x="585" y="210"/>
                    <a:pt x="583" y="212"/>
                    <a:pt x="584" y="215"/>
                  </a:cubicBezTo>
                  <a:cubicBezTo>
                    <a:pt x="584" y="216"/>
                    <a:pt x="586" y="217"/>
                    <a:pt x="585" y="217"/>
                  </a:cubicBezTo>
                  <a:cubicBezTo>
                    <a:pt x="583" y="218"/>
                    <a:pt x="581" y="217"/>
                    <a:pt x="579" y="218"/>
                  </a:cubicBezTo>
                  <a:cubicBezTo>
                    <a:pt x="578" y="218"/>
                    <a:pt x="579" y="219"/>
                    <a:pt x="579" y="219"/>
                  </a:cubicBezTo>
                  <a:cubicBezTo>
                    <a:pt x="581" y="221"/>
                    <a:pt x="585" y="221"/>
                    <a:pt x="585" y="223"/>
                  </a:cubicBezTo>
                  <a:cubicBezTo>
                    <a:pt x="586" y="225"/>
                    <a:pt x="583" y="227"/>
                    <a:pt x="581" y="228"/>
                  </a:cubicBezTo>
                  <a:cubicBezTo>
                    <a:pt x="579" y="229"/>
                    <a:pt x="575" y="226"/>
                    <a:pt x="573" y="227"/>
                  </a:cubicBezTo>
                  <a:cubicBezTo>
                    <a:pt x="571" y="228"/>
                    <a:pt x="572" y="231"/>
                    <a:pt x="573" y="233"/>
                  </a:cubicBezTo>
                  <a:cubicBezTo>
                    <a:pt x="574" y="234"/>
                    <a:pt x="577" y="232"/>
                    <a:pt x="578" y="234"/>
                  </a:cubicBezTo>
                  <a:cubicBezTo>
                    <a:pt x="578" y="236"/>
                    <a:pt x="576" y="238"/>
                    <a:pt x="575" y="239"/>
                  </a:cubicBezTo>
                  <a:cubicBezTo>
                    <a:pt x="572" y="240"/>
                    <a:pt x="567" y="239"/>
                    <a:pt x="564" y="240"/>
                  </a:cubicBezTo>
                  <a:cubicBezTo>
                    <a:pt x="561" y="242"/>
                    <a:pt x="559" y="246"/>
                    <a:pt x="556" y="248"/>
                  </a:cubicBezTo>
                  <a:cubicBezTo>
                    <a:pt x="553" y="250"/>
                    <a:pt x="549" y="249"/>
                    <a:pt x="546" y="251"/>
                  </a:cubicBezTo>
                  <a:cubicBezTo>
                    <a:pt x="542" y="253"/>
                    <a:pt x="539" y="256"/>
                    <a:pt x="537" y="259"/>
                  </a:cubicBezTo>
                  <a:cubicBezTo>
                    <a:pt x="536" y="260"/>
                    <a:pt x="538" y="262"/>
                    <a:pt x="538" y="263"/>
                  </a:cubicBezTo>
                  <a:cubicBezTo>
                    <a:pt x="535" y="266"/>
                    <a:pt x="531" y="269"/>
                    <a:pt x="527" y="272"/>
                  </a:cubicBezTo>
                  <a:cubicBezTo>
                    <a:pt x="525" y="273"/>
                    <a:pt x="521" y="272"/>
                    <a:pt x="520" y="274"/>
                  </a:cubicBezTo>
                  <a:cubicBezTo>
                    <a:pt x="518" y="275"/>
                    <a:pt x="518" y="279"/>
                    <a:pt x="517" y="281"/>
                  </a:cubicBezTo>
                  <a:cubicBezTo>
                    <a:pt x="515" y="283"/>
                    <a:pt x="513" y="285"/>
                    <a:pt x="511" y="287"/>
                  </a:cubicBezTo>
                  <a:cubicBezTo>
                    <a:pt x="509" y="291"/>
                    <a:pt x="508" y="296"/>
                    <a:pt x="508" y="300"/>
                  </a:cubicBezTo>
                  <a:cubicBezTo>
                    <a:pt x="507" y="302"/>
                    <a:pt x="507" y="305"/>
                    <a:pt x="507" y="307"/>
                  </a:cubicBezTo>
                  <a:cubicBezTo>
                    <a:pt x="507" y="310"/>
                    <a:pt x="506" y="314"/>
                    <a:pt x="506" y="317"/>
                  </a:cubicBezTo>
                  <a:cubicBezTo>
                    <a:pt x="508" y="322"/>
                    <a:pt x="512" y="326"/>
                    <a:pt x="514" y="331"/>
                  </a:cubicBezTo>
                  <a:cubicBezTo>
                    <a:pt x="514" y="333"/>
                    <a:pt x="514" y="336"/>
                    <a:pt x="514" y="339"/>
                  </a:cubicBezTo>
                  <a:cubicBezTo>
                    <a:pt x="514" y="340"/>
                    <a:pt x="513" y="336"/>
                    <a:pt x="512" y="337"/>
                  </a:cubicBezTo>
                  <a:cubicBezTo>
                    <a:pt x="512" y="339"/>
                    <a:pt x="512" y="341"/>
                    <a:pt x="513" y="343"/>
                  </a:cubicBezTo>
                  <a:cubicBezTo>
                    <a:pt x="514" y="346"/>
                    <a:pt x="515" y="348"/>
                    <a:pt x="517" y="351"/>
                  </a:cubicBezTo>
                  <a:cubicBezTo>
                    <a:pt x="518" y="354"/>
                    <a:pt x="519" y="357"/>
                    <a:pt x="520" y="360"/>
                  </a:cubicBezTo>
                  <a:cubicBezTo>
                    <a:pt x="520" y="363"/>
                    <a:pt x="520" y="366"/>
                    <a:pt x="520" y="369"/>
                  </a:cubicBezTo>
                  <a:cubicBezTo>
                    <a:pt x="519" y="372"/>
                    <a:pt x="516" y="375"/>
                    <a:pt x="515" y="379"/>
                  </a:cubicBezTo>
                  <a:cubicBezTo>
                    <a:pt x="514" y="382"/>
                    <a:pt x="515" y="385"/>
                    <a:pt x="514" y="388"/>
                  </a:cubicBezTo>
                  <a:cubicBezTo>
                    <a:pt x="513" y="390"/>
                    <a:pt x="512" y="391"/>
                    <a:pt x="511" y="391"/>
                  </a:cubicBezTo>
                  <a:cubicBezTo>
                    <a:pt x="510" y="391"/>
                    <a:pt x="512" y="388"/>
                    <a:pt x="511" y="388"/>
                  </a:cubicBezTo>
                  <a:cubicBezTo>
                    <a:pt x="508" y="387"/>
                    <a:pt x="505" y="389"/>
                    <a:pt x="501" y="388"/>
                  </a:cubicBezTo>
                  <a:cubicBezTo>
                    <a:pt x="501" y="388"/>
                    <a:pt x="501" y="387"/>
                    <a:pt x="501" y="386"/>
                  </a:cubicBezTo>
                  <a:cubicBezTo>
                    <a:pt x="502" y="384"/>
                    <a:pt x="505" y="383"/>
                    <a:pt x="505" y="382"/>
                  </a:cubicBezTo>
                  <a:cubicBezTo>
                    <a:pt x="504" y="380"/>
                    <a:pt x="501" y="380"/>
                    <a:pt x="499" y="379"/>
                  </a:cubicBezTo>
                  <a:cubicBezTo>
                    <a:pt x="497" y="377"/>
                    <a:pt x="496" y="376"/>
                    <a:pt x="495" y="374"/>
                  </a:cubicBezTo>
                  <a:cubicBezTo>
                    <a:pt x="493" y="370"/>
                    <a:pt x="493" y="366"/>
                    <a:pt x="492" y="362"/>
                  </a:cubicBezTo>
                  <a:cubicBezTo>
                    <a:pt x="491" y="361"/>
                    <a:pt x="492" y="359"/>
                    <a:pt x="492" y="358"/>
                  </a:cubicBezTo>
                  <a:cubicBezTo>
                    <a:pt x="491" y="358"/>
                    <a:pt x="490" y="360"/>
                    <a:pt x="489" y="360"/>
                  </a:cubicBezTo>
                  <a:cubicBezTo>
                    <a:pt x="488" y="358"/>
                    <a:pt x="489" y="356"/>
                    <a:pt x="488" y="354"/>
                  </a:cubicBezTo>
                  <a:cubicBezTo>
                    <a:pt x="488" y="352"/>
                    <a:pt x="487" y="350"/>
                    <a:pt x="487" y="348"/>
                  </a:cubicBezTo>
                  <a:cubicBezTo>
                    <a:pt x="487" y="347"/>
                    <a:pt x="487" y="346"/>
                    <a:pt x="487" y="345"/>
                  </a:cubicBezTo>
                  <a:cubicBezTo>
                    <a:pt x="487" y="343"/>
                    <a:pt x="486" y="341"/>
                    <a:pt x="486" y="339"/>
                  </a:cubicBezTo>
                  <a:cubicBezTo>
                    <a:pt x="486" y="336"/>
                    <a:pt x="489" y="334"/>
                    <a:pt x="489" y="331"/>
                  </a:cubicBezTo>
                  <a:cubicBezTo>
                    <a:pt x="489" y="329"/>
                    <a:pt x="487" y="326"/>
                    <a:pt x="486" y="324"/>
                  </a:cubicBezTo>
                  <a:cubicBezTo>
                    <a:pt x="485" y="323"/>
                    <a:pt x="482" y="323"/>
                    <a:pt x="481" y="322"/>
                  </a:cubicBezTo>
                  <a:cubicBezTo>
                    <a:pt x="478" y="319"/>
                    <a:pt x="477" y="313"/>
                    <a:pt x="473" y="311"/>
                  </a:cubicBezTo>
                  <a:cubicBezTo>
                    <a:pt x="471" y="310"/>
                    <a:pt x="469" y="313"/>
                    <a:pt x="467" y="314"/>
                  </a:cubicBezTo>
                  <a:cubicBezTo>
                    <a:pt x="465" y="315"/>
                    <a:pt x="463" y="317"/>
                    <a:pt x="461" y="318"/>
                  </a:cubicBezTo>
                  <a:cubicBezTo>
                    <a:pt x="460" y="318"/>
                    <a:pt x="457" y="319"/>
                    <a:pt x="456" y="318"/>
                  </a:cubicBezTo>
                  <a:cubicBezTo>
                    <a:pt x="454" y="316"/>
                    <a:pt x="455" y="312"/>
                    <a:pt x="453" y="310"/>
                  </a:cubicBezTo>
                  <a:cubicBezTo>
                    <a:pt x="452" y="309"/>
                    <a:pt x="450" y="309"/>
                    <a:pt x="449" y="309"/>
                  </a:cubicBezTo>
                  <a:cubicBezTo>
                    <a:pt x="447" y="308"/>
                    <a:pt x="446" y="307"/>
                    <a:pt x="445" y="307"/>
                  </a:cubicBezTo>
                  <a:cubicBezTo>
                    <a:pt x="443" y="307"/>
                    <a:pt x="442" y="308"/>
                    <a:pt x="440" y="308"/>
                  </a:cubicBezTo>
                  <a:cubicBezTo>
                    <a:pt x="439" y="308"/>
                    <a:pt x="438" y="307"/>
                    <a:pt x="437" y="307"/>
                  </a:cubicBezTo>
                  <a:cubicBezTo>
                    <a:pt x="436" y="307"/>
                    <a:pt x="435" y="308"/>
                    <a:pt x="434" y="308"/>
                  </a:cubicBezTo>
                  <a:cubicBezTo>
                    <a:pt x="433" y="308"/>
                    <a:pt x="431" y="308"/>
                    <a:pt x="430" y="308"/>
                  </a:cubicBezTo>
                  <a:cubicBezTo>
                    <a:pt x="429" y="307"/>
                    <a:pt x="427" y="306"/>
                    <a:pt x="425" y="306"/>
                  </a:cubicBezTo>
                  <a:cubicBezTo>
                    <a:pt x="421" y="306"/>
                    <a:pt x="416" y="307"/>
                    <a:pt x="412" y="307"/>
                  </a:cubicBezTo>
                  <a:cubicBezTo>
                    <a:pt x="410" y="308"/>
                    <a:pt x="408" y="309"/>
                    <a:pt x="406" y="309"/>
                  </a:cubicBezTo>
                  <a:cubicBezTo>
                    <a:pt x="404" y="309"/>
                    <a:pt x="403" y="307"/>
                    <a:pt x="401" y="307"/>
                  </a:cubicBezTo>
                  <a:cubicBezTo>
                    <a:pt x="399" y="306"/>
                    <a:pt x="397" y="305"/>
                    <a:pt x="396" y="307"/>
                  </a:cubicBezTo>
                  <a:cubicBezTo>
                    <a:pt x="395" y="308"/>
                    <a:pt x="397" y="310"/>
                    <a:pt x="398" y="311"/>
                  </a:cubicBezTo>
                  <a:cubicBezTo>
                    <a:pt x="399" y="313"/>
                    <a:pt x="400" y="314"/>
                    <a:pt x="402" y="314"/>
                  </a:cubicBezTo>
                  <a:cubicBezTo>
                    <a:pt x="403" y="314"/>
                    <a:pt x="403" y="312"/>
                    <a:pt x="404" y="312"/>
                  </a:cubicBezTo>
                  <a:cubicBezTo>
                    <a:pt x="405" y="312"/>
                    <a:pt x="406" y="313"/>
                    <a:pt x="406" y="315"/>
                  </a:cubicBezTo>
                  <a:cubicBezTo>
                    <a:pt x="406" y="316"/>
                    <a:pt x="404" y="318"/>
                    <a:pt x="405" y="319"/>
                  </a:cubicBezTo>
                  <a:cubicBezTo>
                    <a:pt x="406" y="321"/>
                    <a:pt x="409" y="321"/>
                    <a:pt x="410" y="322"/>
                  </a:cubicBezTo>
                  <a:cubicBezTo>
                    <a:pt x="411" y="324"/>
                    <a:pt x="412" y="328"/>
                    <a:pt x="410" y="328"/>
                  </a:cubicBezTo>
                  <a:cubicBezTo>
                    <a:pt x="408" y="328"/>
                    <a:pt x="407" y="324"/>
                    <a:pt x="405" y="322"/>
                  </a:cubicBezTo>
                  <a:cubicBezTo>
                    <a:pt x="402" y="320"/>
                    <a:pt x="399" y="316"/>
                    <a:pt x="395" y="316"/>
                  </a:cubicBezTo>
                  <a:cubicBezTo>
                    <a:pt x="393" y="317"/>
                    <a:pt x="397" y="322"/>
                    <a:pt x="395" y="324"/>
                  </a:cubicBezTo>
                  <a:cubicBezTo>
                    <a:pt x="394" y="326"/>
                    <a:pt x="391" y="324"/>
                    <a:pt x="389" y="324"/>
                  </a:cubicBezTo>
                  <a:cubicBezTo>
                    <a:pt x="388" y="324"/>
                    <a:pt x="387" y="326"/>
                    <a:pt x="386" y="326"/>
                  </a:cubicBezTo>
                  <a:cubicBezTo>
                    <a:pt x="384" y="325"/>
                    <a:pt x="383" y="324"/>
                    <a:pt x="381" y="322"/>
                  </a:cubicBezTo>
                  <a:cubicBezTo>
                    <a:pt x="380" y="321"/>
                    <a:pt x="380" y="319"/>
                    <a:pt x="379" y="318"/>
                  </a:cubicBezTo>
                  <a:cubicBezTo>
                    <a:pt x="378" y="316"/>
                    <a:pt x="376" y="314"/>
                    <a:pt x="374" y="315"/>
                  </a:cubicBezTo>
                  <a:cubicBezTo>
                    <a:pt x="373" y="315"/>
                    <a:pt x="374" y="317"/>
                    <a:pt x="372" y="318"/>
                  </a:cubicBezTo>
                  <a:cubicBezTo>
                    <a:pt x="370" y="319"/>
                    <a:pt x="367" y="319"/>
                    <a:pt x="364" y="319"/>
                  </a:cubicBezTo>
                  <a:cubicBezTo>
                    <a:pt x="361" y="318"/>
                    <a:pt x="359" y="315"/>
                    <a:pt x="357" y="315"/>
                  </a:cubicBezTo>
                  <a:cubicBezTo>
                    <a:pt x="353" y="315"/>
                    <a:pt x="350" y="317"/>
                    <a:pt x="347" y="318"/>
                  </a:cubicBezTo>
                  <a:cubicBezTo>
                    <a:pt x="345" y="319"/>
                    <a:pt x="343" y="321"/>
                    <a:pt x="341" y="321"/>
                  </a:cubicBezTo>
                  <a:cubicBezTo>
                    <a:pt x="340" y="320"/>
                    <a:pt x="340" y="318"/>
                    <a:pt x="339" y="318"/>
                  </a:cubicBezTo>
                  <a:cubicBezTo>
                    <a:pt x="338" y="317"/>
                    <a:pt x="336" y="317"/>
                    <a:pt x="335" y="318"/>
                  </a:cubicBezTo>
                  <a:cubicBezTo>
                    <a:pt x="335" y="320"/>
                    <a:pt x="338" y="322"/>
                    <a:pt x="337" y="324"/>
                  </a:cubicBezTo>
                  <a:cubicBezTo>
                    <a:pt x="336" y="327"/>
                    <a:pt x="333" y="327"/>
                    <a:pt x="331" y="329"/>
                  </a:cubicBezTo>
                  <a:cubicBezTo>
                    <a:pt x="329" y="331"/>
                    <a:pt x="328" y="334"/>
                    <a:pt x="325" y="335"/>
                  </a:cubicBezTo>
                  <a:cubicBezTo>
                    <a:pt x="323" y="336"/>
                    <a:pt x="320" y="335"/>
                    <a:pt x="318" y="336"/>
                  </a:cubicBezTo>
                  <a:cubicBezTo>
                    <a:pt x="315" y="337"/>
                    <a:pt x="313" y="338"/>
                    <a:pt x="312" y="339"/>
                  </a:cubicBezTo>
                  <a:cubicBezTo>
                    <a:pt x="309" y="341"/>
                    <a:pt x="306" y="343"/>
                    <a:pt x="304" y="346"/>
                  </a:cubicBezTo>
                  <a:cubicBezTo>
                    <a:pt x="303" y="347"/>
                    <a:pt x="305" y="349"/>
                    <a:pt x="304" y="351"/>
                  </a:cubicBezTo>
                  <a:cubicBezTo>
                    <a:pt x="304" y="353"/>
                    <a:pt x="300" y="355"/>
                    <a:pt x="300" y="357"/>
                  </a:cubicBezTo>
                  <a:cubicBezTo>
                    <a:pt x="300" y="361"/>
                    <a:pt x="303" y="364"/>
                    <a:pt x="304" y="368"/>
                  </a:cubicBezTo>
                  <a:cubicBezTo>
                    <a:pt x="304" y="369"/>
                    <a:pt x="304" y="371"/>
                    <a:pt x="304" y="373"/>
                  </a:cubicBezTo>
                  <a:cubicBezTo>
                    <a:pt x="303" y="375"/>
                    <a:pt x="302" y="376"/>
                    <a:pt x="302" y="377"/>
                  </a:cubicBezTo>
                  <a:cubicBezTo>
                    <a:pt x="300" y="376"/>
                    <a:pt x="299" y="373"/>
                    <a:pt x="297" y="373"/>
                  </a:cubicBezTo>
                  <a:cubicBezTo>
                    <a:pt x="295" y="372"/>
                    <a:pt x="293" y="373"/>
                    <a:pt x="291" y="373"/>
                  </a:cubicBezTo>
                  <a:cubicBezTo>
                    <a:pt x="288" y="371"/>
                    <a:pt x="285" y="370"/>
                    <a:pt x="283" y="368"/>
                  </a:cubicBezTo>
                  <a:cubicBezTo>
                    <a:pt x="280" y="365"/>
                    <a:pt x="279" y="362"/>
                    <a:pt x="277" y="359"/>
                  </a:cubicBezTo>
                  <a:cubicBezTo>
                    <a:pt x="276" y="357"/>
                    <a:pt x="277" y="354"/>
                    <a:pt x="276" y="352"/>
                  </a:cubicBezTo>
                  <a:cubicBezTo>
                    <a:pt x="275" y="350"/>
                    <a:pt x="273" y="348"/>
                    <a:pt x="272" y="345"/>
                  </a:cubicBezTo>
                  <a:cubicBezTo>
                    <a:pt x="270" y="341"/>
                    <a:pt x="268" y="337"/>
                    <a:pt x="266" y="332"/>
                  </a:cubicBezTo>
                  <a:cubicBezTo>
                    <a:pt x="265" y="329"/>
                    <a:pt x="264" y="325"/>
                    <a:pt x="263" y="322"/>
                  </a:cubicBezTo>
                  <a:cubicBezTo>
                    <a:pt x="262" y="319"/>
                    <a:pt x="260" y="316"/>
                    <a:pt x="258" y="315"/>
                  </a:cubicBezTo>
                  <a:cubicBezTo>
                    <a:pt x="255" y="314"/>
                    <a:pt x="253" y="314"/>
                    <a:pt x="250" y="314"/>
                  </a:cubicBezTo>
                  <a:cubicBezTo>
                    <a:pt x="248" y="314"/>
                    <a:pt x="246" y="314"/>
                    <a:pt x="245" y="314"/>
                  </a:cubicBezTo>
                  <a:cubicBezTo>
                    <a:pt x="243" y="315"/>
                    <a:pt x="242" y="315"/>
                    <a:pt x="241" y="316"/>
                  </a:cubicBezTo>
                  <a:cubicBezTo>
                    <a:pt x="240" y="317"/>
                    <a:pt x="240" y="318"/>
                    <a:pt x="239" y="319"/>
                  </a:cubicBezTo>
                  <a:cubicBezTo>
                    <a:pt x="239" y="321"/>
                    <a:pt x="239" y="323"/>
                    <a:pt x="238" y="325"/>
                  </a:cubicBezTo>
                  <a:cubicBezTo>
                    <a:pt x="238" y="326"/>
                    <a:pt x="236" y="327"/>
                    <a:pt x="235" y="327"/>
                  </a:cubicBezTo>
                  <a:cubicBezTo>
                    <a:pt x="232" y="326"/>
                    <a:pt x="229" y="323"/>
                    <a:pt x="226" y="322"/>
                  </a:cubicBezTo>
                  <a:cubicBezTo>
                    <a:pt x="224" y="320"/>
                    <a:pt x="220" y="320"/>
                    <a:pt x="219" y="318"/>
                  </a:cubicBezTo>
                  <a:cubicBezTo>
                    <a:pt x="216" y="315"/>
                    <a:pt x="216" y="311"/>
                    <a:pt x="214" y="308"/>
                  </a:cubicBezTo>
                  <a:cubicBezTo>
                    <a:pt x="213" y="305"/>
                    <a:pt x="213" y="302"/>
                    <a:pt x="211" y="300"/>
                  </a:cubicBezTo>
                  <a:cubicBezTo>
                    <a:pt x="209" y="297"/>
                    <a:pt x="206" y="294"/>
                    <a:pt x="203" y="291"/>
                  </a:cubicBezTo>
                  <a:cubicBezTo>
                    <a:pt x="201" y="288"/>
                    <a:pt x="200" y="286"/>
                    <a:pt x="199" y="283"/>
                  </a:cubicBezTo>
                  <a:cubicBezTo>
                    <a:pt x="192" y="283"/>
                    <a:pt x="185" y="283"/>
                    <a:pt x="177" y="283"/>
                  </a:cubicBezTo>
                  <a:cubicBezTo>
                    <a:pt x="177" y="286"/>
                    <a:pt x="176" y="288"/>
                    <a:pt x="176" y="291"/>
                  </a:cubicBezTo>
                  <a:cubicBezTo>
                    <a:pt x="165" y="290"/>
                    <a:pt x="154" y="290"/>
                    <a:pt x="142" y="290"/>
                  </a:cubicBezTo>
                  <a:cubicBezTo>
                    <a:pt x="142" y="290"/>
                    <a:pt x="141" y="290"/>
                    <a:pt x="140" y="290"/>
                  </a:cubicBezTo>
                  <a:cubicBezTo>
                    <a:pt x="125" y="284"/>
                    <a:pt x="111" y="278"/>
                    <a:pt x="96" y="272"/>
                  </a:cubicBezTo>
                  <a:cubicBezTo>
                    <a:pt x="96" y="272"/>
                    <a:pt x="96" y="271"/>
                    <a:pt x="96" y="270"/>
                  </a:cubicBezTo>
                  <a:cubicBezTo>
                    <a:pt x="88" y="270"/>
                    <a:pt x="81" y="270"/>
                    <a:pt x="73" y="270"/>
                  </a:cubicBezTo>
                  <a:cubicBezTo>
                    <a:pt x="71" y="271"/>
                    <a:pt x="70" y="272"/>
                    <a:pt x="68" y="273"/>
                  </a:cubicBezTo>
                  <a:cubicBezTo>
                    <a:pt x="68" y="272"/>
                    <a:pt x="66" y="271"/>
                    <a:pt x="66" y="269"/>
                  </a:cubicBezTo>
                  <a:cubicBezTo>
                    <a:pt x="66" y="268"/>
                    <a:pt x="67" y="266"/>
                    <a:pt x="66" y="264"/>
                  </a:cubicBezTo>
                  <a:cubicBezTo>
                    <a:pt x="66" y="261"/>
                    <a:pt x="64" y="258"/>
                    <a:pt x="63" y="255"/>
                  </a:cubicBezTo>
                  <a:cubicBezTo>
                    <a:pt x="61" y="252"/>
                    <a:pt x="59" y="249"/>
                    <a:pt x="56" y="247"/>
                  </a:cubicBezTo>
                  <a:cubicBezTo>
                    <a:pt x="54" y="245"/>
                    <a:pt x="50" y="247"/>
                    <a:pt x="48" y="246"/>
                  </a:cubicBezTo>
                  <a:cubicBezTo>
                    <a:pt x="45" y="245"/>
                    <a:pt x="43" y="242"/>
                    <a:pt x="40" y="241"/>
                  </a:cubicBezTo>
                  <a:cubicBezTo>
                    <a:pt x="37" y="240"/>
                    <a:pt x="32" y="241"/>
                    <a:pt x="29" y="239"/>
                  </a:cubicBezTo>
                  <a:cubicBezTo>
                    <a:pt x="28" y="237"/>
                    <a:pt x="30" y="234"/>
                    <a:pt x="29" y="232"/>
                  </a:cubicBezTo>
                  <a:cubicBezTo>
                    <a:pt x="29" y="228"/>
                    <a:pt x="26" y="226"/>
                    <a:pt x="25" y="223"/>
                  </a:cubicBezTo>
                  <a:cubicBezTo>
                    <a:pt x="23" y="218"/>
                    <a:pt x="21" y="213"/>
                    <a:pt x="20" y="208"/>
                  </a:cubicBezTo>
                  <a:cubicBezTo>
                    <a:pt x="19" y="206"/>
                    <a:pt x="22" y="203"/>
                    <a:pt x="21" y="201"/>
                  </a:cubicBezTo>
                  <a:cubicBezTo>
                    <a:pt x="21" y="200"/>
                    <a:pt x="19" y="200"/>
                    <a:pt x="18" y="199"/>
                  </a:cubicBezTo>
                  <a:cubicBezTo>
                    <a:pt x="17" y="198"/>
                    <a:pt x="16" y="196"/>
                    <a:pt x="16" y="194"/>
                  </a:cubicBezTo>
                  <a:cubicBezTo>
                    <a:pt x="15" y="192"/>
                    <a:pt x="15" y="189"/>
                    <a:pt x="15" y="186"/>
                  </a:cubicBezTo>
                  <a:cubicBezTo>
                    <a:pt x="15" y="185"/>
                    <a:pt x="15" y="183"/>
                    <a:pt x="16" y="184"/>
                  </a:cubicBezTo>
                  <a:cubicBezTo>
                    <a:pt x="18" y="184"/>
                    <a:pt x="18" y="187"/>
                    <a:pt x="19" y="187"/>
                  </a:cubicBezTo>
                  <a:cubicBezTo>
                    <a:pt x="20" y="187"/>
                    <a:pt x="19" y="185"/>
                    <a:pt x="19" y="184"/>
                  </a:cubicBezTo>
                  <a:cubicBezTo>
                    <a:pt x="20" y="182"/>
                    <a:pt x="21" y="181"/>
                    <a:pt x="21" y="180"/>
                  </a:cubicBezTo>
                  <a:cubicBezTo>
                    <a:pt x="21" y="179"/>
                    <a:pt x="20" y="178"/>
                    <a:pt x="19" y="178"/>
                  </a:cubicBezTo>
                  <a:cubicBezTo>
                    <a:pt x="18" y="178"/>
                    <a:pt x="18" y="180"/>
                    <a:pt x="18" y="181"/>
                  </a:cubicBezTo>
                  <a:cubicBezTo>
                    <a:pt x="17" y="182"/>
                    <a:pt x="16" y="182"/>
                    <a:pt x="15" y="181"/>
                  </a:cubicBezTo>
                  <a:cubicBezTo>
                    <a:pt x="13" y="180"/>
                    <a:pt x="12" y="179"/>
                    <a:pt x="11" y="178"/>
                  </a:cubicBezTo>
                  <a:cubicBezTo>
                    <a:pt x="10" y="176"/>
                    <a:pt x="9" y="174"/>
                    <a:pt x="7" y="172"/>
                  </a:cubicBezTo>
                  <a:cubicBezTo>
                    <a:pt x="6" y="170"/>
                    <a:pt x="3" y="168"/>
                    <a:pt x="3" y="166"/>
                  </a:cubicBezTo>
                  <a:cubicBezTo>
                    <a:pt x="2" y="163"/>
                    <a:pt x="5" y="161"/>
                    <a:pt x="4" y="158"/>
                  </a:cubicBezTo>
                  <a:cubicBezTo>
                    <a:pt x="4" y="155"/>
                    <a:pt x="1" y="152"/>
                    <a:pt x="0" y="149"/>
                  </a:cubicBezTo>
                  <a:cubicBezTo>
                    <a:pt x="0" y="147"/>
                    <a:pt x="0" y="146"/>
                    <a:pt x="0" y="144"/>
                  </a:cubicBezTo>
                  <a:cubicBezTo>
                    <a:pt x="1" y="141"/>
                    <a:pt x="2" y="138"/>
                    <a:pt x="3" y="135"/>
                  </a:cubicBezTo>
                  <a:cubicBezTo>
                    <a:pt x="4" y="133"/>
                    <a:pt x="5" y="132"/>
                    <a:pt x="5" y="130"/>
                  </a:cubicBezTo>
                  <a:cubicBezTo>
                    <a:pt x="5" y="127"/>
                    <a:pt x="4" y="125"/>
                    <a:pt x="4" y="122"/>
                  </a:cubicBezTo>
                  <a:cubicBezTo>
                    <a:pt x="4" y="121"/>
                    <a:pt x="6" y="119"/>
                    <a:pt x="6" y="118"/>
                  </a:cubicBezTo>
                  <a:cubicBezTo>
                    <a:pt x="6" y="114"/>
                    <a:pt x="5" y="110"/>
                    <a:pt x="5" y="106"/>
                  </a:cubicBezTo>
                  <a:cubicBezTo>
                    <a:pt x="5" y="105"/>
                    <a:pt x="6" y="104"/>
                    <a:pt x="6" y="102"/>
                  </a:cubicBezTo>
                  <a:cubicBezTo>
                    <a:pt x="8" y="98"/>
                    <a:pt x="10" y="94"/>
                    <a:pt x="12" y="90"/>
                  </a:cubicBezTo>
                  <a:cubicBezTo>
                    <a:pt x="14" y="82"/>
                    <a:pt x="17" y="75"/>
                    <a:pt x="19" y="67"/>
                  </a:cubicBezTo>
                  <a:cubicBezTo>
                    <a:pt x="20" y="62"/>
                    <a:pt x="21" y="56"/>
                    <a:pt x="23" y="51"/>
                  </a:cubicBezTo>
                  <a:cubicBezTo>
                    <a:pt x="23" y="50"/>
                    <a:pt x="26" y="50"/>
                    <a:pt x="26" y="49"/>
                  </a:cubicBezTo>
                  <a:cubicBezTo>
                    <a:pt x="26" y="49"/>
                    <a:pt x="24" y="50"/>
                    <a:pt x="24" y="49"/>
                  </a:cubicBezTo>
                  <a:cubicBezTo>
                    <a:pt x="23" y="47"/>
                    <a:pt x="25" y="45"/>
                    <a:pt x="25" y="44"/>
                  </a:cubicBezTo>
                  <a:cubicBezTo>
                    <a:pt x="25" y="40"/>
                    <a:pt x="26" y="36"/>
                    <a:pt x="26" y="32"/>
                  </a:cubicBezTo>
                  <a:cubicBezTo>
                    <a:pt x="25" y="27"/>
                    <a:pt x="22" y="23"/>
                    <a:pt x="21" y="18"/>
                  </a:cubicBezTo>
                  <a:cubicBezTo>
                    <a:pt x="21" y="16"/>
                    <a:pt x="21" y="15"/>
                    <a:pt x="22" y="13"/>
                  </a:cubicBezTo>
                  <a:cubicBezTo>
                    <a:pt x="22" y="12"/>
                    <a:pt x="23" y="11"/>
                    <a:pt x="25" y="11"/>
                  </a:cubicBezTo>
                  <a:cubicBezTo>
                    <a:pt x="26" y="12"/>
                    <a:pt x="27" y="13"/>
                    <a:pt x="29" y="14"/>
                  </a:cubicBezTo>
                  <a:cubicBezTo>
                    <a:pt x="31" y="14"/>
                    <a:pt x="33" y="14"/>
                    <a:pt x="35" y="14"/>
                  </a:cubicBezTo>
                  <a:cubicBezTo>
                    <a:pt x="38" y="14"/>
                    <a:pt x="41" y="13"/>
                    <a:pt x="43" y="14"/>
                  </a:cubicBezTo>
                  <a:cubicBezTo>
                    <a:pt x="45" y="14"/>
                    <a:pt x="45" y="17"/>
                    <a:pt x="46" y="18"/>
                  </a:cubicBezTo>
                  <a:cubicBezTo>
                    <a:pt x="47" y="19"/>
                    <a:pt x="47" y="20"/>
                    <a:pt x="47" y="21"/>
                  </a:cubicBezTo>
                  <a:cubicBezTo>
                    <a:pt x="47" y="22"/>
                    <a:pt x="46" y="24"/>
                    <a:pt x="45" y="25"/>
                  </a:cubicBezTo>
                  <a:cubicBezTo>
                    <a:pt x="44" y="27"/>
                    <a:pt x="42" y="27"/>
                    <a:pt x="41" y="28"/>
                  </a:cubicBezTo>
                  <a:cubicBezTo>
                    <a:pt x="40" y="29"/>
                    <a:pt x="39" y="32"/>
                    <a:pt x="40" y="32"/>
                  </a:cubicBezTo>
                  <a:cubicBezTo>
                    <a:pt x="43" y="31"/>
                    <a:pt x="45" y="29"/>
                    <a:pt x="47" y="27"/>
                  </a:cubicBezTo>
                  <a:cubicBezTo>
                    <a:pt x="48" y="25"/>
                    <a:pt x="50" y="23"/>
                    <a:pt x="50" y="20"/>
                  </a:cubicBezTo>
                  <a:cubicBezTo>
                    <a:pt x="51" y="18"/>
                    <a:pt x="50" y="15"/>
                    <a:pt x="50" y="13"/>
                  </a:cubicBezTo>
                  <a:cubicBezTo>
                    <a:pt x="50" y="10"/>
                    <a:pt x="51" y="8"/>
                    <a:pt x="51" y="6"/>
                  </a:cubicBezTo>
                  <a:cubicBezTo>
                    <a:pt x="50" y="4"/>
                    <a:pt x="50" y="2"/>
                    <a:pt x="4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4" name="Freeform 2658"/>
            <p:cNvSpPr>
              <a:spLocks noChangeAspect="1"/>
            </p:cNvSpPr>
            <p:nvPr/>
          </p:nvSpPr>
          <p:spPr bwMode="auto">
            <a:xfrm>
              <a:off x="915130" y="3743374"/>
              <a:ext cx="3159879" cy="2412142"/>
            </a:xfrm>
            <a:custGeom>
              <a:avLst/>
              <a:gdLst>
                <a:gd name="T0" fmla="*/ 460 w 394"/>
                <a:gd name="T1" fmla="*/ 395 h 329"/>
                <a:gd name="T2" fmla="*/ 456 w 394"/>
                <a:gd name="T3" fmla="*/ 369 h 329"/>
                <a:gd name="T4" fmla="*/ 447 w 394"/>
                <a:gd name="T5" fmla="*/ 366 h 329"/>
                <a:gd name="T6" fmla="*/ 432 w 394"/>
                <a:gd name="T7" fmla="*/ 343 h 329"/>
                <a:gd name="T8" fmla="*/ 419 w 394"/>
                <a:gd name="T9" fmla="*/ 311 h 329"/>
                <a:gd name="T10" fmla="*/ 420 w 394"/>
                <a:gd name="T11" fmla="*/ 324 h 329"/>
                <a:gd name="T12" fmla="*/ 416 w 394"/>
                <a:gd name="T13" fmla="*/ 347 h 329"/>
                <a:gd name="T14" fmla="*/ 404 w 394"/>
                <a:gd name="T15" fmla="*/ 309 h 329"/>
                <a:gd name="T16" fmla="*/ 393 w 394"/>
                <a:gd name="T17" fmla="*/ 322 h 329"/>
                <a:gd name="T18" fmla="*/ 357 w 394"/>
                <a:gd name="T19" fmla="*/ 298 h 329"/>
                <a:gd name="T20" fmla="*/ 340 w 394"/>
                <a:gd name="T21" fmla="*/ 285 h 329"/>
                <a:gd name="T22" fmla="*/ 295 w 394"/>
                <a:gd name="T23" fmla="*/ 270 h 329"/>
                <a:gd name="T24" fmla="*/ 274 w 394"/>
                <a:gd name="T25" fmla="*/ 257 h 329"/>
                <a:gd name="T26" fmla="*/ 248 w 394"/>
                <a:gd name="T27" fmla="*/ 256 h 329"/>
                <a:gd name="T28" fmla="*/ 230 w 394"/>
                <a:gd name="T29" fmla="*/ 280 h 329"/>
                <a:gd name="T30" fmla="*/ 188 w 394"/>
                <a:gd name="T31" fmla="*/ 297 h 329"/>
                <a:gd name="T32" fmla="*/ 200 w 394"/>
                <a:gd name="T33" fmla="*/ 271 h 329"/>
                <a:gd name="T34" fmla="*/ 241 w 394"/>
                <a:gd name="T35" fmla="*/ 253 h 329"/>
                <a:gd name="T36" fmla="*/ 219 w 394"/>
                <a:gd name="T37" fmla="*/ 246 h 329"/>
                <a:gd name="T38" fmla="*/ 184 w 394"/>
                <a:gd name="T39" fmla="*/ 281 h 329"/>
                <a:gd name="T40" fmla="*/ 164 w 394"/>
                <a:gd name="T41" fmla="*/ 307 h 329"/>
                <a:gd name="T42" fmla="*/ 129 w 394"/>
                <a:gd name="T43" fmla="*/ 334 h 329"/>
                <a:gd name="T44" fmla="*/ 85 w 394"/>
                <a:gd name="T45" fmla="*/ 357 h 329"/>
                <a:gd name="T46" fmla="*/ 58 w 394"/>
                <a:gd name="T47" fmla="*/ 373 h 329"/>
                <a:gd name="T48" fmla="*/ 16 w 394"/>
                <a:gd name="T49" fmla="*/ 389 h 329"/>
                <a:gd name="T50" fmla="*/ 28 w 394"/>
                <a:gd name="T51" fmla="*/ 371 h 329"/>
                <a:gd name="T52" fmla="*/ 85 w 394"/>
                <a:gd name="T53" fmla="*/ 342 h 329"/>
                <a:gd name="T54" fmla="*/ 115 w 394"/>
                <a:gd name="T55" fmla="*/ 304 h 329"/>
                <a:gd name="T56" fmla="*/ 85 w 394"/>
                <a:gd name="T57" fmla="*/ 319 h 329"/>
                <a:gd name="T58" fmla="*/ 69 w 394"/>
                <a:gd name="T59" fmla="*/ 303 h 329"/>
                <a:gd name="T60" fmla="*/ 47 w 394"/>
                <a:gd name="T61" fmla="*/ 305 h 329"/>
                <a:gd name="T62" fmla="*/ 52 w 394"/>
                <a:gd name="T63" fmla="*/ 275 h 329"/>
                <a:gd name="T64" fmla="*/ 29 w 394"/>
                <a:gd name="T65" fmla="*/ 285 h 329"/>
                <a:gd name="T66" fmla="*/ 30 w 394"/>
                <a:gd name="T67" fmla="*/ 259 h 329"/>
                <a:gd name="T68" fmla="*/ 17 w 394"/>
                <a:gd name="T69" fmla="*/ 250 h 329"/>
                <a:gd name="T70" fmla="*/ 42 w 394"/>
                <a:gd name="T71" fmla="*/ 211 h 329"/>
                <a:gd name="T72" fmla="*/ 91 w 394"/>
                <a:gd name="T73" fmla="*/ 198 h 329"/>
                <a:gd name="T74" fmla="*/ 105 w 394"/>
                <a:gd name="T75" fmla="*/ 173 h 329"/>
                <a:gd name="T76" fmla="*/ 75 w 394"/>
                <a:gd name="T77" fmla="*/ 175 h 329"/>
                <a:gd name="T78" fmla="*/ 41 w 394"/>
                <a:gd name="T79" fmla="*/ 152 h 329"/>
                <a:gd name="T80" fmla="*/ 60 w 394"/>
                <a:gd name="T81" fmla="*/ 133 h 329"/>
                <a:gd name="T82" fmla="*/ 80 w 394"/>
                <a:gd name="T83" fmla="*/ 133 h 329"/>
                <a:gd name="T84" fmla="*/ 110 w 394"/>
                <a:gd name="T85" fmla="*/ 116 h 329"/>
                <a:gd name="T86" fmla="*/ 115 w 394"/>
                <a:gd name="T87" fmla="*/ 116 h 329"/>
                <a:gd name="T88" fmla="*/ 86 w 394"/>
                <a:gd name="T89" fmla="*/ 95 h 329"/>
                <a:gd name="T90" fmla="*/ 111 w 394"/>
                <a:gd name="T91" fmla="*/ 60 h 329"/>
                <a:gd name="T92" fmla="*/ 165 w 394"/>
                <a:gd name="T93" fmla="*/ 24 h 329"/>
                <a:gd name="T94" fmla="*/ 217 w 394"/>
                <a:gd name="T95" fmla="*/ 12 h 329"/>
                <a:gd name="T96" fmla="*/ 236 w 394"/>
                <a:gd name="T97" fmla="*/ 17 h 329"/>
                <a:gd name="T98" fmla="*/ 255 w 394"/>
                <a:gd name="T99" fmla="*/ 19 h 329"/>
                <a:gd name="T100" fmla="*/ 282 w 394"/>
                <a:gd name="T101" fmla="*/ 20 h 329"/>
                <a:gd name="T102" fmla="*/ 321 w 394"/>
                <a:gd name="T103" fmla="*/ 23 h 329"/>
                <a:gd name="T104" fmla="*/ 374 w 394"/>
                <a:gd name="T105" fmla="*/ 38 h 329"/>
                <a:gd name="T106" fmla="*/ 423 w 394"/>
                <a:gd name="T107" fmla="*/ 46 h 329"/>
                <a:gd name="T108" fmla="*/ 367 w 394"/>
                <a:gd name="T109" fmla="*/ 269 h 329"/>
                <a:gd name="T110" fmla="*/ 388 w 394"/>
                <a:gd name="T111" fmla="*/ 304 h 329"/>
                <a:gd name="T112" fmla="*/ 409 w 394"/>
                <a:gd name="T113" fmla="*/ 289 h 329"/>
                <a:gd name="T114" fmla="*/ 431 w 394"/>
                <a:gd name="T115" fmla="*/ 304 h 329"/>
                <a:gd name="T116" fmla="*/ 453 w 394"/>
                <a:gd name="T117" fmla="*/ 355 h 32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94"/>
                <a:gd name="T178" fmla="*/ 0 h 329"/>
                <a:gd name="T179" fmla="*/ 394 w 394"/>
                <a:gd name="T180" fmla="*/ 329 h 32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94" h="329">
                  <a:moveTo>
                    <a:pt x="394" y="307"/>
                  </a:moveTo>
                  <a:cubicBezTo>
                    <a:pt x="393" y="309"/>
                    <a:pt x="391" y="310"/>
                    <a:pt x="391" y="312"/>
                  </a:cubicBezTo>
                  <a:cubicBezTo>
                    <a:pt x="389" y="316"/>
                    <a:pt x="389" y="319"/>
                    <a:pt x="388" y="323"/>
                  </a:cubicBezTo>
                  <a:cubicBezTo>
                    <a:pt x="387" y="325"/>
                    <a:pt x="386" y="328"/>
                    <a:pt x="384" y="329"/>
                  </a:cubicBezTo>
                  <a:cubicBezTo>
                    <a:pt x="382" y="329"/>
                    <a:pt x="380" y="328"/>
                    <a:pt x="380" y="327"/>
                  </a:cubicBezTo>
                  <a:cubicBezTo>
                    <a:pt x="379" y="324"/>
                    <a:pt x="381" y="322"/>
                    <a:pt x="381" y="320"/>
                  </a:cubicBezTo>
                  <a:cubicBezTo>
                    <a:pt x="381" y="317"/>
                    <a:pt x="382" y="314"/>
                    <a:pt x="382" y="311"/>
                  </a:cubicBezTo>
                  <a:cubicBezTo>
                    <a:pt x="382" y="309"/>
                    <a:pt x="383" y="307"/>
                    <a:pt x="381" y="307"/>
                  </a:cubicBezTo>
                  <a:cubicBezTo>
                    <a:pt x="378" y="306"/>
                    <a:pt x="375" y="307"/>
                    <a:pt x="373" y="309"/>
                  </a:cubicBezTo>
                  <a:cubicBezTo>
                    <a:pt x="371" y="310"/>
                    <a:pt x="372" y="314"/>
                    <a:pt x="370" y="315"/>
                  </a:cubicBezTo>
                  <a:cubicBezTo>
                    <a:pt x="369" y="316"/>
                    <a:pt x="368" y="313"/>
                    <a:pt x="368" y="312"/>
                  </a:cubicBezTo>
                  <a:cubicBezTo>
                    <a:pt x="369" y="309"/>
                    <a:pt x="372" y="308"/>
                    <a:pt x="373" y="305"/>
                  </a:cubicBezTo>
                  <a:cubicBezTo>
                    <a:pt x="373" y="303"/>
                    <a:pt x="370" y="302"/>
                    <a:pt x="369" y="300"/>
                  </a:cubicBezTo>
                  <a:cubicBezTo>
                    <a:pt x="369" y="299"/>
                    <a:pt x="370" y="297"/>
                    <a:pt x="369" y="295"/>
                  </a:cubicBezTo>
                  <a:cubicBezTo>
                    <a:pt x="368" y="292"/>
                    <a:pt x="366" y="291"/>
                    <a:pt x="364" y="289"/>
                  </a:cubicBezTo>
                  <a:cubicBezTo>
                    <a:pt x="363" y="288"/>
                    <a:pt x="361" y="288"/>
                    <a:pt x="361" y="286"/>
                  </a:cubicBezTo>
                  <a:cubicBezTo>
                    <a:pt x="360" y="284"/>
                    <a:pt x="361" y="281"/>
                    <a:pt x="361" y="278"/>
                  </a:cubicBezTo>
                  <a:cubicBezTo>
                    <a:pt x="360" y="276"/>
                    <a:pt x="360" y="274"/>
                    <a:pt x="359" y="273"/>
                  </a:cubicBezTo>
                  <a:cubicBezTo>
                    <a:pt x="358" y="271"/>
                    <a:pt x="355" y="271"/>
                    <a:pt x="354" y="269"/>
                  </a:cubicBezTo>
                  <a:cubicBezTo>
                    <a:pt x="352" y="266"/>
                    <a:pt x="351" y="262"/>
                    <a:pt x="350" y="259"/>
                  </a:cubicBezTo>
                  <a:cubicBezTo>
                    <a:pt x="349" y="257"/>
                    <a:pt x="351" y="254"/>
                    <a:pt x="350" y="252"/>
                  </a:cubicBezTo>
                  <a:cubicBezTo>
                    <a:pt x="350" y="251"/>
                    <a:pt x="347" y="251"/>
                    <a:pt x="347" y="252"/>
                  </a:cubicBezTo>
                  <a:cubicBezTo>
                    <a:pt x="346" y="256"/>
                    <a:pt x="346" y="260"/>
                    <a:pt x="347" y="264"/>
                  </a:cubicBezTo>
                  <a:cubicBezTo>
                    <a:pt x="348" y="266"/>
                    <a:pt x="349" y="268"/>
                    <a:pt x="351" y="270"/>
                  </a:cubicBezTo>
                  <a:cubicBezTo>
                    <a:pt x="352" y="272"/>
                    <a:pt x="355" y="272"/>
                    <a:pt x="356" y="274"/>
                  </a:cubicBezTo>
                  <a:cubicBezTo>
                    <a:pt x="357" y="275"/>
                    <a:pt x="358" y="277"/>
                    <a:pt x="357" y="279"/>
                  </a:cubicBezTo>
                  <a:cubicBezTo>
                    <a:pt x="356" y="281"/>
                    <a:pt x="354" y="284"/>
                    <a:pt x="352" y="286"/>
                  </a:cubicBezTo>
                  <a:cubicBezTo>
                    <a:pt x="351" y="287"/>
                    <a:pt x="349" y="288"/>
                    <a:pt x="347" y="289"/>
                  </a:cubicBezTo>
                  <a:cubicBezTo>
                    <a:pt x="346" y="289"/>
                    <a:pt x="345" y="288"/>
                    <a:pt x="345" y="288"/>
                  </a:cubicBezTo>
                  <a:cubicBezTo>
                    <a:pt x="345" y="282"/>
                    <a:pt x="349" y="276"/>
                    <a:pt x="347" y="271"/>
                  </a:cubicBezTo>
                  <a:cubicBezTo>
                    <a:pt x="347" y="268"/>
                    <a:pt x="342" y="269"/>
                    <a:pt x="340" y="267"/>
                  </a:cubicBezTo>
                  <a:cubicBezTo>
                    <a:pt x="338" y="264"/>
                    <a:pt x="339" y="260"/>
                    <a:pt x="337" y="257"/>
                  </a:cubicBezTo>
                  <a:cubicBezTo>
                    <a:pt x="336" y="256"/>
                    <a:pt x="333" y="257"/>
                    <a:pt x="332" y="257"/>
                  </a:cubicBezTo>
                  <a:cubicBezTo>
                    <a:pt x="330" y="257"/>
                    <a:pt x="326" y="256"/>
                    <a:pt x="327" y="257"/>
                  </a:cubicBezTo>
                  <a:cubicBezTo>
                    <a:pt x="328" y="260"/>
                    <a:pt x="335" y="261"/>
                    <a:pt x="335" y="264"/>
                  </a:cubicBezTo>
                  <a:cubicBezTo>
                    <a:pt x="335" y="267"/>
                    <a:pt x="331" y="268"/>
                    <a:pt x="328" y="268"/>
                  </a:cubicBezTo>
                  <a:cubicBezTo>
                    <a:pt x="325" y="268"/>
                    <a:pt x="321" y="266"/>
                    <a:pt x="318" y="264"/>
                  </a:cubicBezTo>
                  <a:cubicBezTo>
                    <a:pt x="316" y="262"/>
                    <a:pt x="316" y="259"/>
                    <a:pt x="315" y="257"/>
                  </a:cubicBezTo>
                  <a:cubicBezTo>
                    <a:pt x="313" y="255"/>
                    <a:pt x="311" y="254"/>
                    <a:pt x="309" y="253"/>
                  </a:cubicBezTo>
                  <a:cubicBezTo>
                    <a:pt x="306" y="251"/>
                    <a:pt x="300" y="252"/>
                    <a:pt x="298" y="248"/>
                  </a:cubicBezTo>
                  <a:cubicBezTo>
                    <a:pt x="297" y="245"/>
                    <a:pt x="302" y="242"/>
                    <a:pt x="303" y="239"/>
                  </a:cubicBezTo>
                  <a:cubicBezTo>
                    <a:pt x="304" y="237"/>
                    <a:pt x="305" y="233"/>
                    <a:pt x="303" y="233"/>
                  </a:cubicBezTo>
                  <a:cubicBezTo>
                    <a:pt x="299" y="234"/>
                    <a:pt x="298" y="240"/>
                    <a:pt x="293" y="241"/>
                  </a:cubicBezTo>
                  <a:cubicBezTo>
                    <a:pt x="290" y="242"/>
                    <a:pt x="287" y="239"/>
                    <a:pt x="284" y="237"/>
                  </a:cubicBezTo>
                  <a:cubicBezTo>
                    <a:pt x="283" y="236"/>
                    <a:pt x="283" y="234"/>
                    <a:pt x="281" y="233"/>
                  </a:cubicBezTo>
                  <a:cubicBezTo>
                    <a:pt x="279" y="232"/>
                    <a:pt x="276" y="231"/>
                    <a:pt x="273" y="231"/>
                  </a:cubicBezTo>
                  <a:cubicBezTo>
                    <a:pt x="266" y="230"/>
                    <a:pt x="258" y="233"/>
                    <a:pt x="252" y="231"/>
                  </a:cubicBezTo>
                  <a:cubicBezTo>
                    <a:pt x="249" y="231"/>
                    <a:pt x="247" y="228"/>
                    <a:pt x="246" y="225"/>
                  </a:cubicBezTo>
                  <a:cubicBezTo>
                    <a:pt x="245" y="224"/>
                    <a:pt x="249" y="222"/>
                    <a:pt x="248" y="221"/>
                  </a:cubicBezTo>
                  <a:cubicBezTo>
                    <a:pt x="246" y="220"/>
                    <a:pt x="245" y="223"/>
                    <a:pt x="243" y="223"/>
                  </a:cubicBezTo>
                  <a:cubicBezTo>
                    <a:pt x="241" y="223"/>
                    <a:pt x="239" y="222"/>
                    <a:pt x="237" y="221"/>
                  </a:cubicBezTo>
                  <a:cubicBezTo>
                    <a:pt x="234" y="219"/>
                    <a:pt x="230" y="218"/>
                    <a:pt x="229" y="214"/>
                  </a:cubicBezTo>
                  <a:cubicBezTo>
                    <a:pt x="229" y="212"/>
                    <a:pt x="238" y="210"/>
                    <a:pt x="236" y="208"/>
                  </a:cubicBezTo>
                  <a:cubicBezTo>
                    <a:pt x="232" y="206"/>
                    <a:pt x="228" y="211"/>
                    <a:pt x="224" y="211"/>
                  </a:cubicBezTo>
                  <a:cubicBezTo>
                    <a:pt x="221" y="211"/>
                    <a:pt x="218" y="209"/>
                    <a:pt x="215" y="209"/>
                  </a:cubicBezTo>
                  <a:cubicBezTo>
                    <a:pt x="212" y="210"/>
                    <a:pt x="208" y="211"/>
                    <a:pt x="207" y="213"/>
                  </a:cubicBezTo>
                  <a:cubicBezTo>
                    <a:pt x="206" y="215"/>
                    <a:pt x="210" y="215"/>
                    <a:pt x="210" y="217"/>
                  </a:cubicBezTo>
                  <a:cubicBezTo>
                    <a:pt x="211" y="219"/>
                    <a:pt x="212" y="221"/>
                    <a:pt x="210" y="223"/>
                  </a:cubicBezTo>
                  <a:cubicBezTo>
                    <a:pt x="208" y="227"/>
                    <a:pt x="204" y="231"/>
                    <a:pt x="200" y="233"/>
                  </a:cubicBezTo>
                  <a:cubicBezTo>
                    <a:pt x="198" y="234"/>
                    <a:pt x="194" y="232"/>
                    <a:pt x="192" y="233"/>
                  </a:cubicBezTo>
                  <a:cubicBezTo>
                    <a:pt x="190" y="234"/>
                    <a:pt x="189" y="237"/>
                    <a:pt x="187" y="238"/>
                  </a:cubicBezTo>
                  <a:cubicBezTo>
                    <a:pt x="181" y="243"/>
                    <a:pt x="175" y="249"/>
                    <a:pt x="167" y="252"/>
                  </a:cubicBezTo>
                  <a:cubicBezTo>
                    <a:pt x="164" y="253"/>
                    <a:pt x="160" y="253"/>
                    <a:pt x="157" y="252"/>
                  </a:cubicBezTo>
                  <a:cubicBezTo>
                    <a:pt x="156" y="251"/>
                    <a:pt x="156" y="248"/>
                    <a:pt x="157" y="247"/>
                  </a:cubicBezTo>
                  <a:cubicBezTo>
                    <a:pt x="160" y="244"/>
                    <a:pt x="165" y="244"/>
                    <a:pt x="168" y="242"/>
                  </a:cubicBezTo>
                  <a:cubicBezTo>
                    <a:pt x="170" y="241"/>
                    <a:pt x="173" y="239"/>
                    <a:pt x="171" y="238"/>
                  </a:cubicBezTo>
                  <a:cubicBezTo>
                    <a:pt x="168" y="236"/>
                    <a:pt x="163" y="242"/>
                    <a:pt x="162" y="239"/>
                  </a:cubicBezTo>
                  <a:cubicBezTo>
                    <a:pt x="161" y="234"/>
                    <a:pt x="165" y="230"/>
                    <a:pt x="167" y="226"/>
                  </a:cubicBezTo>
                  <a:cubicBezTo>
                    <a:pt x="169" y="224"/>
                    <a:pt x="171" y="221"/>
                    <a:pt x="173" y="219"/>
                  </a:cubicBezTo>
                  <a:cubicBezTo>
                    <a:pt x="176" y="216"/>
                    <a:pt x="178" y="214"/>
                    <a:pt x="181" y="212"/>
                  </a:cubicBezTo>
                  <a:cubicBezTo>
                    <a:pt x="184" y="210"/>
                    <a:pt x="186" y="208"/>
                    <a:pt x="189" y="208"/>
                  </a:cubicBezTo>
                  <a:cubicBezTo>
                    <a:pt x="193" y="207"/>
                    <a:pt x="197" y="211"/>
                    <a:pt x="201" y="211"/>
                  </a:cubicBezTo>
                  <a:cubicBezTo>
                    <a:pt x="202" y="210"/>
                    <a:pt x="198" y="208"/>
                    <a:pt x="198" y="206"/>
                  </a:cubicBezTo>
                  <a:cubicBezTo>
                    <a:pt x="198" y="205"/>
                    <a:pt x="201" y="203"/>
                    <a:pt x="199" y="202"/>
                  </a:cubicBezTo>
                  <a:cubicBezTo>
                    <a:pt x="198" y="200"/>
                    <a:pt x="195" y="201"/>
                    <a:pt x="193" y="202"/>
                  </a:cubicBezTo>
                  <a:cubicBezTo>
                    <a:pt x="190" y="203"/>
                    <a:pt x="186" y="204"/>
                    <a:pt x="183" y="205"/>
                  </a:cubicBezTo>
                  <a:cubicBezTo>
                    <a:pt x="177" y="209"/>
                    <a:pt x="171" y="212"/>
                    <a:pt x="165" y="217"/>
                  </a:cubicBezTo>
                  <a:cubicBezTo>
                    <a:pt x="163" y="219"/>
                    <a:pt x="163" y="224"/>
                    <a:pt x="160" y="227"/>
                  </a:cubicBezTo>
                  <a:cubicBezTo>
                    <a:pt x="159" y="228"/>
                    <a:pt x="155" y="225"/>
                    <a:pt x="154" y="227"/>
                  </a:cubicBezTo>
                  <a:cubicBezTo>
                    <a:pt x="152" y="228"/>
                    <a:pt x="155" y="232"/>
                    <a:pt x="154" y="234"/>
                  </a:cubicBezTo>
                  <a:cubicBezTo>
                    <a:pt x="151" y="237"/>
                    <a:pt x="147" y="238"/>
                    <a:pt x="144" y="240"/>
                  </a:cubicBezTo>
                  <a:cubicBezTo>
                    <a:pt x="142" y="241"/>
                    <a:pt x="140" y="241"/>
                    <a:pt x="139" y="242"/>
                  </a:cubicBezTo>
                  <a:cubicBezTo>
                    <a:pt x="136" y="245"/>
                    <a:pt x="131" y="247"/>
                    <a:pt x="130" y="252"/>
                  </a:cubicBezTo>
                  <a:cubicBezTo>
                    <a:pt x="130" y="255"/>
                    <a:pt x="135" y="254"/>
                    <a:pt x="137" y="256"/>
                  </a:cubicBezTo>
                  <a:cubicBezTo>
                    <a:pt x="138" y="257"/>
                    <a:pt x="140" y="259"/>
                    <a:pt x="139" y="260"/>
                  </a:cubicBezTo>
                  <a:cubicBezTo>
                    <a:pt x="137" y="262"/>
                    <a:pt x="133" y="261"/>
                    <a:pt x="130" y="263"/>
                  </a:cubicBezTo>
                  <a:cubicBezTo>
                    <a:pt x="127" y="265"/>
                    <a:pt x="125" y="269"/>
                    <a:pt x="122" y="271"/>
                  </a:cubicBezTo>
                  <a:cubicBezTo>
                    <a:pt x="117" y="274"/>
                    <a:pt x="112" y="276"/>
                    <a:pt x="108" y="278"/>
                  </a:cubicBezTo>
                  <a:cubicBezTo>
                    <a:pt x="104" y="280"/>
                    <a:pt x="99" y="281"/>
                    <a:pt x="96" y="283"/>
                  </a:cubicBezTo>
                  <a:cubicBezTo>
                    <a:pt x="94" y="285"/>
                    <a:pt x="94" y="288"/>
                    <a:pt x="92" y="289"/>
                  </a:cubicBezTo>
                  <a:cubicBezTo>
                    <a:pt x="88" y="292"/>
                    <a:pt x="84" y="293"/>
                    <a:pt x="80" y="295"/>
                  </a:cubicBezTo>
                  <a:cubicBezTo>
                    <a:pt x="77" y="296"/>
                    <a:pt x="74" y="295"/>
                    <a:pt x="71" y="297"/>
                  </a:cubicBezTo>
                  <a:cubicBezTo>
                    <a:pt x="70" y="297"/>
                    <a:pt x="71" y="299"/>
                    <a:pt x="70" y="300"/>
                  </a:cubicBezTo>
                  <a:cubicBezTo>
                    <a:pt x="68" y="301"/>
                    <a:pt x="65" y="299"/>
                    <a:pt x="63" y="300"/>
                  </a:cubicBezTo>
                  <a:cubicBezTo>
                    <a:pt x="60" y="302"/>
                    <a:pt x="60" y="306"/>
                    <a:pt x="57" y="308"/>
                  </a:cubicBezTo>
                  <a:cubicBezTo>
                    <a:pt x="54" y="310"/>
                    <a:pt x="51" y="310"/>
                    <a:pt x="48" y="311"/>
                  </a:cubicBezTo>
                  <a:cubicBezTo>
                    <a:pt x="42" y="312"/>
                    <a:pt x="37" y="313"/>
                    <a:pt x="31" y="315"/>
                  </a:cubicBezTo>
                  <a:cubicBezTo>
                    <a:pt x="29" y="316"/>
                    <a:pt x="27" y="318"/>
                    <a:pt x="24" y="318"/>
                  </a:cubicBezTo>
                  <a:cubicBezTo>
                    <a:pt x="23" y="318"/>
                    <a:pt x="22" y="314"/>
                    <a:pt x="21" y="315"/>
                  </a:cubicBezTo>
                  <a:cubicBezTo>
                    <a:pt x="18" y="317"/>
                    <a:pt x="16" y="322"/>
                    <a:pt x="13" y="324"/>
                  </a:cubicBezTo>
                  <a:cubicBezTo>
                    <a:pt x="11" y="324"/>
                    <a:pt x="10" y="321"/>
                    <a:pt x="9" y="321"/>
                  </a:cubicBezTo>
                  <a:cubicBezTo>
                    <a:pt x="6" y="322"/>
                    <a:pt x="4" y="328"/>
                    <a:pt x="0" y="327"/>
                  </a:cubicBezTo>
                  <a:cubicBezTo>
                    <a:pt x="0" y="325"/>
                    <a:pt x="1" y="322"/>
                    <a:pt x="3" y="320"/>
                  </a:cubicBezTo>
                  <a:cubicBezTo>
                    <a:pt x="9" y="315"/>
                    <a:pt x="16" y="312"/>
                    <a:pt x="23" y="309"/>
                  </a:cubicBezTo>
                  <a:cubicBezTo>
                    <a:pt x="26" y="307"/>
                    <a:pt x="30" y="309"/>
                    <a:pt x="34" y="308"/>
                  </a:cubicBezTo>
                  <a:cubicBezTo>
                    <a:pt x="37" y="307"/>
                    <a:pt x="39" y="305"/>
                    <a:pt x="42" y="303"/>
                  </a:cubicBezTo>
                  <a:cubicBezTo>
                    <a:pt x="47" y="300"/>
                    <a:pt x="52" y="297"/>
                    <a:pt x="57" y="294"/>
                  </a:cubicBezTo>
                  <a:cubicBezTo>
                    <a:pt x="62" y="291"/>
                    <a:pt x="67" y="288"/>
                    <a:pt x="71" y="285"/>
                  </a:cubicBezTo>
                  <a:cubicBezTo>
                    <a:pt x="74" y="283"/>
                    <a:pt x="78" y="282"/>
                    <a:pt x="80" y="279"/>
                  </a:cubicBezTo>
                  <a:cubicBezTo>
                    <a:pt x="82" y="275"/>
                    <a:pt x="83" y="271"/>
                    <a:pt x="85" y="267"/>
                  </a:cubicBezTo>
                  <a:cubicBezTo>
                    <a:pt x="87" y="264"/>
                    <a:pt x="88" y="261"/>
                    <a:pt x="90" y="258"/>
                  </a:cubicBezTo>
                  <a:cubicBezTo>
                    <a:pt x="92" y="256"/>
                    <a:pt x="99" y="253"/>
                    <a:pt x="96" y="253"/>
                  </a:cubicBezTo>
                  <a:cubicBezTo>
                    <a:pt x="91" y="254"/>
                    <a:pt x="86" y="258"/>
                    <a:pt x="80" y="259"/>
                  </a:cubicBezTo>
                  <a:cubicBezTo>
                    <a:pt x="79" y="259"/>
                    <a:pt x="78" y="256"/>
                    <a:pt x="76" y="256"/>
                  </a:cubicBezTo>
                  <a:cubicBezTo>
                    <a:pt x="74" y="256"/>
                    <a:pt x="73" y="258"/>
                    <a:pt x="72" y="260"/>
                  </a:cubicBezTo>
                  <a:cubicBezTo>
                    <a:pt x="71" y="262"/>
                    <a:pt x="73" y="265"/>
                    <a:pt x="71" y="266"/>
                  </a:cubicBezTo>
                  <a:cubicBezTo>
                    <a:pt x="70" y="267"/>
                    <a:pt x="68" y="265"/>
                    <a:pt x="67" y="263"/>
                  </a:cubicBezTo>
                  <a:cubicBezTo>
                    <a:pt x="66" y="260"/>
                    <a:pt x="67" y="256"/>
                    <a:pt x="65" y="253"/>
                  </a:cubicBezTo>
                  <a:cubicBezTo>
                    <a:pt x="63" y="252"/>
                    <a:pt x="61" y="254"/>
                    <a:pt x="59" y="254"/>
                  </a:cubicBezTo>
                  <a:cubicBezTo>
                    <a:pt x="58" y="254"/>
                    <a:pt x="59" y="252"/>
                    <a:pt x="58" y="252"/>
                  </a:cubicBezTo>
                  <a:cubicBezTo>
                    <a:pt x="53" y="253"/>
                    <a:pt x="49" y="256"/>
                    <a:pt x="45" y="258"/>
                  </a:cubicBezTo>
                  <a:cubicBezTo>
                    <a:pt x="43" y="259"/>
                    <a:pt x="41" y="262"/>
                    <a:pt x="38" y="262"/>
                  </a:cubicBezTo>
                  <a:cubicBezTo>
                    <a:pt x="37" y="263"/>
                    <a:pt x="35" y="262"/>
                    <a:pt x="35" y="261"/>
                  </a:cubicBezTo>
                  <a:cubicBezTo>
                    <a:pt x="35" y="258"/>
                    <a:pt x="37" y="256"/>
                    <a:pt x="39" y="254"/>
                  </a:cubicBezTo>
                  <a:cubicBezTo>
                    <a:pt x="40" y="252"/>
                    <a:pt x="42" y="251"/>
                    <a:pt x="42" y="249"/>
                  </a:cubicBezTo>
                  <a:cubicBezTo>
                    <a:pt x="41" y="247"/>
                    <a:pt x="37" y="247"/>
                    <a:pt x="38" y="245"/>
                  </a:cubicBezTo>
                  <a:cubicBezTo>
                    <a:pt x="38" y="242"/>
                    <a:pt x="43" y="241"/>
                    <a:pt x="44" y="239"/>
                  </a:cubicBezTo>
                  <a:cubicBezTo>
                    <a:pt x="45" y="236"/>
                    <a:pt x="43" y="232"/>
                    <a:pt x="43" y="229"/>
                  </a:cubicBezTo>
                  <a:cubicBezTo>
                    <a:pt x="44" y="227"/>
                    <a:pt x="48" y="224"/>
                    <a:pt x="47" y="222"/>
                  </a:cubicBezTo>
                  <a:cubicBezTo>
                    <a:pt x="46" y="220"/>
                    <a:pt x="43" y="223"/>
                    <a:pt x="41" y="225"/>
                  </a:cubicBezTo>
                  <a:cubicBezTo>
                    <a:pt x="39" y="227"/>
                    <a:pt x="40" y="231"/>
                    <a:pt x="38" y="233"/>
                  </a:cubicBezTo>
                  <a:cubicBezTo>
                    <a:pt x="34" y="236"/>
                    <a:pt x="29" y="237"/>
                    <a:pt x="24" y="237"/>
                  </a:cubicBezTo>
                  <a:cubicBezTo>
                    <a:pt x="22" y="237"/>
                    <a:pt x="22" y="234"/>
                    <a:pt x="20" y="233"/>
                  </a:cubicBezTo>
                  <a:cubicBezTo>
                    <a:pt x="18" y="230"/>
                    <a:pt x="15" y="229"/>
                    <a:pt x="14" y="225"/>
                  </a:cubicBezTo>
                  <a:cubicBezTo>
                    <a:pt x="13" y="222"/>
                    <a:pt x="14" y="217"/>
                    <a:pt x="17" y="215"/>
                  </a:cubicBezTo>
                  <a:cubicBezTo>
                    <a:pt x="19" y="213"/>
                    <a:pt x="23" y="215"/>
                    <a:pt x="25" y="216"/>
                  </a:cubicBezTo>
                  <a:cubicBezTo>
                    <a:pt x="28" y="217"/>
                    <a:pt x="31" y="220"/>
                    <a:pt x="33" y="219"/>
                  </a:cubicBezTo>
                  <a:cubicBezTo>
                    <a:pt x="35" y="219"/>
                    <a:pt x="35" y="215"/>
                    <a:pt x="33" y="214"/>
                  </a:cubicBezTo>
                  <a:cubicBezTo>
                    <a:pt x="30" y="212"/>
                    <a:pt x="26" y="214"/>
                    <a:pt x="22" y="213"/>
                  </a:cubicBezTo>
                  <a:cubicBezTo>
                    <a:pt x="19" y="212"/>
                    <a:pt x="15" y="211"/>
                    <a:pt x="14" y="208"/>
                  </a:cubicBezTo>
                  <a:cubicBezTo>
                    <a:pt x="12" y="205"/>
                    <a:pt x="12" y="201"/>
                    <a:pt x="14" y="198"/>
                  </a:cubicBezTo>
                  <a:cubicBezTo>
                    <a:pt x="17" y="192"/>
                    <a:pt x="22" y="187"/>
                    <a:pt x="27" y="183"/>
                  </a:cubicBezTo>
                  <a:cubicBezTo>
                    <a:pt x="29" y="181"/>
                    <a:pt x="33" y="184"/>
                    <a:pt x="35" y="182"/>
                  </a:cubicBezTo>
                  <a:cubicBezTo>
                    <a:pt x="37" y="180"/>
                    <a:pt x="34" y="178"/>
                    <a:pt x="35" y="176"/>
                  </a:cubicBezTo>
                  <a:cubicBezTo>
                    <a:pt x="37" y="173"/>
                    <a:pt x="40" y="169"/>
                    <a:pt x="43" y="169"/>
                  </a:cubicBezTo>
                  <a:cubicBezTo>
                    <a:pt x="47" y="168"/>
                    <a:pt x="50" y="172"/>
                    <a:pt x="54" y="172"/>
                  </a:cubicBezTo>
                  <a:cubicBezTo>
                    <a:pt x="57" y="171"/>
                    <a:pt x="60" y="168"/>
                    <a:pt x="63" y="167"/>
                  </a:cubicBezTo>
                  <a:cubicBezTo>
                    <a:pt x="67" y="165"/>
                    <a:pt x="71" y="166"/>
                    <a:pt x="76" y="165"/>
                  </a:cubicBezTo>
                  <a:cubicBezTo>
                    <a:pt x="79" y="164"/>
                    <a:pt x="82" y="163"/>
                    <a:pt x="84" y="160"/>
                  </a:cubicBezTo>
                  <a:cubicBezTo>
                    <a:pt x="86" y="157"/>
                    <a:pt x="85" y="154"/>
                    <a:pt x="84" y="151"/>
                  </a:cubicBezTo>
                  <a:cubicBezTo>
                    <a:pt x="84" y="149"/>
                    <a:pt x="80" y="149"/>
                    <a:pt x="80" y="147"/>
                  </a:cubicBezTo>
                  <a:cubicBezTo>
                    <a:pt x="82" y="145"/>
                    <a:pt x="86" y="146"/>
                    <a:pt x="88" y="144"/>
                  </a:cubicBezTo>
                  <a:cubicBezTo>
                    <a:pt x="90" y="142"/>
                    <a:pt x="90" y="139"/>
                    <a:pt x="88" y="139"/>
                  </a:cubicBezTo>
                  <a:cubicBezTo>
                    <a:pt x="85" y="138"/>
                    <a:pt x="81" y="141"/>
                    <a:pt x="78" y="142"/>
                  </a:cubicBezTo>
                  <a:cubicBezTo>
                    <a:pt x="74" y="144"/>
                    <a:pt x="71" y="148"/>
                    <a:pt x="67" y="149"/>
                  </a:cubicBezTo>
                  <a:cubicBezTo>
                    <a:pt x="66" y="149"/>
                    <a:pt x="65" y="146"/>
                    <a:pt x="63" y="146"/>
                  </a:cubicBezTo>
                  <a:cubicBezTo>
                    <a:pt x="58" y="144"/>
                    <a:pt x="53" y="144"/>
                    <a:pt x="47" y="144"/>
                  </a:cubicBezTo>
                  <a:cubicBezTo>
                    <a:pt x="42" y="144"/>
                    <a:pt x="36" y="146"/>
                    <a:pt x="32" y="144"/>
                  </a:cubicBezTo>
                  <a:cubicBezTo>
                    <a:pt x="29" y="142"/>
                    <a:pt x="29" y="138"/>
                    <a:pt x="29" y="136"/>
                  </a:cubicBezTo>
                  <a:cubicBezTo>
                    <a:pt x="29" y="133"/>
                    <a:pt x="36" y="130"/>
                    <a:pt x="34" y="127"/>
                  </a:cubicBezTo>
                  <a:cubicBezTo>
                    <a:pt x="30" y="123"/>
                    <a:pt x="23" y="125"/>
                    <a:pt x="19" y="122"/>
                  </a:cubicBezTo>
                  <a:cubicBezTo>
                    <a:pt x="17" y="121"/>
                    <a:pt x="20" y="120"/>
                    <a:pt x="21" y="119"/>
                  </a:cubicBezTo>
                  <a:cubicBezTo>
                    <a:pt x="28" y="116"/>
                    <a:pt x="36" y="113"/>
                    <a:pt x="44" y="111"/>
                  </a:cubicBezTo>
                  <a:cubicBezTo>
                    <a:pt x="46" y="110"/>
                    <a:pt x="48" y="112"/>
                    <a:pt x="50" y="111"/>
                  </a:cubicBezTo>
                  <a:cubicBezTo>
                    <a:pt x="51" y="110"/>
                    <a:pt x="50" y="107"/>
                    <a:pt x="52" y="107"/>
                  </a:cubicBezTo>
                  <a:cubicBezTo>
                    <a:pt x="58" y="105"/>
                    <a:pt x="65" y="103"/>
                    <a:pt x="71" y="103"/>
                  </a:cubicBezTo>
                  <a:cubicBezTo>
                    <a:pt x="73" y="103"/>
                    <a:pt x="72" y="106"/>
                    <a:pt x="71" y="106"/>
                  </a:cubicBezTo>
                  <a:cubicBezTo>
                    <a:pt x="70" y="108"/>
                    <a:pt x="64" y="111"/>
                    <a:pt x="67" y="111"/>
                  </a:cubicBezTo>
                  <a:cubicBezTo>
                    <a:pt x="74" y="114"/>
                    <a:pt x="83" y="114"/>
                    <a:pt x="91" y="112"/>
                  </a:cubicBezTo>
                  <a:cubicBezTo>
                    <a:pt x="93" y="112"/>
                    <a:pt x="94" y="109"/>
                    <a:pt x="94" y="107"/>
                  </a:cubicBezTo>
                  <a:cubicBezTo>
                    <a:pt x="93" y="103"/>
                    <a:pt x="88" y="102"/>
                    <a:pt x="88" y="98"/>
                  </a:cubicBezTo>
                  <a:cubicBezTo>
                    <a:pt x="87" y="97"/>
                    <a:pt x="91" y="97"/>
                    <a:pt x="92" y="97"/>
                  </a:cubicBezTo>
                  <a:cubicBezTo>
                    <a:pt x="95" y="99"/>
                    <a:pt x="96" y="103"/>
                    <a:pt x="99" y="104"/>
                  </a:cubicBezTo>
                  <a:cubicBezTo>
                    <a:pt x="103" y="106"/>
                    <a:pt x="108" y="107"/>
                    <a:pt x="113" y="107"/>
                  </a:cubicBezTo>
                  <a:cubicBezTo>
                    <a:pt x="114" y="107"/>
                    <a:pt x="116" y="104"/>
                    <a:pt x="114" y="103"/>
                  </a:cubicBezTo>
                  <a:cubicBezTo>
                    <a:pt x="109" y="100"/>
                    <a:pt x="102" y="100"/>
                    <a:pt x="96" y="97"/>
                  </a:cubicBezTo>
                  <a:cubicBezTo>
                    <a:pt x="95" y="97"/>
                    <a:pt x="94" y="95"/>
                    <a:pt x="93" y="94"/>
                  </a:cubicBezTo>
                  <a:cubicBezTo>
                    <a:pt x="88" y="93"/>
                    <a:pt x="82" y="96"/>
                    <a:pt x="77" y="93"/>
                  </a:cubicBezTo>
                  <a:cubicBezTo>
                    <a:pt x="75" y="92"/>
                    <a:pt x="78" y="89"/>
                    <a:pt x="77" y="87"/>
                  </a:cubicBezTo>
                  <a:cubicBezTo>
                    <a:pt x="76" y="84"/>
                    <a:pt x="74" y="81"/>
                    <a:pt x="72" y="79"/>
                  </a:cubicBezTo>
                  <a:cubicBezTo>
                    <a:pt x="68" y="74"/>
                    <a:pt x="59" y="72"/>
                    <a:pt x="58" y="65"/>
                  </a:cubicBezTo>
                  <a:cubicBezTo>
                    <a:pt x="57" y="61"/>
                    <a:pt x="62" y="57"/>
                    <a:pt x="66" y="55"/>
                  </a:cubicBezTo>
                  <a:cubicBezTo>
                    <a:pt x="68" y="53"/>
                    <a:pt x="70" y="55"/>
                    <a:pt x="73" y="55"/>
                  </a:cubicBezTo>
                  <a:cubicBezTo>
                    <a:pt x="79" y="54"/>
                    <a:pt x="86" y="53"/>
                    <a:pt x="93" y="50"/>
                  </a:cubicBezTo>
                  <a:cubicBezTo>
                    <a:pt x="97" y="49"/>
                    <a:pt x="102" y="47"/>
                    <a:pt x="106" y="43"/>
                  </a:cubicBezTo>
                  <a:cubicBezTo>
                    <a:pt x="108" y="41"/>
                    <a:pt x="108" y="37"/>
                    <a:pt x="110" y="35"/>
                  </a:cubicBezTo>
                  <a:cubicBezTo>
                    <a:pt x="113" y="31"/>
                    <a:pt x="118" y="28"/>
                    <a:pt x="123" y="25"/>
                  </a:cubicBezTo>
                  <a:cubicBezTo>
                    <a:pt x="128" y="23"/>
                    <a:pt x="133" y="22"/>
                    <a:pt x="138" y="20"/>
                  </a:cubicBezTo>
                  <a:cubicBezTo>
                    <a:pt x="141" y="19"/>
                    <a:pt x="144" y="17"/>
                    <a:pt x="148" y="15"/>
                  </a:cubicBezTo>
                  <a:cubicBezTo>
                    <a:pt x="152" y="13"/>
                    <a:pt x="155" y="10"/>
                    <a:pt x="160" y="9"/>
                  </a:cubicBezTo>
                  <a:cubicBezTo>
                    <a:pt x="163" y="9"/>
                    <a:pt x="167" y="11"/>
                    <a:pt x="170" y="11"/>
                  </a:cubicBezTo>
                  <a:cubicBezTo>
                    <a:pt x="174" y="11"/>
                    <a:pt x="178" y="11"/>
                    <a:pt x="181" y="10"/>
                  </a:cubicBezTo>
                  <a:cubicBezTo>
                    <a:pt x="186" y="7"/>
                    <a:pt x="188" y="1"/>
                    <a:pt x="192" y="0"/>
                  </a:cubicBezTo>
                  <a:cubicBezTo>
                    <a:pt x="196" y="0"/>
                    <a:pt x="201" y="2"/>
                    <a:pt x="202" y="6"/>
                  </a:cubicBezTo>
                  <a:cubicBezTo>
                    <a:pt x="203" y="8"/>
                    <a:pt x="198" y="9"/>
                    <a:pt x="197" y="11"/>
                  </a:cubicBezTo>
                  <a:cubicBezTo>
                    <a:pt x="196" y="12"/>
                    <a:pt x="196" y="14"/>
                    <a:pt x="197" y="14"/>
                  </a:cubicBezTo>
                  <a:cubicBezTo>
                    <a:pt x="199" y="14"/>
                    <a:pt x="201" y="11"/>
                    <a:pt x="203" y="10"/>
                  </a:cubicBezTo>
                  <a:cubicBezTo>
                    <a:pt x="206" y="8"/>
                    <a:pt x="208" y="6"/>
                    <a:pt x="210" y="6"/>
                  </a:cubicBezTo>
                  <a:cubicBezTo>
                    <a:pt x="212" y="6"/>
                    <a:pt x="213" y="7"/>
                    <a:pt x="213" y="8"/>
                  </a:cubicBezTo>
                  <a:cubicBezTo>
                    <a:pt x="214" y="11"/>
                    <a:pt x="211" y="15"/>
                    <a:pt x="213" y="16"/>
                  </a:cubicBezTo>
                  <a:cubicBezTo>
                    <a:pt x="216" y="17"/>
                    <a:pt x="219" y="12"/>
                    <a:pt x="222" y="11"/>
                  </a:cubicBezTo>
                  <a:cubicBezTo>
                    <a:pt x="226" y="10"/>
                    <a:pt x="230" y="11"/>
                    <a:pt x="234" y="11"/>
                  </a:cubicBezTo>
                  <a:cubicBezTo>
                    <a:pt x="236" y="11"/>
                    <a:pt x="238" y="11"/>
                    <a:pt x="239" y="13"/>
                  </a:cubicBezTo>
                  <a:cubicBezTo>
                    <a:pt x="239" y="14"/>
                    <a:pt x="235" y="15"/>
                    <a:pt x="235" y="17"/>
                  </a:cubicBezTo>
                  <a:cubicBezTo>
                    <a:pt x="236" y="19"/>
                    <a:pt x="240" y="17"/>
                    <a:pt x="241" y="18"/>
                  </a:cubicBezTo>
                  <a:cubicBezTo>
                    <a:pt x="244" y="20"/>
                    <a:pt x="244" y="25"/>
                    <a:pt x="247" y="25"/>
                  </a:cubicBezTo>
                  <a:cubicBezTo>
                    <a:pt x="251" y="25"/>
                    <a:pt x="253" y="20"/>
                    <a:pt x="257" y="19"/>
                  </a:cubicBezTo>
                  <a:cubicBezTo>
                    <a:pt x="261" y="18"/>
                    <a:pt x="265" y="19"/>
                    <a:pt x="268" y="19"/>
                  </a:cubicBezTo>
                  <a:cubicBezTo>
                    <a:pt x="271" y="20"/>
                    <a:pt x="274" y="20"/>
                    <a:pt x="276" y="21"/>
                  </a:cubicBezTo>
                  <a:cubicBezTo>
                    <a:pt x="280" y="23"/>
                    <a:pt x="283" y="25"/>
                    <a:pt x="286" y="26"/>
                  </a:cubicBezTo>
                  <a:cubicBezTo>
                    <a:pt x="292" y="27"/>
                    <a:pt x="298" y="26"/>
                    <a:pt x="304" y="27"/>
                  </a:cubicBezTo>
                  <a:cubicBezTo>
                    <a:pt x="307" y="28"/>
                    <a:pt x="309" y="32"/>
                    <a:pt x="312" y="32"/>
                  </a:cubicBezTo>
                  <a:cubicBezTo>
                    <a:pt x="317" y="32"/>
                    <a:pt x="320" y="27"/>
                    <a:pt x="325" y="27"/>
                  </a:cubicBezTo>
                  <a:cubicBezTo>
                    <a:pt x="329" y="26"/>
                    <a:pt x="332" y="28"/>
                    <a:pt x="336" y="29"/>
                  </a:cubicBezTo>
                  <a:cubicBezTo>
                    <a:pt x="339" y="30"/>
                    <a:pt x="343" y="32"/>
                    <a:pt x="346" y="33"/>
                  </a:cubicBezTo>
                  <a:cubicBezTo>
                    <a:pt x="348" y="35"/>
                    <a:pt x="351" y="36"/>
                    <a:pt x="353" y="38"/>
                  </a:cubicBezTo>
                  <a:lnTo>
                    <a:pt x="291" y="226"/>
                  </a:lnTo>
                  <a:lnTo>
                    <a:pt x="296" y="229"/>
                  </a:lnTo>
                  <a:cubicBezTo>
                    <a:pt x="298" y="230"/>
                    <a:pt x="298" y="232"/>
                    <a:pt x="300" y="231"/>
                  </a:cubicBezTo>
                  <a:cubicBezTo>
                    <a:pt x="302" y="230"/>
                    <a:pt x="303" y="223"/>
                    <a:pt x="306" y="224"/>
                  </a:cubicBezTo>
                  <a:lnTo>
                    <a:pt x="312" y="227"/>
                  </a:lnTo>
                  <a:cubicBezTo>
                    <a:pt x="315" y="228"/>
                    <a:pt x="313" y="233"/>
                    <a:pt x="314" y="236"/>
                  </a:cubicBezTo>
                  <a:cubicBezTo>
                    <a:pt x="316" y="241"/>
                    <a:pt x="319" y="245"/>
                    <a:pt x="321" y="249"/>
                  </a:cubicBezTo>
                  <a:cubicBezTo>
                    <a:pt x="322" y="251"/>
                    <a:pt x="322" y="253"/>
                    <a:pt x="324" y="253"/>
                  </a:cubicBezTo>
                  <a:cubicBezTo>
                    <a:pt x="327" y="254"/>
                    <a:pt x="327" y="251"/>
                    <a:pt x="329" y="250"/>
                  </a:cubicBezTo>
                  <a:cubicBezTo>
                    <a:pt x="331" y="249"/>
                    <a:pt x="335" y="252"/>
                    <a:pt x="336" y="250"/>
                  </a:cubicBezTo>
                  <a:cubicBezTo>
                    <a:pt x="336" y="247"/>
                    <a:pt x="338" y="245"/>
                    <a:pt x="341" y="244"/>
                  </a:cubicBezTo>
                  <a:cubicBezTo>
                    <a:pt x="342" y="244"/>
                    <a:pt x="341" y="242"/>
                    <a:pt x="341" y="241"/>
                  </a:cubicBezTo>
                  <a:cubicBezTo>
                    <a:pt x="344" y="239"/>
                    <a:pt x="348" y="237"/>
                    <a:pt x="351" y="238"/>
                  </a:cubicBezTo>
                  <a:cubicBezTo>
                    <a:pt x="353" y="238"/>
                    <a:pt x="354" y="241"/>
                    <a:pt x="355" y="244"/>
                  </a:cubicBezTo>
                  <a:cubicBezTo>
                    <a:pt x="356" y="246"/>
                    <a:pt x="353" y="248"/>
                    <a:pt x="354" y="250"/>
                  </a:cubicBezTo>
                  <a:cubicBezTo>
                    <a:pt x="355" y="252"/>
                    <a:pt x="358" y="251"/>
                    <a:pt x="360" y="253"/>
                  </a:cubicBezTo>
                  <a:cubicBezTo>
                    <a:pt x="361" y="255"/>
                    <a:pt x="361" y="259"/>
                    <a:pt x="363" y="261"/>
                  </a:cubicBezTo>
                  <a:cubicBezTo>
                    <a:pt x="365" y="265"/>
                    <a:pt x="370" y="267"/>
                    <a:pt x="372" y="271"/>
                  </a:cubicBezTo>
                  <a:cubicBezTo>
                    <a:pt x="373" y="274"/>
                    <a:pt x="370" y="279"/>
                    <a:pt x="372" y="283"/>
                  </a:cubicBezTo>
                  <a:cubicBezTo>
                    <a:pt x="374" y="287"/>
                    <a:pt x="375" y="292"/>
                    <a:pt x="378" y="296"/>
                  </a:cubicBezTo>
                  <a:cubicBezTo>
                    <a:pt x="380" y="300"/>
                    <a:pt x="385" y="299"/>
                    <a:pt x="388" y="302"/>
                  </a:cubicBezTo>
                  <a:cubicBezTo>
                    <a:pt x="389" y="302"/>
                    <a:pt x="388" y="304"/>
                    <a:pt x="389" y="305"/>
                  </a:cubicBezTo>
                  <a:cubicBezTo>
                    <a:pt x="390" y="307"/>
                    <a:pt x="392" y="307"/>
                    <a:pt x="394" y="30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5" name="Freeform 3482"/>
            <p:cNvSpPr>
              <a:spLocks noChangeAspect="1"/>
            </p:cNvSpPr>
            <p:nvPr/>
          </p:nvSpPr>
          <p:spPr bwMode="auto">
            <a:xfrm>
              <a:off x="9808028" y="18429959"/>
              <a:ext cx="381597" cy="329764"/>
            </a:xfrm>
            <a:custGeom>
              <a:avLst/>
              <a:gdLst>
                <a:gd name="T0" fmla="*/ 29 w 47"/>
                <a:gd name="T1" fmla="*/ 53 h 45"/>
                <a:gd name="T2" fmla="*/ 44 w 47"/>
                <a:gd name="T3" fmla="*/ 54 h 45"/>
                <a:gd name="T4" fmla="*/ 56 w 47"/>
                <a:gd name="T5" fmla="*/ 48 h 45"/>
                <a:gd name="T6" fmla="*/ 56 w 47"/>
                <a:gd name="T7" fmla="*/ 44 h 45"/>
                <a:gd name="T8" fmla="*/ 45 w 47"/>
                <a:gd name="T9" fmla="*/ 43 h 45"/>
                <a:gd name="T10" fmla="*/ 33 w 47"/>
                <a:gd name="T11" fmla="*/ 36 h 45"/>
                <a:gd name="T12" fmla="*/ 17 w 47"/>
                <a:gd name="T13" fmla="*/ 25 h 45"/>
                <a:gd name="T14" fmla="*/ 8 w 47"/>
                <a:gd name="T15" fmla="*/ 17 h 45"/>
                <a:gd name="T16" fmla="*/ 5 w 47"/>
                <a:gd name="T17" fmla="*/ 12 h 45"/>
                <a:gd name="T18" fmla="*/ 7 w 47"/>
                <a:gd name="T19" fmla="*/ 8 h 45"/>
                <a:gd name="T20" fmla="*/ 4 w 47"/>
                <a:gd name="T21" fmla="*/ 1 h 45"/>
                <a:gd name="T22" fmla="*/ 0 w 47"/>
                <a:gd name="T23" fmla="*/ 0 h 45"/>
                <a:gd name="T24" fmla="*/ 7 w 47"/>
                <a:gd name="T25" fmla="*/ 48 h 45"/>
                <a:gd name="T26" fmla="*/ 12 w 47"/>
                <a:gd name="T27" fmla="*/ 48 h 45"/>
                <a:gd name="T28" fmla="*/ 17 w 47"/>
                <a:gd name="T29" fmla="*/ 50 h 45"/>
                <a:gd name="T30" fmla="*/ 24 w 47"/>
                <a:gd name="T31" fmla="*/ 50 h 45"/>
                <a:gd name="T32" fmla="*/ 29 w 47"/>
                <a:gd name="T33" fmla="*/ 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7"/>
                <a:gd name="T52" fmla="*/ 0 h 45"/>
                <a:gd name="T53" fmla="*/ 47 w 47"/>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7" h="45">
                  <a:moveTo>
                    <a:pt x="24" y="44"/>
                  </a:moveTo>
                  <a:cubicBezTo>
                    <a:pt x="28" y="44"/>
                    <a:pt x="32" y="45"/>
                    <a:pt x="36" y="45"/>
                  </a:cubicBezTo>
                  <a:cubicBezTo>
                    <a:pt x="40" y="44"/>
                    <a:pt x="43" y="43"/>
                    <a:pt x="46" y="40"/>
                  </a:cubicBezTo>
                  <a:cubicBezTo>
                    <a:pt x="47" y="40"/>
                    <a:pt x="47" y="38"/>
                    <a:pt x="46" y="37"/>
                  </a:cubicBezTo>
                  <a:cubicBezTo>
                    <a:pt x="43" y="36"/>
                    <a:pt x="40" y="37"/>
                    <a:pt x="37" y="36"/>
                  </a:cubicBezTo>
                  <a:cubicBezTo>
                    <a:pt x="33" y="35"/>
                    <a:pt x="30" y="32"/>
                    <a:pt x="27" y="30"/>
                  </a:cubicBezTo>
                  <a:cubicBezTo>
                    <a:pt x="22" y="27"/>
                    <a:pt x="18" y="25"/>
                    <a:pt x="14" y="21"/>
                  </a:cubicBezTo>
                  <a:cubicBezTo>
                    <a:pt x="11" y="19"/>
                    <a:pt x="9" y="16"/>
                    <a:pt x="7" y="14"/>
                  </a:cubicBezTo>
                  <a:cubicBezTo>
                    <a:pt x="6" y="13"/>
                    <a:pt x="4" y="12"/>
                    <a:pt x="4" y="10"/>
                  </a:cubicBezTo>
                  <a:cubicBezTo>
                    <a:pt x="4" y="9"/>
                    <a:pt x="7" y="9"/>
                    <a:pt x="6" y="7"/>
                  </a:cubicBezTo>
                  <a:cubicBezTo>
                    <a:pt x="6" y="5"/>
                    <a:pt x="5" y="3"/>
                    <a:pt x="3" y="1"/>
                  </a:cubicBezTo>
                  <a:cubicBezTo>
                    <a:pt x="2" y="1"/>
                    <a:pt x="1" y="0"/>
                    <a:pt x="0" y="0"/>
                  </a:cubicBezTo>
                  <a:cubicBezTo>
                    <a:pt x="2" y="13"/>
                    <a:pt x="4" y="27"/>
                    <a:pt x="6" y="40"/>
                  </a:cubicBezTo>
                  <a:cubicBezTo>
                    <a:pt x="7" y="40"/>
                    <a:pt x="9" y="40"/>
                    <a:pt x="10" y="40"/>
                  </a:cubicBezTo>
                  <a:cubicBezTo>
                    <a:pt x="12" y="41"/>
                    <a:pt x="13" y="42"/>
                    <a:pt x="14" y="42"/>
                  </a:cubicBezTo>
                  <a:cubicBezTo>
                    <a:pt x="16" y="42"/>
                    <a:pt x="18" y="42"/>
                    <a:pt x="20" y="42"/>
                  </a:cubicBezTo>
                  <a:cubicBezTo>
                    <a:pt x="21" y="43"/>
                    <a:pt x="23" y="43"/>
                    <a:pt x="24" y="4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6" name="Freeform 3483"/>
            <p:cNvSpPr>
              <a:spLocks noChangeAspect="1"/>
            </p:cNvSpPr>
            <p:nvPr/>
          </p:nvSpPr>
          <p:spPr bwMode="auto">
            <a:xfrm>
              <a:off x="9921845" y="18735296"/>
              <a:ext cx="87028" cy="48861"/>
            </a:xfrm>
            <a:custGeom>
              <a:avLst/>
              <a:gdLst>
                <a:gd name="T0" fmla="*/ 12 w 11"/>
                <a:gd name="T1" fmla="*/ 2 h 7"/>
                <a:gd name="T2" fmla="*/ 12 w 11"/>
                <a:gd name="T3" fmla="*/ 8 h 7"/>
                <a:gd name="T4" fmla="*/ 7 w 11"/>
                <a:gd name="T5" fmla="*/ 6 h 7"/>
                <a:gd name="T6" fmla="*/ 1 w 11"/>
                <a:gd name="T7" fmla="*/ 7 h 7"/>
                <a:gd name="T8" fmla="*/ 0 w 11"/>
                <a:gd name="T9" fmla="*/ 3 h 7"/>
                <a:gd name="T10" fmla="*/ 0 w 11"/>
                <a:gd name="T11" fmla="*/ 0 h 7"/>
                <a:gd name="T12" fmla="*/ 7 w 11"/>
                <a:gd name="T13" fmla="*/ 0 h 7"/>
                <a:gd name="T14" fmla="*/ 12 w 11"/>
                <a:gd name="T15" fmla="*/ 2 h 7"/>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7"/>
                <a:gd name="T26" fmla="*/ 11 w 11"/>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7">
                  <a:moveTo>
                    <a:pt x="10" y="2"/>
                  </a:moveTo>
                  <a:cubicBezTo>
                    <a:pt x="10" y="3"/>
                    <a:pt x="11" y="6"/>
                    <a:pt x="10" y="7"/>
                  </a:cubicBezTo>
                  <a:cubicBezTo>
                    <a:pt x="9" y="7"/>
                    <a:pt x="7" y="5"/>
                    <a:pt x="6" y="5"/>
                  </a:cubicBezTo>
                  <a:cubicBezTo>
                    <a:pt x="4" y="4"/>
                    <a:pt x="3" y="6"/>
                    <a:pt x="1" y="6"/>
                  </a:cubicBezTo>
                  <a:cubicBezTo>
                    <a:pt x="0" y="5"/>
                    <a:pt x="0" y="4"/>
                    <a:pt x="0" y="3"/>
                  </a:cubicBezTo>
                  <a:cubicBezTo>
                    <a:pt x="0" y="2"/>
                    <a:pt x="0" y="1"/>
                    <a:pt x="0" y="0"/>
                  </a:cubicBezTo>
                  <a:cubicBezTo>
                    <a:pt x="2" y="0"/>
                    <a:pt x="4" y="0"/>
                    <a:pt x="6" y="0"/>
                  </a:cubicBezTo>
                  <a:cubicBezTo>
                    <a:pt x="7" y="1"/>
                    <a:pt x="9" y="1"/>
                    <a:pt x="1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7" name="Freeform 3484"/>
            <p:cNvSpPr>
              <a:spLocks noChangeAspect="1"/>
            </p:cNvSpPr>
            <p:nvPr/>
          </p:nvSpPr>
          <p:spPr bwMode="auto">
            <a:xfrm>
              <a:off x="9433140" y="18289514"/>
              <a:ext cx="321342" cy="299222"/>
            </a:xfrm>
            <a:custGeom>
              <a:avLst/>
              <a:gdLst>
                <a:gd name="T0" fmla="*/ 48 w 40"/>
                <a:gd name="T1" fmla="*/ 14 h 41"/>
                <a:gd name="T2" fmla="*/ 43 w 40"/>
                <a:gd name="T3" fmla="*/ 18 h 41"/>
                <a:gd name="T4" fmla="*/ 30 w 40"/>
                <a:gd name="T5" fmla="*/ 22 h 41"/>
                <a:gd name="T6" fmla="*/ 28 w 40"/>
                <a:gd name="T7" fmla="*/ 32 h 41"/>
                <a:gd name="T8" fmla="*/ 30 w 40"/>
                <a:gd name="T9" fmla="*/ 45 h 41"/>
                <a:gd name="T10" fmla="*/ 23 w 40"/>
                <a:gd name="T11" fmla="*/ 49 h 41"/>
                <a:gd name="T12" fmla="*/ 13 w 40"/>
                <a:gd name="T13" fmla="*/ 41 h 41"/>
                <a:gd name="T14" fmla="*/ 10 w 40"/>
                <a:gd name="T15" fmla="*/ 36 h 41"/>
                <a:gd name="T16" fmla="*/ 13 w 40"/>
                <a:gd name="T17" fmla="*/ 33 h 41"/>
                <a:gd name="T18" fmla="*/ 13 w 40"/>
                <a:gd name="T19" fmla="*/ 38 h 41"/>
                <a:gd name="T20" fmla="*/ 17 w 40"/>
                <a:gd name="T21" fmla="*/ 37 h 41"/>
                <a:gd name="T22" fmla="*/ 20 w 40"/>
                <a:gd name="T23" fmla="*/ 31 h 41"/>
                <a:gd name="T24" fmla="*/ 24 w 40"/>
                <a:gd name="T25" fmla="*/ 24 h 41"/>
                <a:gd name="T26" fmla="*/ 19 w 40"/>
                <a:gd name="T27" fmla="*/ 22 h 41"/>
                <a:gd name="T28" fmla="*/ 18 w 40"/>
                <a:gd name="T29" fmla="*/ 19 h 41"/>
                <a:gd name="T30" fmla="*/ 6 w 40"/>
                <a:gd name="T31" fmla="*/ 19 h 41"/>
                <a:gd name="T32" fmla="*/ 5 w 40"/>
                <a:gd name="T33" fmla="*/ 22 h 41"/>
                <a:gd name="T34" fmla="*/ 1 w 40"/>
                <a:gd name="T35" fmla="*/ 18 h 41"/>
                <a:gd name="T36" fmla="*/ 1 w 40"/>
                <a:gd name="T37" fmla="*/ 16 h 41"/>
                <a:gd name="T38" fmla="*/ 5 w 40"/>
                <a:gd name="T39" fmla="*/ 13 h 41"/>
                <a:gd name="T40" fmla="*/ 4 w 40"/>
                <a:gd name="T41" fmla="*/ 8 h 41"/>
                <a:gd name="T42" fmla="*/ 1 w 40"/>
                <a:gd name="T43" fmla="*/ 5 h 41"/>
                <a:gd name="T44" fmla="*/ 5 w 40"/>
                <a:gd name="T45" fmla="*/ 0 h 41"/>
                <a:gd name="T46" fmla="*/ 11 w 40"/>
                <a:gd name="T47" fmla="*/ 11 h 41"/>
                <a:gd name="T48" fmla="*/ 37 w 40"/>
                <a:gd name="T49" fmla="*/ 11 h 41"/>
                <a:gd name="T50" fmla="*/ 48 w 40"/>
                <a:gd name="T51" fmla="*/ 14 h 4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0"/>
                <a:gd name="T79" fmla="*/ 0 h 41"/>
                <a:gd name="T80" fmla="*/ 40 w 40"/>
                <a:gd name="T81" fmla="*/ 41 h 4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0" h="41">
                  <a:moveTo>
                    <a:pt x="40" y="12"/>
                  </a:moveTo>
                  <a:cubicBezTo>
                    <a:pt x="39" y="13"/>
                    <a:pt x="38" y="15"/>
                    <a:pt x="36" y="15"/>
                  </a:cubicBezTo>
                  <a:cubicBezTo>
                    <a:pt x="33" y="17"/>
                    <a:pt x="28" y="16"/>
                    <a:pt x="25" y="18"/>
                  </a:cubicBezTo>
                  <a:cubicBezTo>
                    <a:pt x="23" y="20"/>
                    <a:pt x="23" y="24"/>
                    <a:pt x="23" y="27"/>
                  </a:cubicBezTo>
                  <a:cubicBezTo>
                    <a:pt x="22" y="31"/>
                    <a:pt x="26" y="35"/>
                    <a:pt x="25" y="38"/>
                  </a:cubicBezTo>
                  <a:cubicBezTo>
                    <a:pt x="24" y="40"/>
                    <a:pt x="21" y="41"/>
                    <a:pt x="19" y="41"/>
                  </a:cubicBezTo>
                  <a:cubicBezTo>
                    <a:pt x="16" y="39"/>
                    <a:pt x="13" y="36"/>
                    <a:pt x="11" y="34"/>
                  </a:cubicBezTo>
                  <a:cubicBezTo>
                    <a:pt x="10" y="33"/>
                    <a:pt x="8" y="32"/>
                    <a:pt x="8" y="30"/>
                  </a:cubicBezTo>
                  <a:cubicBezTo>
                    <a:pt x="8" y="29"/>
                    <a:pt x="10" y="28"/>
                    <a:pt x="11" y="28"/>
                  </a:cubicBezTo>
                  <a:cubicBezTo>
                    <a:pt x="12" y="29"/>
                    <a:pt x="11" y="31"/>
                    <a:pt x="11" y="32"/>
                  </a:cubicBezTo>
                  <a:cubicBezTo>
                    <a:pt x="12" y="33"/>
                    <a:pt x="14" y="32"/>
                    <a:pt x="14" y="31"/>
                  </a:cubicBezTo>
                  <a:cubicBezTo>
                    <a:pt x="16" y="30"/>
                    <a:pt x="17" y="28"/>
                    <a:pt x="17" y="26"/>
                  </a:cubicBezTo>
                  <a:cubicBezTo>
                    <a:pt x="18" y="24"/>
                    <a:pt x="20" y="22"/>
                    <a:pt x="20" y="20"/>
                  </a:cubicBezTo>
                  <a:cubicBezTo>
                    <a:pt x="20" y="19"/>
                    <a:pt x="17" y="19"/>
                    <a:pt x="16" y="18"/>
                  </a:cubicBezTo>
                  <a:cubicBezTo>
                    <a:pt x="15" y="18"/>
                    <a:pt x="15" y="16"/>
                    <a:pt x="15" y="16"/>
                  </a:cubicBezTo>
                  <a:cubicBezTo>
                    <a:pt x="12" y="15"/>
                    <a:pt x="8" y="15"/>
                    <a:pt x="5" y="16"/>
                  </a:cubicBezTo>
                  <a:cubicBezTo>
                    <a:pt x="4" y="16"/>
                    <a:pt x="5" y="18"/>
                    <a:pt x="4" y="18"/>
                  </a:cubicBezTo>
                  <a:cubicBezTo>
                    <a:pt x="3" y="18"/>
                    <a:pt x="2" y="16"/>
                    <a:pt x="1" y="15"/>
                  </a:cubicBezTo>
                  <a:cubicBezTo>
                    <a:pt x="0" y="15"/>
                    <a:pt x="0" y="14"/>
                    <a:pt x="1" y="13"/>
                  </a:cubicBezTo>
                  <a:cubicBezTo>
                    <a:pt x="2" y="12"/>
                    <a:pt x="4" y="13"/>
                    <a:pt x="4" y="11"/>
                  </a:cubicBezTo>
                  <a:cubicBezTo>
                    <a:pt x="5" y="10"/>
                    <a:pt x="3" y="8"/>
                    <a:pt x="3" y="7"/>
                  </a:cubicBezTo>
                  <a:cubicBezTo>
                    <a:pt x="2" y="6"/>
                    <a:pt x="1" y="5"/>
                    <a:pt x="1" y="4"/>
                  </a:cubicBezTo>
                  <a:cubicBezTo>
                    <a:pt x="1" y="3"/>
                    <a:pt x="3" y="2"/>
                    <a:pt x="4" y="0"/>
                  </a:cubicBezTo>
                  <a:cubicBezTo>
                    <a:pt x="5" y="3"/>
                    <a:pt x="6" y="8"/>
                    <a:pt x="9" y="9"/>
                  </a:cubicBezTo>
                  <a:cubicBezTo>
                    <a:pt x="16" y="11"/>
                    <a:pt x="23" y="8"/>
                    <a:pt x="31" y="9"/>
                  </a:cubicBezTo>
                  <a:cubicBezTo>
                    <a:pt x="34" y="9"/>
                    <a:pt x="37" y="11"/>
                    <a:pt x="40" y="1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8" name="Freeform 3485"/>
            <p:cNvSpPr>
              <a:spLocks noChangeAspect="1"/>
            </p:cNvSpPr>
            <p:nvPr/>
          </p:nvSpPr>
          <p:spPr bwMode="auto">
            <a:xfrm>
              <a:off x="9727700" y="18735297"/>
              <a:ext cx="227620" cy="122138"/>
            </a:xfrm>
            <a:custGeom>
              <a:avLst/>
              <a:gdLst>
                <a:gd name="T0" fmla="*/ 1 w 28"/>
                <a:gd name="T1" fmla="*/ 7 h 17"/>
                <a:gd name="T2" fmla="*/ 16 w 28"/>
                <a:gd name="T3" fmla="*/ 2 h 17"/>
                <a:gd name="T4" fmla="*/ 24 w 28"/>
                <a:gd name="T5" fmla="*/ 1 h 17"/>
                <a:gd name="T6" fmla="*/ 23 w 28"/>
                <a:gd name="T7" fmla="*/ 5 h 17"/>
                <a:gd name="T8" fmla="*/ 17 w 28"/>
                <a:gd name="T9" fmla="*/ 5 h 17"/>
                <a:gd name="T10" fmla="*/ 26 w 28"/>
                <a:gd name="T11" fmla="*/ 6 h 17"/>
                <a:gd name="T12" fmla="*/ 23 w 28"/>
                <a:gd name="T13" fmla="*/ 8 h 17"/>
                <a:gd name="T14" fmla="*/ 30 w 28"/>
                <a:gd name="T15" fmla="*/ 12 h 17"/>
                <a:gd name="T16" fmla="*/ 32 w 28"/>
                <a:gd name="T17" fmla="*/ 19 h 17"/>
                <a:gd name="T18" fmla="*/ 27 w 28"/>
                <a:gd name="T19" fmla="*/ 14 h 17"/>
                <a:gd name="T20" fmla="*/ 21 w 28"/>
                <a:gd name="T21" fmla="*/ 14 h 17"/>
                <a:gd name="T22" fmla="*/ 19 w 28"/>
                <a:gd name="T23" fmla="*/ 7 h 17"/>
                <a:gd name="T24" fmla="*/ 16 w 28"/>
                <a:gd name="T25" fmla="*/ 8 h 17"/>
                <a:gd name="T26" fmla="*/ 11 w 28"/>
                <a:gd name="T27" fmla="*/ 8 h 17"/>
                <a:gd name="T28" fmla="*/ 16 w 28"/>
                <a:gd name="T29" fmla="*/ 15 h 17"/>
                <a:gd name="T30" fmla="*/ 10 w 28"/>
                <a:gd name="T31" fmla="*/ 15 h 17"/>
                <a:gd name="T32" fmla="*/ 7 w 28"/>
                <a:gd name="T33" fmla="*/ 8 h 17"/>
                <a:gd name="T34" fmla="*/ 1 w 28"/>
                <a:gd name="T35" fmla="*/ 7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17"/>
                <a:gd name="T56" fmla="*/ 28 w 28"/>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17">
                  <a:moveTo>
                    <a:pt x="1" y="6"/>
                  </a:moveTo>
                  <a:cubicBezTo>
                    <a:pt x="4" y="3"/>
                    <a:pt x="9" y="3"/>
                    <a:pt x="13" y="2"/>
                  </a:cubicBezTo>
                  <a:cubicBezTo>
                    <a:pt x="15" y="1"/>
                    <a:pt x="18" y="0"/>
                    <a:pt x="20" y="1"/>
                  </a:cubicBezTo>
                  <a:cubicBezTo>
                    <a:pt x="21" y="1"/>
                    <a:pt x="20" y="3"/>
                    <a:pt x="19" y="4"/>
                  </a:cubicBezTo>
                  <a:cubicBezTo>
                    <a:pt x="17" y="4"/>
                    <a:pt x="12" y="2"/>
                    <a:pt x="14" y="4"/>
                  </a:cubicBezTo>
                  <a:cubicBezTo>
                    <a:pt x="16" y="5"/>
                    <a:pt x="19" y="4"/>
                    <a:pt x="21" y="5"/>
                  </a:cubicBezTo>
                  <a:cubicBezTo>
                    <a:pt x="22" y="6"/>
                    <a:pt x="18" y="6"/>
                    <a:pt x="19" y="7"/>
                  </a:cubicBezTo>
                  <a:cubicBezTo>
                    <a:pt x="20" y="9"/>
                    <a:pt x="23" y="8"/>
                    <a:pt x="25" y="10"/>
                  </a:cubicBezTo>
                  <a:cubicBezTo>
                    <a:pt x="26" y="11"/>
                    <a:pt x="28" y="15"/>
                    <a:pt x="26" y="16"/>
                  </a:cubicBezTo>
                  <a:cubicBezTo>
                    <a:pt x="25" y="17"/>
                    <a:pt x="24" y="13"/>
                    <a:pt x="22" y="12"/>
                  </a:cubicBezTo>
                  <a:cubicBezTo>
                    <a:pt x="21" y="11"/>
                    <a:pt x="18" y="13"/>
                    <a:pt x="17" y="12"/>
                  </a:cubicBezTo>
                  <a:cubicBezTo>
                    <a:pt x="16" y="10"/>
                    <a:pt x="17" y="8"/>
                    <a:pt x="16" y="6"/>
                  </a:cubicBezTo>
                  <a:cubicBezTo>
                    <a:pt x="15" y="5"/>
                    <a:pt x="14" y="7"/>
                    <a:pt x="13" y="7"/>
                  </a:cubicBezTo>
                  <a:cubicBezTo>
                    <a:pt x="12" y="7"/>
                    <a:pt x="9" y="6"/>
                    <a:pt x="9" y="7"/>
                  </a:cubicBezTo>
                  <a:cubicBezTo>
                    <a:pt x="9" y="9"/>
                    <a:pt x="13" y="11"/>
                    <a:pt x="13" y="13"/>
                  </a:cubicBezTo>
                  <a:cubicBezTo>
                    <a:pt x="12" y="14"/>
                    <a:pt x="9" y="14"/>
                    <a:pt x="8" y="13"/>
                  </a:cubicBezTo>
                  <a:cubicBezTo>
                    <a:pt x="7" y="11"/>
                    <a:pt x="8" y="9"/>
                    <a:pt x="6" y="7"/>
                  </a:cubicBezTo>
                  <a:cubicBezTo>
                    <a:pt x="5" y="6"/>
                    <a:pt x="0" y="7"/>
                    <a:pt x="1"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49" name="Freeform 3486"/>
            <p:cNvSpPr>
              <a:spLocks noChangeAspect="1"/>
            </p:cNvSpPr>
            <p:nvPr/>
          </p:nvSpPr>
          <p:spPr bwMode="auto">
            <a:xfrm>
              <a:off x="9352802" y="18521565"/>
              <a:ext cx="160675" cy="109923"/>
            </a:xfrm>
            <a:custGeom>
              <a:avLst/>
              <a:gdLst>
                <a:gd name="T0" fmla="*/ 10 w 20"/>
                <a:gd name="T1" fmla="*/ 0 h 15"/>
                <a:gd name="T2" fmla="*/ 18 w 20"/>
                <a:gd name="T3" fmla="*/ 5 h 15"/>
                <a:gd name="T4" fmla="*/ 23 w 20"/>
                <a:gd name="T5" fmla="*/ 10 h 15"/>
                <a:gd name="T6" fmla="*/ 20 w 20"/>
                <a:gd name="T7" fmla="*/ 16 h 15"/>
                <a:gd name="T8" fmla="*/ 16 w 20"/>
                <a:gd name="T9" fmla="*/ 12 h 15"/>
                <a:gd name="T10" fmla="*/ 14 w 20"/>
                <a:gd name="T11" fmla="*/ 18 h 15"/>
                <a:gd name="T12" fmla="*/ 12 w 20"/>
                <a:gd name="T13" fmla="*/ 13 h 15"/>
                <a:gd name="T14" fmla="*/ 8 w 20"/>
                <a:gd name="T15" fmla="*/ 14 h 15"/>
                <a:gd name="T16" fmla="*/ 7 w 20"/>
                <a:gd name="T17" fmla="*/ 7 h 15"/>
                <a:gd name="T18" fmla="*/ 0 w 20"/>
                <a:gd name="T19" fmla="*/ 1 h 15"/>
                <a:gd name="T20" fmla="*/ 2 w 20"/>
                <a:gd name="T21" fmla="*/ 0 h 15"/>
                <a:gd name="T22" fmla="*/ 8 w 20"/>
                <a:gd name="T23" fmla="*/ 2 h 15"/>
                <a:gd name="T24" fmla="*/ 10 w 20"/>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15"/>
                <a:gd name="T41" fmla="*/ 20 w 20"/>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15">
                  <a:moveTo>
                    <a:pt x="8" y="0"/>
                  </a:moveTo>
                  <a:cubicBezTo>
                    <a:pt x="11" y="1"/>
                    <a:pt x="13" y="2"/>
                    <a:pt x="15" y="4"/>
                  </a:cubicBezTo>
                  <a:cubicBezTo>
                    <a:pt x="17" y="5"/>
                    <a:pt x="19" y="6"/>
                    <a:pt x="19" y="8"/>
                  </a:cubicBezTo>
                  <a:cubicBezTo>
                    <a:pt x="20" y="10"/>
                    <a:pt x="19" y="12"/>
                    <a:pt x="17" y="13"/>
                  </a:cubicBezTo>
                  <a:cubicBezTo>
                    <a:pt x="16" y="13"/>
                    <a:pt x="15" y="10"/>
                    <a:pt x="13" y="10"/>
                  </a:cubicBezTo>
                  <a:cubicBezTo>
                    <a:pt x="12" y="11"/>
                    <a:pt x="13" y="14"/>
                    <a:pt x="12" y="15"/>
                  </a:cubicBezTo>
                  <a:cubicBezTo>
                    <a:pt x="10" y="15"/>
                    <a:pt x="11" y="12"/>
                    <a:pt x="10" y="11"/>
                  </a:cubicBezTo>
                  <a:cubicBezTo>
                    <a:pt x="9" y="11"/>
                    <a:pt x="7" y="13"/>
                    <a:pt x="7" y="12"/>
                  </a:cubicBezTo>
                  <a:cubicBezTo>
                    <a:pt x="5" y="10"/>
                    <a:pt x="7" y="8"/>
                    <a:pt x="6" y="6"/>
                  </a:cubicBezTo>
                  <a:cubicBezTo>
                    <a:pt x="5" y="4"/>
                    <a:pt x="2" y="3"/>
                    <a:pt x="0" y="1"/>
                  </a:cubicBezTo>
                  <a:cubicBezTo>
                    <a:pt x="0" y="1"/>
                    <a:pt x="1" y="0"/>
                    <a:pt x="2" y="0"/>
                  </a:cubicBezTo>
                  <a:cubicBezTo>
                    <a:pt x="4" y="0"/>
                    <a:pt x="5" y="1"/>
                    <a:pt x="7" y="2"/>
                  </a:cubicBezTo>
                  <a:cubicBezTo>
                    <a:pt x="8" y="2"/>
                    <a:pt x="8" y="0"/>
                    <a:pt x="8"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0" name="Freeform 3487"/>
            <p:cNvSpPr>
              <a:spLocks noChangeAspect="1"/>
            </p:cNvSpPr>
            <p:nvPr/>
          </p:nvSpPr>
          <p:spPr bwMode="auto">
            <a:xfrm>
              <a:off x="9640669" y="18527671"/>
              <a:ext cx="60255" cy="109923"/>
            </a:xfrm>
            <a:custGeom>
              <a:avLst/>
              <a:gdLst>
                <a:gd name="T0" fmla="*/ 3 w 7"/>
                <a:gd name="T1" fmla="*/ 1 h 15"/>
                <a:gd name="T2" fmla="*/ 5 w 7"/>
                <a:gd name="T3" fmla="*/ 13 h 15"/>
                <a:gd name="T4" fmla="*/ 6 w 7"/>
                <a:gd name="T5" fmla="*/ 18 h 15"/>
                <a:gd name="T6" fmla="*/ 0 w 7"/>
                <a:gd name="T7" fmla="*/ 12 h 15"/>
                <a:gd name="T8" fmla="*/ 1 w 7"/>
                <a:gd name="T9" fmla="*/ 8 h 15"/>
                <a:gd name="T10" fmla="*/ 3 w 7"/>
                <a:gd name="T11" fmla="*/ 1 h 15"/>
                <a:gd name="T12" fmla="*/ 0 60000 65536"/>
                <a:gd name="T13" fmla="*/ 0 60000 65536"/>
                <a:gd name="T14" fmla="*/ 0 60000 65536"/>
                <a:gd name="T15" fmla="*/ 0 60000 65536"/>
                <a:gd name="T16" fmla="*/ 0 60000 65536"/>
                <a:gd name="T17" fmla="*/ 0 60000 65536"/>
                <a:gd name="T18" fmla="*/ 0 w 7"/>
                <a:gd name="T19" fmla="*/ 0 h 15"/>
                <a:gd name="T20" fmla="*/ 7 w 7"/>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7" h="15">
                  <a:moveTo>
                    <a:pt x="2" y="1"/>
                  </a:moveTo>
                  <a:cubicBezTo>
                    <a:pt x="4" y="4"/>
                    <a:pt x="3" y="8"/>
                    <a:pt x="4" y="11"/>
                  </a:cubicBezTo>
                  <a:cubicBezTo>
                    <a:pt x="4" y="12"/>
                    <a:pt x="7" y="15"/>
                    <a:pt x="5" y="15"/>
                  </a:cubicBezTo>
                  <a:cubicBezTo>
                    <a:pt x="3" y="14"/>
                    <a:pt x="2" y="12"/>
                    <a:pt x="0" y="10"/>
                  </a:cubicBezTo>
                  <a:cubicBezTo>
                    <a:pt x="0" y="9"/>
                    <a:pt x="1" y="8"/>
                    <a:pt x="1" y="7"/>
                  </a:cubicBezTo>
                  <a:cubicBezTo>
                    <a:pt x="1" y="5"/>
                    <a:pt x="0"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1" name="Freeform 3493"/>
            <p:cNvSpPr>
              <a:spLocks noChangeAspect="1"/>
            </p:cNvSpPr>
            <p:nvPr/>
          </p:nvSpPr>
          <p:spPr bwMode="auto">
            <a:xfrm>
              <a:off x="9426434" y="18411641"/>
              <a:ext cx="133896" cy="116032"/>
            </a:xfrm>
            <a:custGeom>
              <a:avLst/>
              <a:gdLst>
                <a:gd name="T0" fmla="*/ 18 w 17"/>
                <a:gd name="T1" fmla="*/ 0 h 16"/>
                <a:gd name="T2" fmla="*/ 19 w 17"/>
                <a:gd name="T3" fmla="*/ 5 h 16"/>
                <a:gd name="T4" fmla="*/ 12 w 17"/>
                <a:gd name="T5" fmla="*/ 11 h 16"/>
                <a:gd name="T6" fmla="*/ 7 w 17"/>
                <a:gd name="T7" fmla="*/ 10 h 16"/>
                <a:gd name="T8" fmla="*/ 7 w 17"/>
                <a:gd name="T9" fmla="*/ 15 h 16"/>
                <a:gd name="T10" fmla="*/ 8 w 17"/>
                <a:gd name="T11" fmla="*/ 18 h 16"/>
                <a:gd name="T12" fmla="*/ 5 w 17"/>
                <a:gd name="T13" fmla="*/ 15 h 16"/>
                <a:gd name="T14" fmla="*/ 1 w 17"/>
                <a:gd name="T15" fmla="*/ 12 h 16"/>
                <a:gd name="T16" fmla="*/ 2 w 17"/>
                <a:gd name="T17" fmla="*/ 5 h 16"/>
                <a:gd name="T18" fmla="*/ 9 w 17"/>
                <a:gd name="T19" fmla="*/ 2 h 16"/>
                <a:gd name="T20" fmla="*/ 15 w 17"/>
                <a:gd name="T21" fmla="*/ 2 h 16"/>
                <a:gd name="T22" fmla="*/ 18 w 17"/>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6"/>
                <a:gd name="T38" fmla="*/ 17 w 17"/>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6">
                  <a:moveTo>
                    <a:pt x="15" y="0"/>
                  </a:moveTo>
                  <a:cubicBezTo>
                    <a:pt x="16" y="1"/>
                    <a:pt x="17" y="3"/>
                    <a:pt x="16" y="4"/>
                  </a:cubicBezTo>
                  <a:cubicBezTo>
                    <a:pt x="15" y="6"/>
                    <a:pt x="12" y="8"/>
                    <a:pt x="10" y="9"/>
                  </a:cubicBezTo>
                  <a:cubicBezTo>
                    <a:pt x="9" y="9"/>
                    <a:pt x="7" y="7"/>
                    <a:pt x="6" y="8"/>
                  </a:cubicBezTo>
                  <a:cubicBezTo>
                    <a:pt x="5" y="9"/>
                    <a:pt x="6" y="11"/>
                    <a:pt x="6" y="13"/>
                  </a:cubicBezTo>
                  <a:cubicBezTo>
                    <a:pt x="6" y="14"/>
                    <a:pt x="8" y="15"/>
                    <a:pt x="7" y="15"/>
                  </a:cubicBezTo>
                  <a:cubicBezTo>
                    <a:pt x="6" y="16"/>
                    <a:pt x="5" y="14"/>
                    <a:pt x="4" y="13"/>
                  </a:cubicBezTo>
                  <a:cubicBezTo>
                    <a:pt x="3" y="13"/>
                    <a:pt x="1" y="12"/>
                    <a:pt x="1" y="10"/>
                  </a:cubicBezTo>
                  <a:cubicBezTo>
                    <a:pt x="0" y="8"/>
                    <a:pt x="0" y="6"/>
                    <a:pt x="2" y="4"/>
                  </a:cubicBezTo>
                  <a:cubicBezTo>
                    <a:pt x="3" y="2"/>
                    <a:pt x="6" y="2"/>
                    <a:pt x="8" y="2"/>
                  </a:cubicBezTo>
                  <a:cubicBezTo>
                    <a:pt x="10" y="1"/>
                    <a:pt x="11" y="2"/>
                    <a:pt x="13" y="2"/>
                  </a:cubicBezTo>
                  <a:cubicBezTo>
                    <a:pt x="14" y="1"/>
                    <a:pt x="14" y="0"/>
                    <a:pt x="1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2" name="Freeform 3494"/>
            <p:cNvSpPr>
              <a:spLocks noChangeAspect="1"/>
            </p:cNvSpPr>
            <p:nvPr/>
          </p:nvSpPr>
          <p:spPr bwMode="auto">
            <a:xfrm>
              <a:off x="9238988" y="18411634"/>
              <a:ext cx="180758" cy="91606"/>
            </a:xfrm>
            <a:custGeom>
              <a:avLst/>
              <a:gdLst>
                <a:gd name="T0" fmla="*/ 1 w 22"/>
                <a:gd name="T1" fmla="*/ 1 h 12"/>
                <a:gd name="T2" fmla="*/ 4 w 22"/>
                <a:gd name="T3" fmla="*/ 6 h 12"/>
                <a:gd name="T4" fmla="*/ 11 w 22"/>
                <a:gd name="T5" fmla="*/ 13 h 12"/>
                <a:gd name="T6" fmla="*/ 26 w 22"/>
                <a:gd name="T7" fmla="*/ 15 h 12"/>
                <a:gd name="T8" fmla="*/ 26 w 22"/>
                <a:gd name="T9" fmla="*/ 13 h 12"/>
                <a:gd name="T10" fmla="*/ 16 w 22"/>
                <a:gd name="T11" fmla="*/ 8 h 12"/>
                <a:gd name="T12" fmla="*/ 7 w 22"/>
                <a:gd name="T13" fmla="*/ 6 h 12"/>
                <a:gd name="T14" fmla="*/ 4 w 22"/>
                <a:gd name="T15" fmla="*/ 3 h 12"/>
                <a:gd name="T16" fmla="*/ 1 w 22"/>
                <a:gd name="T17" fmla="*/ 1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
                <a:gd name="T28" fmla="*/ 0 h 12"/>
                <a:gd name="T29" fmla="*/ 22 w 2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 h="12">
                  <a:moveTo>
                    <a:pt x="1" y="1"/>
                  </a:moveTo>
                  <a:cubicBezTo>
                    <a:pt x="0" y="3"/>
                    <a:pt x="2" y="4"/>
                    <a:pt x="3" y="5"/>
                  </a:cubicBezTo>
                  <a:cubicBezTo>
                    <a:pt x="4" y="7"/>
                    <a:pt x="7" y="9"/>
                    <a:pt x="9" y="10"/>
                  </a:cubicBezTo>
                  <a:cubicBezTo>
                    <a:pt x="13" y="11"/>
                    <a:pt x="17" y="12"/>
                    <a:pt x="21" y="12"/>
                  </a:cubicBezTo>
                  <a:cubicBezTo>
                    <a:pt x="22" y="12"/>
                    <a:pt x="21" y="10"/>
                    <a:pt x="21" y="10"/>
                  </a:cubicBezTo>
                  <a:cubicBezTo>
                    <a:pt x="18" y="8"/>
                    <a:pt x="16" y="7"/>
                    <a:pt x="13" y="6"/>
                  </a:cubicBezTo>
                  <a:cubicBezTo>
                    <a:pt x="11" y="6"/>
                    <a:pt x="8" y="6"/>
                    <a:pt x="6" y="5"/>
                  </a:cubicBezTo>
                  <a:cubicBezTo>
                    <a:pt x="5" y="4"/>
                    <a:pt x="5" y="3"/>
                    <a:pt x="3" y="2"/>
                  </a:cubicBezTo>
                  <a:cubicBezTo>
                    <a:pt x="3" y="1"/>
                    <a:pt x="1"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3" name="Freeform 3495"/>
            <p:cNvSpPr>
              <a:spLocks noChangeAspect="1"/>
            </p:cNvSpPr>
            <p:nvPr/>
          </p:nvSpPr>
          <p:spPr bwMode="auto">
            <a:xfrm>
              <a:off x="9346098" y="18326146"/>
              <a:ext cx="93728" cy="140455"/>
            </a:xfrm>
            <a:custGeom>
              <a:avLst/>
              <a:gdLst>
                <a:gd name="T0" fmla="*/ 12 w 12"/>
                <a:gd name="T1" fmla="*/ 0 h 19"/>
                <a:gd name="T2" fmla="*/ 14 w 12"/>
                <a:gd name="T3" fmla="*/ 5 h 19"/>
                <a:gd name="T4" fmla="*/ 11 w 12"/>
                <a:gd name="T5" fmla="*/ 11 h 19"/>
                <a:gd name="T6" fmla="*/ 11 w 12"/>
                <a:gd name="T7" fmla="*/ 18 h 19"/>
                <a:gd name="T8" fmla="*/ 11 w 12"/>
                <a:gd name="T9" fmla="*/ 23 h 19"/>
                <a:gd name="T10" fmla="*/ 4 w 12"/>
                <a:gd name="T11" fmla="*/ 18 h 19"/>
                <a:gd name="T12" fmla="*/ 2 w 12"/>
                <a:gd name="T13" fmla="*/ 15 h 19"/>
                <a:gd name="T14" fmla="*/ 1 w 12"/>
                <a:gd name="T15" fmla="*/ 6 h 19"/>
                <a:gd name="T16" fmla="*/ 8 w 12"/>
                <a:gd name="T17" fmla="*/ 5 h 19"/>
                <a:gd name="T18" fmla="*/ 12 w 12"/>
                <a:gd name="T19" fmla="*/ 5 h 19"/>
                <a:gd name="T20" fmla="*/ 12 w 12"/>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9"/>
                <a:gd name="T35" fmla="*/ 12 w 12"/>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9">
                  <a:moveTo>
                    <a:pt x="10" y="0"/>
                  </a:moveTo>
                  <a:cubicBezTo>
                    <a:pt x="11" y="0"/>
                    <a:pt x="12" y="3"/>
                    <a:pt x="12" y="4"/>
                  </a:cubicBezTo>
                  <a:cubicBezTo>
                    <a:pt x="12" y="6"/>
                    <a:pt x="9" y="7"/>
                    <a:pt x="9" y="9"/>
                  </a:cubicBezTo>
                  <a:cubicBezTo>
                    <a:pt x="8" y="11"/>
                    <a:pt x="9" y="13"/>
                    <a:pt x="9" y="15"/>
                  </a:cubicBezTo>
                  <a:cubicBezTo>
                    <a:pt x="9" y="16"/>
                    <a:pt x="10" y="19"/>
                    <a:pt x="9" y="19"/>
                  </a:cubicBezTo>
                  <a:cubicBezTo>
                    <a:pt x="6" y="19"/>
                    <a:pt x="4" y="17"/>
                    <a:pt x="3" y="15"/>
                  </a:cubicBezTo>
                  <a:cubicBezTo>
                    <a:pt x="2" y="15"/>
                    <a:pt x="2" y="13"/>
                    <a:pt x="2" y="12"/>
                  </a:cubicBezTo>
                  <a:cubicBezTo>
                    <a:pt x="2" y="10"/>
                    <a:pt x="0" y="7"/>
                    <a:pt x="1" y="5"/>
                  </a:cubicBezTo>
                  <a:cubicBezTo>
                    <a:pt x="2" y="4"/>
                    <a:pt x="5" y="5"/>
                    <a:pt x="7" y="4"/>
                  </a:cubicBezTo>
                  <a:cubicBezTo>
                    <a:pt x="8" y="4"/>
                    <a:pt x="9" y="5"/>
                    <a:pt x="10" y="4"/>
                  </a:cubicBezTo>
                  <a:cubicBezTo>
                    <a:pt x="11" y="3"/>
                    <a:pt x="9" y="1"/>
                    <a:pt x="1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4" name="Freeform 3498"/>
            <p:cNvSpPr>
              <a:spLocks noChangeAspect="1"/>
            </p:cNvSpPr>
            <p:nvPr/>
          </p:nvSpPr>
          <p:spPr bwMode="auto">
            <a:xfrm>
              <a:off x="9098397" y="17898681"/>
              <a:ext cx="107105" cy="183200"/>
            </a:xfrm>
            <a:custGeom>
              <a:avLst/>
              <a:gdLst>
                <a:gd name="T0" fmla="*/ 11 w 14"/>
                <a:gd name="T1" fmla="*/ 1 h 25"/>
                <a:gd name="T2" fmla="*/ 16 w 14"/>
                <a:gd name="T3" fmla="*/ 26 h 25"/>
                <a:gd name="T4" fmla="*/ 13 w 14"/>
                <a:gd name="T5" fmla="*/ 30 h 25"/>
                <a:gd name="T6" fmla="*/ 9 w 14"/>
                <a:gd name="T7" fmla="*/ 26 h 25"/>
                <a:gd name="T8" fmla="*/ 10 w 14"/>
                <a:gd name="T9" fmla="*/ 18 h 25"/>
                <a:gd name="T10" fmla="*/ 8 w 14"/>
                <a:gd name="T11" fmla="*/ 18 h 25"/>
                <a:gd name="T12" fmla="*/ 7 w 14"/>
                <a:gd name="T13" fmla="*/ 23 h 25"/>
                <a:gd name="T14" fmla="*/ 7 w 14"/>
                <a:gd name="T15" fmla="*/ 25 h 25"/>
                <a:gd name="T16" fmla="*/ 3 w 14"/>
                <a:gd name="T17" fmla="*/ 19 h 25"/>
                <a:gd name="T18" fmla="*/ 1 w 14"/>
                <a:gd name="T19" fmla="*/ 12 h 25"/>
                <a:gd name="T20" fmla="*/ 6 w 14"/>
                <a:gd name="T21" fmla="*/ 13 h 25"/>
                <a:gd name="T22" fmla="*/ 7 w 14"/>
                <a:gd name="T23" fmla="*/ 16 h 25"/>
                <a:gd name="T24" fmla="*/ 8 w 14"/>
                <a:gd name="T25" fmla="*/ 8 h 25"/>
                <a:gd name="T26" fmla="*/ 7 w 14"/>
                <a:gd name="T27" fmla="*/ 2 h 25"/>
                <a:gd name="T28" fmla="*/ 11 w 14"/>
                <a:gd name="T29" fmla="*/ 1 h 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
                <a:gd name="T46" fmla="*/ 0 h 25"/>
                <a:gd name="T47" fmla="*/ 14 w 14"/>
                <a:gd name="T48" fmla="*/ 25 h 2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 h="25">
                  <a:moveTo>
                    <a:pt x="10" y="1"/>
                  </a:moveTo>
                  <a:cubicBezTo>
                    <a:pt x="12" y="8"/>
                    <a:pt x="13" y="15"/>
                    <a:pt x="14" y="22"/>
                  </a:cubicBezTo>
                  <a:cubicBezTo>
                    <a:pt x="14" y="23"/>
                    <a:pt x="12" y="25"/>
                    <a:pt x="11" y="25"/>
                  </a:cubicBezTo>
                  <a:cubicBezTo>
                    <a:pt x="9" y="25"/>
                    <a:pt x="8" y="23"/>
                    <a:pt x="8" y="22"/>
                  </a:cubicBezTo>
                  <a:cubicBezTo>
                    <a:pt x="8" y="20"/>
                    <a:pt x="10" y="18"/>
                    <a:pt x="9" y="15"/>
                  </a:cubicBezTo>
                  <a:cubicBezTo>
                    <a:pt x="9" y="15"/>
                    <a:pt x="8" y="14"/>
                    <a:pt x="7" y="15"/>
                  </a:cubicBezTo>
                  <a:cubicBezTo>
                    <a:pt x="6" y="16"/>
                    <a:pt x="6" y="17"/>
                    <a:pt x="6" y="19"/>
                  </a:cubicBezTo>
                  <a:cubicBezTo>
                    <a:pt x="6" y="20"/>
                    <a:pt x="7" y="22"/>
                    <a:pt x="6" y="21"/>
                  </a:cubicBezTo>
                  <a:cubicBezTo>
                    <a:pt x="4" y="20"/>
                    <a:pt x="3" y="18"/>
                    <a:pt x="3" y="16"/>
                  </a:cubicBezTo>
                  <a:cubicBezTo>
                    <a:pt x="2" y="15"/>
                    <a:pt x="0" y="12"/>
                    <a:pt x="1" y="10"/>
                  </a:cubicBezTo>
                  <a:cubicBezTo>
                    <a:pt x="1" y="9"/>
                    <a:pt x="4" y="11"/>
                    <a:pt x="5" y="11"/>
                  </a:cubicBezTo>
                  <a:cubicBezTo>
                    <a:pt x="5" y="12"/>
                    <a:pt x="6" y="13"/>
                    <a:pt x="6" y="13"/>
                  </a:cubicBezTo>
                  <a:cubicBezTo>
                    <a:pt x="7" y="11"/>
                    <a:pt x="7" y="9"/>
                    <a:pt x="7" y="7"/>
                  </a:cubicBezTo>
                  <a:cubicBezTo>
                    <a:pt x="7" y="6"/>
                    <a:pt x="5" y="4"/>
                    <a:pt x="6" y="2"/>
                  </a:cubicBezTo>
                  <a:cubicBezTo>
                    <a:pt x="6" y="1"/>
                    <a:pt x="9" y="0"/>
                    <a:pt x="1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5" name="Freeform 3501"/>
            <p:cNvSpPr>
              <a:spLocks noChangeAspect="1"/>
            </p:cNvSpPr>
            <p:nvPr/>
          </p:nvSpPr>
          <p:spPr bwMode="auto">
            <a:xfrm>
              <a:off x="9078313" y="17068171"/>
              <a:ext cx="100422" cy="207628"/>
            </a:xfrm>
            <a:custGeom>
              <a:avLst/>
              <a:gdLst>
                <a:gd name="T0" fmla="*/ 6 w 12"/>
                <a:gd name="T1" fmla="*/ 1 h 28"/>
                <a:gd name="T2" fmla="*/ 3 w 12"/>
                <a:gd name="T3" fmla="*/ 10 h 28"/>
                <a:gd name="T4" fmla="*/ 5 w 12"/>
                <a:gd name="T5" fmla="*/ 22 h 28"/>
                <a:gd name="T6" fmla="*/ 1 w 12"/>
                <a:gd name="T7" fmla="*/ 32 h 28"/>
                <a:gd name="T8" fmla="*/ 11 w 12"/>
                <a:gd name="T9" fmla="*/ 33 h 28"/>
                <a:gd name="T10" fmla="*/ 13 w 12"/>
                <a:gd name="T11" fmla="*/ 26 h 28"/>
                <a:gd name="T12" fmla="*/ 11 w 12"/>
                <a:gd name="T13" fmla="*/ 21 h 28"/>
                <a:gd name="T14" fmla="*/ 14 w 12"/>
                <a:gd name="T15" fmla="*/ 19 h 28"/>
                <a:gd name="T16" fmla="*/ 10 w 12"/>
                <a:gd name="T17" fmla="*/ 15 h 28"/>
                <a:gd name="T18" fmla="*/ 13 w 12"/>
                <a:gd name="T19" fmla="*/ 12 h 28"/>
                <a:gd name="T20" fmla="*/ 15 w 12"/>
                <a:gd name="T21" fmla="*/ 10 h 28"/>
                <a:gd name="T22" fmla="*/ 11 w 12"/>
                <a:gd name="T23" fmla="*/ 2 h 28"/>
                <a:gd name="T24" fmla="*/ 6 w 12"/>
                <a:gd name="T25" fmla="*/ 1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28"/>
                <a:gd name="T41" fmla="*/ 12 w 12"/>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28">
                  <a:moveTo>
                    <a:pt x="5" y="1"/>
                  </a:moveTo>
                  <a:cubicBezTo>
                    <a:pt x="3" y="3"/>
                    <a:pt x="3" y="6"/>
                    <a:pt x="2" y="8"/>
                  </a:cubicBezTo>
                  <a:cubicBezTo>
                    <a:pt x="2" y="11"/>
                    <a:pt x="4" y="14"/>
                    <a:pt x="4" y="18"/>
                  </a:cubicBezTo>
                  <a:cubicBezTo>
                    <a:pt x="4" y="21"/>
                    <a:pt x="0" y="23"/>
                    <a:pt x="1" y="26"/>
                  </a:cubicBezTo>
                  <a:cubicBezTo>
                    <a:pt x="2" y="28"/>
                    <a:pt x="6" y="28"/>
                    <a:pt x="9" y="27"/>
                  </a:cubicBezTo>
                  <a:cubicBezTo>
                    <a:pt x="10" y="26"/>
                    <a:pt x="10" y="23"/>
                    <a:pt x="10" y="21"/>
                  </a:cubicBezTo>
                  <a:cubicBezTo>
                    <a:pt x="11" y="20"/>
                    <a:pt x="9" y="18"/>
                    <a:pt x="9" y="17"/>
                  </a:cubicBezTo>
                  <a:cubicBezTo>
                    <a:pt x="10" y="16"/>
                    <a:pt x="11" y="16"/>
                    <a:pt x="11" y="16"/>
                  </a:cubicBezTo>
                  <a:cubicBezTo>
                    <a:pt x="11" y="14"/>
                    <a:pt x="9" y="14"/>
                    <a:pt x="8" y="12"/>
                  </a:cubicBezTo>
                  <a:cubicBezTo>
                    <a:pt x="8" y="11"/>
                    <a:pt x="9" y="10"/>
                    <a:pt x="10" y="10"/>
                  </a:cubicBezTo>
                  <a:cubicBezTo>
                    <a:pt x="10" y="9"/>
                    <a:pt x="12" y="9"/>
                    <a:pt x="12" y="8"/>
                  </a:cubicBezTo>
                  <a:cubicBezTo>
                    <a:pt x="12" y="6"/>
                    <a:pt x="11" y="4"/>
                    <a:pt x="9" y="2"/>
                  </a:cubicBezTo>
                  <a:cubicBezTo>
                    <a:pt x="8" y="1"/>
                    <a:pt x="6"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6" name="Freeform 3652"/>
            <p:cNvSpPr>
              <a:spLocks noChangeAspect="1"/>
            </p:cNvSpPr>
            <p:nvPr/>
          </p:nvSpPr>
          <p:spPr bwMode="auto">
            <a:xfrm>
              <a:off x="10229800" y="18704759"/>
              <a:ext cx="100422" cy="36640"/>
            </a:xfrm>
            <a:custGeom>
              <a:avLst/>
              <a:gdLst>
                <a:gd name="T0" fmla="*/ 1 w 13"/>
                <a:gd name="T1" fmla="*/ 4 h 5"/>
                <a:gd name="T2" fmla="*/ 5 w 13"/>
                <a:gd name="T3" fmla="*/ 1 h 5"/>
                <a:gd name="T4" fmla="*/ 14 w 13"/>
                <a:gd name="T5" fmla="*/ 1 h 5"/>
                <a:gd name="T6" fmla="*/ 12 w 13"/>
                <a:gd name="T7" fmla="*/ 4 h 5"/>
                <a:gd name="T8" fmla="*/ 6 w 13"/>
                <a:gd name="T9" fmla="*/ 4 h 5"/>
                <a:gd name="T10" fmla="*/ 3 w 13"/>
                <a:gd name="T11" fmla="*/ 6 h 5"/>
                <a:gd name="T12" fmla="*/ 1 w 13"/>
                <a:gd name="T13" fmla="*/ 4 h 5"/>
                <a:gd name="T14" fmla="*/ 0 60000 65536"/>
                <a:gd name="T15" fmla="*/ 0 60000 65536"/>
                <a:gd name="T16" fmla="*/ 0 60000 65536"/>
                <a:gd name="T17" fmla="*/ 0 60000 65536"/>
                <a:gd name="T18" fmla="*/ 0 60000 65536"/>
                <a:gd name="T19" fmla="*/ 0 60000 65536"/>
                <a:gd name="T20" fmla="*/ 0 60000 65536"/>
                <a:gd name="T21" fmla="*/ 0 w 13"/>
                <a:gd name="T22" fmla="*/ 0 h 5"/>
                <a:gd name="T23" fmla="*/ 13 w 1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5">
                  <a:moveTo>
                    <a:pt x="1" y="3"/>
                  </a:moveTo>
                  <a:cubicBezTo>
                    <a:pt x="1" y="2"/>
                    <a:pt x="3" y="1"/>
                    <a:pt x="4" y="1"/>
                  </a:cubicBezTo>
                  <a:cubicBezTo>
                    <a:pt x="7" y="1"/>
                    <a:pt x="10" y="0"/>
                    <a:pt x="12" y="1"/>
                  </a:cubicBezTo>
                  <a:cubicBezTo>
                    <a:pt x="13" y="2"/>
                    <a:pt x="11" y="3"/>
                    <a:pt x="10" y="3"/>
                  </a:cubicBezTo>
                  <a:cubicBezTo>
                    <a:pt x="8" y="4"/>
                    <a:pt x="7" y="3"/>
                    <a:pt x="5" y="3"/>
                  </a:cubicBezTo>
                  <a:cubicBezTo>
                    <a:pt x="4" y="3"/>
                    <a:pt x="4" y="5"/>
                    <a:pt x="3" y="5"/>
                  </a:cubicBezTo>
                  <a:cubicBezTo>
                    <a:pt x="2" y="4"/>
                    <a:pt x="0" y="4"/>
                    <a:pt x="1"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7" name="Freeform 2511"/>
            <p:cNvSpPr>
              <a:spLocks noChangeAspect="1"/>
            </p:cNvSpPr>
            <p:nvPr/>
          </p:nvSpPr>
          <p:spPr bwMode="auto">
            <a:xfrm>
              <a:off x="19032812" y="14851456"/>
              <a:ext cx="1653583" cy="1441175"/>
            </a:xfrm>
            <a:custGeom>
              <a:avLst/>
              <a:gdLst>
                <a:gd name="T0" fmla="*/ 235 w 206"/>
                <a:gd name="T1" fmla="*/ 85 h 197"/>
                <a:gd name="T2" fmla="*/ 229 w 206"/>
                <a:gd name="T3" fmla="*/ 95 h 197"/>
                <a:gd name="T4" fmla="*/ 215 w 206"/>
                <a:gd name="T5" fmla="*/ 86 h 197"/>
                <a:gd name="T6" fmla="*/ 218 w 206"/>
                <a:gd name="T7" fmla="*/ 71 h 197"/>
                <a:gd name="T8" fmla="*/ 235 w 206"/>
                <a:gd name="T9" fmla="*/ 72 h 197"/>
                <a:gd name="T10" fmla="*/ 233 w 206"/>
                <a:gd name="T11" fmla="*/ 62 h 197"/>
                <a:gd name="T12" fmla="*/ 231 w 206"/>
                <a:gd name="T13" fmla="*/ 36 h 197"/>
                <a:gd name="T14" fmla="*/ 229 w 206"/>
                <a:gd name="T15" fmla="*/ 19 h 197"/>
                <a:gd name="T16" fmla="*/ 225 w 206"/>
                <a:gd name="T17" fmla="*/ 5 h 197"/>
                <a:gd name="T18" fmla="*/ 218 w 206"/>
                <a:gd name="T19" fmla="*/ 2 h 197"/>
                <a:gd name="T20" fmla="*/ 201 w 206"/>
                <a:gd name="T21" fmla="*/ 1 h 197"/>
                <a:gd name="T22" fmla="*/ 188 w 206"/>
                <a:gd name="T23" fmla="*/ 4 h 197"/>
                <a:gd name="T24" fmla="*/ 175 w 206"/>
                <a:gd name="T25" fmla="*/ 12 h 197"/>
                <a:gd name="T26" fmla="*/ 158 w 206"/>
                <a:gd name="T27" fmla="*/ 36 h 197"/>
                <a:gd name="T28" fmla="*/ 143 w 206"/>
                <a:gd name="T29" fmla="*/ 46 h 197"/>
                <a:gd name="T30" fmla="*/ 138 w 206"/>
                <a:gd name="T31" fmla="*/ 63 h 197"/>
                <a:gd name="T32" fmla="*/ 122 w 206"/>
                <a:gd name="T33" fmla="*/ 66 h 197"/>
                <a:gd name="T34" fmla="*/ 109 w 206"/>
                <a:gd name="T35" fmla="*/ 56 h 197"/>
                <a:gd name="T36" fmla="*/ 97 w 206"/>
                <a:gd name="T37" fmla="*/ 59 h 197"/>
                <a:gd name="T38" fmla="*/ 89 w 206"/>
                <a:gd name="T39" fmla="*/ 74 h 197"/>
                <a:gd name="T40" fmla="*/ 79 w 206"/>
                <a:gd name="T41" fmla="*/ 84 h 197"/>
                <a:gd name="T42" fmla="*/ 62 w 206"/>
                <a:gd name="T43" fmla="*/ 85 h 197"/>
                <a:gd name="T44" fmla="*/ 65 w 206"/>
                <a:gd name="T45" fmla="*/ 69 h 197"/>
                <a:gd name="T46" fmla="*/ 59 w 206"/>
                <a:gd name="T47" fmla="*/ 53 h 197"/>
                <a:gd name="T48" fmla="*/ 53 w 206"/>
                <a:gd name="T49" fmla="*/ 115 h 197"/>
                <a:gd name="T50" fmla="*/ 44 w 206"/>
                <a:gd name="T51" fmla="*/ 121 h 197"/>
                <a:gd name="T52" fmla="*/ 34 w 206"/>
                <a:gd name="T53" fmla="*/ 122 h 197"/>
                <a:gd name="T54" fmla="*/ 16 w 206"/>
                <a:gd name="T55" fmla="*/ 121 h 197"/>
                <a:gd name="T56" fmla="*/ 8 w 206"/>
                <a:gd name="T57" fmla="*/ 108 h 197"/>
                <a:gd name="T58" fmla="*/ 5 w 206"/>
                <a:gd name="T59" fmla="*/ 117 h 197"/>
                <a:gd name="T60" fmla="*/ 4 w 206"/>
                <a:gd name="T61" fmla="*/ 129 h 197"/>
                <a:gd name="T62" fmla="*/ 19 w 206"/>
                <a:gd name="T63" fmla="*/ 168 h 197"/>
                <a:gd name="T64" fmla="*/ 25 w 206"/>
                <a:gd name="T65" fmla="*/ 195 h 197"/>
                <a:gd name="T66" fmla="*/ 20 w 206"/>
                <a:gd name="T67" fmla="*/ 199 h 197"/>
                <a:gd name="T68" fmla="*/ 26 w 206"/>
                <a:gd name="T69" fmla="*/ 217 h 197"/>
                <a:gd name="T70" fmla="*/ 34 w 206"/>
                <a:gd name="T71" fmla="*/ 224 h 197"/>
                <a:gd name="T72" fmla="*/ 49 w 206"/>
                <a:gd name="T73" fmla="*/ 235 h 197"/>
                <a:gd name="T74" fmla="*/ 65 w 206"/>
                <a:gd name="T75" fmla="*/ 225 h 197"/>
                <a:gd name="T76" fmla="*/ 80 w 206"/>
                <a:gd name="T77" fmla="*/ 222 h 197"/>
                <a:gd name="T78" fmla="*/ 100 w 206"/>
                <a:gd name="T79" fmla="*/ 222 h 197"/>
                <a:gd name="T80" fmla="*/ 121 w 206"/>
                <a:gd name="T81" fmla="*/ 222 h 197"/>
                <a:gd name="T82" fmla="*/ 134 w 206"/>
                <a:gd name="T83" fmla="*/ 218 h 197"/>
                <a:gd name="T84" fmla="*/ 147 w 206"/>
                <a:gd name="T85" fmla="*/ 213 h 197"/>
                <a:gd name="T86" fmla="*/ 169 w 206"/>
                <a:gd name="T87" fmla="*/ 200 h 197"/>
                <a:gd name="T88" fmla="*/ 191 w 206"/>
                <a:gd name="T89" fmla="*/ 177 h 197"/>
                <a:gd name="T90" fmla="*/ 206 w 206"/>
                <a:gd name="T91" fmla="*/ 161 h 197"/>
                <a:gd name="T92" fmla="*/ 219 w 206"/>
                <a:gd name="T93" fmla="*/ 133 h 197"/>
                <a:gd name="T94" fmla="*/ 235 w 206"/>
                <a:gd name="T95" fmla="*/ 121 h 197"/>
                <a:gd name="T96" fmla="*/ 243 w 206"/>
                <a:gd name="T97" fmla="*/ 97 h 1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06"/>
                <a:gd name="T148" fmla="*/ 0 h 197"/>
                <a:gd name="T149" fmla="*/ 206 w 206"/>
                <a:gd name="T150" fmla="*/ 197 h 19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06" h="197">
                  <a:moveTo>
                    <a:pt x="206" y="72"/>
                  </a:moveTo>
                  <a:lnTo>
                    <a:pt x="196" y="71"/>
                  </a:lnTo>
                  <a:cubicBezTo>
                    <a:pt x="196" y="74"/>
                    <a:pt x="195" y="76"/>
                    <a:pt x="194" y="77"/>
                  </a:cubicBezTo>
                  <a:cubicBezTo>
                    <a:pt x="193" y="78"/>
                    <a:pt x="192" y="79"/>
                    <a:pt x="191" y="79"/>
                  </a:cubicBezTo>
                  <a:cubicBezTo>
                    <a:pt x="189" y="79"/>
                    <a:pt x="186" y="78"/>
                    <a:pt x="185" y="77"/>
                  </a:cubicBezTo>
                  <a:cubicBezTo>
                    <a:pt x="182" y="76"/>
                    <a:pt x="180" y="74"/>
                    <a:pt x="179" y="72"/>
                  </a:cubicBezTo>
                  <a:cubicBezTo>
                    <a:pt x="178" y="70"/>
                    <a:pt x="178" y="67"/>
                    <a:pt x="179" y="65"/>
                  </a:cubicBezTo>
                  <a:cubicBezTo>
                    <a:pt x="179" y="63"/>
                    <a:pt x="181" y="61"/>
                    <a:pt x="182" y="59"/>
                  </a:cubicBezTo>
                  <a:cubicBezTo>
                    <a:pt x="184" y="57"/>
                    <a:pt x="185" y="55"/>
                    <a:pt x="187" y="55"/>
                  </a:cubicBezTo>
                  <a:cubicBezTo>
                    <a:pt x="190" y="55"/>
                    <a:pt x="193" y="58"/>
                    <a:pt x="196" y="60"/>
                  </a:cubicBezTo>
                  <a:cubicBezTo>
                    <a:pt x="195" y="58"/>
                    <a:pt x="194" y="57"/>
                    <a:pt x="194" y="56"/>
                  </a:cubicBezTo>
                  <a:cubicBezTo>
                    <a:pt x="194" y="55"/>
                    <a:pt x="194" y="54"/>
                    <a:pt x="194" y="52"/>
                  </a:cubicBezTo>
                  <a:cubicBezTo>
                    <a:pt x="195" y="47"/>
                    <a:pt x="195" y="42"/>
                    <a:pt x="195" y="37"/>
                  </a:cubicBezTo>
                  <a:cubicBezTo>
                    <a:pt x="195" y="35"/>
                    <a:pt x="194" y="32"/>
                    <a:pt x="193" y="30"/>
                  </a:cubicBezTo>
                  <a:cubicBezTo>
                    <a:pt x="192" y="27"/>
                    <a:pt x="191" y="25"/>
                    <a:pt x="191" y="22"/>
                  </a:cubicBezTo>
                  <a:cubicBezTo>
                    <a:pt x="190" y="20"/>
                    <a:pt x="191" y="18"/>
                    <a:pt x="191" y="16"/>
                  </a:cubicBezTo>
                  <a:cubicBezTo>
                    <a:pt x="191" y="15"/>
                    <a:pt x="189" y="13"/>
                    <a:pt x="189" y="12"/>
                  </a:cubicBezTo>
                  <a:cubicBezTo>
                    <a:pt x="188" y="9"/>
                    <a:pt x="188" y="7"/>
                    <a:pt x="188" y="4"/>
                  </a:cubicBezTo>
                  <a:cubicBezTo>
                    <a:pt x="187" y="4"/>
                    <a:pt x="187" y="5"/>
                    <a:pt x="186" y="4"/>
                  </a:cubicBezTo>
                  <a:cubicBezTo>
                    <a:pt x="185" y="4"/>
                    <a:pt x="184" y="2"/>
                    <a:pt x="182" y="2"/>
                  </a:cubicBezTo>
                  <a:cubicBezTo>
                    <a:pt x="180" y="2"/>
                    <a:pt x="178" y="2"/>
                    <a:pt x="177" y="2"/>
                  </a:cubicBezTo>
                  <a:cubicBezTo>
                    <a:pt x="174" y="2"/>
                    <a:pt x="171" y="1"/>
                    <a:pt x="168" y="1"/>
                  </a:cubicBezTo>
                  <a:cubicBezTo>
                    <a:pt x="166" y="0"/>
                    <a:pt x="164" y="0"/>
                    <a:pt x="161" y="0"/>
                  </a:cubicBezTo>
                  <a:cubicBezTo>
                    <a:pt x="160" y="1"/>
                    <a:pt x="158" y="2"/>
                    <a:pt x="157" y="3"/>
                  </a:cubicBezTo>
                  <a:cubicBezTo>
                    <a:pt x="156" y="4"/>
                    <a:pt x="154" y="5"/>
                    <a:pt x="153" y="5"/>
                  </a:cubicBezTo>
                  <a:cubicBezTo>
                    <a:pt x="150" y="7"/>
                    <a:pt x="148" y="9"/>
                    <a:pt x="146" y="10"/>
                  </a:cubicBezTo>
                  <a:cubicBezTo>
                    <a:pt x="142" y="14"/>
                    <a:pt x="137" y="17"/>
                    <a:pt x="134" y="21"/>
                  </a:cubicBezTo>
                  <a:cubicBezTo>
                    <a:pt x="133" y="23"/>
                    <a:pt x="134" y="27"/>
                    <a:pt x="132" y="30"/>
                  </a:cubicBezTo>
                  <a:cubicBezTo>
                    <a:pt x="131" y="32"/>
                    <a:pt x="129" y="34"/>
                    <a:pt x="126" y="36"/>
                  </a:cubicBezTo>
                  <a:cubicBezTo>
                    <a:pt x="124" y="37"/>
                    <a:pt x="121" y="37"/>
                    <a:pt x="119" y="38"/>
                  </a:cubicBezTo>
                  <a:cubicBezTo>
                    <a:pt x="117" y="41"/>
                    <a:pt x="118" y="44"/>
                    <a:pt x="117" y="47"/>
                  </a:cubicBezTo>
                  <a:cubicBezTo>
                    <a:pt x="116" y="49"/>
                    <a:pt x="116" y="51"/>
                    <a:pt x="115" y="53"/>
                  </a:cubicBezTo>
                  <a:cubicBezTo>
                    <a:pt x="112" y="54"/>
                    <a:pt x="109" y="54"/>
                    <a:pt x="106" y="54"/>
                  </a:cubicBezTo>
                  <a:cubicBezTo>
                    <a:pt x="105" y="55"/>
                    <a:pt x="104" y="55"/>
                    <a:pt x="102" y="55"/>
                  </a:cubicBezTo>
                  <a:cubicBezTo>
                    <a:pt x="100" y="55"/>
                    <a:pt x="97" y="54"/>
                    <a:pt x="95" y="53"/>
                  </a:cubicBezTo>
                  <a:cubicBezTo>
                    <a:pt x="93" y="51"/>
                    <a:pt x="93" y="48"/>
                    <a:pt x="91" y="47"/>
                  </a:cubicBezTo>
                  <a:cubicBezTo>
                    <a:pt x="90" y="46"/>
                    <a:pt x="88" y="46"/>
                    <a:pt x="86" y="47"/>
                  </a:cubicBezTo>
                  <a:cubicBezTo>
                    <a:pt x="84" y="47"/>
                    <a:pt x="82" y="48"/>
                    <a:pt x="81" y="49"/>
                  </a:cubicBezTo>
                  <a:cubicBezTo>
                    <a:pt x="80" y="52"/>
                    <a:pt x="80" y="55"/>
                    <a:pt x="78" y="57"/>
                  </a:cubicBezTo>
                  <a:cubicBezTo>
                    <a:pt x="77" y="59"/>
                    <a:pt x="76" y="61"/>
                    <a:pt x="74" y="62"/>
                  </a:cubicBezTo>
                  <a:cubicBezTo>
                    <a:pt x="72" y="64"/>
                    <a:pt x="69" y="65"/>
                    <a:pt x="67" y="67"/>
                  </a:cubicBezTo>
                  <a:cubicBezTo>
                    <a:pt x="66" y="67"/>
                    <a:pt x="67" y="70"/>
                    <a:pt x="66" y="70"/>
                  </a:cubicBezTo>
                  <a:cubicBezTo>
                    <a:pt x="63" y="71"/>
                    <a:pt x="60" y="69"/>
                    <a:pt x="57" y="69"/>
                  </a:cubicBezTo>
                  <a:cubicBezTo>
                    <a:pt x="55" y="70"/>
                    <a:pt x="53" y="72"/>
                    <a:pt x="52" y="71"/>
                  </a:cubicBezTo>
                  <a:cubicBezTo>
                    <a:pt x="50" y="70"/>
                    <a:pt x="50" y="68"/>
                    <a:pt x="50" y="66"/>
                  </a:cubicBezTo>
                  <a:cubicBezTo>
                    <a:pt x="51" y="63"/>
                    <a:pt x="54" y="61"/>
                    <a:pt x="54" y="58"/>
                  </a:cubicBezTo>
                  <a:cubicBezTo>
                    <a:pt x="54" y="56"/>
                    <a:pt x="52" y="55"/>
                    <a:pt x="51" y="53"/>
                  </a:cubicBezTo>
                  <a:cubicBezTo>
                    <a:pt x="50" y="50"/>
                    <a:pt x="51" y="47"/>
                    <a:pt x="49" y="44"/>
                  </a:cubicBezTo>
                  <a:cubicBezTo>
                    <a:pt x="48" y="42"/>
                    <a:pt x="46" y="41"/>
                    <a:pt x="45" y="40"/>
                  </a:cubicBezTo>
                  <a:lnTo>
                    <a:pt x="44" y="96"/>
                  </a:lnTo>
                  <a:cubicBezTo>
                    <a:pt x="43" y="97"/>
                    <a:pt x="42" y="98"/>
                    <a:pt x="41" y="99"/>
                  </a:cubicBezTo>
                  <a:cubicBezTo>
                    <a:pt x="39" y="100"/>
                    <a:pt x="38" y="100"/>
                    <a:pt x="37" y="101"/>
                  </a:cubicBezTo>
                  <a:cubicBezTo>
                    <a:pt x="36" y="102"/>
                    <a:pt x="35" y="104"/>
                    <a:pt x="34" y="104"/>
                  </a:cubicBezTo>
                  <a:cubicBezTo>
                    <a:pt x="32" y="105"/>
                    <a:pt x="30" y="102"/>
                    <a:pt x="28" y="102"/>
                  </a:cubicBezTo>
                  <a:cubicBezTo>
                    <a:pt x="25" y="102"/>
                    <a:pt x="23" y="104"/>
                    <a:pt x="20" y="104"/>
                  </a:cubicBezTo>
                  <a:cubicBezTo>
                    <a:pt x="18" y="103"/>
                    <a:pt x="15" y="103"/>
                    <a:pt x="13" y="101"/>
                  </a:cubicBezTo>
                  <a:cubicBezTo>
                    <a:pt x="11" y="100"/>
                    <a:pt x="12" y="97"/>
                    <a:pt x="11" y="95"/>
                  </a:cubicBezTo>
                  <a:cubicBezTo>
                    <a:pt x="10" y="93"/>
                    <a:pt x="9" y="90"/>
                    <a:pt x="7" y="90"/>
                  </a:cubicBezTo>
                  <a:cubicBezTo>
                    <a:pt x="6" y="89"/>
                    <a:pt x="4" y="91"/>
                    <a:pt x="4" y="92"/>
                  </a:cubicBezTo>
                  <a:cubicBezTo>
                    <a:pt x="3" y="94"/>
                    <a:pt x="4" y="96"/>
                    <a:pt x="4" y="98"/>
                  </a:cubicBezTo>
                  <a:cubicBezTo>
                    <a:pt x="3" y="98"/>
                    <a:pt x="1" y="98"/>
                    <a:pt x="0" y="98"/>
                  </a:cubicBezTo>
                  <a:cubicBezTo>
                    <a:pt x="1" y="102"/>
                    <a:pt x="2" y="104"/>
                    <a:pt x="3" y="108"/>
                  </a:cubicBezTo>
                  <a:cubicBezTo>
                    <a:pt x="5" y="112"/>
                    <a:pt x="6" y="116"/>
                    <a:pt x="8" y="120"/>
                  </a:cubicBezTo>
                  <a:cubicBezTo>
                    <a:pt x="11" y="127"/>
                    <a:pt x="14" y="133"/>
                    <a:pt x="16" y="140"/>
                  </a:cubicBezTo>
                  <a:cubicBezTo>
                    <a:pt x="18" y="144"/>
                    <a:pt x="21" y="148"/>
                    <a:pt x="22" y="153"/>
                  </a:cubicBezTo>
                  <a:cubicBezTo>
                    <a:pt x="22" y="156"/>
                    <a:pt x="23" y="160"/>
                    <a:pt x="21" y="163"/>
                  </a:cubicBezTo>
                  <a:cubicBezTo>
                    <a:pt x="20" y="164"/>
                    <a:pt x="18" y="159"/>
                    <a:pt x="17" y="160"/>
                  </a:cubicBezTo>
                  <a:cubicBezTo>
                    <a:pt x="15" y="161"/>
                    <a:pt x="16" y="164"/>
                    <a:pt x="17" y="166"/>
                  </a:cubicBezTo>
                  <a:cubicBezTo>
                    <a:pt x="18" y="170"/>
                    <a:pt x="21" y="173"/>
                    <a:pt x="22" y="177"/>
                  </a:cubicBezTo>
                  <a:cubicBezTo>
                    <a:pt x="23" y="178"/>
                    <a:pt x="22" y="180"/>
                    <a:pt x="22" y="181"/>
                  </a:cubicBezTo>
                  <a:cubicBezTo>
                    <a:pt x="23" y="182"/>
                    <a:pt x="24" y="182"/>
                    <a:pt x="25" y="183"/>
                  </a:cubicBezTo>
                  <a:cubicBezTo>
                    <a:pt x="26" y="184"/>
                    <a:pt x="27" y="186"/>
                    <a:pt x="28" y="187"/>
                  </a:cubicBezTo>
                  <a:cubicBezTo>
                    <a:pt x="31" y="189"/>
                    <a:pt x="33" y="190"/>
                    <a:pt x="36" y="192"/>
                  </a:cubicBezTo>
                  <a:cubicBezTo>
                    <a:pt x="38" y="193"/>
                    <a:pt x="39" y="196"/>
                    <a:pt x="41" y="196"/>
                  </a:cubicBezTo>
                  <a:cubicBezTo>
                    <a:pt x="43" y="197"/>
                    <a:pt x="44" y="194"/>
                    <a:pt x="45" y="193"/>
                  </a:cubicBezTo>
                  <a:cubicBezTo>
                    <a:pt x="48" y="191"/>
                    <a:pt x="51" y="189"/>
                    <a:pt x="54" y="188"/>
                  </a:cubicBezTo>
                  <a:cubicBezTo>
                    <a:pt x="57" y="188"/>
                    <a:pt x="60" y="189"/>
                    <a:pt x="62" y="188"/>
                  </a:cubicBezTo>
                  <a:cubicBezTo>
                    <a:pt x="64" y="188"/>
                    <a:pt x="65" y="186"/>
                    <a:pt x="67" y="185"/>
                  </a:cubicBezTo>
                  <a:cubicBezTo>
                    <a:pt x="69" y="184"/>
                    <a:pt x="70" y="182"/>
                    <a:pt x="72" y="182"/>
                  </a:cubicBezTo>
                  <a:cubicBezTo>
                    <a:pt x="75" y="182"/>
                    <a:pt x="79" y="185"/>
                    <a:pt x="83" y="185"/>
                  </a:cubicBezTo>
                  <a:cubicBezTo>
                    <a:pt x="85" y="185"/>
                    <a:pt x="86" y="181"/>
                    <a:pt x="87" y="181"/>
                  </a:cubicBezTo>
                  <a:cubicBezTo>
                    <a:pt x="92" y="181"/>
                    <a:pt x="96" y="185"/>
                    <a:pt x="101" y="185"/>
                  </a:cubicBezTo>
                  <a:cubicBezTo>
                    <a:pt x="103" y="185"/>
                    <a:pt x="102" y="182"/>
                    <a:pt x="104" y="182"/>
                  </a:cubicBezTo>
                  <a:cubicBezTo>
                    <a:pt x="106" y="181"/>
                    <a:pt x="109" y="183"/>
                    <a:pt x="112" y="182"/>
                  </a:cubicBezTo>
                  <a:cubicBezTo>
                    <a:pt x="113" y="182"/>
                    <a:pt x="113" y="179"/>
                    <a:pt x="114" y="178"/>
                  </a:cubicBezTo>
                  <a:cubicBezTo>
                    <a:pt x="117" y="177"/>
                    <a:pt x="120" y="179"/>
                    <a:pt x="123" y="178"/>
                  </a:cubicBezTo>
                  <a:cubicBezTo>
                    <a:pt x="126" y="177"/>
                    <a:pt x="128" y="176"/>
                    <a:pt x="131" y="174"/>
                  </a:cubicBezTo>
                  <a:cubicBezTo>
                    <a:pt x="135" y="172"/>
                    <a:pt x="138" y="169"/>
                    <a:pt x="141" y="167"/>
                  </a:cubicBezTo>
                  <a:cubicBezTo>
                    <a:pt x="144" y="164"/>
                    <a:pt x="146" y="161"/>
                    <a:pt x="149" y="158"/>
                  </a:cubicBezTo>
                  <a:cubicBezTo>
                    <a:pt x="153" y="154"/>
                    <a:pt x="156" y="151"/>
                    <a:pt x="159" y="148"/>
                  </a:cubicBezTo>
                  <a:cubicBezTo>
                    <a:pt x="160" y="146"/>
                    <a:pt x="162" y="144"/>
                    <a:pt x="164" y="143"/>
                  </a:cubicBezTo>
                  <a:cubicBezTo>
                    <a:pt x="167" y="140"/>
                    <a:pt x="170" y="137"/>
                    <a:pt x="172" y="134"/>
                  </a:cubicBezTo>
                  <a:cubicBezTo>
                    <a:pt x="175" y="131"/>
                    <a:pt x="177" y="126"/>
                    <a:pt x="178" y="122"/>
                  </a:cubicBezTo>
                  <a:cubicBezTo>
                    <a:pt x="180" y="118"/>
                    <a:pt x="181" y="114"/>
                    <a:pt x="183" y="111"/>
                  </a:cubicBezTo>
                  <a:cubicBezTo>
                    <a:pt x="184" y="109"/>
                    <a:pt x="186" y="107"/>
                    <a:pt x="188" y="106"/>
                  </a:cubicBezTo>
                  <a:cubicBezTo>
                    <a:pt x="190" y="104"/>
                    <a:pt x="194" y="103"/>
                    <a:pt x="196" y="101"/>
                  </a:cubicBezTo>
                  <a:cubicBezTo>
                    <a:pt x="198" y="98"/>
                    <a:pt x="199" y="96"/>
                    <a:pt x="200" y="93"/>
                  </a:cubicBezTo>
                  <a:cubicBezTo>
                    <a:pt x="201" y="89"/>
                    <a:pt x="202" y="85"/>
                    <a:pt x="203" y="81"/>
                  </a:cubicBezTo>
                  <a:cubicBezTo>
                    <a:pt x="204" y="78"/>
                    <a:pt x="205" y="75"/>
                    <a:pt x="206" y="7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8" name="Freeform 2550"/>
            <p:cNvSpPr>
              <a:spLocks noChangeAspect="1"/>
            </p:cNvSpPr>
            <p:nvPr/>
          </p:nvSpPr>
          <p:spPr bwMode="auto">
            <a:xfrm>
              <a:off x="15658696" y="9489769"/>
              <a:ext cx="830137" cy="732802"/>
            </a:xfrm>
            <a:custGeom>
              <a:avLst/>
              <a:gdLst>
                <a:gd name="T0" fmla="*/ 1 w 104"/>
                <a:gd name="T1" fmla="*/ 120 h 100"/>
                <a:gd name="T2" fmla="*/ 1 w 104"/>
                <a:gd name="T3" fmla="*/ 103 h 100"/>
                <a:gd name="T4" fmla="*/ 5 w 104"/>
                <a:gd name="T5" fmla="*/ 95 h 100"/>
                <a:gd name="T6" fmla="*/ 11 w 104"/>
                <a:gd name="T7" fmla="*/ 83 h 100"/>
                <a:gd name="T8" fmla="*/ 18 w 104"/>
                <a:gd name="T9" fmla="*/ 71 h 100"/>
                <a:gd name="T10" fmla="*/ 24 w 104"/>
                <a:gd name="T11" fmla="*/ 60 h 100"/>
                <a:gd name="T12" fmla="*/ 32 w 104"/>
                <a:gd name="T13" fmla="*/ 52 h 100"/>
                <a:gd name="T14" fmla="*/ 36 w 104"/>
                <a:gd name="T15" fmla="*/ 28 h 100"/>
                <a:gd name="T16" fmla="*/ 50 w 104"/>
                <a:gd name="T17" fmla="*/ 19 h 100"/>
                <a:gd name="T18" fmla="*/ 54 w 104"/>
                <a:gd name="T19" fmla="*/ 4 h 100"/>
                <a:gd name="T20" fmla="*/ 57 w 104"/>
                <a:gd name="T21" fmla="*/ 0 h 100"/>
                <a:gd name="T22" fmla="*/ 124 w 104"/>
                <a:gd name="T23" fmla="*/ 0 h 100"/>
                <a:gd name="T24" fmla="*/ 124 w 104"/>
                <a:gd name="T25" fmla="*/ 6 h 100"/>
                <a:gd name="T26" fmla="*/ 124 w 104"/>
                <a:gd name="T27" fmla="*/ 31 h 100"/>
                <a:gd name="T28" fmla="*/ 75 w 104"/>
                <a:gd name="T29" fmla="*/ 31 h 100"/>
                <a:gd name="T30" fmla="*/ 75 w 104"/>
                <a:gd name="T31" fmla="*/ 76 h 100"/>
                <a:gd name="T32" fmla="*/ 70 w 104"/>
                <a:gd name="T33" fmla="*/ 78 h 100"/>
                <a:gd name="T34" fmla="*/ 64 w 104"/>
                <a:gd name="T35" fmla="*/ 79 h 100"/>
                <a:gd name="T36" fmla="*/ 56 w 104"/>
                <a:gd name="T37" fmla="*/ 89 h 100"/>
                <a:gd name="T38" fmla="*/ 58 w 104"/>
                <a:gd name="T39" fmla="*/ 110 h 100"/>
                <a:gd name="T40" fmla="*/ 56 w 104"/>
                <a:gd name="T41" fmla="*/ 114 h 100"/>
                <a:gd name="T42" fmla="*/ 6 w 104"/>
                <a:gd name="T43" fmla="*/ 113 h 100"/>
                <a:gd name="T44" fmla="*/ 1 w 104"/>
                <a:gd name="T45" fmla="*/ 120 h 1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4"/>
                <a:gd name="T70" fmla="*/ 0 h 100"/>
                <a:gd name="T71" fmla="*/ 104 w 104"/>
                <a:gd name="T72" fmla="*/ 100 h 10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4" h="100">
                  <a:moveTo>
                    <a:pt x="1" y="100"/>
                  </a:moveTo>
                  <a:cubicBezTo>
                    <a:pt x="1" y="95"/>
                    <a:pt x="0" y="91"/>
                    <a:pt x="1" y="86"/>
                  </a:cubicBezTo>
                  <a:cubicBezTo>
                    <a:pt x="1" y="84"/>
                    <a:pt x="3" y="81"/>
                    <a:pt x="4" y="79"/>
                  </a:cubicBezTo>
                  <a:cubicBezTo>
                    <a:pt x="6" y="76"/>
                    <a:pt x="8" y="72"/>
                    <a:pt x="9" y="69"/>
                  </a:cubicBezTo>
                  <a:cubicBezTo>
                    <a:pt x="11" y="66"/>
                    <a:pt x="13" y="62"/>
                    <a:pt x="15" y="59"/>
                  </a:cubicBezTo>
                  <a:cubicBezTo>
                    <a:pt x="16" y="56"/>
                    <a:pt x="18" y="53"/>
                    <a:pt x="20" y="50"/>
                  </a:cubicBezTo>
                  <a:cubicBezTo>
                    <a:pt x="22" y="47"/>
                    <a:pt x="26" y="46"/>
                    <a:pt x="27" y="43"/>
                  </a:cubicBezTo>
                  <a:cubicBezTo>
                    <a:pt x="30" y="37"/>
                    <a:pt x="27" y="29"/>
                    <a:pt x="30" y="23"/>
                  </a:cubicBezTo>
                  <a:cubicBezTo>
                    <a:pt x="32" y="19"/>
                    <a:pt x="39" y="19"/>
                    <a:pt x="42" y="16"/>
                  </a:cubicBezTo>
                  <a:cubicBezTo>
                    <a:pt x="44" y="12"/>
                    <a:pt x="43" y="7"/>
                    <a:pt x="45" y="3"/>
                  </a:cubicBezTo>
                  <a:cubicBezTo>
                    <a:pt x="45" y="2"/>
                    <a:pt x="47" y="1"/>
                    <a:pt x="48" y="0"/>
                  </a:cubicBezTo>
                  <a:lnTo>
                    <a:pt x="104" y="0"/>
                  </a:lnTo>
                  <a:lnTo>
                    <a:pt x="104" y="5"/>
                  </a:lnTo>
                  <a:lnTo>
                    <a:pt x="104" y="26"/>
                  </a:lnTo>
                  <a:lnTo>
                    <a:pt x="63" y="26"/>
                  </a:lnTo>
                  <a:lnTo>
                    <a:pt x="63" y="63"/>
                  </a:lnTo>
                  <a:lnTo>
                    <a:pt x="59" y="65"/>
                  </a:lnTo>
                  <a:cubicBezTo>
                    <a:pt x="57" y="65"/>
                    <a:pt x="55" y="65"/>
                    <a:pt x="54" y="66"/>
                  </a:cubicBezTo>
                  <a:cubicBezTo>
                    <a:pt x="51" y="68"/>
                    <a:pt x="49" y="71"/>
                    <a:pt x="47" y="74"/>
                  </a:cubicBezTo>
                  <a:cubicBezTo>
                    <a:pt x="47" y="80"/>
                    <a:pt x="49" y="86"/>
                    <a:pt x="49" y="92"/>
                  </a:cubicBezTo>
                  <a:cubicBezTo>
                    <a:pt x="49" y="94"/>
                    <a:pt x="47" y="94"/>
                    <a:pt x="47" y="95"/>
                  </a:cubicBezTo>
                  <a:lnTo>
                    <a:pt x="5" y="94"/>
                  </a:lnTo>
                  <a:lnTo>
                    <a:pt x="1" y="100"/>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59" name="Freeform 2551"/>
            <p:cNvSpPr>
              <a:spLocks noChangeAspect="1"/>
            </p:cNvSpPr>
            <p:nvPr/>
          </p:nvSpPr>
          <p:spPr bwMode="auto">
            <a:xfrm>
              <a:off x="16040289" y="8537129"/>
              <a:ext cx="1205041" cy="952637"/>
            </a:xfrm>
            <a:custGeom>
              <a:avLst/>
              <a:gdLst>
                <a:gd name="T0" fmla="*/ 166 w 150"/>
                <a:gd name="T1" fmla="*/ 17 h 130"/>
                <a:gd name="T2" fmla="*/ 157 w 150"/>
                <a:gd name="T3" fmla="*/ 16 h 130"/>
                <a:gd name="T4" fmla="*/ 151 w 150"/>
                <a:gd name="T5" fmla="*/ 12 h 130"/>
                <a:gd name="T6" fmla="*/ 142 w 150"/>
                <a:gd name="T7" fmla="*/ 13 h 130"/>
                <a:gd name="T8" fmla="*/ 128 w 150"/>
                <a:gd name="T9" fmla="*/ 14 h 130"/>
                <a:gd name="T10" fmla="*/ 121 w 150"/>
                <a:gd name="T11" fmla="*/ 6 h 130"/>
                <a:gd name="T12" fmla="*/ 122 w 150"/>
                <a:gd name="T13" fmla="*/ 1 h 130"/>
                <a:gd name="T14" fmla="*/ 112 w 150"/>
                <a:gd name="T15" fmla="*/ 4 h 130"/>
                <a:gd name="T16" fmla="*/ 106 w 150"/>
                <a:gd name="T17" fmla="*/ 14 h 130"/>
                <a:gd name="T18" fmla="*/ 98 w 150"/>
                <a:gd name="T19" fmla="*/ 31 h 130"/>
                <a:gd name="T20" fmla="*/ 91 w 150"/>
                <a:gd name="T21" fmla="*/ 42 h 130"/>
                <a:gd name="T22" fmla="*/ 78 w 150"/>
                <a:gd name="T23" fmla="*/ 48 h 130"/>
                <a:gd name="T24" fmla="*/ 70 w 150"/>
                <a:gd name="T25" fmla="*/ 54 h 130"/>
                <a:gd name="T26" fmla="*/ 59 w 150"/>
                <a:gd name="T27" fmla="*/ 65 h 130"/>
                <a:gd name="T28" fmla="*/ 59 w 150"/>
                <a:gd name="T29" fmla="*/ 70 h 130"/>
                <a:gd name="T30" fmla="*/ 52 w 150"/>
                <a:gd name="T31" fmla="*/ 82 h 130"/>
                <a:gd name="T32" fmla="*/ 50 w 150"/>
                <a:gd name="T33" fmla="*/ 101 h 130"/>
                <a:gd name="T34" fmla="*/ 55 w 150"/>
                <a:gd name="T35" fmla="*/ 108 h 130"/>
                <a:gd name="T36" fmla="*/ 46 w 150"/>
                <a:gd name="T37" fmla="*/ 120 h 130"/>
                <a:gd name="T38" fmla="*/ 42 w 150"/>
                <a:gd name="T39" fmla="*/ 126 h 130"/>
                <a:gd name="T40" fmla="*/ 30 w 150"/>
                <a:gd name="T41" fmla="*/ 136 h 130"/>
                <a:gd name="T42" fmla="*/ 25 w 150"/>
                <a:gd name="T43" fmla="*/ 144 h 130"/>
                <a:gd name="T44" fmla="*/ 18 w 150"/>
                <a:gd name="T45" fmla="*/ 144 h 130"/>
                <a:gd name="T46" fmla="*/ 6 w 150"/>
                <a:gd name="T47" fmla="*/ 150 h 130"/>
                <a:gd name="T48" fmla="*/ 0 w 150"/>
                <a:gd name="T49" fmla="*/ 156 h 130"/>
                <a:gd name="T50" fmla="*/ 67 w 150"/>
                <a:gd name="T51" fmla="*/ 156 h 130"/>
                <a:gd name="T52" fmla="*/ 67 w 150"/>
                <a:gd name="T53" fmla="*/ 138 h 130"/>
                <a:gd name="T54" fmla="*/ 79 w 150"/>
                <a:gd name="T55" fmla="*/ 128 h 130"/>
                <a:gd name="T56" fmla="*/ 89 w 150"/>
                <a:gd name="T57" fmla="*/ 122 h 130"/>
                <a:gd name="T58" fmla="*/ 97 w 150"/>
                <a:gd name="T59" fmla="*/ 120 h 130"/>
                <a:gd name="T60" fmla="*/ 101 w 150"/>
                <a:gd name="T61" fmla="*/ 116 h 130"/>
                <a:gd name="T62" fmla="*/ 110 w 150"/>
                <a:gd name="T63" fmla="*/ 116 h 130"/>
                <a:gd name="T64" fmla="*/ 120 w 150"/>
                <a:gd name="T65" fmla="*/ 114 h 130"/>
                <a:gd name="T66" fmla="*/ 127 w 150"/>
                <a:gd name="T67" fmla="*/ 103 h 130"/>
                <a:gd name="T68" fmla="*/ 142 w 150"/>
                <a:gd name="T69" fmla="*/ 100 h 130"/>
                <a:gd name="T70" fmla="*/ 145 w 150"/>
                <a:gd name="T71" fmla="*/ 95 h 130"/>
                <a:gd name="T72" fmla="*/ 139 w 150"/>
                <a:gd name="T73" fmla="*/ 90 h 130"/>
                <a:gd name="T74" fmla="*/ 144 w 150"/>
                <a:gd name="T75" fmla="*/ 83 h 130"/>
                <a:gd name="T76" fmla="*/ 155 w 150"/>
                <a:gd name="T77" fmla="*/ 80 h 130"/>
                <a:gd name="T78" fmla="*/ 169 w 150"/>
                <a:gd name="T79" fmla="*/ 77 h 130"/>
                <a:gd name="T80" fmla="*/ 176 w 150"/>
                <a:gd name="T81" fmla="*/ 76 h 130"/>
                <a:gd name="T82" fmla="*/ 180 w 150"/>
                <a:gd name="T83" fmla="*/ 67 h 130"/>
                <a:gd name="T84" fmla="*/ 175 w 150"/>
                <a:gd name="T85" fmla="*/ 62 h 130"/>
                <a:gd name="T86" fmla="*/ 175 w 150"/>
                <a:gd name="T87" fmla="*/ 58 h 130"/>
                <a:gd name="T88" fmla="*/ 172 w 150"/>
                <a:gd name="T89" fmla="*/ 53 h 130"/>
                <a:gd name="T90" fmla="*/ 173 w 150"/>
                <a:gd name="T91" fmla="*/ 40 h 130"/>
                <a:gd name="T92" fmla="*/ 172 w 150"/>
                <a:gd name="T93" fmla="*/ 24 h 130"/>
                <a:gd name="T94" fmla="*/ 166 w 150"/>
                <a:gd name="T95" fmla="*/ 17 h 13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0"/>
                <a:gd name="T145" fmla="*/ 0 h 130"/>
                <a:gd name="T146" fmla="*/ 150 w 150"/>
                <a:gd name="T147" fmla="*/ 130 h 13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0" h="130">
                  <a:moveTo>
                    <a:pt x="138" y="14"/>
                  </a:moveTo>
                  <a:lnTo>
                    <a:pt x="131" y="13"/>
                  </a:lnTo>
                  <a:cubicBezTo>
                    <a:pt x="129" y="13"/>
                    <a:pt x="128" y="10"/>
                    <a:pt x="126" y="10"/>
                  </a:cubicBezTo>
                  <a:cubicBezTo>
                    <a:pt x="124" y="9"/>
                    <a:pt x="121" y="11"/>
                    <a:pt x="118" y="11"/>
                  </a:cubicBezTo>
                  <a:cubicBezTo>
                    <a:pt x="115" y="12"/>
                    <a:pt x="111" y="13"/>
                    <a:pt x="107" y="12"/>
                  </a:cubicBezTo>
                  <a:cubicBezTo>
                    <a:pt x="104" y="11"/>
                    <a:pt x="102" y="8"/>
                    <a:pt x="101" y="5"/>
                  </a:cubicBezTo>
                  <a:cubicBezTo>
                    <a:pt x="100" y="4"/>
                    <a:pt x="103" y="2"/>
                    <a:pt x="102" y="1"/>
                  </a:cubicBezTo>
                  <a:cubicBezTo>
                    <a:pt x="99" y="0"/>
                    <a:pt x="95" y="1"/>
                    <a:pt x="93" y="3"/>
                  </a:cubicBezTo>
                  <a:cubicBezTo>
                    <a:pt x="91" y="5"/>
                    <a:pt x="90" y="9"/>
                    <a:pt x="88" y="12"/>
                  </a:cubicBezTo>
                  <a:cubicBezTo>
                    <a:pt x="86" y="16"/>
                    <a:pt x="85" y="21"/>
                    <a:pt x="82" y="26"/>
                  </a:cubicBezTo>
                  <a:cubicBezTo>
                    <a:pt x="80" y="29"/>
                    <a:pt x="79" y="33"/>
                    <a:pt x="76" y="35"/>
                  </a:cubicBezTo>
                  <a:cubicBezTo>
                    <a:pt x="73" y="38"/>
                    <a:pt x="68" y="38"/>
                    <a:pt x="65" y="40"/>
                  </a:cubicBezTo>
                  <a:cubicBezTo>
                    <a:pt x="62" y="41"/>
                    <a:pt x="60" y="43"/>
                    <a:pt x="58" y="45"/>
                  </a:cubicBezTo>
                  <a:cubicBezTo>
                    <a:pt x="55" y="48"/>
                    <a:pt x="51" y="51"/>
                    <a:pt x="49" y="54"/>
                  </a:cubicBezTo>
                  <a:cubicBezTo>
                    <a:pt x="48" y="55"/>
                    <a:pt x="49" y="57"/>
                    <a:pt x="49" y="58"/>
                  </a:cubicBezTo>
                  <a:cubicBezTo>
                    <a:pt x="47" y="62"/>
                    <a:pt x="44" y="64"/>
                    <a:pt x="43" y="68"/>
                  </a:cubicBezTo>
                  <a:cubicBezTo>
                    <a:pt x="41" y="73"/>
                    <a:pt x="41" y="79"/>
                    <a:pt x="42" y="84"/>
                  </a:cubicBezTo>
                  <a:cubicBezTo>
                    <a:pt x="43" y="86"/>
                    <a:pt x="46" y="88"/>
                    <a:pt x="46" y="90"/>
                  </a:cubicBezTo>
                  <a:cubicBezTo>
                    <a:pt x="44" y="94"/>
                    <a:pt x="40" y="96"/>
                    <a:pt x="38" y="100"/>
                  </a:cubicBezTo>
                  <a:cubicBezTo>
                    <a:pt x="37" y="101"/>
                    <a:pt x="37" y="104"/>
                    <a:pt x="35" y="105"/>
                  </a:cubicBezTo>
                  <a:cubicBezTo>
                    <a:pt x="33" y="108"/>
                    <a:pt x="28" y="110"/>
                    <a:pt x="25" y="113"/>
                  </a:cubicBezTo>
                  <a:cubicBezTo>
                    <a:pt x="23" y="115"/>
                    <a:pt x="23" y="118"/>
                    <a:pt x="21" y="120"/>
                  </a:cubicBezTo>
                  <a:cubicBezTo>
                    <a:pt x="19" y="121"/>
                    <a:pt x="17" y="119"/>
                    <a:pt x="15" y="120"/>
                  </a:cubicBezTo>
                  <a:cubicBezTo>
                    <a:pt x="12" y="121"/>
                    <a:pt x="8" y="123"/>
                    <a:pt x="5" y="125"/>
                  </a:cubicBezTo>
                  <a:cubicBezTo>
                    <a:pt x="3" y="126"/>
                    <a:pt x="2" y="128"/>
                    <a:pt x="0" y="130"/>
                  </a:cubicBezTo>
                  <a:lnTo>
                    <a:pt x="56" y="130"/>
                  </a:lnTo>
                  <a:lnTo>
                    <a:pt x="56" y="115"/>
                  </a:lnTo>
                  <a:cubicBezTo>
                    <a:pt x="56" y="112"/>
                    <a:pt x="63" y="110"/>
                    <a:pt x="66" y="107"/>
                  </a:cubicBezTo>
                  <a:cubicBezTo>
                    <a:pt x="68" y="105"/>
                    <a:pt x="71" y="103"/>
                    <a:pt x="74" y="102"/>
                  </a:cubicBezTo>
                  <a:cubicBezTo>
                    <a:pt x="76" y="101"/>
                    <a:pt x="79" y="102"/>
                    <a:pt x="81" y="100"/>
                  </a:cubicBezTo>
                  <a:cubicBezTo>
                    <a:pt x="82" y="100"/>
                    <a:pt x="82" y="97"/>
                    <a:pt x="84" y="97"/>
                  </a:cubicBezTo>
                  <a:cubicBezTo>
                    <a:pt x="86" y="96"/>
                    <a:pt x="89" y="97"/>
                    <a:pt x="92" y="97"/>
                  </a:cubicBezTo>
                  <a:cubicBezTo>
                    <a:pt x="95" y="96"/>
                    <a:pt x="98" y="96"/>
                    <a:pt x="100" y="95"/>
                  </a:cubicBezTo>
                  <a:cubicBezTo>
                    <a:pt x="103" y="92"/>
                    <a:pt x="103" y="88"/>
                    <a:pt x="106" y="86"/>
                  </a:cubicBezTo>
                  <a:cubicBezTo>
                    <a:pt x="109" y="83"/>
                    <a:pt x="114" y="84"/>
                    <a:pt x="118" y="83"/>
                  </a:cubicBezTo>
                  <a:cubicBezTo>
                    <a:pt x="120" y="82"/>
                    <a:pt x="121" y="80"/>
                    <a:pt x="121" y="79"/>
                  </a:cubicBezTo>
                  <a:cubicBezTo>
                    <a:pt x="120" y="77"/>
                    <a:pt x="116" y="77"/>
                    <a:pt x="116" y="75"/>
                  </a:cubicBezTo>
                  <a:cubicBezTo>
                    <a:pt x="116" y="73"/>
                    <a:pt x="118" y="70"/>
                    <a:pt x="120" y="69"/>
                  </a:cubicBezTo>
                  <a:cubicBezTo>
                    <a:pt x="123" y="67"/>
                    <a:pt x="126" y="67"/>
                    <a:pt x="129" y="67"/>
                  </a:cubicBezTo>
                  <a:cubicBezTo>
                    <a:pt x="133" y="66"/>
                    <a:pt x="137" y="64"/>
                    <a:pt x="141" y="64"/>
                  </a:cubicBezTo>
                  <a:cubicBezTo>
                    <a:pt x="143" y="63"/>
                    <a:pt x="145" y="64"/>
                    <a:pt x="147" y="63"/>
                  </a:cubicBezTo>
                  <a:cubicBezTo>
                    <a:pt x="148" y="61"/>
                    <a:pt x="150" y="59"/>
                    <a:pt x="150" y="56"/>
                  </a:cubicBezTo>
                  <a:cubicBezTo>
                    <a:pt x="150" y="54"/>
                    <a:pt x="147" y="54"/>
                    <a:pt x="146" y="52"/>
                  </a:cubicBezTo>
                  <a:cubicBezTo>
                    <a:pt x="146" y="51"/>
                    <a:pt x="147" y="49"/>
                    <a:pt x="146" y="48"/>
                  </a:cubicBezTo>
                  <a:cubicBezTo>
                    <a:pt x="146" y="46"/>
                    <a:pt x="144" y="46"/>
                    <a:pt x="143" y="44"/>
                  </a:cubicBezTo>
                  <a:cubicBezTo>
                    <a:pt x="143" y="41"/>
                    <a:pt x="144" y="37"/>
                    <a:pt x="144" y="33"/>
                  </a:cubicBezTo>
                  <a:cubicBezTo>
                    <a:pt x="144" y="29"/>
                    <a:pt x="144" y="24"/>
                    <a:pt x="143" y="20"/>
                  </a:cubicBezTo>
                  <a:cubicBezTo>
                    <a:pt x="142" y="18"/>
                    <a:pt x="140" y="16"/>
                    <a:pt x="138" y="1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0" name="Freeform 2567"/>
            <p:cNvSpPr>
              <a:spLocks noChangeAspect="1"/>
            </p:cNvSpPr>
            <p:nvPr/>
          </p:nvSpPr>
          <p:spPr bwMode="auto">
            <a:xfrm>
              <a:off x="16488842" y="8414995"/>
              <a:ext cx="2075345" cy="2039637"/>
            </a:xfrm>
            <a:custGeom>
              <a:avLst/>
              <a:gdLst>
                <a:gd name="T0" fmla="*/ 215 w 258"/>
                <a:gd name="T1" fmla="*/ 323 h 278"/>
                <a:gd name="T2" fmla="*/ 181 w 258"/>
                <a:gd name="T3" fmla="*/ 334 h 278"/>
                <a:gd name="T4" fmla="*/ 179 w 258"/>
                <a:gd name="T5" fmla="*/ 320 h 278"/>
                <a:gd name="T6" fmla="*/ 161 w 258"/>
                <a:gd name="T7" fmla="*/ 312 h 278"/>
                <a:gd name="T8" fmla="*/ 149 w 258"/>
                <a:gd name="T9" fmla="*/ 304 h 278"/>
                <a:gd name="T10" fmla="*/ 58 w 258"/>
                <a:gd name="T11" fmla="*/ 225 h 278"/>
                <a:gd name="T12" fmla="*/ 0 w 258"/>
                <a:gd name="T13" fmla="*/ 177 h 278"/>
                <a:gd name="T14" fmla="*/ 12 w 258"/>
                <a:gd name="T15" fmla="*/ 149 h 278"/>
                <a:gd name="T16" fmla="*/ 30 w 258"/>
                <a:gd name="T17" fmla="*/ 141 h 278"/>
                <a:gd name="T18" fmla="*/ 43 w 258"/>
                <a:gd name="T19" fmla="*/ 137 h 278"/>
                <a:gd name="T20" fmla="*/ 60 w 258"/>
                <a:gd name="T21" fmla="*/ 124 h 278"/>
                <a:gd name="T22" fmla="*/ 78 w 258"/>
                <a:gd name="T23" fmla="*/ 115 h 278"/>
                <a:gd name="T24" fmla="*/ 77 w 258"/>
                <a:gd name="T25" fmla="*/ 103 h 278"/>
                <a:gd name="T26" fmla="*/ 102 w 258"/>
                <a:gd name="T27" fmla="*/ 97 h 278"/>
                <a:gd name="T28" fmla="*/ 113 w 258"/>
                <a:gd name="T29" fmla="*/ 88 h 278"/>
                <a:gd name="T30" fmla="*/ 108 w 258"/>
                <a:gd name="T31" fmla="*/ 78 h 278"/>
                <a:gd name="T32" fmla="*/ 106 w 258"/>
                <a:gd name="T33" fmla="*/ 60 h 278"/>
                <a:gd name="T34" fmla="*/ 99 w 258"/>
                <a:gd name="T35" fmla="*/ 37 h 278"/>
                <a:gd name="T36" fmla="*/ 112 w 258"/>
                <a:gd name="T37" fmla="*/ 28 h 278"/>
                <a:gd name="T38" fmla="*/ 129 w 258"/>
                <a:gd name="T39" fmla="*/ 22 h 278"/>
                <a:gd name="T40" fmla="*/ 150 w 258"/>
                <a:gd name="T41" fmla="*/ 8 h 278"/>
                <a:gd name="T42" fmla="*/ 181 w 258"/>
                <a:gd name="T43" fmla="*/ 4 h 278"/>
                <a:gd name="T44" fmla="*/ 205 w 258"/>
                <a:gd name="T45" fmla="*/ 5 h 278"/>
                <a:gd name="T46" fmla="*/ 216 w 258"/>
                <a:gd name="T47" fmla="*/ 4 h 278"/>
                <a:gd name="T48" fmla="*/ 231 w 258"/>
                <a:gd name="T49" fmla="*/ 0 h 278"/>
                <a:gd name="T50" fmla="*/ 240 w 258"/>
                <a:gd name="T51" fmla="*/ 0 h 278"/>
                <a:gd name="T52" fmla="*/ 257 w 258"/>
                <a:gd name="T53" fmla="*/ 2 h 278"/>
                <a:gd name="T54" fmla="*/ 254 w 258"/>
                <a:gd name="T55" fmla="*/ 10 h 278"/>
                <a:gd name="T56" fmla="*/ 255 w 258"/>
                <a:gd name="T57" fmla="*/ 17 h 278"/>
                <a:gd name="T58" fmla="*/ 255 w 258"/>
                <a:gd name="T59" fmla="*/ 35 h 278"/>
                <a:gd name="T60" fmla="*/ 248 w 258"/>
                <a:gd name="T61" fmla="*/ 50 h 278"/>
                <a:gd name="T62" fmla="*/ 242 w 258"/>
                <a:gd name="T63" fmla="*/ 64 h 278"/>
                <a:gd name="T64" fmla="*/ 254 w 258"/>
                <a:gd name="T65" fmla="*/ 79 h 278"/>
                <a:gd name="T66" fmla="*/ 260 w 258"/>
                <a:gd name="T67" fmla="*/ 91 h 278"/>
                <a:gd name="T68" fmla="*/ 272 w 258"/>
                <a:gd name="T69" fmla="*/ 129 h 278"/>
                <a:gd name="T70" fmla="*/ 278 w 258"/>
                <a:gd name="T71" fmla="*/ 156 h 278"/>
                <a:gd name="T72" fmla="*/ 280 w 258"/>
                <a:gd name="T73" fmla="*/ 197 h 278"/>
                <a:gd name="T74" fmla="*/ 282 w 258"/>
                <a:gd name="T75" fmla="*/ 225 h 278"/>
                <a:gd name="T76" fmla="*/ 293 w 258"/>
                <a:gd name="T77" fmla="*/ 237 h 278"/>
                <a:gd name="T78" fmla="*/ 302 w 258"/>
                <a:gd name="T79" fmla="*/ 246 h 27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58"/>
                <a:gd name="T121" fmla="*/ 0 h 278"/>
                <a:gd name="T122" fmla="*/ 258 w 258"/>
                <a:gd name="T123" fmla="*/ 278 h 27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58" h="278">
                  <a:moveTo>
                    <a:pt x="258" y="210"/>
                  </a:moveTo>
                  <a:lnTo>
                    <a:pt x="179" y="269"/>
                  </a:lnTo>
                  <a:lnTo>
                    <a:pt x="163" y="275"/>
                  </a:lnTo>
                  <a:cubicBezTo>
                    <a:pt x="159" y="276"/>
                    <a:pt x="156" y="278"/>
                    <a:pt x="151" y="278"/>
                  </a:cubicBezTo>
                  <a:cubicBezTo>
                    <a:pt x="150" y="278"/>
                    <a:pt x="148" y="278"/>
                    <a:pt x="148" y="277"/>
                  </a:cubicBezTo>
                  <a:cubicBezTo>
                    <a:pt x="147" y="273"/>
                    <a:pt x="150" y="269"/>
                    <a:pt x="149" y="266"/>
                  </a:cubicBezTo>
                  <a:cubicBezTo>
                    <a:pt x="147" y="263"/>
                    <a:pt x="143" y="262"/>
                    <a:pt x="140" y="261"/>
                  </a:cubicBezTo>
                  <a:cubicBezTo>
                    <a:pt x="138" y="260"/>
                    <a:pt x="136" y="261"/>
                    <a:pt x="134" y="260"/>
                  </a:cubicBezTo>
                  <a:cubicBezTo>
                    <a:pt x="132" y="259"/>
                    <a:pt x="131" y="257"/>
                    <a:pt x="130" y="255"/>
                  </a:cubicBezTo>
                  <a:cubicBezTo>
                    <a:pt x="128" y="254"/>
                    <a:pt x="125" y="255"/>
                    <a:pt x="124" y="253"/>
                  </a:cubicBezTo>
                  <a:cubicBezTo>
                    <a:pt x="123" y="251"/>
                    <a:pt x="124" y="249"/>
                    <a:pt x="124" y="246"/>
                  </a:cubicBezTo>
                  <a:lnTo>
                    <a:pt x="48" y="187"/>
                  </a:lnTo>
                  <a:lnTo>
                    <a:pt x="0" y="152"/>
                  </a:lnTo>
                  <a:lnTo>
                    <a:pt x="0" y="147"/>
                  </a:lnTo>
                  <a:lnTo>
                    <a:pt x="0" y="132"/>
                  </a:lnTo>
                  <a:cubicBezTo>
                    <a:pt x="0" y="129"/>
                    <a:pt x="7" y="127"/>
                    <a:pt x="10" y="124"/>
                  </a:cubicBezTo>
                  <a:cubicBezTo>
                    <a:pt x="12" y="122"/>
                    <a:pt x="15" y="120"/>
                    <a:pt x="18" y="119"/>
                  </a:cubicBezTo>
                  <a:cubicBezTo>
                    <a:pt x="20" y="118"/>
                    <a:pt x="23" y="119"/>
                    <a:pt x="25" y="117"/>
                  </a:cubicBezTo>
                  <a:cubicBezTo>
                    <a:pt x="26" y="117"/>
                    <a:pt x="26" y="114"/>
                    <a:pt x="28" y="114"/>
                  </a:cubicBezTo>
                  <a:cubicBezTo>
                    <a:pt x="30" y="113"/>
                    <a:pt x="33" y="114"/>
                    <a:pt x="36" y="114"/>
                  </a:cubicBezTo>
                  <a:cubicBezTo>
                    <a:pt x="39" y="113"/>
                    <a:pt x="42" y="113"/>
                    <a:pt x="44" y="112"/>
                  </a:cubicBezTo>
                  <a:cubicBezTo>
                    <a:pt x="47" y="109"/>
                    <a:pt x="47" y="105"/>
                    <a:pt x="50" y="103"/>
                  </a:cubicBezTo>
                  <a:cubicBezTo>
                    <a:pt x="53" y="100"/>
                    <a:pt x="58" y="101"/>
                    <a:pt x="62" y="100"/>
                  </a:cubicBezTo>
                  <a:cubicBezTo>
                    <a:pt x="64" y="99"/>
                    <a:pt x="65" y="97"/>
                    <a:pt x="65" y="96"/>
                  </a:cubicBezTo>
                  <a:cubicBezTo>
                    <a:pt x="64" y="94"/>
                    <a:pt x="60" y="94"/>
                    <a:pt x="60" y="92"/>
                  </a:cubicBezTo>
                  <a:cubicBezTo>
                    <a:pt x="60" y="90"/>
                    <a:pt x="62" y="87"/>
                    <a:pt x="64" y="86"/>
                  </a:cubicBezTo>
                  <a:cubicBezTo>
                    <a:pt x="67" y="84"/>
                    <a:pt x="70" y="84"/>
                    <a:pt x="73" y="84"/>
                  </a:cubicBezTo>
                  <a:cubicBezTo>
                    <a:pt x="77" y="83"/>
                    <a:pt x="81" y="81"/>
                    <a:pt x="85" y="81"/>
                  </a:cubicBezTo>
                  <a:cubicBezTo>
                    <a:pt x="87" y="80"/>
                    <a:pt x="89" y="81"/>
                    <a:pt x="91" y="80"/>
                  </a:cubicBezTo>
                  <a:cubicBezTo>
                    <a:pt x="92" y="78"/>
                    <a:pt x="94" y="76"/>
                    <a:pt x="94" y="73"/>
                  </a:cubicBezTo>
                  <a:cubicBezTo>
                    <a:pt x="94" y="71"/>
                    <a:pt x="91" y="71"/>
                    <a:pt x="90" y="69"/>
                  </a:cubicBezTo>
                  <a:cubicBezTo>
                    <a:pt x="90" y="68"/>
                    <a:pt x="91" y="66"/>
                    <a:pt x="90" y="65"/>
                  </a:cubicBezTo>
                  <a:cubicBezTo>
                    <a:pt x="90" y="63"/>
                    <a:pt x="88" y="63"/>
                    <a:pt x="87" y="61"/>
                  </a:cubicBezTo>
                  <a:cubicBezTo>
                    <a:pt x="87" y="58"/>
                    <a:pt x="88" y="54"/>
                    <a:pt x="88" y="50"/>
                  </a:cubicBezTo>
                  <a:cubicBezTo>
                    <a:pt x="88" y="46"/>
                    <a:pt x="88" y="41"/>
                    <a:pt x="87" y="37"/>
                  </a:cubicBezTo>
                  <a:cubicBezTo>
                    <a:pt x="86" y="35"/>
                    <a:pt x="84" y="33"/>
                    <a:pt x="82" y="31"/>
                  </a:cubicBezTo>
                  <a:cubicBezTo>
                    <a:pt x="85" y="31"/>
                    <a:pt x="87" y="31"/>
                    <a:pt x="89" y="29"/>
                  </a:cubicBezTo>
                  <a:cubicBezTo>
                    <a:pt x="91" y="28"/>
                    <a:pt x="91" y="24"/>
                    <a:pt x="93" y="23"/>
                  </a:cubicBezTo>
                  <a:cubicBezTo>
                    <a:pt x="95" y="21"/>
                    <a:pt x="97" y="20"/>
                    <a:pt x="100" y="19"/>
                  </a:cubicBezTo>
                  <a:cubicBezTo>
                    <a:pt x="102" y="19"/>
                    <a:pt x="105" y="19"/>
                    <a:pt x="107" y="18"/>
                  </a:cubicBezTo>
                  <a:cubicBezTo>
                    <a:pt x="110" y="16"/>
                    <a:pt x="111" y="13"/>
                    <a:pt x="114" y="11"/>
                  </a:cubicBezTo>
                  <a:cubicBezTo>
                    <a:pt x="118" y="9"/>
                    <a:pt x="121" y="8"/>
                    <a:pt x="125" y="7"/>
                  </a:cubicBezTo>
                  <a:cubicBezTo>
                    <a:pt x="128" y="6"/>
                    <a:pt x="132" y="6"/>
                    <a:pt x="135" y="5"/>
                  </a:cubicBezTo>
                  <a:cubicBezTo>
                    <a:pt x="140" y="5"/>
                    <a:pt x="145" y="4"/>
                    <a:pt x="151" y="3"/>
                  </a:cubicBezTo>
                  <a:cubicBezTo>
                    <a:pt x="156" y="3"/>
                    <a:pt x="161" y="2"/>
                    <a:pt x="166" y="2"/>
                  </a:cubicBezTo>
                  <a:cubicBezTo>
                    <a:pt x="168" y="2"/>
                    <a:pt x="169" y="3"/>
                    <a:pt x="171" y="4"/>
                  </a:cubicBezTo>
                  <a:cubicBezTo>
                    <a:pt x="173" y="4"/>
                    <a:pt x="174" y="6"/>
                    <a:pt x="175" y="6"/>
                  </a:cubicBezTo>
                  <a:cubicBezTo>
                    <a:pt x="177" y="6"/>
                    <a:pt x="178" y="4"/>
                    <a:pt x="180" y="3"/>
                  </a:cubicBezTo>
                  <a:cubicBezTo>
                    <a:pt x="182" y="2"/>
                    <a:pt x="185" y="2"/>
                    <a:pt x="187" y="1"/>
                  </a:cubicBezTo>
                  <a:cubicBezTo>
                    <a:pt x="189" y="1"/>
                    <a:pt x="190" y="0"/>
                    <a:pt x="192" y="0"/>
                  </a:cubicBezTo>
                  <a:cubicBezTo>
                    <a:pt x="193" y="1"/>
                    <a:pt x="194" y="2"/>
                    <a:pt x="195" y="2"/>
                  </a:cubicBezTo>
                  <a:cubicBezTo>
                    <a:pt x="197" y="2"/>
                    <a:pt x="198" y="0"/>
                    <a:pt x="200" y="0"/>
                  </a:cubicBezTo>
                  <a:cubicBezTo>
                    <a:pt x="202" y="0"/>
                    <a:pt x="205" y="3"/>
                    <a:pt x="207" y="2"/>
                  </a:cubicBezTo>
                  <a:lnTo>
                    <a:pt x="214" y="2"/>
                  </a:lnTo>
                  <a:cubicBezTo>
                    <a:pt x="214" y="2"/>
                    <a:pt x="214" y="4"/>
                    <a:pt x="214" y="5"/>
                  </a:cubicBezTo>
                  <a:cubicBezTo>
                    <a:pt x="213" y="6"/>
                    <a:pt x="212" y="7"/>
                    <a:pt x="211" y="8"/>
                  </a:cubicBezTo>
                  <a:cubicBezTo>
                    <a:pt x="211" y="9"/>
                    <a:pt x="209" y="9"/>
                    <a:pt x="209" y="10"/>
                  </a:cubicBezTo>
                  <a:cubicBezTo>
                    <a:pt x="209" y="11"/>
                    <a:pt x="211" y="12"/>
                    <a:pt x="212" y="14"/>
                  </a:cubicBezTo>
                  <a:cubicBezTo>
                    <a:pt x="212" y="16"/>
                    <a:pt x="211" y="17"/>
                    <a:pt x="211" y="18"/>
                  </a:cubicBezTo>
                  <a:cubicBezTo>
                    <a:pt x="211" y="22"/>
                    <a:pt x="212" y="25"/>
                    <a:pt x="212" y="29"/>
                  </a:cubicBezTo>
                  <a:cubicBezTo>
                    <a:pt x="212" y="32"/>
                    <a:pt x="212" y="36"/>
                    <a:pt x="210" y="38"/>
                  </a:cubicBezTo>
                  <a:cubicBezTo>
                    <a:pt x="210" y="40"/>
                    <a:pt x="207" y="41"/>
                    <a:pt x="206" y="42"/>
                  </a:cubicBezTo>
                  <a:cubicBezTo>
                    <a:pt x="204" y="44"/>
                    <a:pt x="202" y="46"/>
                    <a:pt x="201" y="48"/>
                  </a:cubicBezTo>
                  <a:cubicBezTo>
                    <a:pt x="200" y="50"/>
                    <a:pt x="200" y="52"/>
                    <a:pt x="201" y="53"/>
                  </a:cubicBezTo>
                  <a:cubicBezTo>
                    <a:pt x="201" y="56"/>
                    <a:pt x="202" y="59"/>
                    <a:pt x="204" y="61"/>
                  </a:cubicBezTo>
                  <a:cubicBezTo>
                    <a:pt x="206" y="63"/>
                    <a:pt x="209" y="64"/>
                    <a:pt x="211" y="66"/>
                  </a:cubicBezTo>
                  <a:cubicBezTo>
                    <a:pt x="212" y="68"/>
                    <a:pt x="210" y="70"/>
                    <a:pt x="211" y="72"/>
                  </a:cubicBezTo>
                  <a:cubicBezTo>
                    <a:pt x="212" y="74"/>
                    <a:pt x="214" y="75"/>
                    <a:pt x="216" y="76"/>
                  </a:cubicBezTo>
                  <a:cubicBezTo>
                    <a:pt x="217" y="77"/>
                    <a:pt x="220" y="77"/>
                    <a:pt x="221" y="78"/>
                  </a:cubicBezTo>
                  <a:lnTo>
                    <a:pt x="226" y="107"/>
                  </a:lnTo>
                  <a:cubicBezTo>
                    <a:pt x="225" y="107"/>
                    <a:pt x="223" y="107"/>
                    <a:pt x="223" y="109"/>
                  </a:cubicBezTo>
                  <a:cubicBezTo>
                    <a:pt x="225" y="116"/>
                    <a:pt x="230" y="123"/>
                    <a:pt x="231" y="130"/>
                  </a:cubicBezTo>
                  <a:cubicBezTo>
                    <a:pt x="232" y="136"/>
                    <a:pt x="229" y="143"/>
                    <a:pt x="230" y="149"/>
                  </a:cubicBezTo>
                  <a:cubicBezTo>
                    <a:pt x="230" y="154"/>
                    <a:pt x="234" y="159"/>
                    <a:pt x="233" y="164"/>
                  </a:cubicBezTo>
                  <a:cubicBezTo>
                    <a:pt x="232" y="167"/>
                    <a:pt x="225" y="166"/>
                    <a:pt x="226" y="169"/>
                  </a:cubicBezTo>
                  <a:cubicBezTo>
                    <a:pt x="226" y="176"/>
                    <a:pt x="233" y="181"/>
                    <a:pt x="235" y="187"/>
                  </a:cubicBezTo>
                  <a:cubicBezTo>
                    <a:pt x="236" y="190"/>
                    <a:pt x="234" y="195"/>
                    <a:pt x="236" y="198"/>
                  </a:cubicBezTo>
                  <a:cubicBezTo>
                    <a:pt x="238" y="200"/>
                    <a:pt x="242" y="197"/>
                    <a:pt x="244" y="197"/>
                  </a:cubicBezTo>
                  <a:cubicBezTo>
                    <a:pt x="248" y="198"/>
                    <a:pt x="252" y="199"/>
                    <a:pt x="254" y="202"/>
                  </a:cubicBezTo>
                  <a:cubicBezTo>
                    <a:pt x="255" y="203"/>
                    <a:pt x="251" y="204"/>
                    <a:pt x="251" y="205"/>
                  </a:cubicBezTo>
                  <a:cubicBezTo>
                    <a:pt x="252" y="208"/>
                    <a:pt x="256" y="209"/>
                    <a:pt x="258" y="21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1" name="Freeform 2581"/>
            <p:cNvSpPr>
              <a:spLocks noChangeAspect="1"/>
            </p:cNvSpPr>
            <p:nvPr/>
          </p:nvSpPr>
          <p:spPr bwMode="auto">
            <a:xfrm>
              <a:off x="16435274" y="7792116"/>
              <a:ext cx="321346" cy="628992"/>
            </a:xfrm>
            <a:custGeom>
              <a:avLst/>
              <a:gdLst>
                <a:gd name="T0" fmla="*/ 30 w 40"/>
                <a:gd name="T1" fmla="*/ 97 h 86"/>
                <a:gd name="T2" fmla="*/ 23 w 40"/>
                <a:gd name="T3" fmla="*/ 102 h 86"/>
                <a:gd name="T4" fmla="*/ 20 w 40"/>
                <a:gd name="T5" fmla="*/ 99 h 86"/>
                <a:gd name="T6" fmla="*/ 12 w 40"/>
                <a:gd name="T7" fmla="*/ 99 h 86"/>
                <a:gd name="T8" fmla="*/ 7 w 40"/>
                <a:gd name="T9" fmla="*/ 102 h 86"/>
                <a:gd name="T10" fmla="*/ 10 w 40"/>
                <a:gd name="T11" fmla="*/ 93 h 86"/>
                <a:gd name="T12" fmla="*/ 8 w 40"/>
                <a:gd name="T13" fmla="*/ 84 h 86"/>
                <a:gd name="T14" fmla="*/ 12 w 40"/>
                <a:gd name="T15" fmla="*/ 72 h 86"/>
                <a:gd name="T16" fmla="*/ 8 w 40"/>
                <a:gd name="T17" fmla="*/ 72 h 86"/>
                <a:gd name="T18" fmla="*/ 4 w 40"/>
                <a:gd name="T19" fmla="*/ 73 h 86"/>
                <a:gd name="T20" fmla="*/ 7 w 40"/>
                <a:gd name="T21" fmla="*/ 67 h 86"/>
                <a:gd name="T22" fmla="*/ 7 w 40"/>
                <a:gd name="T23" fmla="*/ 63 h 86"/>
                <a:gd name="T24" fmla="*/ 4 w 40"/>
                <a:gd name="T25" fmla="*/ 67 h 86"/>
                <a:gd name="T26" fmla="*/ 0 w 40"/>
                <a:gd name="T27" fmla="*/ 66 h 86"/>
                <a:gd name="T28" fmla="*/ 2 w 40"/>
                <a:gd name="T29" fmla="*/ 59 h 86"/>
                <a:gd name="T30" fmla="*/ 6 w 40"/>
                <a:gd name="T31" fmla="*/ 50 h 86"/>
                <a:gd name="T32" fmla="*/ 8 w 40"/>
                <a:gd name="T33" fmla="*/ 41 h 86"/>
                <a:gd name="T34" fmla="*/ 10 w 40"/>
                <a:gd name="T35" fmla="*/ 35 h 86"/>
                <a:gd name="T36" fmla="*/ 12 w 40"/>
                <a:gd name="T37" fmla="*/ 29 h 86"/>
                <a:gd name="T38" fmla="*/ 12 w 40"/>
                <a:gd name="T39" fmla="*/ 19 h 86"/>
                <a:gd name="T40" fmla="*/ 10 w 40"/>
                <a:gd name="T41" fmla="*/ 12 h 86"/>
                <a:gd name="T42" fmla="*/ 8 w 40"/>
                <a:gd name="T43" fmla="*/ 5 h 86"/>
                <a:gd name="T44" fmla="*/ 18 w 40"/>
                <a:gd name="T45" fmla="*/ 0 h 86"/>
                <a:gd name="T46" fmla="*/ 22 w 40"/>
                <a:gd name="T47" fmla="*/ 2 h 86"/>
                <a:gd name="T48" fmla="*/ 19 w 40"/>
                <a:gd name="T49" fmla="*/ 7 h 86"/>
                <a:gd name="T50" fmla="*/ 26 w 40"/>
                <a:gd name="T51" fmla="*/ 6 h 86"/>
                <a:gd name="T52" fmla="*/ 31 w 40"/>
                <a:gd name="T53" fmla="*/ 7 h 86"/>
                <a:gd name="T54" fmla="*/ 35 w 40"/>
                <a:gd name="T55" fmla="*/ 4 h 86"/>
                <a:gd name="T56" fmla="*/ 43 w 40"/>
                <a:gd name="T57" fmla="*/ 4 h 86"/>
                <a:gd name="T58" fmla="*/ 42 w 40"/>
                <a:gd name="T59" fmla="*/ 10 h 86"/>
                <a:gd name="T60" fmla="*/ 48 w 40"/>
                <a:gd name="T61" fmla="*/ 11 h 86"/>
                <a:gd name="T62" fmla="*/ 43 w 40"/>
                <a:gd name="T63" fmla="*/ 18 h 86"/>
                <a:gd name="T64" fmla="*/ 37 w 40"/>
                <a:gd name="T65" fmla="*/ 23 h 86"/>
                <a:gd name="T66" fmla="*/ 38 w 40"/>
                <a:gd name="T67" fmla="*/ 36 h 86"/>
                <a:gd name="T68" fmla="*/ 36 w 40"/>
                <a:gd name="T69" fmla="*/ 40 h 86"/>
                <a:gd name="T70" fmla="*/ 37 w 40"/>
                <a:gd name="T71" fmla="*/ 43 h 86"/>
                <a:gd name="T72" fmla="*/ 36 w 40"/>
                <a:gd name="T73" fmla="*/ 49 h 86"/>
                <a:gd name="T74" fmla="*/ 30 w 40"/>
                <a:gd name="T75" fmla="*/ 52 h 86"/>
                <a:gd name="T76" fmla="*/ 32 w 40"/>
                <a:gd name="T77" fmla="*/ 59 h 86"/>
                <a:gd name="T78" fmla="*/ 36 w 40"/>
                <a:gd name="T79" fmla="*/ 61 h 86"/>
                <a:gd name="T80" fmla="*/ 36 w 40"/>
                <a:gd name="T81" fmla="*/ 65 h 86"/>
                <a:gd name="T82" fmla="*/ 31 w 40"/>
                <a:gd name="T83" fmla="*/ 69 h 86"/>
                <a:gd name="T84" fmla="*/ 31 w 40"/>
                <a:gd name="T85" fmla="*/ 74 h 86"/>
                <a:gd name="T86" fmla="*/ 36 w 40"/>
                <a:gd name="T87" fmla="*/ 80 h 86"/>
                <a:gd name="T88" fmla="*/ 31 w 40"/>
                <a:gd name="T89" fmla="*/ 85 h 86"/>
                <a:gd name="T90" fmla="*/ 28 w 40"/>
                <a:gd name="T91" fmla="*/ 90 h 86"/>
                <a:gd name="T92" fmla="*/ 30 w 40"/>
                <a:gd name="T93" fmla="*/ 97 h 8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0"/>
                <a:gd name="T142" fmla="*/ 0 h 86"/>
                <a:gd name="T143" fmla="*/ 40 w 40"/>
                <a:gd name="T144" fmla="*/ 86 h 8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0" h="86">
                  <a:moveTo>
                    <a:pt x="25" y="81"/>
                  </a:moveTo>
                  <a:cubicBezTo>
                    <a:pt x="23" y="83"/>
                    <a:pt x="21" y="85"/>
                    <a:pt x="19" y="85"/>
                  </a:cubicBezTo>
                  <a:cubicBezTo>
                    <a:pt x="18" y="85"/>
                    <a:pt x="18" y="84"/>
                    <a:pt x="17" y="83"/>
                  </a:cubicBezTo>
                  <a:cubicBezTo>
                    <a:pt x="15" y="83"/>
                    <a:pt x="12" y="83"/>
                    <a:pt x="10" y="83"/>
                  </a:cubicBezTo>
                  <a:cubicBezTo>
                    <a:pt x="8" y="83"/>
                    <a:pt x="6" y="86"/>
                    <a:pt x="6" y="85"/>
                  </a:cubicBezTo>
                  <a:cubicBezTo>
                    <a:pt x="5" y="82"/>
                    <a:pt x="7" y="80"/>
                    <a:pt x="8" y="78"/>
                  </a:cubicBezTo>
                  <a:cubicBezTo>
                    <a:pt x="8" y="75"/>
                    <a:pt x="7" y="72"/>
                    <a:pt x="7" y="70"/>
                  </a:cubicBezTo>
                  <a:cubicBezTo>
                    <a:pt x="8" y="66"/>
                    <a:pt x="10" y="63"/>
                    <a:pt x="10" y="60"/>
                  </a:cubicBezTo>
                  <a:cubicBezTo>
                    <a:pt x="10" y="59"/>
                    <a:pt x="8" y="60"/>
                    <a:pt x="7" y="60"/>
                  </a:cubicBezTo>
                  <a:cubicBezTo>
                    <a:pt x="6" y="61"/>
                    <a:pt x="4" y="62"/>
                    <a:pt x="3" y="61"/>
                  </a:cubicBezTo>
                  <a:cubicBezTo>
                    <a:pt x="3" y="59"/>
                    <a:pt x="5" y="58"/>
                    <a:pt x="6" y="56"/>
                  </a:cubicBezTo>
                  <a:cubicBezTo>
                    <a:pt x="6" y="55"/>
                    <a:pt x="7" y="53"/>
                    <a:pt x="6" y="53"/>
                  </a:cubicBezTo>
                  <a:cubicBezTo>
                    <a:pt x="4" y="53"/>
                    <a:pt x="5" y="56"/>
                    <a:pt x="3" y="56"/>
                  </a:cubicBezTo>
                  <a:cubicBezTo>
                    <a:pt x="2" y="56"/>
                    <a:pt x="1" y="56"/>
                    <a:pt x="0" y="55"/>
                  </a:cubicBezTo>
                  <a:cubicBezTo>
                    <a:pt x="0" y="53"/>
                    <a:pt x="1" y="51"/>
                    <a:pt x="2" y="49"/>
                  </a:cubicBezTo>
                  <a:cubicBezTo>
                    <a:pt x="2" y="47"/>
                    <a:pt x="4" y="45"/>
                    <a:pt x="5" y="42"/>
                  </a:cubicBezTo>
                  <a:cubicBezTo>
                    <a:pt x="6" y="39"/>
                    <a:pt x="7" y="37"/>
                    <a:pt x="7" y="34"/>
                  </a:cubicBezTo>
                  <a:cubicBezTo>
                    <a:pt x="8" y="32"/>
                    <a:pt x="7" y="31"/>
                    <a:pt x="8" y="29"/>
                  </a:cubicBezTo>
                  <a:cubicBezTo>
                    <a:pt x="8" y="27"/>
                    <a:pt x="10" y="26"/>
                    <a:pt x="10" y="24"/>
                  </a:cubicBezTo>
                  <a:cubicBezTo>
                    <a:pt x="10" y="21"/>
                    <a:pt x="10" y="18"/>
                    <a:pt x="10" y="16"/>
                  </a:cubicBezTo>
                  <a:cubicBezTo>
                    <a:pt x="9" y="14"/>
                    <a:pt x="9" y="12"/>
                    <a:pt x="8" y="10"/>
                  </a:cubicBezTo>
                  <a:cubicBezTo>
                    <a:pt x="8" y="8"/>
                    <a:pt x="8" y="6"/>
                    <a:pt x="7" y="4"/>
                  </a:cubicBezTo>
                  <a:cubicBezTo>
                    <a:pt x="10" y="3"/>
                    <a:pt x="12" y="1"/>
                    <a:pt x="15" y="0"/>
                  </a:cubicBezTo>
                  <a:cubicBezTo>
                    <a:pt x="16" y="0"/>
                    <a:pt x="18" y="1"/>
                    <a:pt x="18" y="2"/>
                  </a:cubicBezTo>
                  <a:cubicBezTo>
                    <a:pt x="18" y="4"/>
                    <a:pt x="14" y="5"/>
                    <a:pt x="16" y="6"/>
                  </a:cubicBezTo>
                  <a:cubicBezTo>
                    <a:pt x="17" y="7"/>
                    <a:pt x="20" y="5"/>
                    <a:pt x="22" y="5"/>
                  </a:cubicBezTo>
                  <a:cubicBezTo>
                    <a:pt x="23" y="5"/>
                    <a:pt x="25" y="6"/>
                    <a:pt x="26" y="6"/>
                  </a:cubicBezTo>
                  <a:cubicBezTo>
                    <a:pt x="27" y="5"/>
                    <a:pt x="28" y="3"/>
                    <a:pt x="29" y="3"/>
                  </a:cubicBezTo>
                  <a:cubicBezTo>
                    <a:pt x="31" y="3"/>
                    <a:pt x="34" y="2"/>
                    <a:pt x="36" y="3"/>
                  </a:cubicBezTo>
                  <a:cubicBezTo>
                    <a:pt x="37" y="4"/>
                    <a:pt x="35" y="6"/>
                    <a:pt x="35" y="8"/>
                  </a:cubicBezTo>
                  <a:cubicBezTo>
                    <a:pt x="36" y="9"/>
                    <a:pt x="40" y="8"/>
                    <a:pt x="40" y="9"/>
                  </a:cubicBezTo>
                  <a:cubicBezTo>
                    <a:pt x="40" y="12"/>
                    <a:pt x="37" y="13"/>
                    <a:pt x="36" y="15"/>
                  </a:cubicBezTo>
                  <a:cubicBezTo>
                    <a:pt x="34" y="17"/>
                    <a:pt x="32" y="17"/>
                    <a:pt x="31" y="19"/>
                  </a:cubicBezTo>
                  <a:cubicBezTo>
                    <a:pt x="30" y="23"/>
                    <a:pt x="33" y="26"/>
                    <a:pt x="32" y="30"/>
                  </a:cubicBezTo>
                  <a:cubicBezTo>
                    <a:pt x="32" y="31"/>
                    <a:pt x="30" y="32"/>
                    <a:pt x="30" y="33"/>
                  </a:cubicBezTo>
                  <a:cubicBezTo>
                    <a:pt x="29" y="34"/>
                    <a:pt x="31" y="35"/>
                    <a:pt x="31" y="36"/>
                  </a:cubicBezTo>
                  <a:cubicBezTo>
                    <a:pt x="31" y="38"/>
                    <a:pt x="31" y="40"/>
                    <a:pt x="30" y="41"/>
                  </a:cubicBezTo>
                  <a:cubicBezTo>
                    <a:pt x="28" y="42"/>
                    <a:pt x="25" y="41"/>
                    <a:pt x="25" y="43"/>
                  </a:cubicBezTo>
                  <a:cubicBezTo>
                    <a:pt x="24" y="45"/>
                    <a:pt x="26" y="47"/>
                    <a:pt x="27" y="49"/>
                  </a:cubicBezTo>
                  <a:cubicBezTo>
                    <a:pt x="28" y="50"/>
                    <a:pt x="30" y="50"/>
                    <a:pt x="30" y="51"/>
                  </a:cubicBezTo>
                  <a:cubicBezTo>
                    <a:pt x="31" y="52"/>
                    <a:pt x="31" y="53"/>
                    <a:pt x="30" y="54"/>
                  </a:cubicBezTo>
                  <a:cubicBezTo>
                    <a:pt x="29" y="56"/>
                    <a:pt x="27" y="57"/>
                    <a:pt x="26" y="58"/>
                  </a:cubicBezTo>
                  <a:cubicBezTo>
                    <a:pt x="26" y="59"/>
                    <a:pt x="26" y="61"/>
                    <a:pt x="26" y="62"/>
                  </a:cubicBezTo>
                  <a:cubicBezTo>
                    <a:pt x="27" y="64"/>
                    <a:pt x="30" y="65"/>
                    <a:pt x="30" y="67"/>
                  </a:cubicBezTo>
                  <a:cubicBezTo>
                    <a:pt x="30" y="69"/>
                    <a:pt x="27" y="69"/>
                    <a:pt x="26" y="71"/>
                  </a:cubicBezTo>
                  <a:cubicBezTo>
                    <a:pt x="25" y="72"/>
                    <a:pt x="23" y="74"/>
                    <a:pt x="23" y="75"/>
                  </a:cubicBezTo>
                  <a:cubicBezTo>
                    <a:pt x="23" y="78"/>
                    <a:pt x="24" y="79"/>
                    <a:pt x="25" y="8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2" name="Freeform 2584"/>
            <p:cNvSpPr>
              <a:spLocks noChangeAspect="1"/>
            </p:cNvSpPr>
            <p:nvPr/>
          </p:nvSpPr>
          <p:spPr bwMode="auto">
            <a:xfrm>
              <a:off x="18008528" y="7175337"/>
              <a:ext cx="1164875" cy="1129731"/>
            </a:xfrm>
            <a:custGeom>
              <a:avLst/>
              <a:gdLst>
                <a:gd name="T0" fmla="*/ 94 w 145"/>
                <a:gd name="T1" fmla="*/ 29 h 154"/>
                <a:gd name="T2" fmla="*/ 80 w 145"/>
                <a:gd name="T3" fmla="*/ 38 h 154"/>
                <a:gd name="T4" fmla="*/ 82 w 145"/>
                <a:gd name="T5" fmla="*/ 58 h 154"/>
                <a:gd name="T6" fmla="*/ 97 w 145"/>
                <a:gd name="T7" fmla="*/ 71 h 154"/>
                <a:gd name="T8" fmla="*/ 119 w 145"/>
                <a:gd name="T9" fmla="*/ 102 h 154"/>
                <a:gd name="T10" fmla="*/ 138 w 145"/>
                <a:gd name="T11" fmla="*/ 105 h 154"/>
                <a:gd name="T12" fmla="*/ 140 w 145"/>
                <a:gd name="T13" fmla="*/ 118 h 154"/>
                <a:gd name="T14" fmla="*/ 169 w 145"/>
                <a:gd name="T15" fmla="*/ 133 h 154"/>
                <a:gd name="T16" fmla="*/ 167 w 145"/>
                <a:gd name="T17" fmla="*/ 143 h 154"/>
                <a:gd name="T18" fmla="*/ 156 w 145"/>
                <a:gd name="T19" fmla="*/ 136 h 154"/>
                <a:gd name="T20" fmla="*/ 145 w 145"/>
                <a:gd name="T21" fmla="*/ 147 h 154"/>
                <a:gd name="T22" fmla="*/ 154 w 145"/>
                <a:gd name="T23" fmla="*/ 159 h 154"/>
                <a:gd name="T24" fmla="*/ 145 w 145"/>
                <a:gd name="T25" fmla="*/ 167 h 154"/>
                <a:gd name="T26" fmla="*/ 139 w 145"/>
                <a:gd name="T27" fmla="*/ 184 h 154"/>
                <a:gd name="T28" fmla="*/ 136 w 145"/>
                <a:gd name="T29" fmla="*/ 173 h 154"/>
                <a:gd name="T30" fmla="*/ 139 w 145"/>
                <a:gd name="T31" fmla="*/ 163 h 154"/>
                <a:gd name="T32" fmla="*/ 132 w 145"/>
                <a:gd name="T33" fmla="*/ 143 h 154"/>
                <a:gd name="T34" fmla="*/ 121 w 145"/>
                <a:gd name="T35" fmla="*/ 138 h 154"/>
                <a:gd name="T36" fmla="*/ 115 w 145"/>
                <a:gd name="T37" fmla="*/ 132 h 154"/>
                <a:gd name="T38" fmla="*/ 102 w 145"/>
                <a:gd name="T39" fmla="*/ 119 h 154"/>
                <a:gd name="T40" fmla="*/ 84 w 145"/>
                <a:gd name="T41" fmla="*/ 111 h 154"/>
                <a:gd name="T42" fmla="*/ 66 w 145"/>
                <a:gd name="T43" fmla="*/ 95 h 154"/>
                <a:gd name="T44" fmla="*/ 56 w 145"/>
                <a:gd name="T45" fmla="*/ 82 h 154"/>
                <a:gd name="T46" fmla="*/ 47 w 145"/>
                <a:gd name="T47" fmla="*/ 62 h 154"/>
                <a:gd name="T48" fmla="*/ 29 w 145"/>
                <a:gd name="T49" fmla="*/ 55 h 154"/>
                <a:gd name="T50" fmla="*/ 16 w 145"/>
                <a:gd name="T51" fmla="*/ 66 h 154"/>
                <a:gd name="T52" fmla="*/ 8 w 145"/>
                <a:gd name="T53" fmla="*/ 66 h 154"/>
                <a:gd name="T54" fmla="*/ 10 w 145"/>
                <a:gd name="T55" fmla="*/ 61 h 154"/>
                <a:gd name="T56" fmla="*/ 4 w 145"/>
                <a:gd name="T57" fmla="*/ 46 h 154"/>
                <a:gd name="T58" fmla="*/ 6 w 145"/>
                <a:gd name="T59" fmla="*/ 37 h 154"/>
                <a:gd name="T60" fmla="*/ 1 w 145"/>
                <a:gd name="T61" fmla="*/ 25 h 154"/>
                <a:gd name="T62" fmla="*/ 12 w 145"/>
                <a:gd name="T63" fmla="*/ 23 h 154"/>
                <a:gd name="T64" fmla="*/ 20 w 145"/>
                <a:gd name="T65" fmla="*/ 16 h 154"/>
                <a:gd name="T66" fmla="*/ 29 w 145"/>
                <a:gd name="T67" fmla="*/ 20 h 154"/>
                <a:gd name="T68" fmla="*/ 36 w 145"/>
                <a:gd name="T69" fmla="*/ 16 h 154"/>
                <a:gd name="T70" fmla="*/ 46 w 145"/>
                <a:gd name="T71" fmla="*/ 16 h 154"/>
                <a:gd name="T72" fmla="*/ 49 w 145"/>
                <a:gd name="T73" fmla="*/ 10 h 154"/>
                <a:gd name="T74" fmla="*/ 54 w 145"/>
                <a:gd name="T75" fmla="*/ 5 h 154"/>
                <a:gd name="T76" fmla="*/ 62 w 145"/>
                <a:gd name="T77" fmla="*/ 4 h 154"/>
                <a:gd name="T78" fmla="*/ 79 w 145"/>
                <a:gd name="T79" fmla="*/ 0 h 154"/>
                <a:gd name="T80" fmla="*/ 90 w 145"/>
                <a:gd name="T81" fmla="*/ 10 h 154"/>
                <a:gd name="T82" fmla="*/ 97 w 145"/>
                <a:gd name="T83" fmla="*/ 14 h 154"/>
                <a:gd name="T84" fmla="*/ 101 w 145"/>
                <a:gd name="T85" fmla="*/ 29 h 1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45"/>
                <a:gd name="T130" fmla="*/ 0 h 154"/>
                <a:gd name="T131" fmla="*/ 145 w 145"/>
                <a:gd name="T132" fmla="*/ 154 h 15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45" h="154">
                  <a:moveTo>
                    <a:pt x="84" y="24"/>
                  </a:moveTo>
                  <a:cubicBezTo>
                    <a:pt x="83" y="24"/>
                    <a:pt x="82" y="24"/>
                    <a:pt x="81" y="24"/>
                  </a:cubicBezTo>
                  <a:cubicBezTo>
                    <a:pt x="80" y="24"/>
                    <a:pt x="79" y="23"/>
                    <a:pt x="78" y="24"/>
                  </a:cubicBezTo>
                  <a:cubicBezTo>
                    <a:pt x="76" y="24"/>
                    <a:pt x="75" y="26"/>
                    <a:pt x="74" y="26"/>
                  </a:cubicBezTo>
                  <a:cubicBezTo>
                    <a:pt x="72" y="27"/>
                    <a:pt x="70" y="26"/>
                    <a:pt x="69" y="27"/>
                  </a:cubicBezTo>
                  <a:cubicBezTo>
                    <a:pt x="68" y="28"/>
                    <a:pt x="67" y="30"/>
                    <a:pt x="67" y="32"/>
                  </a:cubicBezTo>
                  <a:cubicBezTo>
                    <a:pt x="67" y="34"/>
                    <a:pt x="70" y="35"/>
                    <a:pt x="70" y="37"/>
                  </a:cubicBezTo>
                  <a:cubicBezTo>
                    <a:pt x="70" y="38"/>
                    <a:pt x="67" y="39"/>
                    <a:pt x="67" y="40"/>
                  </a:cubicBezTo>
                  <a:cubicBezTo>
                    <a:pt x="67" y="43"/>
                    <a:pt x="67" y="46"/>
                    <a:pt x="68" y="48"/>
                  </a:cubicBezTo>
                  <a:cubicBezTo>
                    <a:pt x="69" y="50"/>
                    <a:pt x="70" y="52"/>
                    <a:pt x="71" y="54"/>
                  </a:cubicBezTo>
                  <a:cubicBezTo>
                    <a:pt x="72" y="55"/>
                    <a:pt x="74" y="53"/>
                    <a:pt x="75" y="54"/>
                  </a:cubicBezTo>
                  <a:cubicBezTo>
                    <a:pt x="77" y="55"/>
                    <a:pt x="79" y="58"/>
                    <a:pt x="81" y="59"/>
                  </a:cubicBezTo>
                  <a:cubicBezTo>
                    <a:pt x="82" y="60"/>
                    <a:pt x="83" y="59"/>
                    <a:pt x="84" y="60"/>
                  </a:cubicBezTo>
                  <a:cubicBezTo>
                    <a:pt x="86" y="65"/>
                    <a:pt x="87" y="72"/>
                    <a:pt x="90" y="77"/>
                  </a:cubicBezTo>
                  <a:cubicBezTo>
                    <a:pt x="92" y="81"/>
                    <a:pt x="96" y="82"/>
                    <a:pt x="99" y="85"/>
                  </a:cubicBezTo>
                  <a:cubicBezTo>
                    <a:pt x="100" y="86"/>
                    <a:pt x="101" y="87"/>
                    <a:pt x="102" y="87"/>
                  </a:cubicBezTo>
                  <a:cubicBezTo>
                    <a:pt x="105" y="88"/>
                    <a:pt x="108" y="87"/>
                    <a:pt x="112" y="87"/>
                  </a:cubicBezTo>
                  <a:cubicBezTo>
                    <a:pt x="113" y="87"/>
                    <a:pt x="114" y="87"/>
                    <a:pt x="115" y="87"/>
                  </a:cubicBezTo>
                  <a:cubicBezTo>
                    <a:pt x="116" y="88"/>
                    <a:pt x="115" y="90"/>
                    <a:pt x="114" y="91"/>
                  </a:cubicBezTo>
                  <a:cubicBezTo>
                    <a:pt x="114" y="92"/>
                    <a:pt x="112" y="93"/>
                    <a:pt x="112" y="94"/>
                  </a:cubicBezTo>
                  <a:cubicBezTo>
                    <a:pt x="113" y="96"/>
                    <a:pt x="115" y="97"/>
                    <a:pt x="117" y="98"/>
                  </a:cubicBezTo>
                  <a:cubicBezTo>
                    <a:pt x="120" y="100"/>
                    <a:pt x="124" y="100"/>
                    <a:pt x="126" y="101"/>
                  </a:cubicBezTo>
                  <a:cubicBezTo>
                    <a:pt x="130" y="103"/>
                    <a:pt x="132" y="106"/>
                    <a:pt x="135" y="108"/>
                  </a:cubicBezTo>
                  <a:cubicBezTo>
                    <a:pt x="137" y="109"/>
                    <a:pt x="139" y="109"/>
                    <a:pt x="141" y="111"/>
                  </a:cubicBezTo>
                  <a:cubicBezTo>
                    <a:pt x="142" y="112"/>
                    <a:pt x="143" y="113"/>
                    <a:pt x="143" y="115"/>
                  </a:cubicBezTo>
                  <a:cubicBezTo>
                    <a:pt x="143" y="118"/>
                    <a:pt x="145" y="121"/>
                    <a:pt x="143" y="123"/>
                  </a:cubicBezTo>
                  <a:cubicBezTo>
                    <a:pt x="142" y="124"/>
                    <a:pt x="140" y="121"/>
                    <a:pt x="139" y="119"/>
                  </a:cubicBezTo>
                  <a:cubicBezTo>
                    <a:pt x="138" y="118"/>
                    <a:pt x="139" y="116"/>
                    <a:pt x="138" y="115"/>
                  </a:cubicBezTo>
                  <a:cubicBezTo>
                    <a:pt x="138" y="114"/>
                    <a:pt x="137" y="115"/>
                    <a:pt x="136" y="115"/>
                  </a:cubicBezTo>
                  <a:cubicBezTo>
                    <a:pt x="134" y="114"/>
                    <a:pt x="132" y="114"/>
                    <a:pt x="130" y="113"/>
                  </a:cubicBezTo>
                  <a:cubicBezTo>
                    <a:pt x="129" y="113"/>
                    <a:pt x="128" y="111"/>
                    <a:pt x="127" y="111"/>
                  </a:cubicBezTo>
                  <a:cubicBezTo>
                    <a:pt x="125" y="112"/>
                    <a:pt x="123" y="114"/>
                    <a:pt x="122" y="115"/>
                  </a:cubicBezTo>
                  <a:cubicBezTo>
                    <a:pt x="121" y="117"/>
                    <a:pt x="121" y="120"/>
                    <a:pt x="121" y="122"/>
                  </a:cubicBezTo>
                  <a:cubicBezTo>
                    <a:pt x="121" y="123"/>
                    <a:pt x="121" y="124"/>
                    <a:pt x="121" y="125"/>
                  </a:cubicBezTo>
                  <a:cubicBezTo>
                    <a:pt x="123" y="127"/>
                    <a:pt x="126" y="127"/>
                    <a:pt x="128" y="129"/>
                  </a:cubicBezTo>
                  <a:cubicBezTo>
                    <a:pt x="129" y="129"/>
                    <a:pt x="128" y="131"/>
                    <a:pt x="128" y="132"/>
                  </a:cubicBezTo>
                  <a:cubicBezTo>
                    <a:pt x="128" y="133"/>
                    <a:pt x="130" y="135"/>
                    <a:pt x="129" y="137"/>
                  </a:cubicBezTo>
                  <a:cubicBezTo>
                    <a:pt x="128" y="138"/>
                    <a:pt x="127" y="136"/>
                    <a:pt x="125" y="137"/>
                  </a:cubicBezTo>
                  <a:cubicBezTo>
                    <a:pt x="124" y="137"/>
                    <a:pt x="122" y="138"/>
                    <a:pt x="121" y="139"/>
                  </a:cubicBezTo>
                  <a:cubicBezTo>
                    <a:pt x="121" y="141"/>
                    <a:pt x="122" y="144"/>
                    <a:pt x="121" y="146"/>
                  </a:cubicBezTo>
                  <a:cubicBezTo>
                    <a:pt x="121" y="147"/>
                    <a:pt x="118" y="147"/>
                    <a:pt x="118" y="148"/>
                  </a:cubicBezTo>
                  <a:cubicBezTo>
                    <a:pt x="117" y="150"/>
                    <a:pt x="118" y="152"/>
                    <a:pt x="116" y="153"/>
                  </a:cubicBezTo>
                  <a:cubicBezTo>
                    <a:pt x="115" y="154"/>
                    <a:pt x="113" y="153"/>
                    <a:pt x="112" y="152"/>
                  </a:cubicBezTo>
                  <a:cubicBezTo>
                    <a:pt x="111" y="152"/>
                    <a:pt x="111" y="151"/>
                    <a:pt x="111" y="150"/>
                  </a:cubicBezTo>
                  <a:cubicBezTo>
                    <a:pt x="112" y="148"/>
                    <a:pt x="113" y="146"/>
                    <a:pt x="113" y="144"/>
                  </a:cubicBezTo>
                  <a:cubicBezTo>
                    <a:pt x="113" y="143"/>
                    <a:pt x="112" y="142"/>
                    <a:pt x="113" y="142"/>
                  </a:cubicBezTo>
                  <a:cubicBezTo>
                    <a:pt x="114" y="140"/>
                    <a:pt x="117" y="141"/>
                    <a:pt x="118" y="140"/>
                  </a:cubicBezTo>
                  <a:cubicBezTo>
                    <a:pt x="118" y="138"/>
                    <a:pt x="116" y="137"/>
                    <a:pt x="116" y="136"/>
                  </a:cubicBezTo>
                  <a:cubicBezTo>
                    <a:pt x="115" y="135"/>
                    <a:pt x="116" y="134"/>
                    <a:pt x="115" y="133"/>
                  </a:cubicBezTo>
                  <a:cubicBezTo>
                    <a:pt x="115" y="131"/>
                    <a:pt x="114" y="129"/>
                    <a:pt x="113" y="127"/>
                  </a:cubicBezTo>
                  <a:cubicBezTo>
                    <a:pt x="112" y="125"/>
                    <a:pt x="111" y="121"/>
                    <a:pt x="110" y="119"/>
                  </a:cubicBezTo>
                  <a:cubicBezTo>
                    <a:pt x="109" y="118"/>
                    <a:pt x="108" y="119"/>
                    <a:pt x="108" y="119"/>
                  </a:cubicBezTo>
                  <a:cubicBezTo>
                    <a:pt x="107" y="119"/>
                    <a:pt x="105" y="119"/>
                    <a:pt x="105" y="118"/>
                  </a:cubicBezTo>
                  <a:cubicBezTo>
                    <a:pt x="103" y="117"/>
                    <a:pt x="102" y="116"/>
                    <a:pt x="101" y="115"/>
                  </a:cubicBezTo>
                  <a:cubicBezTo>
                    <a:pt x="101" y="114"/>
                    <a:pt x="103" y="114"/>
                    <a:pt x="102" y="114"/>
                  </a:cubicBezTo>
                  <a:cubicBezTo>
                    <a:pt x="102" y="112"/>
                    <a:pt x="101" y="111"/>
                    <a:pt x="100" y="110"/>
                  </a:cubicBezTo>
                  <a:cubicBezTo>
                    <a:pt x="99" y="109"/>
                    <a:pt x="97" y="110"/>
                    <a:pt x="96" y="110"/>
                  </a:cubicBezTo>
                  <a:cubicBezTo>
                    <a:pt x="94" y="109"/>
                    <a:pt x="93" y="109"/>
                    <a:pt x="91" y="108"/>
                  </a:cubicBezTo>
                  <a:cubicBezTo>
                    <a:pt x="90" y="107"/>
                    <a:pt x="89" y="105"/>
                    <a:pt x="88" y="103"/>
                  </a:cubicBezTo>
                  <a:cubicBezTo>
                    <a:pt x="87" y="101"/>
                    <a:pt x="87" y="100"/>
                    <a:pt x="85" y="99"/>
                  </a:cubicBezTo>
                  <a:cubicBezTo>
                    <a:pt x="84" y="98"/>
                    <a:pt x="82" y="99"/>
                    <a:pt x="80" y="99"/>
                  </a:cubicBezTo>
                  <a:cubicBezTo>
                    <a:pt x="78" y="99"/>
                    <a:pt x="76" y="98"/>
                    <a:pt x="75" y="96"/>
                  </a:cubicBezTo>
                  <a:cubicBezTo>
                    <a:pt x="73" y="95"/>
                    <a:pt x="72" y="93"/>
                    <a:pt x="70" y="92"/>
                  </a:cubicBezTo>
                  <a:cubicBezTo>
                    <a:pt x="69" y="91"/>
                    <a:pt x="67" y="90"/>
                    <a:pt x="66" y="88"/>
                  </a:cubicBezTo>
                  <a:cubicBezTo>
                    <a:pt x="65" y="87"/>
                    <a:pt x="63" y="85"/>
                    <a:pt x="61" y="83"/>
                  </a:cubicBezTo>
                  <a:cubicBezTo>
                    <a:pt x="59" y="82"/>
                    <a:pt x="57" y="81"/>
                    <a:pt x="55" y="79"/>
                  </a:cubicBezTo>
                  <a:cubicBezTo>
                    <a:pt x="53" y="78"/>
                    <a:pt x="53" y="76"/>
                    <a:pt x="52" y="74"/>
                  </a:cubicBezTo>
                  <a:cubicBezTo>
                    <a:pt x="50" y="73"/>
                    <a:pt x="48" y="72"/>
                    <a:pt x="47" y="71"/>
                  </a:cubicBezTo>
                  <a:cubicBezTo>
                    <a:pt x="46" y="70"/>
                    <a:pt x="47" y="69"/>
                    <a:pt x="47" y="68"/>
                  </a:cubicBezTo>
                  <a:cubicBezTo>
                    <a:pt x="46" y="66"/>
                    <a:pt x="45" y="64"/>
                    <a:pt x="44" y="62"/>
                  </a:cubicBezTo>
                  <a:cubicBezTo>
                    <a:pt x="43" y="59"/>
                    <a:pt x="43" y="56"/>
                    <a:pt x="42" y="54"/>
                  </a:cubicBezTo>
                  <a:cubicBezTo>
                    <a:pt x="42" y="53"/>
                    <a:pt x="40" y="52"/>
                    <a:pt x="39" y="52"/>
                  </a:cubicBezTo>
                  <a:cubicBezTo>
                    <a:pt x="37" y="51"/>
                    <a:pt x="36" y="51"/>
                    <a:pt x="34" y="50"/>
                  </a:cubicBezTo>
                  <a:cubicBezTo>
                    <a:pt x="32" y="49"/>
                    <a:pt x="31" y="47"/>
                    <a:pt x="29" y="47"/>
                  </a:cubicBezTo>
                  <a:cubicBezTo>
                    <a:pt x="27" y="46"/>
                    <a:pt x="26" y="46"/>
                    <a:pt x="24" y="46"/>
                  </a:cubicBezTo>
                  <a:cubicBezTo>
                    <a:pt x="22" y="47"/>
                    <a:pt x="21" y="48"/>
                    <a:pt x="19" y="49"/>
                  </a:cubicBezTo>
                  <a:cubicBezTo>
                    <a:pt x="18" y="50"/>
                    <a:pt x="18" y="52"/>
                    <a:pt x="17" y="53"/>
                  </a:cubicBezTo>
                  <a:cubicBezTo>
                    <a:pt x="16" y="54"/>
                    <a:pt x="15" y="55"/>
                    <a:pt x="13" y="55"/>
                  </a:cubicBezTo>
                  <a:cubicBezTo>
                    <a:pt x="12" y="56"/>
                    <a:pt x="11" y="56"/>
                    <a:pt x="9" y="56"/>
                  </a:cubicBezTo>
                  <a:cubicBezTo>
                    <a:pt x="9" y="57"/>
                    <a:pt x="8" y="58"/>
                    <a:pt x="8" y="58"/>
                  </a:cubicBezTo>
                  <a:cubicBezTo>
                    <a:pt x="8" y="57"/>
                    <a:pt x="7" y="56"/>
                    <a:pt x="7" y="55"/>
                  </a:cubicBezTo>
                  <a:cubicBezTo>
                    <a:pt x="8" y="54"/>
                    <a:pt x="10" y="55"/>
                    <a:pt x="11" y="54"/>
                  </a:cubicBezTo>
                  <a:cubicBezTo>
                    <a:pt x="12" y="53"/>
                    <a:pt x="12" y="52"/>
                    <a:pt x="12" y="51"/>
                  </a:cubicBezTo>
                  <a:cubicBezTo>
                    <a:pt x="11" y="50"/>
                    <a:pt x="9" y="51"/>
                    <a:pt x="8" y="51"/>
                  </a:cubicBezTo>
                  <a:cubicBezTo>
                    <a:pt x="6" y="50"/>
                    <a:pt x="4" y="49"/>
                    <a:pt x="3" y="47"/>
                  </a:cubicBezTo>
                  <a:cubicBezTo>
                    <a:pt x="2" y="46"/>
                    <a:pt x="3" y="44"/>
                    <a:pt x="3" y="42"/>
                  </a:cubicBezTo>
                  <a:cubicBezTo>
                    <a:pt x="3" y="41"/>
                    <a:pt x="4" y="40"/>
                    <a:pt x="3" y="38"/>
                  </a:cubicBezTo>
                  <a:cubicBezTo>
                    <a:pt x="3" y="37"/>
                    <a:pt x="0" y="37"/>
                    <a:pt x="0" y="36"/>
                  </a:cubicBezTo>
                  <a:cubicBezTo>
                    <a:pt x="0" y="35"/>
                    <a:pt x="1" y="34"/>
                    <a:pt x="1" y="33"/>
                  </a:cubicBezTo>
                  <a:cubicBezTo>
                    <a:pt x="2" y="32"/>
                    <a:pt x="4" y="32"/>
                    <a:pt x="5" y="31"/>
                  </a:cubicBezTo>
                  <a:cubicBezTo>
                    <a:pt x="5" y="30"/>
                    <a:pt x="4" y="28"/>
                    <a:pt x="4" y="27"/>
                  </a:cubicBezTo>
                  <a:cubicBezTo>
                    <a:pt x="3" y="26"/>
                    <a:pt x="1" y="25"/>
                    <a:pt x="0" y="23"/>
                  </a:cubicBezTo>
                  <a:cubicBezTo>
                    <a:pt x="0" y="23"/>
                    <a:pt x="0" y="22"/>
                    <a:pt x="1" y="21"/>
                  </a:cubicBezTo>
                  <a:cubicBezTo>
                    <a:pt x="1" y="21"/>
                    <a:pt x="3" y="21"/>
                    <a:pt x="4" y="20"/>
                  </a:cubicBezTo>
                  <a:cubicBezTo>
                    <a:pt x="5" y="20"/>
                    <a:pt x="6" y="21"/>
                    <a:pt x="7" y="20"/>
                  </a:cubicBezTo>
                  <a:cubicBezTo>
                    <a:pt x="8" y="20"/>
                    <a:pt x="9" y="19"/>
                    <a:pt x="10" y="19"/>
                  </a:cubicBezTo>
                  <a:cubicBezTo>
                    <a:pt x="11" y="19"/>
                    <a:pt x="12" y="20"/>
                    <a:pt x="13" y="20"/>
                  </a:cubicBezTo>
                  <a:cubicBezTo>
                    <a:pt x="15" y="19"/>
                    <a:pt x="16" y="18"/>
                    <a:pt x="17" y="16"/>
                  </a:cubicBezTo>
                  <a:cubicBezTo>
                    <a:pt x="17" y="15"/>
                    <a:pt x="17" y="14"/>
                    <a:pt x="17" y="13"/>
                  </a:cubicBezTo>
                  <a:cubicBezTo>
                    <a:pt x="18" y="12"/>
                    <a:pt x="19" y="10"/>
                    <a:pt x="20" y="10"/>
                  </a:cubicBezTo>
                  <a:cubicBezTo>
                    <a:pt x="22" y="11"/>
                    <a:pt x="20" y="14"/>
                    <a:pt x="21" y="15"/>
                  </a:cubicBezTo>
                  <a:cubicBezTo>
                    <a:pt x="22" y="16"/>
                    <a:pt x="23" y="16"/>
                    <a:pt x="24" y="17"/>
                  </a:cubicBezTo>
                  <a:cubicBezTo>
                    <a:pt x="25" y="17"/>
                    <a:pt x="25" y="19"/>
                    <a:pt x="26" y="19"/>
                  </a:cubicBezTo>
                  <a:cubicBezTo>
                    <a:pt x="27" y="19"/>
                    <a:pt x="28" y="19"/>
                    <a:pt x="29" y="18"/>
                  </a:cubicBezTo>
                  <a:cubicBezTo>
                    <a:pt x="30" y="17"/>
                    <a:pt x="30" y="15"/>
                    <a:pt x="30" y="13"/>
                  </a:cubicBezTo>
                  <a:cubicBezTo>
                    <a:pt x="30" y="12"/>
                    <a:pt x="30" y="11"/>
                    <a:pt x="31" y="11"/>
                  </a:cubicBezTo>
                  <a:cubicBezTo>
                    <a:pt x="33" y="11"/>
                    <a:pt x="33" y="13"/>
                    <a:pt x="34" y="13"/>
                  </a:cubicBezTo>
                  <a:cubicBezTo>
                    <a:pt x="35" y="14"/>
                    <a:pt x="37" y="13"/>
                    <a:pt x="38" y="13"/>
                  </a:cubicBezTo>
                  <a:cubicBezTo>
                    <a:pt x="39" y="13"/>
                    <a:pt x="40" y="14"/>
                    <a:pt x="40" y="14"/>
                  </a:cubicBezTo>
                  <a:cubicBezTo>
                    <a:pt x="41" y="12"/>
                    <a:pt x="40" y="11"/>
                    <a:pt x="40" y="9"/>
                  </a:cubicBezTo>
                  <a:cubicBezTo>
                    <a:pt x="40" y="9"/>
                    <a:pt x="40" y="8"/>
                    <a:pt x="41" y="8"/>
                  </a:cubicBezTo>
                  <a:cubicBezTo>
                    <a:pt x="42" y="8"/>
                    <a:pt x="43" y="10"/>
                    <a:pt x="44" y="10"/>
                  </a:cubicBezTo>
                  <a:cubicBezTo>
                    <a:pt x="45" y="9"/>
                    <a:pt x="44" y="7"/>
                    <a:pt x="44" y="6"/>
                  </a:cubicBezTo>
                  <a:cubicBezTo>
                    <a:pt x="44" y="5"/>
                    <a:pt x="44" y="4"/>
                    <a:pt x="45" y="4"/>
                  </a:cubicBezTo>
                  <a:cubicBezTo>
                    <a:pt x="46" y="4"/>
                    <a:pt x="47" y="5"/>
                    <a:pt x="48" y="5"/>
                  </a:cubicBezTo>
                  <a:cubicBezTo>
                    <a:pt x="50" y="5"/>
                    <a:pt x="51" y="6"/>
                    <a:pt x="52" y="6"/>
                  </a:cubicBezTo>
                  <a:cubicBezTo>
                    <a:pt x="53" y="5"/>
                    <a:pt x="52" y="3"/>
                    <a:pt x="52" y="3"/>
                  </a:cubicBezTo>
                  <a:cubicBezTo>
                    <a:pt x="54" y="2"/>
                    <a:pt x="55" y="2"/>
                    <a:pt x="57" y="2"/>
                  </a:cubicBezTo>
                  <a:cubicBezTo>
                    <a:pt x="59" y="1"/>
                    <a:pt x="60" y="2"/>
                    <a:pt x="62" y="1"/>
                  </a:cubicBezTo>
                  <a:cubicBezTo>
                    <a:pt x="63" y="1"/>
                    <a:pt x="64" y="0"/>
                    <a:pt x="66" y="0"/>
                  </a:cubicBezTo>
                  <a:cubicBezTo>
                    <a:pt x="66" y="1"/>
                    <a:pt x="65" y="2"/>
                    <a:pt x="66" y="3"/>
                  </a:cubicBezTo>
                  <a:cubicBezTo>
                    <a:pt x="66" y="5"/>
                    <a:pt x="67" y="6"/>
                    <a:pt x="69" y="7"/>
                  </a:cubicBezTo>
                  <a:cubicBezTo>
                    <a:pt x="70" y="7"/>
                    <a:pt x="73" y="7"/>
                    <a:pt x="75" y="8"/>
                  </a:cubicBezTo>
                  <a:cubicBezTo>
                    <a:pt x="77" y="8"/>
                    <a:pt x="80" y="9"/>
                    <a:pt x="83" y="9"/>
                  </a:cubicBezTo>
                  <a:cubicBezTo>
                    <a:pt x="83" y="9"/>
                    <a:pt x="83" y="10"/>
                    <a:pt x="84" y="10"/>
                  </a:cubicBezTo>
                  <a:cubicBezTo>
                    <a:pt x="83" y="11"/>
                    <a:pt x="81" y="11"/>
                    <a:pt x="81" y="12"/>
                  </a:cubicBezTo>
                  <a:cubicBezTo>
                    <a:pt x="80" y="13"/>
                    <a:pt x="82" y="14"/>
                    <a:pt x="82" y="16"/>
                  </a:cubicBezTo>
                  <a:cubicBezTo>
                    <a:pt x="83" y="17"/>
                    <a:pt x="81" y="18"/>
                    <a:pt x="82" y="20"/>
                  </a:cubicBezTo>
                  <a:cubicBezTo>
                    <a:pt x="82" y="21"/>
                    <a:pt x="83" y="22"/>
                    <a:pt x="84" y="2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3" name="Freeform 2596"/>
            <p:cNvSpPr>
              <a:spLocks noChangeAspect="1"/>
            </p:cNvSpPr>
            <p:nvPr/>
          </p:nvSpPr>
          <p:spPr bwMode="auto">
            <a:xfrm>
              <a:off x="19334069" y="7847066"/>
              <a:ext cx="615909" cy="635096"/>
            </a:xfrm>
            <a:custGeom>
              <a:avLst/>
              <a:gdLst>
                <a:gd name="T0" fmla="*/ 87 w 76"/>
                <a:gd name="T1" fmla="*/ 15 h 86"/>
                <a:gd name="T2" fmla="*/ 92 w 76"/>
                <a:gd name="T3" fmla="*/ 6 h 86"/>
                <a:gd name="T4" fmla="*/ 87 w 76"/>
                <a:gd name="T5" fmla="*/ 0 h 86"/>
                <a:gd name="T6" fmla="*/ 76 w 76"/>
                <a:gd name="T7" fmla="*/ 7 h 86"/>
                <a:gd name="T8" fmla="*/ 64 w 76"/>
                <a:gd name="T9" fmla="*/ 5 h 86"/>
                <a:gd name="T10" fmla="*/ 56 w 76"/>
                <a:gd name="T11" fmla="*/ 2 h 86"/>
                <a:gd name="T12" fmla="*/ 44 w 76"/>
                <a:gd name="T13" fmla="*/ 5 h 86"/>
                <a:gd name="T14" fmla="*/ 35 w 76"/>
                <a:gd name="T15" fmla="*/ 6 h 86"/>
                <a:gd name="T16" fmla="*/ 21 w 76"/>
                <a:gd name="T17" fmla="*/ 16 h 86"/>
                <a:gd name="T18" fmla="*/ 13 w 76"/>
                <a:gd name="T19" fmla="*/ 22 h 86"/>
                <a:gd name="T20" fmla="*/ 8 w 76"/>
                <a:gd name="T21" fmla="*/ 31 h 86"/>
                <a:gd name="T22" fmla="*/ 4 w 76"/>
                <a:gd name="T23" fmla="*/ 37 h 86"/>
                <a:gd name="T24" fmla="*/ 4 w 76"/>
                <a:gd name="T25" fmla="*/ 47 h 86"/>
                <a:gd name="T26" fmla="*/ 15 w 76"/>
                <a:gd name="T27" fmla="*/ 53 h 86"/>
                <a:gd name="T28" fmla="*/ 12 w 76"/>
                <a:gd name="T29" fmla="*/ 59 h 86"/>
                <a:gd name="T30" fmla="*/ 16 w 76"/>
                <a:gd name="T31" fmla="*/ 67 h 86"/>
                <a:gd name="T32" fmla="*/ 22 w 76"/>
                <a:gd name="T33" fmla="*/ 67 h 86"/>
                <a:gd name="T34" fmla="*/ 34 w 76"/>
                <a:gd name="T35" fmla="*/ 65 h 86"/>
                <a:gd name="T36" fmla="*/ 47 w 76"/>
                <a:gd name="T37" fmla="*/ 70 h 86"/>
                <a:gd name="T38" fmla="*/ 40 w 76"/>
                <a:gd name="T39" fmla="*/ 73 h 86"/>
                <a:gd name="T40" fmla="*/ 24 w 76"/>
                <a:gd name="T41" fmla="*/ 70 h 86"/>
                <a:gd name="T42" fmla="*/ 16 w 76"/>
                <a:gd name="T43" fmla="*/ 75 h 86"/>
                <a:gd name="T44" fmla="*/ 24 w 76"/>
                <a:gd name="T45" fmla="*/ 87 h 86"/>
                <a:gd name="T46" fmla="*/ 28 w 76"/>
                <a:gd name="T47" fmla="*/ 98 h 86"/>
                <a:gd name="T48" fmla="*/ 35 w 76"/>
                <a:gd name="T49" fmla="*/ 98 h 86"/>
                <a:gd name="T50" fmla="*/ 38 w 76"/>
                <a:gd name="T51" fmla="*/ 104 h 86"/>
                <a:gd name="T52" fmla="*/ 41 w 76"/>
                <a:gd name="T53" fmla="*/ 97 h 86"/>
                <a:gd name="T54" fmla="*/ 47 w 76"/>
                <a:gd name="T55" fmla="*/ 103 h 86"/>
                <a:gd name="T56" fmla="*/ 45 w 76"/>
                <a:gd name="T57" fmla="*/ 94 h 86"/>
                <a:gd name="T58" fmla="*/ 45 w 76"/>
                <a:gd name="T59" fmla="*/ 83 h 86"/>
                <a:gd name="T60" fmla="*/ 51 w 76"/>
                <a:gd name="T61" fmla="*/ 83 h 86"/>
                <a:gd name="T62" fmla="*/ 46 w 76"/>
                <a:gd name="T63" fmla="*/ 75 h 86"/>
                <a:gd name="T64" fmla="*/ 56 w 76"/>
                <a:gd name="T65" fmla="*/ 75 h 86"/>
                <a:gd name="T66" fmla="*/ 59 w 76"/>
                <a:gd name="T67" fmla="*/ 76 h 86"/>
                <a:gd name="T68" fmla="*/ 51 w 76"/>
                <a:gd name="T69" fmla="*/ 65 h 86"/>
                <a:gd name="T70" fmla="*/ 36 w 76"/>
                <a:gd name="T71" fmla="*/ 56 h 86"/>
                <a:gd name="T72" fmla="*/ 40 w 76"/>
                <a:gd name="T73" fmla="*/ 47 h 86"/>
                <a:gd name="T74" fmla="*/ 46 w 76"/>
                <a:gd name="T75" fmla="*/ 50 h 86"/>
                <a:gd name="T76" fmla="*/ 41 w 76"/>
                <a:gd name="T77" fmla="*/ 40 h 86"/>
                <a:gd name="T78" fmla="*/ 35 w 76"/>
                <a:gd name="T79" fmla="*/ 25 h 86"/>
                <a:gd name="T80" fmla="*/ 45 w 76"/>
                <a:gd name="T81" fmla="*/ 28 h 86"/>
                <a:gd name="T82" fmla="*/ 52 w 76"/>
                <a:gd name="T83" fmla="*/ 34 h 86"/>
                <a:gd name="T84" fmla="*/ 51 w 76"/>
                <a:gd name="T85" fmla="*/ 29 h 86"/>
                <a:gd name="T86" fmla="*/ 57 w 76"/>
                <a:gd name="T87" fmla="*/ 33 h 86"/>
                <a:gd name="T88" fmla="*/ 56 w 76"/>
                <a:gd name="T89" fmla="*/ 27 h 86"/>
                <a:gd name="T90" fmla="*/ 62 w 76"/>
                <a:gd name="T91" fmla="*/ 28 h 86"/>
                <a:gd name="T92" fmla="*/ 52 w 76"/>
                <a:gd name="T93" fmla="*/ 18 h 86"/>
                <a:gd name="T94" fmla="*/ 57 w 76"/>
                <a:gd name="T95" fmla="*/ 19 h 86"/>
                <a:gd name="T96" fmla="*/ 68 w 76"/>
                <a:gd name="T97" fmla="*/ 17 h 86"/>
                <a:gd name="T98" fmla="*/ 80 w 76"/>
                <a:gd name="T99" fmla="*/ 16 h 8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6"/>
                <a:gd name="T151" fmla="*/ 0 h 86"/>
                <a:gd name="T152" fmla="*/ 76 w 76"/>
                <a:gd name="T153" fmla="*/ 86 h 8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6" h="86">
                  <a:moveTo>
                    <a:pt x="71" y="15"/>
                  </a:moveTo>
                  <a:cubicBezTo>
                    <a:pt x="71" y="14"/>
                    <a:pt x="72" y="13"/>
                    <a:pt x="72" y="12"/>
                  </a:cubicBezTo>
                  <a:cubicBezTo>
                    <a:pt x="72" y="10"/>
                    <a:pt x="71" y="9"/>
                    <a:pt x="72" y="7"/>
                  </a:cubicBezTo>
                  <a:cubicBezTo>
                    <a:pt x="73" y="6"/>
                    <a:pt x="75" y="7"/>
                    <a:pt x="76" y="5"/>
                  </a:cubicBezTo>
                  <a:cubicBezTo>
                    <a:pt x="76" y="4"/>
                    <a:pt x="76" y="3"/>
                    <a:pt x="76" y="2"/>
                  </a:cubicBezTo>
                  <a:cubicBezTo>
                    <a:pt x="75" y="0"/>
                    <a:pt x="73" y="0"/>
                    <a:pt x="72" y="0"/>
                  </a:cubicBezTo>
                  <a:cubicBezTo>
                    <a:pt x="72" y="1"/>
                    <a:pt x="72" y="3"/>
                    <a:pt x="71" y="3"/>
                  </a:cubicBezTo>
                  <a:cubicBezTo>
                    <a:pt x="69" y="5"/>
                    <a:pt x="66" y="6"/>
                    <a:pt x="63" y="6"/>
                  </a:cubicBezTo>
                  <a:cubicBezTo>
                    <a:pt x="62" y="7"/>
                    <a:pt x="60" y="6"/>
                    <a:pt x="58" y="5"/>
                  </a:cubicBezTo>
                  <a:cubicBezTo>
                    <a:pt x="57" y="5"/>
                    <a:pt x="55" y="5"/>
                    <a:pt x="53" y="4"/>
                  </a:cubicBezTo>
                  <a:cubicBezTo>
                    <a:pt x="52" y="4"/>
                    <a:pt x="52" y="2"/>
                    <a:pt x="51" y="2"/>
                  </a:cubicBezTo>
                  <a:cubicBezTo>
                    <a:pt x="50" y="1"/>
                    <a:pt x="48" y="1"/>
                    <a:pt x="46" y="2"/>
                  </a:cubicBezTo>
                  <a:cubicBezTo>
                    <a:pt x="44" y="2"/>
                    <a:pt x="44" y="4"/>
                    <a:pt x="43" y="4"/>
                  </a:cubicBezTo>
                  <a:cubicBezTo>
                    <a:pt x="41" y="5"/>
                    <a:pt x="39" y="4"/>
                    <a:pt x="36" y="4"/>
                  </a:cubicBezTo>
                  <a:cubicBezTo>
                    <a:pt x="35" y="4"/>
                    <a:pt x="33" y="4"/>
                    <a:pt x="32" y="4"/>
                  </a:cubicBezTo>
                  <a:cubicBezTo>
                    <a:pt x="31" y="5"/>
                    <a:pt x="30" y="5"/>
                    <a:pt x="29" y="5"/>
                  </a:cubicBezTo>
                  <a:cubicBezTo>
                    <a:pt x="26" y="6"/>
                    <a:pt x="24" y="7"/>
                    <a:pt x="21" y="8"/>
                  </a:cubicBezTo>
                  <a:cubicBezTo>
                    <a:pt x="20" y="9"/>
                    <a:pt x="19" y="12"/>
                    <a:pt x="17" y="13"/>
                  </a:cubicBezTo>
                  <a:cubicBezTo>
                    <a:pt x="15" y="14"/>
                    <a:pt x="13" y="13"/>
                    <a:pt x="10" y="14"/>
                  </a:cubicBezTo>
                  <a:cubicBezTo>
                    <a:pt x="11" y="15"/>
                    <a:pt x="11" y="16"/>
                    <a:pt x="11" y="18"/>
                  </a:cubicBezTo>
                  <a:cubicBezTo>
                    <a:pt x="10" y="19"/>
                    <a:pt x="8" y="19"/>
                    <a:pt x="8" y="20"/>
                  </a:cubicBezTo>
                  <a:cubicBezTo>
                    <a:pt x="7" y="22"/>
                    <a:pt x="8" y="24"/>
                    <a:pt x="7" y="26"/>
                  </a:cubicBezTo>
                  <a:cubicBezTo>
                    <a:pt x="6" y="27"/>
                    <a:pt x="4" y="26"/>
                    <a:pt x="3" y="27"/>
                  </a:cubicBezTo>
                  <a:cubicBezTo>
                    <a:pt x="3" y="28"/>
                    <a:pt x="4" y="30"/>
                    <a:pt x="3" y="31"/>
                  </a:cubicBezTo>
                  <a:cubicBezTo>
                    <a:pt x="2" y="32"/>
                    <a:pt x="2" y="33"/>
                    <a:pt x="0" y="34"/>
                  </a:cubicBezTo>
                  <a:cubicBezTo>
                    <a:pt x="1" y="35"/>
                    <a:pt x="2" y="37"/>
                    <a:pt x="3" y="39"/>
                  </a:cubicBezTo>
                  <a:cubicBezTo>
                    <a:pt x="4" y="40"/>
                    <a:pt x="5" y="41"/>
                    <a:pt x="7" y="42"/>
                  </a:cubicBezTo>
                  <a:cubicBezTo>
                    <a:pt x="8" y="43"/>
                    <a:pt x="11" y="42"/>
                    <a:pt x="12" y="44"/>
                  </a:cubicBezTo>
                  <a:cubicBezTo>
                    <a:pt x="13" y="45"/>
                    <a:pt x="9" y="44"/>
                    <a:pt x="9" y="45"/>
                  </a:cubicBezTo>
                  <a:cubicBezTo>
                    <a:pt x="8" y="47"/>
                    <a:pt x="9" y="48"/>
                    <a:pt x="10" y="49"/>
                  </a:cubicBezTo>
                  <a:cubicBezTo>
                    <a:pt x="10" y="50"/>
                    <a:pt x="11" y="51"/>
                    <a:pt x="12" y="52"/>
                  </a:cubicBezTo>
                  <a:cubicBezTo>
                    <a:pt x="13" y="53"/>
                    <a:pt x="12" y="55"/>
                    <a:pt x="13" y="55"/>
                  </a:cubicBezTo>
                  <a:cubicBezTo>
                    <a:pt x="14" y="55"/>
                    <a:pt x="15" y="54"/>
                    <a:pt x="16" y="54"/>
                  </a:cubicBezTo>
                  <a:cubicBezTo>
                    <a:pt x="17" y="54"/>
                    <a:pt x="17" y="55"/>
                    <a:pt x="18" y="55"/>
                  </a:cubicBezTo>
                  <a:cubicBezTo>
                    <a:pt x="20" y="55"/>
                    <a:pt x="21" y="54"/>
                    <a:pt x="23" y="54"/>
                  </a:cubicBezTo>
                  <a:cubicBezTo>
                    <a:pt x="25" y="54"/>
                    <a:pt x="26" y="54"/>
                    <a:pt x="28" y="54"/>
                  </a:cubicBezTo>
                  <a:cubicBezTo>
                    <a:pt x="29" y="54"/>
                    <a:pt x="30" y="55"/>
                    <a:pt x="32" y="55"/>
                  </a:cubicBezTo>
                  <a:cubicBezTo>
                    <a:pt x="34" y="56"/>
                    <a:pt x="37" y="56"/>
                    <a:pt x="39" y="58"/>
                  </a:cubicBezTo>
                  <a:cubicBezTo>
                    <a:pt x="40" y="60"/>
                    <a:pt x="36" y="60"/>
                    <a:pt x="35" y="60"/>
                  </a:cubicBezTo>
                  <a:cubicBezTo>
                    <a:pt x="34" y="60"/>
                    <a:pt x="33" y="60"/>
                    <a:pt x="33" y="60"/>
                  </a:cubicBezTo>
                  <a:cubicBezTo>
                    <a:pt x="29" y="59"/>
                    <a:pt x="27" y="57"/>
                    <a:pt x="23" y="56"/>
                  </a:cubicBezTo>
                  <a:cubicBezTo>
                    <a:pt x="22" y="56"/>
                    <a:pt x="21" y="58"/>
                    <a:pt x="20" y="58"/>
                  </a:cubicBezTo>
                  <a:cubicBezTo>
                    <a:pt x="19" y="58"/>
                    <a:pt x="17" y="57"/>
                    <a:pt x="16" y="58"/>
                  </a:cubicBezTo>
                  <a:cubicBezTo>
                    <a:pt x="15" y="59"/>
                    <a:pt x="13" y="60"/>
                    <a:pt x="13" y="62"/>
                  </a:cubicBezTo>
                  <a:cubicBezTo>
                    <a:pt x="13" y="64"/>
                    <a:pt x="16" y="66"/>
                    <a:pt x="18" y="68"/>
                  </a:cubicBezTo>
                  <a:cubicBezTo>
                    <a:pt x="19" y="69"/>
                    <a:pt x="20" y="71"/>
                    <a:pt x="20" y="72"/>
                  </a:cubicBezTo>
                  <a:cubicBezTo>
                    <a:pt x="20" y="74"/>
                    <a:pt x="19" y="75"/>
                    <a:pt x="19" y="77"/>
                  </a:cubicBezTo>
                  <a:cubicBezTo>
                    <a:pt x="20" y="79"/>
                    <a:pt x="21" y="82"/>
                    <a:pt x="23" y="81"/>
                  </a:cubicBezTo>
                  <a:cubicBezTo>
                    <a:pt x="25" y="81"/>
                    <a:pt x="23" y="77"/>
                    <a:pt x="25" y="76"/>
                  </a:cubicBezTo>
                  <a:cubicBezTo>
                    <a:pt x="27" y="76"/>
                    <a:pt x="28" y="79"/>
                    <a:pt x="29" y="81"/>
                  </a:cubicBezTo>
                  <a:cubicBezTo>
                    <a:pt x="29" y="81"/>
                    <a:pt x="28" y="83"/>
                    <a:pt x="29" y="84"/>
                  </a:cubicBezTo>
                  <a:cubicBezTo>
                    <a:pt x="29" y="84"/>
                    <a:pt x="30" y="86"/>
                    <a:pt x="31" y="86"/>
                  </a:cubicBezTo>
                  <a:cubicBezTo>
                    <a:pt x="32" y="84"/>
                    <a:pt x="30" y="81"/>
                    <a:pt x="31" y="80"/>
                  </a:cubicBezTo>
                  <a:cubicBezTo>
                    <a:pt x="32" y="79"/>
                    <a:pt x="33" y="80"/>
                    <a:pt x="34" y="80"/>
                  </a:cubicBezTo>
                  <a:cubicBezTo>
                    <a:pt x="35" y="82"/>
                    <a:pt x="36" y="84"/>
                    <a:pt x="37" y="86"/>
                  </a:cubicBezTo>
                  <a:cubicBezTo>
                    <a:pt x="38" y="86"/>
                    <a:pt x="39" y="86"/>
                    <a:pt x="39" y="85"/>
                  </a:cubicBezTo>
                  <a:cubicBezTo>
                    <a:pt x="39" y="84"/>
                    <a:pt x="38" y="82"/>
                    <a:pt x="37" y="81"/>
                  </a:cubicBezTo>
                  <a:cubicBezTo>
                    <a:pt x="37" y="80"/>
                    <a:pt x="38" y="79"/>
                    <a:pt x="37" y="78"/>
                  </a:cubicBezTo>
                  <a:cubicBezTo>
                    <a:pt x="36" y="75"/>
                    <a:pt x="33" y="72"/>
                    <a:pt x="33" y="69"/>
                  </a:cubicBezTo>
                  <a:cubicBezTo>
                    <a:pt x="33" y="67"/>
                    <a:pt x="36" y="68"/>
                    <a:pt x="37" y="69"/>
                  </a:cubicBezTo>
                  <a:cubicBezTo>
                    <a:pt x="38" y="69"/>
                    <a:pt x="37" y="72"/>
                    <a:pt x="38" y="72"/>
                  </a:cubicBezTo>
                  <a:cubicBezTo>
                    <a:pt x="40" y="72"/>
                    <a:pt x="42" y="71"/>
                    <a:pt x="42" y="69"/>
                  </a:cubicBezTo>
                  <a:cubicBezTo>
                    <a:pt x="42" y="67"/>
                    <a:pt x="39" y="68"/>
                    <a:pt x="38" y="66"/>
                  </a:cubicBezTo>
                  <a:cubicBezTo>
                    <a:pt x="37" y="65"/>
                    <a:pt x="38" y="63"/>
                    <a:pt x="38" y="62"/>
                  </a:cubicBezTo>
                  <a:cubicBezTo>
                    <a:pt x="38" y="61"/>
                    <a:pt x="39" y="60"/>
                    <a:pt x="41" y="60"/>
                  </a:cubicBezTo>
                  <a:cubicBezTo>
                    <a:pt x="42" y="60"/>
                    <a:pt x="44" y="61"/>
                    <a:pt x="46" y="62"/>
                  </a:cubicBezTo>
                  <a:cubicBezTo>
                    <a:pt x="47" y="63"/>
                    <a:pt x="47" y="65"/>
                    <a:pt x="48" y="65"/>
                  </a:cubicBezTo>
                  <a:cubicBezTo>
                    <a:pt x="49" y="66"/>
                    <a:pt x="49" y="64"/>
                    <a:pt x="49" y="63"/>
                  </a:cubicBezTo>
                  <a:cubicBezTo>
                    <a:pt x="49" y="62"/>
                    <a:pt x="49" y="59"/>
                    <a:pt x="48" y="58"/>
                  </a:cubicBezTo>
                  <a:cubicBezTo>
                    <a:pt x="47" y="56"/>
                    <a:pt x="44" y="55"/>
                    <a:pt x="42" y="54"/>
                  </a:cubicBezTo>
                  <a:cubicBezTo>
                    <a:pt x="40" y="52"/>
                    <a:pt x="39" y="51"/>
                    <a:pt x="37" y="50"/>
                  </a:cubicBezTo>
                  <a:cubicBezTo>
                    <a:pt x="35" y="48"/>
                    <a:pt x="31" y="49"/>
                    <a:pt x="30" y="46"/>
                  </a:cubicBezTo>
                  <a:cubicBezTo>
                    <a:pt x="29" y="45"/>
                    <a:pt x="34" y="46"/>
                    <a:pt x="35" y="44"/>
                  </a:cubicBezTo>
                  <a:cubicBezTo>
                    <a:pt x="35" y="42"/>
                    <a:pt x="33" y="41"/>
                    <a:pt x="33" y="39"/>
                  </a:cubicBezTo>
                  <a:cubicBezTo>
                    <a:pt x="33" y="38"/>
                    <a:pt x="35" y="38"/>
                    <a:pt x="36" y="38"/>
                  </a:cubicBezTo>
                  <a:cubicBezTo>
                    <a:pt x="37" y="39"/>
                    <a:pt x="37" y="40"/>
                    <a:pt x="38" y="41"/>
                  </a:cubicBezTo>
                  <a:cubicBezTo>
                    <a:pt x="38" y="41"/>
                    <a:pt x="39" y="40"/>
                    <a:pt x="39" y="40"/>
                  </a:cubicBezTo>
                  <a:cubicBezTo>
                    <a:pt x="37" y="37"/>
                    <a:pt x="35" y="35"/>
                    <a:pt x="34" y="33"/>
                  </a:cubicBezTo>
                  <a:cubicBezTo>
                    <a:pt x="33" y="31"/>
                    <a:pt x="31" y="29"/>
                    <a:pt x="30" y="27"/>
                  </a:cubicBezTo>
                  <a:cubicBezTo>
                    <a:pt x="29" y="25"/>
                    <a:pt x="29" y="23"/>
                    <a:pt x="29" y="21"/>
                  </a:cubicBezTo>
                  <a:cubicBezTo>
                    <a:pt x="29" y="21"/>
                    <a:pt x="30" y="19"/>
                    <a:pt x="31" y="19"/>
                  </a:cubicBezTo>
                  <a:cubicBezTo>
                    <a:pt x="33" y="20"/>
                    <a:pt x="35" y="22"/>
                    <a:pt x="37" y="23"/>
                  </a:cubicBezTo>
                  <a:cubicBezTo>
                    <a:pt x="39" y="25"/>
                    <a:pt x="40" y="28"/>
                    <a:pt x="42" y="29"/>
                  </a:cubicBezTo>
                  <a:cubicBezTo>
                    <a:pt x="42" y="30"/>
                    <a:pt x="43" y="29"/>
                    <a:pt x="43" y="28"/>
                  </a:cubicBezTo>
                  <a:cubicBezTo>
                    <a:pt x="43" y="26"/>
                    <a:pt x="40" y="25"/>
                    <a:pt x="40" y="23"/>
                  </a:cubicBezTo>
                  <a:cubicBezTo>
                    <a:pt x="40" y="23"/>
                    <a:pt x="42" y="23"/>
                    <a:pt x="42" y="24"/>
                  </a:cubicBezTo>
                  <a:cubicBezTo>
                    <a:pt x="44" y="25"/>
                    <a:pt x="44" y="27"/>
                    <a:pt x="46" y="28"/>
                  </a:cubicBezTo>
                  <a:cubicBezTo>
                    <a:pt x="46" y="29"/>
                    <a:pt x="47" y="27"/>
                    <a:pt x="47" y="27"/>
                  </a:cubicBezTo>
                  <a:cubicBezTo>
                    <a:pt x="46" y="25"/>
                    <a:pt x="44" y="24"/>
                    <a:pt x="43" y="22"/>
                  </a:cubicBezTo>
                  <a:cubicBezTo>
                    <a:pt x="43" y="22"/>
                    <a:pt x="45" y="22"/>
                    <a:pt x="46" y="22"/>
                  </a:cubicBezTo>
                  <a:cubicBezTo>
                    <a:pt x="48" y="23"/>
                    <a:pt x="49" y="25"/>
                    <a:pt x="51" y="25"/>
                  </a:cubicBezTo>
                  <a:cubicBezTo>
                    <a:pt x="52" y="25"/>
                    <a:pt x="51" y="24"/>
                    <a:pt x="51" y="23"/>
                  </a:cubicBezTo>
                  <a:cubicBezTo>
                    <a:pt x="49" y="22"/>
                    <a:pt x="47" y="21"/>
                    <a:pt x="45" y="20"/>
                  </a:cubicBezTo>
                  <a:cubicBezTo>
                    <a:pt x="44" y="18"/>
                    <a:pt x="43" y="17"/>
                    <a:pt x="43" y="15"/>
                  </a:cubicBezTo>
                  <a:cubicBezTo>
                    <a:pt x="43" y="14"/>
                    <a:pt x="44" y="14"/>
                    <a:pt x="45" y="14"/>
                  </a:cubicBezTo>
                  <a:cubicBezTo>
                    <a:pt x="46" y="15"/>
                    <a:pt x="47" y="16"/>
                    <a:pt x="47" y="16"/>
                  </a:cubicBezTo>
                  <a:cubicBezTo>
                    <a:pt x="49" y="15"/>
                    <a:pt x="49" y="12"/>
                    <a:pt x="51" y="12"/>
                  </a:cubicBezTo>
                  <a:cubicBezTo>
                    <a:pt x="52" y="11"/>
                    <a:pt x="54" y="14"/>
                    <a:pt x="56" y="14"/>
                  </a:cubicBezTo>
                  <a:cubicBezTo>
                    <a:pt x="57" y="14"/>
                    <a:pt x="58" y="11"/>
                    <a:pt x="59" y="11"/>
                  </a:cubicBezTo>
                  <a:cubicBezTo>
                    <a:pt x="61" y="11"/>
                    <a:pt x="64" y="12"/>
                    <a:pt x="66" y="13"/>
                  </a:cubicBezTo>
                  <a:cubicBezTo>
                    <a:pt x="67" y="14"/>
                    <a:pt x="69" y="14"/>
                    <a:pt x="71" y="1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4" name="Freeform 2599"/>
            <p:cNvSpPr>
              <a:spLocks noChangeAspect="1"/>
            </p:cNvSpPr>
            <p:nvPr/>
          </p:nvSpPr>
          <p:spPr bwMode="auto">
            <a:xfrm>
              <a:off x="19320684" y="7034881"/>
              <a:ext cx="930557" cy="555709"/>
            </a:xfrm>
            <a:custGeom>
              <a:avLst/>
              <a:gdLst>
                <a:gd name="T0" fmla="*/ 137 w 116"/>
                <a:gd name="T1" fmla="*/ 63 h 76"/>
                <a:gd name="T2" fmla="*/ 129 w 116"/>
                <a:gd name="T3" fmla="*/ 59 h 76"/>
                <a:gd name="T4" fmla="*/ 125 w 116"/>
                <a:gd name="T5" fmla="*/ 62 h 76"/>
                <a:gd name="T6" fmla="*/ 119 w 116"/>
                <a:gd name="T7" fmla="*/ 63 h 76"/>
                <a:gd name="T8" fmla="*/ 114 w 116"/>
                <a:gd name="T9" fmla="*/ 61 h 76"/>
                <a:gd name="T10" fmla="*/ 111 w 116"/>
                <a:gd name="T11" fmla="*/ 47 h 76"/>
                <a:gd name="T12" fmla="*/ 116 w 116"/>
                <a:gd name="T13" fmla="*/ 36 h 76"/>
                <a:gd name="T14" fmla="*/ 109 w 116"/>
                <a:gd name="T15" fmla="*/ 25 h 76"/>
                <a:gd name="T16" fmla="*/ 99 w 116"/>
                <a:gd name="T17" fmla="*/ 14 h 76"/>
                <a:gd name="T18" fmla="*/ 95 w 116"/>
                <a:gd name="T19" fmla="*/ 2 h 76"/>
                <a:gd name="T20" fmla="*/ 89 w 116"/>
                <a:gd name="T21" fmla="*/ 0 h 76"/>
                <a:gd name="T22" fmla="*/ 84 w 116"/>
                <a:gd name="T23" fmla="*/ 1 h 76"/>
                <a:gd name="T24" fmla="*/ 79 w 116"/>
                <a:gd name="T25" fmla="*/ 2 h 76"/>
                <a:gd name="T26" fmla="*/ 70 w 116"/>
                <a:gd name="T27" fmla="*/ 4 h 76"/>
                <a:gd name="T28" fmla="*/ 65 w 116"/>
                <a:gd name="T29" fmla="*/ 10 h 76"/>
                <a:gd name="T30" fmla="*/ 60 w 116"/>
                <a:gd name="T31" fmla="*/ 5 h 76"/>
                <a:gd name="T32" fmla="*/ 55 w 116"/>
                <a:gd name="T33" fmla="*/ 5 h 76"/>
                <a:gd name="T34" fmla="*/ 46 w 116"/>
                <a:gd name="T35" fmla="*/ 4 h 76"/>
                <a:gd name="T36" fmla="*/ 40 w 116"/>
                <a:gd name="T37" fmla="*/ 0 h 76"/>
                <a:gd name="T38" fmla="*/ 36 w 116"/>
                <a:gd name="T39" fmla="*/ 5 h 76"/>
                <a:gd name="T40" fmla="*/ 34 w 116"/>
                <a:gd name="T41" fmla="*/ 7 h 76"/>
                <a:gd name="T42" fmla="*/ 29 w 116"/>
                <a:gd name="T43" fmla="*/ 8 h 76"/>
                <a:gd name="T44" fmla="*/ 24 w 116"/>
                <a:gd name="T45" fmla="*/ 14 h 76"/>
                <a:gd name="T46" fmla="*/ 19 w 116"/>
                <a:gd name="T47" fmla="*/ 23 h 76"/>
                <a:gd name="T48" fmla="*/ 18 w 116"/>
                <a:gd name="T49" fmla="*/ 31 h 76"/>
                <a:gd name="T50" fmla="*/ 14 w 116"/>
                <a:gd name="T51" fmla="*/ 32 h 76"/>
                <a:gd name="T52" fmla="*/ 14 w 116"/>
                <a:gd name="T53" fmla="*/ 37 h 76"/>
                <a:gd name="T54" fmla="*/ 8 w 116"/>
                <a:gd name="T55" fmla="*/ 40 h 76"/>
                <a:gd name="T56" fmla="*/ 0 w 116"/>
                <a:gd name="T57" fmla="*/ 42 h 76"/>
                <a:gd name="T58" fmla="*/ 4 w 116"/>
                <a:gd name="T59" fmla="*/ 48 h 76"/>
                <a:gd name="T60" fmla="*/ 7 w 116"/>
                <a:gd name="T61" fmla="*/ 53 h 76"/>
                <a:gd name="T62" fmla="*/ 10 w 116"/>
                <a:gd name="T63" fmla="*/ 59 h 76"/>
                <a:gd name="T64" fmla="*/ 18 w 116"/>
                <a:gd name="T65" fmla="*/ 63 h 76"/>
                <a:gd name="T66" fmla="*/ 18 w 116"/>
                <a:gd name="T67" fmla="*/ 71 h 76"/>
                <a:gd name="T68" fmla="*/ 25 w 116"/>
                <a:gd name="T69" fmla="*/ 74 h 76"/>
                <a:gd name="T70" fmla="*/ 30 w 116"/>
                <a:gd name="T71" fmla="*/ 77 h 76"/>
                <a:gd name="T72" fmla="*/ 31 w 116"/>
                <a:gd name="T73" fmla="*/ 73 h 76"/>
                <a:gd name="T74" fmla="*/ 35 w 116"/>
                <a:gd name="T75" fmla="*/ 75 h 76"/>
                <a:gd name="T76" fmla="*/ 32 w 116"/>
                <a:gd name="T77" fmla="*/ 78 h 76"/>
                <a:gd name="T78" fmla="*/ 34 w 116"/>
                <a:gd name="T79" fmla="*/ 80 h 76"/>
                <a:gd name="T80" fmla="*/ 38 w 116"/>
                <a:gd name="T81" fmla="*/ 85 h 76"/>
                <a:gd name="T82" fmla="*/ 36 w 116"/>
                <a:gd name="T83" fmla="*/ 90 h 76"/>
                <a:gd name="T84" fmla="*/ 44 w 116"/>
                <a:gd name="T85" fmla="*/ 89 h 76"/>
                <a:gd name="T86" fmla="*/ 60 w 116"/>
                <a:gd name="T87" fmla="*/ 90 h 76"/>
                <a:gd name="T88" fmla="*/ 70 w 116"/>
                <a:gd name="T89" fmla="*/ 91 h 76"/>
                <a:gd name="T90" fmla="*/ 84 w 116"/>
                <a:gd name="T91" fmla="*/ 89 h 76"/>
                <a:gd name="T92" fmla="*/ 89 w 116"/>
                <a:gd name="T93" fmla="*/ 85 h 76"/>
                <a:gd name="T94" fmla="*/ 96 w 116"/>
                <a:gd name="T95" fmla="*/ 84 h 76"/>
                <a:gd name="T96" fmla="*/ 102 w 116"/>
                <a:gd name="T97" fmla="*/ 84 h 76"/>
                <a:gd name="T98" fmla="*/ 108 w 116"/>
                <a:gd name="T99" fmla="*/ 86 h 76"/>
                <a:gd name="T100" fmla="*/ 115 w 116"/>
                <a:gd name="T101" fmla="*/ 87 h 76"/>
                <a:gd name="T102" fmla="*/ 119 w 116"/>
                <a:gd name="T103" fmla="*/ 90 h 76"/>
                <a:gd name="T104" fmla="*/ 122 w 116"/>
                <a:gd name="T105" fmla="*/ 90 h 76"/>
                <a:gd name="T106" fmla="*/ 122 w 116"/>
                <a:gd name="T107" fmla="*/ 81 h 76"/>
                <a:gd name="T108" fmla="*/ 125 w 116"/>
                <a:gd name="T109" fmla="*/ 77 h 76"/>
                <a:gd name="T110" fmla="*/ 121 w 116"/>
                <a:gd name="T111" fmla="*/ 72 h 76"/>
                <a:gd name="T112" fmla="*/ 126 w 116"/>
                <a:gd name="T113" fmla="*/ 66 h 76"/>
                <a:gd name="T114" fmla="*/ 129 w 116"/>
                <a:gd name="T115" fmla="*/ 67 h 76"/>
                <a:gd name="T116" fmla="*/ 128 w 116"/>
                <a:gd name="T117" fmla="*/ 74 h 76"/>
                <a:gd name="T118" fmla="*/ 137 w 116"/>
                <a:gd name="T119" fmla="*/ 72 h 76"/>
                <a:gd name="T120" fmla="*/ 137 w 116"/>
                <a:gd name="T121" fmla="*/ 63 h 7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6"/>
                <a:gd name="T184" fmla="*/ 0 h 76"/>
                <a:gd name="T185" fmla="*/ 116 w 116"/>
                <a:gd name="T186" fmla="*/ 76 h 7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6" h="76">
                  <a:moveTo>
                    <a:pt x="114" y="53"/>
                  </a:moveTo>
                  <a:cubicBezTo>
                    <a:pt x="112" y="52"/>
                    <a:pt x="111" y="49"/>
                    <a:pt x="108" y="49"/>
                  </a:cubicBezTo>
                  <a:cubicBezTo>
                    <a:pt x="106" y="49"/>
                    <a:pt x="106" y="52"/>
                    <a:pt x="104" y="52"/>
                  </a:cubicBezTo>
                  <a:cubicBezTo>
                    <a:pt x="102" y="53"/>
                    <a:pt x="101" y="53"/>
                    <a:pt x="99" y="53"/>
                  </a:cubicBezTo>
                  <a:cubicBezTo>
                    <a:pt x="97" y="53"/>
                    <a:pt x="96" y="51"/>
                    <a:pt x="95" y="51"/>
                  </a:cubicBezTo>
                  <a:cubicBezTo>
                    <a:pt x="94" y="46"/>
                    <a:pt x="93" y="43"/>
                    <a:pt x="93" y="39"/>
                  </a:cubicBezTo>
                  <a:cubicBezTo>
                    <a:pt x="94" y="36"/>
                    <a:pt x="97" y="33"/>
                    <a:pt x="97" y="30"/>
                  </a:cubicBezTo>
                  <a:cubicBezTo>
                    <a:pt x="96" y="27"/>
                    <a:pt x="93" y="24"/>
                    <a:pt x="91" y="21"/>
                  </a:cubicBezTo>
                  <a:cubicBezTo>
                    <a:pt x="89" y="18"/>
                    <a:pt x="85" y="15"/>
                    <a:pt x="83" y="12"/>
                  </a:cubicBezTo>
                  <a:cubicBezTo>
                    <a:pt x="81" y="9"/>
                    <a:pt x="81" y="5"/>
                    <a:pt x="79" y="2"/>
                  </a:cubicBezTo>
                  <a:cubicBezTo>
                    <a:pt x="78" y="0"/>
                    <a:pt x="76" y="0"/>
                    <a:pt x="74" y="0"/>
                  </a:cubicBezTo>
                  <a:cubicBezTo>
                    <a:pt x="73" y="0"/>
                    <a:pt x="71" y="0"/>
                    <a:pt x="70" y="1"/>
                  </a:cubicBezTo>
                  <a:cubicBezTo>
                    <a:pt x="68" y="1"/>
                    <a:pt x="67" y="2"/>
                    <a:pt x="66" y="2"/>
                  </a:cubicBezTo>
                  <a:cubicBezTo>
                    <a:pt x="63" y="3"/>
                    <a:pt x="60" y="2"/>
                    <a:pt x="58" y="3"/>
                  </a:cubicBezTo>
                  <a:cubicBezTo>
                    <a:pt x="56" y="4"/>
                    <a:pt x="56" y="7"/>
                    <a:pt x="54" y="8"/>
                  </a:cubicBezTo>
                  <a:cubicBezTo>
                    <a:pt x="53" y="8"/>
                    <a:pt x="52" y="5"/>
                    <a:pt x="50" y="4"/>
                  </a:cubicBezTo>
                  <a:cubicBezTo>
                    <a:pt x="49" y="3"/>
                    <a:pt x="47" y="4"/>
                    <a:pt x="46" y="4"/>
                  </a:cubicBezTo>
                  <a:cubicBezTo>
                    <a:pt x="43" y="4"/>
                    <a:pt x="41" y="3"/>
                    <a:pt x="38" y="3"/>
                  </a:cubicBezTo>
                  <a:cubicBezTo>
                    <a:pt x="36" y="2"/>
                    <a:pt x="35" y="0"/>
                    <a:pt x="33" y="0"/>
                  </a:cubicBezTo>
                  <a:cubicBezTo>
                    <a:pt x="31" y="0"/>
                    <a:pt x="31" y="3"/>
                    <a:pt x="30" y="4"/>
                  </a:cubicBezTo>
                  <a:cubicBezTo>
                    <a:pt x="29" y="4"/>
                    <a:pt x="29" y="5"/>
                    <a:pt x="28" y="6"/>
                  </a:cubicBezTo>
                  <a:cubicBezTo>
                    <a:pt x="27" y="7"/>
                    <a:pt x="25" y="6"/>
                    <a:pt x="24" y="7"/>
                  </a:cubicBezTo>
                  <a:cubicBezTo>
                    <a:pt x="22" y="9"/>
                    <a:pt x="21" y="11"/>
                    <a:pt x="20" y="12"/>
                  </a:cubicBezTo>
                  <a:cubicBezTo>
                    <a:pt x="18" y="14"/>
                    <a:pt x="17" y="16"/>
                    <a:pt x="16" y="19"/>
                  </a:cubicBezTo>
                  <a:cubicBezTo>
                    <a:pt x="15" y="21"/>
                    <a:pt x="16" y="24"/>
                    <a:pt x="15" y="26"/>
                  </a:cubicBezTo>
                  <a:cubicBezTo>
                    <a:pt x="14" y="27"/>
                    <a:pt x="12" y="26"/>
                    <a:pt x="12" y="27"/>
                  </a:cubicBezTo>
                  <a:cubicBezTo>
                    <a:pt x="11" y="28"/>
                    <a:pt x="13" y="30"/>
                    <a:pt x="12" y="31"/>
                  </a:cubicBezTo>
                  <a:cubicBezTo>
                    <a:pt x="11" y="33"/>
                    <a:pt x="8" y="33"/>
                    <a:pt x="7" y="33"/>
                  </a:cubicBezTo>
                  <a:cubicBezTo>
                    <a:pt x="5" y="34"/>
                    <a:pt x="2" y="34"/>
                    <a:pt x="0" y="35"/>
                  </a:cubicBezTo>
                  <a:cubicBezTo>
                    <a:pt x="1" y="37"/>
                    <a:pt x="2" y="39"/>
                    <a:pt x="3" y="40"/>
                  </a:cubicBezTo>
                  <a:cubicBezTo>
                    <a:pt x="4" y="42"/>
                    <a:pt x="5" y="42"/>
                    <a:pt x="6" y="44"/>
                  </a:cubicBezTo>
                  <a:cubicBezTo>
                    <a:pt x="7" y="45"/>
                    <a:pt x="7" y="47"/>
                    <a:pt x="8" y="49"/>
                  </a:cubicBezTo>
                  <a:cubicBezTo>
                    <a:pt x="10" y="51"/>
                    <a:pt x="13" y="51"/>
                    <a:pt x="15" y="53"/>
                  </a:cubicBezTo>
                  <a:cubicBezTo>
                    <a:pt x="16" y="54"/>
                    <a:pt x="13" y="57"/>
                    <a:pt x="15" y="59"/>
                  </a:cubicBezTo>
                  <a:cubicBezTo>
                    <a:pt x="16" y="61"/>
                    <a:pt x="19" y="61"/>
                    <a:pt x="21" y="62"/>
                  </a:cubicBezTo>
                  <a:cubicBezTo>
                    <a:pt x="22" y="62"/>
                    <a:pt x="23" y="64"/>
                    <a:pt x="25" y="64"/>
                  </a:cubicBezTo>
                  <a:cubicBezTo>
                    <a:pt x="26" y="64"/>
                    <a:pt x="25" y="61"/>
                    <a:pt x="26" y="61"/>
                  </a:cubicBezTo>
                  <a:cubicBezTo>
                    <a:pt x="28" y="61"/>
                    <a:pt x="29" y="62"/>
                    <a:pt x="29" y="63"/>
                  </a:cubicBezTo>
                  <a:cubicBezTo>
                    <a:pt x="30" y="64"/>
                    <a:pt x="28" y="64"/>
                    <a:pt x="27" y="65"/>
                  </a:cubicBezTo>
                  <a:cubicBezTo>
                    <a:pt x="27" y="66"/>
                    <a:pt x="28" y="66"/>
                    <a:pt x="28" y="67"/>
                  </a:cubicBezTo>
                  <a:cubicBezTo>
                    <a:pt x="30" y="69"/>
                    <a:pt x="31" y="69"/>
                    <a:pt x="32" y="71"/>
                  </a:cubicBezTo>
                  <a:cubicBezTo>
                    <a:pt x="32" y="72"/>
                    <a:pt x="29" y="74"/>
                    <a:pt x="30" y="75"/>
                  </a:cubicBezTo>
                  <a:cubicBezTo>
                    <a:pt x="32" y="76"/>
                    <a:pt x="35" y="74"/>
                    <a:pt x="37" y="74"/>
                  </a:cubicBezTo>
                  <a:cubicBezTo>
                    <a:pt x="42" y="74"/>
                    <a:pt x="46" y="75"/>
                    <a:pt x="50" y="75"/>
                  </a:cubicBezTo>
                  <a:cubicBezTo>
                    <a:pt x="52" y="76"/>
                    <a:pt x="55" y="76"/>
                    <a:pt x="58" y="76"/>
                  </a:cubicBezTo>
                  <a:cubicBezTo>
                    <a:pt x="62" y="76"/>
                    <a:pt x="66" y="75"/>
                    <a:pt x="70" y="74"/>
                  </a:cubicBezTo>
                  <a:cubicBezTo>
                    <a:pt x="72" y="73"/>
                    <a:pt x="72" y="71"/>
                    <a:pt x="74" y="71"/>
                  </a:cubicBezTo>
                  <a:cubicBezTo>
                    <a:pt x="76" y="70"/>
                    <a:pt x="78" y="70"/>
                    <a:pt x="80" y="70"/>
                  </a:cubicBezTo>
                  <a:cubicBezTo>
                    <a:pt x="82" y="70"/>
                    <a:pt x="84" y="70"/>
                    <a:pt x="85" y="70"/>
                  </a:cubicBezTo>
                  <a:cubicBezTo>
                    <a:pt x="87" y="70"/>
                    <a:pt x="88" y="71"/>
                    <a:pt x="90" y="72"/>
                  </a:cubicBezTo>
                  <a:cubicBezTo>
                    <a:pt x="92" y="72"/>
                    <a:pt x="94" y="72"/>
                    <a:pt x="96" y="73"/>
                  </a:cubicBezTo>
                  <a:cubicBezTo>
                    <a:pt x="97" y="73"/>
                    <a:pt x="98" y="74"/>
                    <a:pt x="99" y="75"/>
                  </a:cubicBezTo>
                  <a:cubicBezTo>
                    <a:pt x="100" y="75"/>
                    <a:pt x="101" y="75"/>
                    <a:pt x="102" y="75"/>
                  </a:cubicBezTo>
                  <a:cubicBezTo>
                    <a:pt x="102" y="72"/>
                    <a:pt x="102" y="70"/>
                    <a:pt x="102" y="68"/>
                  </a:cubicBezTo>
                  <a:cubicBezTo>
                    <a:pt x="102" y="66"/>
                    <a:pt x="105" y="65"/>
                    <a:pt x="104" y="64"/>
                  </a:cubicBezTo>
                  <a:cubicBezTo>
                    <a:pt x="104" y="62"/>
                    <a:pt x="101" y="62"/>
                    <a:pt x="101" y="60"/>
                  </a:cubicBezTo>
                  <a:cubicBezTo>
                    <a:pt x="101" y="58"/>
                    <a:pt x="103" y="56"/>
                    <a:pt x="105" y="55"/>
                  </a:cubicBezTo>
                  <a:cubicBezTo>
                    <a:pt x="106" y="55"/>
                    <a:pt x="108" y="55"/>
                    <a:pt x="108" y="56"/>
                  </a:cubicBezTo>
                  <a:cubicBezTo>
                    <a:pt x="109" y="58"/>
                    <a:pt x="105" y="61"/>
                    <a:pt x="107" y="62"/>
                  </a:cubicBezTo>
                  <a:cubicBezTo>
                    <a:pt x="109" y="63"/>
                    <a:pt x="113" y="62"/>
                    <a:pt x="114" y="60"/>
                  </a:cubicBezTo>
                  <a:cubicBezTo>
                    <a:pt x="116" y="58"/>
                    <a:pt x="114" y="55"/>
                    <a:pt x="114" y="5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5" name="Freeform 2721"/>
            <p:cNvSpPr>
              <a:spLocks noChangeAspect="1"/>
            </p:cNvSpPr>
            <p:nvPr/>
          </p:nvSpPr>
          <p:spPr bwMode="auto">
            <a:xfrm>
              <a:off x="16441971" y="7590586"/>
              <a:ext cx="1238509" cy="928225"/>
            </a:xfrm>
            <a:custGeom>
              <a:avLst/>
              <a:gdLst>
                <a:gd name="T0" fmla="*/ 26 w 154"/>
                <a:gd name="T1" fmla="*/ 123 h 126"/>
                <a:gd name="T2" fmla="*/ 35 w 154"/>
                <a:gd name="T3" fmla="*/ 113 h 126"/>
                <a:gd name="T4" fmla="*/ 30 w 154"/>
                <a:gd name="T5" fmla="*/ 103 h 126"/>
                <a:gd name="T6" fmla="*/ 35 w 154"/>
                <a:gd name="T7" fmla="*/ 94 h 126"/>
                <a:gd name="T8" fmla="*/ 29 w 154"/>
                <a:gd name="T9" fmla="*/ 84 h 126"/>
                <a:gd name="T10" fmla="*/ 36 w 154"/>
                <a:gd name="T11" fmla="*/ 76 h 126"/>
                <a:gd name="T12" fmla="*/ 37 w 154"/>
                <a:gd name="T13" fmla="*/ 69 h 126"/>
                <a:gd name="T14" fmla="*/ 42 w 154"/>
                <a:gd name="T15" fmla="*/ 51 h 126"/>
                <a:gd name="T16" fmla="*/ 41 w 154"/>
                <a:gd name="T17" fmla="*/ 42 h 126"/>
                <a:gd name="T18" fmla="*/ 34 w 154"/>
                <a:gd name="T19" fmla="*/ 36 h 126"/>
                <a:gd name="T20" fmla="*/ 25 w 154"/>
                <a:gd name="T21" fmla="*/ 39 h 126"/>
                <a:gd name="T22" fmla="*/ 20 w 154"/>
                <a:gd name="T23" fmla="*/ 35 h 126"/>
                <a:gd name="T24" fmla="*/ 7 w 154"/>
                <a:gd name="T25" fmla="*/ 37 h 126"/>
                <a:gd name="T26" fmla="*/ 8 w 154"/>
                <a:gd name="T27" fmla="*/ 28 h 126"/>
                <a:gd name="T28" fmla="*/ 6 w 154"/>
                <a:gd name="T29" fmla="*/ 23 h 126"/>
                <a:gd name="T30" fmla="*/ 1 w 154"/>
                <a:gd name="T31" fmla="*/ 14 h 126"/>
                <a:gd name="T32" fmla="*/ 17 w 154"/>
                <a:gd name="T33" fmla="*/ 8 h 126"/>
                <a:gd name="T34" fmla="*/ 20 w 154"/>
                <a:gd name="T35" fmla="*/ 1 h 126"/>
                <a:gd name="T36" fmla="*/ 35 w 154"/>
                <a:gd name="T37" fmla="*/ 4 h 126"/>
                <a:gd name="T38" fmla="*/ 59 w 154"/>
                <a:gd name="T39" fmla="*/ 2 h 126"/>
                <a:gd name="T40" fmla="*/ 79 w 154"/>
                <a:gd name="T41" fmla="*/ 6 h 126"/>
                <a:gd name="T42" fmla="*/ 93 w 154"/>
                <a:gd name="T43" fmla="*/ 8 h 126"/>
                <a:gd name="T44" fmla="*/ 103 w 154"/>
                <a:gd name="T45" fmla="*/ 10 h 126"/>
                <a:gd name="T46" fmla="*/ 117 w 154"/>
                <a:gd name="T47" fmla="*/ 10 h 126"/>
                <a:gd name="T48" fmla="*/ 126 w 154"/>
                <a:gd name="T49" fmla="*/ 16 h 126"/>
                <a:gd name="T50" fmla="*/ 141 w 154"/>
                <a:gd name="T51" fmla="*/ 21 h 126"/>
                <a:gd name="T52" fmla="*/ 148 w 154"/>
                <a:gd name="T53" fmla="*/ 17 h 126"/>
                <a:gd name="T54" fmla="*/ 163 w 154"/>
                <a:gd name="T55" fmla="*/ 25 h 126"/>
                <a:gd name="T56" fmla="*/ 178 w 154"/>
                <a:gd name="T57" fmla="*/ 27 h 126"/>
                <a:gd name="T58" fmla="*/ 184 w 154"/>
                <a:gd name="T59" fmla="*/ 31 h 126"/>
                <a:gd name="T60" fmla="*/ 172 w 154"/>
                <a:gd name="T61" fmla="*/ 45 h 126"/>
                <a:gd name="T62" fmla="*/ 151 w 154"/>
                <a:gd name="T63" fmla="*/ 53 h 126"/>
                <a:gd name="T64" fmla="*/ 149 w 154"/>
                <a:gd name="T65" fmla="*/ 63 h 126"/>
                <a:gd name="T66" fmla="*/ 133 w 154"/>
                <a:gd name="T67" fmla="*/ 83 h 126"/>
                <a:gd name="T68" fmla="*/ 137 w 154"/>
                <a:gd name="T69" fmla="*/ 97 h 126"/>
                <a:gd name="T70" fmla="*/ 133 w 154"/>
                <a:gd name="T71" fmla="*/ 105 h 126"/>
                <a:gd name="T72" fmla="*/ 125 w 154"/>
                <a:gd name="T73" fmla="*/ 121 h 126"/>
                <a:gd name="T74" fmla="*/ 117 w 154"/>
                <a:gd name="T75" fmla="*/ 124 h 126"/>
                <a:gd name="T76" fmla="*/ 108 w 154"/>
                <a:gd name="T77" fmla="*/ 138 h 126"/>
                <a:gd name="T78" fmla="*/ 101 w 154"/>
                <a:gd name="T79" fmla="*/ 138 h 126"/>
                <a:gd name="T80" fmla="*/ 86 w 154"/>
                <a:gd name="T81" fmla="*/ 140 h 126"/>
                <a:gd name="T82" fmla="*/ 70 w 154"/>
                <a:gd name="T83" fmla="*/ 142 h 126"/>
                <a:gd name="T84" fmla="*/ 58 w 154"/>
                <a:gd name="T85" fmla="*/ 151 h 126"/>
                <a:gd name="T86" fmla="*/ 44 w 154"/>
                <a:gd name="T87" fmla="*/ 142 h 126"/>
                <a:gd name="T88" fmla="*/ 36 w 154"/>
                <a:gd name="T89" fmla="*/ 130 h 12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54"/>
                <a:gd name="T136" fmla="*/ 0 h 126"/>
                <a:gd name="T137" fmla="*/ 154 w 154"/>
                <a:gd name="T138" fmla="*/ 126 h 12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54" h="126">
                  <a:moveTo>
                    <a:pt x="24" y="108"/>
                  </a:moveTo>
                  <a:cubicBezTo>
                    <a:pt x="23" y="106"/>
                    <a:pt x="22" y="105"/>
                    <a:pt x="22" y="102"/>
                  </a:cubicBezTo>
                  <a:cubicBezTo>
                    <a:pt x="22" y="101"/>
                    <a:pt x="24" y="99"/>
                    <a:pt x="25" y="98"/>
                  </a:cubicBezTo>
                  <a:cubicBezTo>
                    <a:pt x="26" y="96"/>
                    <a:pt x="29" y="96"/>
                    <a:pt x="29" y="94"/>
                  </a:cubicBezTo>
                  <a:cubicBezTo>
                    <a:pt x="29" y="92"/>
                    <a:pt x="26" y="91"/>
                    <a:pt x="25" y="89"/>
                  </a:cubicBezTo>
                  <a:cubicBezTo>
                    <a:pt x="25" y="88"/>
                    <a:pt x="25" y="86"/>
                    <a:pt x="25" y="85"/>
                  </a:cubicBezTo>
                  <a:cubicBezTo>
                    <a:pt x="26" y="84"/>
                    <a:pt x="28" y="83"/>
                    <a:pt x="29" y="81"/>
                  </a:cubicBezTo>
                  <a:cubicBezTo>
                    <a:pt x="30" y="80"/>
                    <a:pt x="30" y="79"/>
                    <a:pt x="29" y="78"/>
                  </a:cubicBezTo>
                  <a:cubicBezTo>
                    <a:pt x="29" y="77"/>
                    <a:pt x="27" y="77"/>
                    <a:pt x="26" y="76"/>
                  </a:cubicBezTo>
                  <a:cubicBezTo>
                    <a:pt x="25" y="74"/>
                    <a:pt x="23" y="72"/>
                    <a:pt x="24" y="70"/>
                  </a:cubicBezTo>
                  <a:cubicBezTo>
                    <a:pt x="24" y="68"/>
                    <a:pt x="27" y="69"/>
                    <a:pt x="29" y="68"/>
                  </a:cubicBezTo>
                  <a:cubicBezTo>
                    <a:pt x="30" y="67"/>
                    <a:pt x="30" y="65"/>
                    <a:pt x="30" y="63"/>
                  </a:cubicBezTo>
                  <a:cubicBezTo>
                    <a:pt x="30" y="62"/>
                    <a:pt x="28" y="61"/>
                    <a:pt x="29" y="60"/>
                  </a:cubicBezTo>
                  <a:cubicBezTo>
                    <a:pt x="29" y="59"/>
                    <a:pt x="31" y="58"/>
                    <a:pt x="31" y="57"/>
                  </a:cubicBezTo>
                  <a:cubicBezTo>
                    <a:pt x="32" y="53"/>
                    <a:pt x="29" y="50"/>
                    <a:pt x="30" y="46"/>
                  </a:cubicBezTo>
                  <a:cubicBezTo>
                    <a:pt x="31" y="44"/>
                    <a:pt x="33" y="44"/>
                    <a:pt x="35" y="42"/>
                  </a:cubicBezTo>
                  <a:cubicBezTo>
                    <a:pt x="36" y="40"/>
                    <a:pt x="39" y="39"/>
                    <a:pt x="39" y="36"/>
                  </a:cubicBezTo>
                  <a:cubicBezTo>
                    <a:pt x="39" y="35"/>
                    <a:pt x="35" y="36"/>
                    <a:pt x="34" y="35"/>
                  </a:cubicBezTo>
                  <a:cubicBezTo>
                    <a:pt x="34" y="33"/>
                    <a:pt x="36" y="31"/>
                    <a:pt x="35" y="30"/>
                  </a:cubicBezTo>
                  <a:cubicBezTo>
                    <a:pt x="33" y="29"/>
                    <a:pt x="30" y="30"/>
                    <a:pt x="28" y="30"/>
                  </a:cubicBezTo>
                  <a:cubicBezTo>
                    <a:pt x="27" y="30"/>
                    <a:pt x="26" y="32"/>
                    <a:pt x="25" y="33"/>
                  </a:cubicBezTo>
                  <a:cubicBezTo>
                    <a:pt x="24" y="33"/>
                    <a:pt x="22" y="32"/>
                    <a:pt x="21" y="32"/>
                  </a:cubicBezTo>
                  <a:cubicBezTo>
                    <a:pt x="19" y="32"/>
                    <a:pt x="16" y="34"/>
                    <a:pt x="15" y="33"/>
                  </a:cubicBezTo>
                  <a:cubicBezTo>
                    <a:pt x="13" y="32"/>
                    <a:pt x="17" y="31"/>
                    <a:pt x="17" y="29"/>
                  </a:cubicBezTo>
                  <a:cubicBezTo>
                    <a:pt x="17" y="28"/>
                    <a:pt x="15" y="27"/>
                    <a:pt x="14" y="27"/>
                  </a:cubicBezTo>
                  <a:cubicBezTo>
                    <a:pt x="11" y="28"/>
                    <a:pt x="9" y="30"/>
                    <a:pt x="6" y="31"/>
                  </a:cubicBezTo>
                  <a:cubicBezTo>
                    <a:pt x="7" y="29"/>
                    <a:pt x="8" y="28"/>
                    <a:pt x="8" y="26"/>
                  </a:cubicBezTo>
                  <a:cubicBezTo>
                    <a:pt x="8" y="25"/>
                    <a:pt x="7" y="24"/>
                    <a:pt x="7" y="23"/>
                  </a:cubicBezTo>
                  <a:cubicBezTo>
                    <a:pt x="7" y="21"/>
                    <a:pt x="9" y="20"/>
                    <a:pt x="8" y="18"/>
                  </a:cubicBezTo>
                  <a:cubicBezTo>
                    <a:pt x="7" y="17"/>
                    <a:pt x="6" y="20"/>
                    <a:pt x="5" y="19"/>
                  </a:cubicBezTo>
                  <a:cubicBezTo>
                    <a:pt x="4" y="19"/>
                    <a:pt x="4" y="17"/>
                    <a:pt x="4" y="15"/>
                  </a:cubicBezTo>
                  <a:cubicBezTo>
                    <a:pt x="3" y="14"/>
                    <a:pt x="0" y="13"/>
                    <a:pt x="1" y="12"/>
                  </a:cubicBezTo>
                  <a:cubicBezTo>
                    <a:pt x="3" y="9"/>
                    <a:pt x="6" y="8"/>
                    <a:pt x="9" y="7"/>
                  </a:cubicBezTo>
                  <a:cubicBezTo>
                    <a:pt x="10" y="6"/>
                    <a:pt x="12" y="7"/>
                    <a:pt x="14" y="7"/>
                  </a:cubicBezTo>
                  <a:cubicBezTo>
                    <a:pt x="15" y="6"/>
                    <a:pt x="13" y="5"/>
                    <a:pt x="14" y="4"/>
                  </a:cubicBezTo>
                  <a:cubicBezTo>
                    <a:pt x="15" y="3"/>
                    <a:pt x="16" y="2"/>
                    <a:pt x="17" y="1"/>
                  </a:cubicBezTo>
                  <a:cubicBezTo>
                    <a:pt x="19" y="1"/>
                    <a:pt x="21" y="0"/>
                    <a:pt x="23" y="0"/>
                  </a:cubicBezTo>
                  <a:cubicBezTo>
                    <a:pt x="25" y="0"/>
                    <a:pt x="26" y="3"/>
                    <a:pt x="29" y="3"/>
                  </a:cubicBezTo>
                  <a:cubicBezTo>
                    <a:pt x="33" y="4"/>
                    <a:pt x="37" y="3"/>
                    <a:pt x="42" y="3"/>
                  </a:cubicBezTo>
                  <a:cubicBezTo>
                    <a:pt x="44" y="3"/>
                    <a:pt x="46" y="2"/>
                    <a:pt x="49" y="2"/>
                  </a:cubicBezTo>
                  <a:cubicBezTo>
                    <a:pt x="51" y="2"/>
                    <a:pt x="53" y="5"/>
                    <a:pt x="55" y="5"/>
                  </a:cubicBezTo>
                  <a:cubicBezTo>
                    <a:pt x="59" y="5"/>
                    <a:pt x="63" y="5"/>
                    <a:pt x="66" y="5"/>
                  </a:cubicBezTo>
                  <a:cubicBezTo>
                    <a:pt x="68" y="5"/>
                    <a:pt x="70" y="4"/>
                    <a:pt x="71" y="4"/>
                  </a:cubicBezTo>
                  <a:cubicBezTo>
                    <a:pt x="73" y="4"/>
                    <a:pt x="75" y="7"/>
                    <a:pt x="77" y="7"/>
                  </a:cubicBezTo>
                  <a:cubicBezTo>
                    <a:pt x="78" y="7"/>
                    <a:pt x="78" y="4"/>
                    <a:pt x="80" y="4"/>
                  </a:cubicBezTo>
                  <a:cubicBezTo>
                    <a:pt x="82" y="4"/>
                    <a:pt x="83" y="7"/>
                    <a:pt x="86" y="8"/>
                  </a:cubicBezTo>
                  <a:cubicBezTo>
                    <a:pt x="88" y="8"/>
                    <a:pt x="90" y="7"/>
                    <a:pt x="92" y="7"/>
                  </a:cubicBezTo>
                  <a:cubicBezTo>
                    <a:pt x="94" y="7"/>
                    <a:pt x="96" y="7"/>
                    <a:pt x="97" y="8"/>
                  </a:cubicBezTo>
                  <a:cubicBezTo>
                    <a:pt x="99" y="9"/>
                    <a:pt x="98" y="11"/>
                    <a:pt x="100" y="12"/>
                  </a:cubicBezTo>
                  <a:cubicBezTo>
                    <a:pt x="101" y="13"/>
                    <a:pt x="103" y="13"/>
                    <a:pt x="105" y="13"/>
                  </a:cubicBezTo>
                  <a:cubicBezTo>
                    <a:pt x="107" y="14"/>
                    <a:pt x="109" y="15"/>
                    <a:pt x="111" y="16"/>
                  </a:cubicBezTo>
                  <a:cubicBezTo>
                    <a:pt x="113" y="16"/>
                    <a:pt x="115" y="16"/>
                    <a:pt x="117" y="17"/>
                  </a:cubicBezTo>
                  <a:cubicBezTo>
                    <a:pt x="119" y="17"/>
                    <a:pt x="121" y="17"/>
                    <a:pt x="122" y="16"/>
                  </a:cubicBezTo>
                  <a:cubicBezTo>
                    <a:pt x="123" y="16"/>
                    <a:pt x="123" y="14"/>
                    <a:pt x="123" y="14"/>
                  </a:cubicBezTo>
                  <a:cubicBezTo>
                    <a:pt x="126" y="15"/>
                    <a:pt x="129" y="17"/>
                    <a:pt x="131" y="18"/>
                  </a:cubicBezTo>
                  <a:cubicBezTo>
                    <a:pt x="133" y="19"/>
                    <a:pt x="134" y="20"/>
                    <a:pt x="136" y="21"/>
                  </a:cubicBezTo>
                  <a:cubicBezTo>
                    <a:pt x="138" y="21"/>
                    <a:pt x="139" y="21"/>
                    <a:pt x="141" y="21"/>
                  </a:cubicBezTo>
                  <a:cubicBezTo>
                    <a:pt x="143" y="22"/>
                    <a:pt x="146" y="22"/>
                    <a:pt x="148" y="22"/>
                  </a:cubicBezTo>
                  <a:cubicBezTo>
                    <a:pt x="149" y="22"/>
                    <a:pt x="150" y="21"/>
                    <a:pt x="151" y="21"/>
                  </a:cubicBezTo>
                  <a:cubicBezTo>
                    <a:pt x="152" y="22"/>
                    <a:pt x="153" y="24"/>
                    <a:pt x="153" y="26"/>
                  </a:cubicBezTo>
                  <a:cubicBezTo>
                    <a:pt x="154" y="28"/>
                    <a:pt x="154" y="30"/>
                    <a:pt x="153" y="32"/>
                  </a:cubicBezTo>
                  <a:cubicBezTo>
                    <a:pt x="150" y="34"/>
                    <a:pt x="146" y="35"/>
                    <a:pt x="143" y="37"/>
                  </a:cubicBezTo>
                  <a:cubicBezTo>
                    <a:pt x="142" y="38"/>
                    <a:pt x="142" y="41"/>
                    <a:pt x="141" y="41"/>
                  </a:cubicBezTo>
                  <a:cubicBezTo>
                    <a:pt x="136" y="43"/>
                    <a:pt x="130" y="42"/>
                    <a:pt x="126" y="44"/>
                  </a:cubicBezTo>
                  <a:cubicBezTo>
                    <a:pt x="124" y="45"/>
                    <a:pt x="124" y="48"/>
                    <a:pt x="123" y="49"/>
                  </a:cubicBezTo>
                  <a:cubicBezTo>
                    <a:pt x="123" y="50"/>
                    <a:pt x="124" y="51"/>
                    <a:pt x="124" y="52"/>
                  </a:cubicBezTo>
                  <a:cubicBezTo>
                    <a:pt x="123" y="54"/>
                    <a:pt x="121" y="54"/>
                    <a:pt x="119" y="56"/>
                  </a:cubicBezTo>
                  <a:cubicBezTo>
                    <a:pt x="116" y="60"/>
                    <a:pt x="113" y="65"/>
                    <a:pt x="111" y="69"/>
                  </a:cubicBezTo>
                  <a:cubicBezTo>
                    <a:pt x="110" y="71"/>
                    <a:pt x="110" y="73"/>
                    <a:pt x="111" y="74"/>
                  </a:cubicBezTo>
                  <a:cubicBezTo>
                    <a:pt x="111" y="76"/>
                    <a:pt x="113" y="78"/>
                    <a:pt x="114" y="80"/>
                  </a:cubicBezTo>
                  <a:cubicBezTo>
                    <a:pt x="115" y="81"/>
                    <a:pt x="117" y="82"/>
                    <a:pt x="117" y="83"/>
                  </a:cubicBezTo>
                  <a:cubicBezTo>
                    <a:pt x="116" y="85"/>
                    <a:pt x="112" y="86"/>
                    <a:pt x="111" y="87"/>
                  </a:cubicBezTo>
                  <a:cubicBezTo>
                    <a:pt x="109" y="89"/>
                    <a:pt x="107" y="91"/>
                    <a:pt x="106" y="93"/>
                  </a:cubicBezTo>
                  <a:cubicBezTo>
                    <a:pt x="105" y="95"/>
                    <a:pt x="104" y="97"/>
                    <a:pt x="104" y="100"/>
                  </a:cubicBezTo>
                  <a:cubicBezTo>
                    <a:pt x="104" y="101"/>
                    <a:pt x="107" y="101"/>
                    <a:pt x="106" y="102"/>
                  </a:cubicBezTo>
                  <a:cubicBezTo>
                    <a:pt x="103" y="103"/>
                    <a:pt x="100" y="102"/>
                    <a:pt x="97" y="103"/>
                  </a:cubicBezTo>
                  <a:cubicBezTo>
                    <a:pt x="96" y="104"/>
                    <a:pt x="94" y="105"/>
                    <a:pt x="93" y="107"/>
                  </a:cubicBezTo>
                  <a:cubicBezTo>
                    <a:pt x="91" y="109"/>
                    <a:pt x="92" y="112"/>
                    <a:pt x="90" y="114"/>
                  </a:cubicBezTo>
                  <a:cubicBezTo>
                    <a:pt x="90" y="115"/>
                    <a:pt x="88" y="116"/>
                    <a:pt x="87" y="116"/>
                  </a:cubicBezTo>
                  <a:cubicBezTo>
                    <a:pt x="86" y="116"/>
                    <a:pt x="85" y="114"/>
                    <a:pt x="84" y="114"/>
                  </a:cubicBezTo>
                  <a:cubicBezTo>
                    <a:pt x="83" y="114"/>
                    <a:pt x="82" y="116"/>
                    <a:pt x="81" y="116"/>
                  </a:cubicBezTo>
                  <a:cubicBezTo>
                    <a:pt x="78" y="117"/>
                    <a:pt x="75" y="116"/>
                    <a:pt x="72" y="116"/>
                  </a:cubicBezTo>
                  <a:cubicBezTo>
                    <a:pt x="69" y="116"/>
                    <a:pt x="67" y="115"/>
                    <a:pt x="64" y="116"/>
                  </a:cubicBezTo>
                  <a:cubicBezTo>
                    <a:pt x="62" y="116"/>
                    <a:pt x="60" y="117"/>
                    <a:pt x="58" y="118"/>
                  </a:cubicBezTo>
                  <a:cubicBezTo>
                    <a:pt x="56" y="119"/>
                    <a:pt x="53" y="120"/>
                    <a:pt x="51" y="122"/>
                  </a:cubicBezTo>
                  <a:cubicBezTo>
                    <a:pt x="50" y="122"/>
                    <a:pt x="49" y="125"/>
                    <a:pt x="48" y="125"/>
                  </a:cubicBezTo>
                  <a:cubicBezTo>
                    <a:pt x="46" y="126"/>
                    <a:pt x="43" y="126"/>
                    <a:pt x="41" y="125"/>
                  </a:cubicBezTo>
                  <a:cubicBezTo>
                    <a:pt x="39" y="124"/>
                    <a:pt x="38" y="121"/>
                    <a:pt x="37" y="118"/>
                  </a:cubicBezTo>
                  <a:cubicBezTo>
                    <a:pt x="36" y="117"/>
                    <a:pt x="37" y="115"/>
                    <a:pt x="36" y="113"/>
                  </a:cubicBezTo>
                  <a:cubicBezTo>
                    <a:pt x="34" y="111"/>
                    <a:pt x="32" y="109"/>
                    <a:pt x="30" y="108"/>
                  </a:cubicBezTo>
                  <a:cubicBezTo>
                    <a:pt x="28" y="108"/>
                    <a:pt x="26" y="108"/>
                    <a:pt x="24" y="10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6" name="Freeform 2722"/>
            <p:cNvSpPr>
              <a:spLocks noChangeAspect="1"/>
            </p:cNvSpPr>
            <p:nvPr/>
          </p:nvSpPr>
          <p:spPr bwMode="auto">
            <a:xfrm>
              <a:off x="16823565" y="8512697"/>
              <a:ext cx="26779" cy="18331"/>
            </a:xfrm>
            <a:custGeom>
              <a:avLst/>
              <a:gdLst>
                <a:gd name="T0" fmla="*/ 0 w 4"/>
                <a:gd name="T1" fmla="*/ 2 h 3"/>
                <a:gd name="T2" fmla="*/ 2 w 4"/>
                <a:gd name="T3" fmla="*/ 1 h 3"/>
                <a:gd name="T4" fmla="*/ 3 w 4"/>
                <a:gd name="T5" fmla="*/ 0 h 3"/>
                <a:gd name="T6" fmla="*/ 4 w 4"/>
                <a:gd name="T7" fmla="*/ 2 h 3"/>
                <a:gd name="T8" fmla="*/ 2 w 4"/>
                <a:gd name="T9" fmla="*/ 3 h 3"/>
                <a:gd name="T10" fmla="*/ 0 w 4"/>
                <a:gd name="T11" fmla="*/ 2 h 3"/>
                <a:gd name="T12" fmla="*/ 0 60000 65536"/>
                <a:gd name="T13" fmla="*/ 0 60000 65536"/>
                <a:gd name="T14" fmla="*/ 0 60000 65536"/>
                <a:gd name="T15" fmla="*/ 0 60000 65536"/>
                <a:gd name="T16" fmla="*/ 0 60000 65536"/>
                <a:gd name="T17" fmla="*/ 0 60000 65536"/>
                <a:gd name="T18" fmla="*/ 0 w 4"/>
                <a:gd name="T19" fmla="*/ 0 h 3"/>
                <a:gd name="T20" fmla="*/ 4 w 4"/>
                <a:gd name="T21" fmla="*/ 3 h 3"/>
              </a:gdLst>
              <a:ahLst/>
              <a:cxnLst>
                <a:cxn ang="T12">
                  <a:pos x="T0" y="T1"/>
                </a:cxn>
                <a:cxn ang="T13">
                  <a:pos x="T2" y="T3"/>
                </a:cxn>
                <a:cxn ang="T14">
                  <a:pos x="T4" y="T5"/>
                </a:cxn>
                <a:cxn ang="T15">
                  <a:pos x="T6" y="T7"/>
                </a:cxn>
                <a:cxn ang="T16">
                  <a:pos x="T8" y="T9"/>
                </a:cxn>
                <a:cxn ang="T17">
                  <a:pos x="T10" y="T11"/>
                </a:cxn>
              </a:cxnLst>
              <a:rect l="T18" t="T19" r="T20" b="T21"/>
              <a:pathLst>
                <a:path w="4" h="3">
                  <a:moveTo>
                    <a:pt x="0" y="2"/>
                  </a:moveTo>
                  <a:cubicBezTo>
                    <a:pt x="0" y="1"/>
                    <a:pt x="1" y="1"/>
                    <a:pt x="2" y="1"/>
                  </a:cubicBezTo>
                  <a:cubicBezTo>
                    <a:pt x="2" y="1"/>
                    <a:pt x="2" y="0"/>
                    <a:pt x="3" y="0"/>
                  </a:cubicBezTo>
                  <a:cubicBezTo>
                    <a:pt x="4" y="1"/>
                    <a:pt x="4" y="1"/>
                    <a:pt x="4" y="2"/>
                  </a:cubicBezTo>
                  <a:cubicBezTo>
                    <a:pt x="4" y="3"/>
                    <a:pt x="2" y="3"/>
                    <a:pt x="2" y="3"/>
                  </a:cubicBezTo>
                  <a:cubicBezTo>
                    <a:pt x="1" y="3"/>
                    <a:pt x="0" y="2"/>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7" name="Freeform 2723"/>
            <p:cNvSpPr>
              <a:spLocks noChangeAspect="1"/>
            </p:cNvSpPr>
            <p:nvPr/>
          </p:nvSpPr>
          <p:spPr bwMode="auto">
            <a:xfrm>
              <a:off x="17586761" y="8054705"/>
              <a:ext cx="120509" cy="85498"/>
            </a:xfrm>
            <a:custGeom>
              <a:avLst/>
              <a:gdLst>
                <a:gd name="T0" fmla="*/ 12 w 15"/>
                <a:gd name="T1" fmla="*/ 0 h 12"/>
                <a:gd name="T2" fmla="*/ 12 w 15"/>
                <a:gd name="T3" fmla="*/ 5 h 12"/>
                <a:gd name="T4" fmla="*/ 18 w 15"/>
                <a:gd name="T5" fmla="*/ 5 h 12"/>
                <a:gd name="T6" fmla="*/ 12 w 15"/>
                <a:gd name="T7" fmla="*/ 14 h 12"/>
                <a:gd name="T8" fmla="*/ 10 w 15"/>
                <a:gd name="T9" fmla="*/ 13 h 12"/>
                <a:gd name="T10" fmla="*/ 6 w 15"/>
                <a:gd name="T11" fmla="*/ 9 h 12"/>
                <a:gd name="T12" fmla="*/ 0 w 15"/>
                <a:gd name="T13" fmla="*/ 7 h 12"/>
                <a:gd name="T14" fmla="*/ 7 w 15"/>
                <a:gd name="T15" fmla="*/ 4 h 12"/>
                <a:gd name="T16" fmla="*/ 12 w 15"/>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2"/>
                <a:gd name="T29" fmla="*/ 15 w 15"/>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2">
                  <a:moveTo>
                    <a:pt x="10" y="0"/>
                  </a:moveTo>
                  <a:cubicBezTo>
                    <a:pt x="11" y="1"/>
                    <a:pt x="9" y="3"/>
                    <a:pt x="10" y="4"/>
                  </a:cubicBezTo>
                  <a:cubicBezTo>
                    <a:pt x="11" y="5"/>
                    <a:pt x="15" y="2"/>
                    <a:pt x="15" y="4"/>
                  </a:cubicBezTo>
                  <a:cubicBezTo>
                    <a:pt x="15" y="7"/>
                    <a:pt x="12" y="10"/>
                    <a:pt x="10" y="12"/>
                  </a:cubicBezTo>
                  <a:cubicBezTo>
                    <a:pt x="10" y="12"/>
                    <a:pt x="9" y="11"/>
                    <a:pt x="8" y="11"/>
                  </a:cubicBezTo>
                  <a:cubicBezTo>
                    <a:pt x="7" y="10"/>
                    <a:pt x="6" y="8"/>
                    <a:pt x="5" y="8"/>
                  </a:cubicBezTo>
                  <a:cubicBezTo>
                    <a:pt x="4" y="7"/>
                    <a:pt x="0" y="8"/>
                    <a:pt x="0" y="6"/>
                  </a:cubicBezTo>
                  <a:cubicBezTo>
                    <a:pt x="1" y="4"/>
                    <a:pt x="4" y="4"/>
                    <a:pt x="6" y="3"/>
                  </a:cubicBezTo>
                  <a:cubicBezTo>
                    <a:pt x="7" y="2"/>
                    <a:pt x="8" y="0"/>
                    <a:pt x="1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8" name="Freeform 2724"/>
            <p:cNvSpPr>
              <a:spLocks noChangeAspect="1"/>
            </p:cNvSpPr>
            <p:nvPr/>
          </p:nvSpPr>
          <p:spPr bwMode="auto">
            <a:xfrm>
              <a:off x="17740740" y="8042479"/>
              <a:ext cx="60255" cy="42745"/>
            </a:xfrm>
            <a:custGeom>
              <a:avLst/>
              <a:gdLst>
                <a:gd name="T0" fmla="*/ 3 w 8"/>
                <a:gd name="T1" fmla="*/ 0 h 6"/>
                <a:gd name="T2" fmla="*/ 8 w 8"/>
                <a:gd name="T3" fmla="*/ 6 h 6"/>
                <a:gd name="T4" fmla="*/ 0 w 8"/>
                <a:gd name="T5" fmla="*/ 4 h 6"/>
                <a:gd name="T6" fmla="*/ 0 w 8"/>
                <a:gd name="T7" fmla="*/ 1 h 6"/>
                <a:gd name="T8" fmla="*/ 3 w 8"/>
                <a:gd name="T9" fmla="*/ 0 h 6"/>
                <a:gd name="T10" fmla="*/ 0 60000 65536"/>
                <a:gd name="T11" fmla="*/ 0 60000 65536"/>
                <a:gd name="T12" fmla="*/ 0 60000 65536"/>
                <a:gd name="T13" fmla="*/ 0 60000 65536"/>
                <a:gd name="T14" fmla="*/ 0 60000 65536"/>
                <a:gd name="T15" fmla="*/ 0 w 8"/>
                <a:gd name="T16" fmla="*/ 0 h 6"/>
                <a:gd name="T17" fmla="*/ 8 w 8"/>
                <a:gd name="T18" fmla="*/ 6 h 6"/>
              </a:gdLst>
              <a:ahLst/>
              <a:cxnLst>
                <a:cxn ang="T10">
                  <a:pos x="T0" y="T1"/>
                </a:cxn>
                <a:cxn ang="T11">
                  <a:pos x="T2" y="T3"/>
                </a:cxn>
                <a:cxn ang="T12">
                  <a:pos x="T4" y="T5"/>
                </a:cxn>
                <a:cxn ang="T13">
                  <a:pos x="T6" y="T7"/>
                </a:cxn>
                <a:cxn ang="T14">
                  <a:pos x="T8" y="T9"/>
                </a:cxn>
              </a:cxnLst>
              <a:rect l="T15" t="T16" r="T17" b="T18"/>
              <a:pathLst>
                <a:path w="8" h="6">
                  <a:moveTo>
                    <a:pt x="3" y="0"/>
                  </a:moveTo>
                  <a:cubicBezTo>
                    <a:pt x="5" y="1"/>
                    <a:pt x="8" y="3"/>
                    <a:pt x="7" y="5"/>
                  </a:cubicBezTo>
                  <a:cubicBezTo>
                    <a:pt x="6" y="6"/>
                    <a:pt x="2" y="4"/>
                    <a:pt x="0" y="3"/>
                  </a:cubicBezTo>
                  <a:cubicBezTo>
                    <a:pt x="0" y="3"/>
                    <a:pt x="0" y="2"/>
                    <a:pt x="0" y="1"/>
                  </a:cubicBezTo>
                  <a:cubicBezTo>
                    <a:pt x="1" y="0"/>
                    <a:pt x="2" y="0"/>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69" name="Freeform 2725"/>
            <p:cNvSpPr>
              <a:spLocks noChangeAspect="1"/>
            </p:cNvSpPr>
            <p:nvPr/>
          </p:nvSpPr>
          <p:spPr bwMode="auto">
            <a:xfrm>
              <a:off x="17472949" y="8152410"/>
              <a:ext cx="53560" cy="42745"/>
            </a:xfrm>
            <a:custGeom>
              <a:avLst/>
              <a:gdLst>
                <a:gd name="T0" fmla="*/ 7 w 7"/>
                <a:gd name="T1" fmla="*/ 1 h 6"/>
                <a:gd name="T2" fmla="*/ 5 w 7"/>
                <a:gd name="T3" fmla="*/ 5 h 6"/>
                <a:gd name="T4" fmla="*/ 0 w 7"/>
                <a:gd name="T5" fmla="*/ 6 h 6"/>
                <a:gd name="T6" fmla="*/ 2 w 7"/>
                <a:gd name="T7" fmla="*/ 2 h 6"/>
                <a:gd name="T8" fmla="*/ 7 w 7"/>
                <a:gd name="T9" fmla="*/ 1 h 6"/>
                <a:gd name="T10" fmla="*/ 0 60000 65536"/>
                <a:gd name="T11" fmla="*/ 0 60000 65536"/>
                <a:gd name="T12" fmla="*/ 0 60000 65536"/>
                <a:gd name="T13" fmla="*/ 0 60000 65536"/>
                <a:gd name="T14" fmla="*/ 0 60000 65536"/>
                <a:gd name="T15" fmla="*/ 0 w 7"/>
                <a:gd name="T16" fmla="*/ 0 h 6"/>
                <a:gd name="T17" fmla="*/ 7 w 7"/>
                <a:gd name="T18" fmla="*/ 6 h 6"/>
              </a:gdLst>
              <a:ahLst/>
              <a:cxnLst>
                <a:cxn ang="T10">
                  <a:pos x="T0" y="T1"/>
                </a:cxn>
                <a:cxn ang="T11">
                  <a:pos x="T2" y="T3"/>
                </a:cxn>
                <a:cxn ang="T12">
                  <a:pos x="T4" y="T5"/>
                </a:cxn>
                <a:cxn ang="T13">
                  <a:pos x="T6" y="T7"/>
                </a:cxn>
                <a:cxn ang="T14">
                  <a:pos x="T8" y="T9"/>
                </a:cxn>
              </a:cxnLst>
              <a:rect l="T15" t="T16" r="T17" b="T18"/>
              <a:pathLst>
                <a:path w="7" h="6">
                  <a:moveTo>
                    <a:pt x="6" y="1"/>
                  </a:moveTo>
                  <a:cubicBezTo>
                    <a:pt x="7" y="2"/>
                    <a:pt x="5" y="4"/>
                    <a:pt x="4" y="4"/>
                  </a:cubicBezTo>
                  <a:cubicBezTo>
                    <a:pt x="3" y="5"/>
                    <a:pt x="1" y="6"/>
                    <a:pt x="0" y="5"/>
                  </a:cubicBezTo>
                  <a:cubicBezTo>
                    <a:pt x="0" y="4"/>
                    <a:pt x="1" y="3"/>
                    <a:pt x="2" y="2"/>
                  </a:cubicBezTo>
                  <a:cubicBezTo>
                    <a:pt x="3" y="1"/>
                    <a:pt x="5" y="0"/>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0" name="Freeform 2726"/>
            <p:cNvSpPr>
              <a:spLocks noChangeAspect="1"/>
            </p:cNvSpPr>
            <p:nvPr/>
          </p:nvSpPr>
          <p:spPr bwMode="auto">
            <a:xfrm>
              <a:off x="17493028" y="8201257"/>
              <a:ext cx="46864" cy="24422"/>
            </a:xfrm>
            <a:custGeom>
              <a:avLst/>
              <a:gdLst>
                <a:gd name="T0" fmla="*/ 3 w 5"/>
                <a:gd name="T1" fmla="*/ 0 h 3"/>
                <a:gd name="T2" fmla="*/ 6 w 5"/>
                <a:gd name="T3" fmla="*/ 3 h 3"/>
                <a:gd name="T4" fmla="*/ 1 w 5"/>
                <a:gd name="T5" fmla="*/ 3 h 3"/>
                <a:gd name="T6" fmla="*/ 3 w 5"/>
                <a:gd name="T7" fmla="*/ 0 h 3"/>
                <a:gd name="T8" fmla="*/ 0 60000 65536"/>
                <a:gd name="T9" fmla="*/ 0 60000 65536"/>
                <a:gd name="T10" fmla="*/ 0 60000 65536"/>
                <a:gd name="T11" fmla="*/ 0 60000 65536"/>
                <a:gd name="T12" fmla="*/ 0 w 5"/>
                <a:gd name="T13" fmla="*/ 0 h 3"/>
                <a:gd name="T14" fmla="*/ 5 w 5"/>
                <a:gd name="T15" fmla="*/ 3 h 3"/>
              </a:gdLst>
              <a:ahLst/>
              <a:cxnLst>
                <a:cxn ang="T8">
                  <a:pos x="T0" y="T1"/>
                </a:cxn>
                <a:cxn ang="T9">
                  <a:pos x="T2" y="T3"/>
                </a:cxn>
                <a:cxn ang="T10">
                  <a:pos x="T4" y="T5"/>
                </a:cxn>
                <a:cxn ang="T11">
                  <a:pos x="T6" y="T7"/>
                </a:cxn>
              </a:cxnLst>
              <a:rect l="T12" t="T13" r="T14" b="T15"/>
              <a:pathLst>
                <a:path w="5" h="3">
                  <a:moveTo>
                    <a:pt x="2" y="0"/>
                  </a:moveTo>
                  <a:cubicBezTo>
                    <a:pt x="3" y="0"/>
                    <a:pt x="5" y="1"/>
                    <a:pt x="4" y="2"/>
                  </a:cubicBezTo>
                  <a:cubicBezTo>
                    <a:pt x="4" y="3"/>
                    <a:pt x="1" y="3"/>
                    <a:pt x="1" y="2"/>
                  </a:cubicBezTo>
                  <a:cubicBezTo>
                    <a:pt x="0" y="2"/>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1" name="Freeform 2751"/>
            <p:cNvSpPr>
              <a:spLocks noChangeAspect="1"/>
            </p:cNvSpPr>
            <p:nvPr/>
          </p:nvSpPr>
          <p:spPr bwMode="auto">
            <a:xfrm>
              <a:off x="18149111" y="7902031"/>
              <a:ext cx="174062" cy="287011"/>
            </a:xfrm>
            <a:custGeom>
              <a:avLst/>
              <a:gdLst>
                <a:gd name="T0" fmla="*/ 22 w 22"/>
                <a:gd name="T1" fmla="*/ 4 h 39"/>
                <a:gd name="T2" fmla="*/ 26 w 22"/>
                <a:gd name="T3" fmla="*/ 14 h 39"/>
                <a:gd name="T4" fmla="*/ 22 w 22"/>
                <a:gd name="T5" fmla="*/ 20 h 39"/>
                <a:gd name="T6" fmla="*/ 24 w 22"/>
                <a:gd name="T7" fmla="*/ 25 h 39"/>
                <a:gd name="T8" fmla="*/ 22 w 22"/>
                <a:gd name="T9" fmla="*/ 42 h 39"/>
                <a:gd name="T10" fmla="*/ 15 w 22"/>
                <a:gd name="T11" fmla="*/ 40 h 39"/>
                <a:gd name="T12" fmla="*/ 13 w 22"/>
                <a:gd name="T13" fmla="*/ 46 h 39"/>
                <a:gd name="T14" fmla="*/ 7 w 22"/>
                <a:gd name="T15" fmla="*/ 45 h 39"/>
                <a:gd name="T16" fmla="*/ 4 w 22"/>
                <a:gd name="T17" fmla="*/ 41 h 39"/>
                <a:gd name="T18" fmla="*/ 5 w 22"/>
                <a:gd name="T19" fmla="*/ 35 h 39"/>
                <a:gd name="T20" fmla="*/ 8 w 22"/>
                <a:gd name="T21" fmla="*/ 28 h 39"/>
                <a:gd name="T22" fmla="*/ 5 w 22"/>
                <a:gd name="T23" fmla="*/ 24 h 39"/>
                <a:gd name="T24" fmla="*/ 6 w 22"/>
                <a:gd name="T25" fmla="*/ 20 h 39"/>
                <a:gd name="T26" fmla="*/ 4 w 22"/>
                <a:gd name="T27" fmla="*/ 14 h 39"/>
                <a:gd name="T28" fmla="*/ 0 w 22"/>
                <a:gd name="T29" fmla="*/ 11 h 39"/>
                <a:gd name="T30" fmla="*/ 2 w 22"/>
                <a:gd name="T31" fmla="*/ 2 h 39"/>
                <a:gd name="T32" fmla="*/ 7 w 22"/>
                <a:gd name="T33" fmla="*/ 8 h 39"/>
                <a:gd name="T34" fmla="*/ 11 w 22"/>
                <a:gd name="T35" fmla="*/ 5 h 39"/>
                <a:gd name="T36" fmla="*/ 17 w 22"/>
                <a:gd name="T37" fmla="*/ 1 h 39"/>
                <a:gd name="T38" fmla="*/ 22 w 22"/>
                <a:gd name="T39" fmla="*/ 4 h 3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
                <a:gd name="T61" fmla="*/ 0 h 39"/>
                <a:gd name="T62" fmla="*/ 22 w 22"/>
                <a:gd name="T63" fmla="*/ 39 h 3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 h="39">
                  <a:moveTo>
                    <a:pt x="19" y="3"/>
                  </a:moveTo>
                  <a:cubicBezTo>
                    <a:pt x="21" y="5"/>
                    <a:pt x="22" y="9"/>
                    <a:pt x="22" y="12"/>
                  </a:cubicBezTo>
                  <a:cubicBezTo>
                    <a:pt x="22" y="14"/>
                    <a:pt x="19" y="15"/>
                    <a:pt x="19" y="17"/>
                  </a:cubicBezTo>
                  <a:cubicBezTo>
                    <a:pt x="19" y="18"/>
                    <a:pt x="20" y="19"/>
                    <a:pt x="20" y="21"/>
                  </a:cubicBezTo>
                  <a:cubicBezTo>
                    <a:pt x="20" y="26"/>
                    <a:pt x="21" y="31"/>
                    <a:pt x="19" y="35"/>
                  </a:cubicBezTo>
                  <a:cubicBezTo>
                    <a:pt x="18" y="37"/>
                    <a:pt x="15" y="33"/>
                    <a:pt x="13" y="33"/>
                  </a:cubicBezTo>
                  <a:cubicBezTo>
                    <a:pt x="12" y="34"/>
                    <a:pt x="12" y="37"/>
                    <a:pt x="11" y="38"/>
                  </a:cubicBezTo>
                  <a:cubicBezTo>
                    <a:pt x="9" y="39"/>
                    <a:pt x="7" y="38"/>
                    <a:pt x="6" y="37"/>
                  </a:cubicBezTo>
                  <a:cubicBezTo>
                    <a:pt x="5" y="37"/>
                    <a:pt x="4" y="35"/>
                    <a:pt x="3" y="34"/>
                  </a:cubicBezTo>
                  <a:cubicBezTo>
                    <a:pt x="3" y="33"/>
                    <a:pt x="4" y="31"/>
                    <a:pt x="4" y="29"/>
                  </a:cubicBezTo>
                  <a:cubicBezTo>
                    <a:pt x="5" y="27"/>
                    <a:pt x="7" y="25"/>
                    <a:pt x="7" y="23"/>
                  </a:cubicBezTo>
                  <a:cubicBezTo>
                    <a:pt x="7" y="21"/>
                    <a:pt x="5" y="21"/>
                    <a:pt x="4" y="20"/>
                  </a:cubicBezTo>
                  <a:cubicBezTo>
                    <a:pt x="4" y="19"/>
                    <a:pt x="5" y="18"/>
                    <a:pt x="5" y="17"/>
                  </a:cubicBezTo>
                  <a:cubicBezTo>
                    <a:pt x="5" y="15"/>
                    <a:pt x="4" y="13"/>
                    <a:pt x="3" y="12"/>
                  </a:cubicBezTo>
                  <a:cubicBezTo>
                    <a:pt x="2" y="11"/>
                    <a:pt x="1" y="10"/>
                    <a:pt x="0" y="9"/>
                  </a:cubicBezTo>
                  <a:cubicBezTo>
                    <a:pt x="0" y="7"/>
                    <a:pt x="0" y="3"/>
                    <a:pt x="2" y="2"/>
                  </a:cubicBezTo>
                  <a:cubicBezTo>
                    <a:pt x="4" y="2"/>
                    <a:pt x="4" y="6"/>
                    <a:pt x="6" y="7"/>
                  </a:cubicBezTo>
                  <a:cubicBezTo>
                    <a:pt x="7" y="7"/>
                    <a:pt x="8" y="5"/>
                    <a:pt x="9" y="4"/>
                  </a:cubicBezTo>
                  <a:cubicBezTo>
                    <a:pt x="11" y="3"/>
                    <a:pt x="12" y="1"/>
                    <a:pt x="14" y="1"/>
                  </a:cubicBezTo>
                  <a:cubicBezTo>
                    <a:pt x="16" y="0"/>
                    <a:pt x="18" y="1"/>
                    <a:pt x="19"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2" name="Freeform 2752"/>
            <p:cNvSpPr>
              <a:spLocks noChangeAspect="1"/>
            </p:cNvSpPr>
            <p:nvPr/>
          </p:nvSpPr>
          <p:spPr bwMode="auto">
            <a:xfrm>
              <a:off x="18584272" y="8256220"/>
              <a:ext cx="307952" cy="201531"/>
            </a:xfrm>
            <a:custGeom>
              <a:avLst/>
              <a:gdLst>
                <a:gd name="T0" fmla="*/ 46 w 39"/>
                <a:gd name="T1" fmla="*/ 0 h 28"/>
                <a:gd name="T2" fmla="*/ 40 w 39"/>
                <a:gd name="T3" fmla="*/ 13 h 28"/>
                <a:gd name="T4" fmla="*/ 40 w 39"/>
                <a:gd name="T5" fmla="*/ 20 h 28"/>
                <a:gd name="T6" fmla="*/ 42 w 39"/>
                <a:gd name="T7" fmla="*/ 25 h 28"/>
                <a:gd name="T8" fmla="*/ 40 w 39"/>
                <a:gd name="T9" fmla="*/ 28 h 28"/>
                <a:gd name="T10" fmla="*/ 40 w 39"/>
                <a:gd name="T11" fmla="*/ 33 h 28"/>
                <a:gd name="T12" fmla="*/ 31 w 39"/>
                <a:gd name="T13" fmla="*/ 28 h 28"/>
                <a:gd name="T14" fmla="*/ 25 w 39"/>
                <a:gd name="T15" fmla="*/ 24 h 28"/>
                <a:gd name="T16" fmla="*/ 14 w 39"/>
                <a:gd name="T17" fmla="*/ 19 h 28"/>
                <a:gd name="T18" fmla="*/ 9 w 39"/>
                <a:gd name="T19" fmla="*/ 14 h 28"/>
                <a:gd name="T20" fmla="*/ 1 w 39"/>
                <a:gd name="T21" fmla="*/ 12 h 28"/>
                <a:gd name="T22" fmla="*/ 2 w 39"/>
                <a:gd name="T23" fmla="*/ 5 h 28"/>
                <a:gd name="T24" fmla="*/ 9 w 39"/>
                <a:gd name="T25" fmla="*/ 5 h 28"/>
                <a:gd name="T26" fmla="*/ 15 w 39"/>
                <a:gd name="T27" fmla="*/ 6 h 28"/>
                <a:gd name="T28" fmla="*/ 25 w 39"/>
                <a:gd name="T29" fmla="*/ 6 h 28"/>
                <a:gd name="T30" fmla="*/ 38 w 39"/>
                <a:gd name="T31" fmla="*/ 2 h 28"/>
                <a:gd name="T32" fmla="*/ 46 w 39"/>
                <a:gd name="T33" fmla="*/ 0 h 2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9"/>
                <a:gd name="T52" fmla="*/ 0 h 28"/>
                <a:gd name="T53" fmla="*/ 39 w 39"/>
                <a:gd name="T54" fmla="*/ 28 h 2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9" h="28">
                  <a:moveTo>
                    <a:pt x="39" y="0"/>
                  </a:moveTo>
                  <a:cubicBezTo>
                    <a:pt x="38" y="3"/>
                    <a:pt x="35" y="7"/>
                    <a:pt x="34" y="11"/>
                  </a:cubicBezTo>
                  <a:cubicBezTo>
                    <a:pt x="33" y="13"/>
                    <a:pt x="34" y="15"/>
                    <a:pt x="34" y="17"/>
                  </a:cubicBezTo>
                  <a:cubicBezTo>
                    <a:pt x="35" y="19"/>
                    <a:pt x="37" y="20"/>
                    <a:pt x="36" y="21"/>
                  </a:cubicBezTo>
                  <a:cubicBezTo>
                    <a:pt x="36" y="23"/>
                    <a:pt x="34" y="23"/>
                    <a:pt x="34" y="24"/>
                  </a:cubicBezTo>
                  <a:cubicBezTo>
                    <a:pt x="33" y="25"/>
                    <a:pt x="35" y="28"/>
                    <a:pt x="34" y="28"/>
                  </a:cubicBezTo>
                  <a:cubicBezTo>
                    <a:pt x="31" y="28"/>
                    <a:pt x="28" y="26"/>
                    <a:pt x="26" y="24"/>
                  </a:cubicBezTo>
                  <a:cubicBezTo>
                    <a:pt x="24" y="23"/>
                    <a:pt x="23" y="21"/>
                    <a:pt x="21" y="20"/>
                  </a:cubicBezTo>
                  <a:cubicBezTo>
                    <a:pt x="18" y="19"/>
                    <a:pt x="15" y="18"/>
                    <a:pt x="12" y="16"/>
                  </a:cubicBezTo>
                  <a:cubicBezTo>
                    <a:pt x="11" y="15"/>
                    <a:pt x="10" y="13"/>
                    <a:pt x="8" y="12"/>
                  </a:cubicBezTo>
                  <a:cubicBezTo>
                    <a:pt x="6" y="11"/>
                    <a:pt x="3" y="12"/>
                    <a:pt x="1" y="10"/>
                  </a:cubicBezTo>
                  <a:cubicBezTo>
                    <a:pt x="0" y="8"/>
                    <a:pt x="1" y="5"/>
                    <a:pt x="2" y="4"/>
                  </a:cubicBezTo>
                  <a:cubicBezTo>
                    <a:pt x="4" y="3"/>
                    <a:pt x="6" y="4"/>
                    <a:pt x="8" y="4"/>
                  </a:cubicBezTo>
                  <a:cubicBezTo>
                    <a:pt x="10" y="3"/>
                    <a:pt x="12" y="5"/>
                    <a:pt x="13" y="5"/>
                  </a:cubicBezTo>
                  <a:cubicBezTo>
                    <a:pt x="16" y="5"/>
                    <a:pt x="19" y="5"/>
                    <a:pt x="21" y="5"/>
                  </a:cubicBezTo>
                  <a:cubicBezTo>
                    <a:pt x="25" y="5"/>
                    <a:pt x="29" y="3"/>
                    <a:pt x="32" y="2"/>
                  </a:cubicBezTo>
                  <a:cubicBezTo>
                    <a:pt x="35" y="2"/>
                    <a:pt x="37" y="0"/>
                    <a:pt x="3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3" name="Freeform 2862"/>
            <p:cNvSpPr>
              <a:spLocks noChangeAspect="1"/>
            </p:cNvSpPr>
            <p:nvPr/>
          </p:nvSpPr>
          <p:spPr bwMode="auto">
            <a:xfrm>
              <a:off x="19682203" y="8567655"/>
              <a:ext cx="287873" cy="97702"/>
            </a:xfrm>
            <a:custGeom>
              <a:avLst/>
              <a:gdLst>
                <a:gd name="T0" fmla="*/ 4 w 36"/>
                <a:gd name="T1" fmla="*/ 0 h 13"/>
                <a:gd name="T2" fmla="*/ 1 w 36"/>
                <a:gd name="T3" fmla="*/ 5 h 13"/>
                <a:gd name="T4" fmla="*/ 1 w 36"/>
                <a:gd name="T5" fmla="*/ 9 h 13"/>
                <a:gd name="T6" fmla="*/ 14 w 36"/>
                <a:gd name="T7" fmla="*/ 10 h 13"/>
                <a:gd name="T8" fmla="*/ 19 w 36"/>
                <a:gd name="T9" fmla="*/ 12 h 13"/>
                <a:gd name="T10" fmla="*/ 20 w 36"/>
                <a:gd name="T11" fmla="*/ 16 h 13"/>
                <a:gd name="T12" fmla="*/ 41 w 36"/>
                <a:gd name="T13" fmla="*/ 14 h 13"/>
                <a:gd name="T14" fmla="*/ 42 w 36"/>
                <a:gd name="T15" fmla="*/ 10 h 13"/>
                <a:gd name="T16" fmla="*/ 35 w 36"/>
                <a:gd name="T17" fmla="*/ 11 h 13"/>
                <a:gd name="T18" fmla="*/ 35 w 36"/>
                <a:gd name="T19" fmla="*/ 7 h 13"/>
                <a:gd name="T20" fmla="*/ 26 w 36"/>
                <a:gd name="T21" fmla="*/ 7 h 13"/>
                <a:gd name="T22" fmla="*/ 20 w 36"/>
                <a:gd name="T23" fmla="*/ 5 h 13"/>
                <a:gd name="T24" fmla="*/ 13 w 36"/>
                <a:gd name="T25" fmla="*/ 6 h 13"/>
                <a:gd name="T26" fmla="*/ 8 w 36"/>
                <a:gd name="T27" fmla="*/ 2 h 13"/>
                <a:gd name="T28" fmla="*/ 4 w 36"/>
                <a:gd name="T29" fmla="*/ 0 h 1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6"/>
                <a:gd name="T46" fmla="*/ 0 h 13"/>
                <a:gd name="T47" fmla="*/ 36 w 36"/>
                <a:gd name="T48" fmla="*/ 13 h 1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6" h="13">
                  <a:moveTo>
                    <a:pt x="3" y="0"/>
                  </a:moveTo>
                  <a:cubicBezTo>
                    <a:pt x="2" y="1"/>
                    <a:pt x="2" y="3"/>
                    <a:pt x="1" y="4"/>
                  </a:cubicBezTo>
                  <a:cubicBezTo>
                    <a:pt x="1" y="5"/>
                    <a:pt x="0" y="7"/>
                    <a:pt x="1" y="7"/>
                  </a:cubicBezTo>
                  <a:cubicBezTo>
                    <a:pt x="5" y="8"/>
                    <a:pt x="9" y="8"/>
                    <a:pt x="12" y="8"/>
                  </a:cubicBezTo>
                  <a:cubicBezTo>
                    <a:pt x="14" y="8"/>
                    <a:pt x="15" y="9"/>
                    <a:pt x="16" y="10"/>
                  </a:cubicBezTo>
                  <a:cubicBezTo>
                    <a:pt x="16" y="11"/>
                    <a:pt x="16" y="13"/>
                    <a:pt x="17" y="13"/>
                  </a:cubicBezTo>
                  <a:cubicBezTo>
                    <a:pt x="22" y="12"/>
                    <a:pt x="28" y="10"/>
                    <a:pt x="34" y="11"/>
                  </a:cubicBezTo>
                  <a:cubicBezTo>
                    <a:pt x="35" y="11"/>
                    <a:pt x="36" y="8"/>
                    <a:pt x="35" y="8"/>
                  </a:cubicBezTo>
                  <a:cubicBezTo>
                    <a:pt x="33" y="7"/>
                    <a:pt x="31" y="9"/>
                    <a:pt x="29" y="9"/>
                  </a:cubicBezTo>
                  <a:cubicBezTo>
                    <a:pt x="28" y="9"/>
                    <a:pt x="29" y="7"/>
                    <a:pt x="29" y="6"/>
                  </a:cubicBezTo>
                  <a:cubicBezTo>
                    <a:pt x="26" y="6"/>
                    <a:pt x="24" y="7"/>
                    <a:pt x="22" y="6"/>
                  </a:cubicBezTo>
                  <a:cubicBezTo>
                    <a:pt x="20" y="6"/>
                    <a:pt x="19" y="4"/>
                    <a:pt x="17" y="4"/>
                  </a:cubicBezTo>
                  <a:cubicBezTo>
                    <a:pt x="15" y="3"/>
                    <a:pt x="13" y="5"/>
                    <a:pt x="11" y="5"/>
                  </a:cubicBezTo>
                  <a:cubicBezTo>
                    <a:pt x="9" y="5"/>
                    <a:pt x="8" y="3"/>
                    <a:pt x="7" y="2"/>
                  </a:cubicBezTo>
                  <a:cubicBezTo>
                    <a:pt x="6" y="1"/>
                    <a:pt x="4" y="0"/>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4" name="Freeform 2629"/>
            <p:cNvSpPr>
              <a:spLocks noChangeAspect="1"/>
            </p:cNvSpPr>
            <p:nvPr/>
          </p:nvSpPr>
          <p:spPr bwMode="auto">
            <a:xfrm>
              <a:off x="24207799" y="8598186"/>
              <a:ext cx="2898796" cy="3016702"/>
            </a:xfrm>
            <a:custGeom>
              <a:avLst/>
              <a:gdLst>
                <a:gd name="T0" fmla="*/ 302 w 361"/>
                <a:gd name="T1" fmla="*/ 247 h 412"/>
                <a:gd name="T2" fmla="*/ 278 w 361"/>
                <a:gd name="T3" fmla="*/ 290 h 412"/>
                <a:gd name="T4" fmla="*/ 234 w 361"/>
                <a:gd name="T5" fmla="*/ 327 h 412"/>
                <a:gd name="T6" fmla="*/ 191 w 361"/>
                <a:gd name="T7" fmla="*/ 360 h 412"/>
                <a:gd name="T8" fmla="*/ 187 w 361"/>
                <a:gd name="T9" fmla="*/ 453 h 412"/>
                <a:gd name="T10" fmla="*/ 158 w 361"/>
                <a:gd name="T11" fmla="*/ 490 h 412"/>
                <a:gd name="T12" fmla="*/ 137 w 361"/>
                <a:gd name="T13" fmla="*/ 463 h 412"/>
                <a:gd name="T14" fmla="*/ 106 w 361"/>
                <a:gd name="T15" fmla="*/ 384 h 412"/>
                <a:gd name="T16" fmla="*/ 85 w 361"/>
                <a:gd name="T17" fmla="*/ 332 h 412"/>
                <a:gd name="T18" fmla="*/ 77 w 361"/>
                <a:gd name="T19" fmla="*/ 297 h 412"/>
                <a:gd name="T20" fmla="*/ 74 w 361"/>
                <a:gd name="T21" fmla="*/ 257 h 412"/>
                <a:gd name="T22" fmla="*/ 64 w 361"/>
                <a:gd name="T23" fmla="*/ 249 h 412"/>
                <a:gd name="T24" fmla="*/ 14 w 361"/>
                <a:gd name="T25" fmla="*/ 249 h 412"/>
                <a:gd name="T26" fmla="*/ 36 w 361"/>
                <a:gd name="T27" fmla="*/ 228 h 412"/>
                <a:gd name="T28" fmla="*/ 6 w 361"/>
                <a:gd name="T29" fmla="*/ 219 h 412"/>
                <a:gd name="T30" fmla="*/ 23 w 361"/>
                <a:gd name="T31" fmla="*/ 210 h 412"/>
                <a:gd name="T32" fmla="*/ 42 w 361"/>
                <a:gd name="T33" fmla="*/ 204 h 412"/>
                <a:gd name="T34" fmla="*/ 28 w 361"/>
                <a:gd name="T35" fmla="*/ 176 h 412"/>
                <a:gd name="T36" fmla="*/ 29 w 361"/>
                <a:gd name="T37" fmla="*/ 141 h 412"/>
                <a:gd name="T38" fmla="*/ 52 w 361"/>
                <a:gd name="T39" fmla="*/ 133 h 412"/>
                <a:gd name="T40" fmla="*/ 80 w 361"/>
                <a:gd name="T41" fmla="*/ 100 h 412"/>
                <a:gd name="T42" fmla="*/ 89 w 361"/>
                <a:gd name="T43" fmla="*/ 76 h 412"/>
                <a:gd name="T44" fmla="*/ 85 w 361"/>
                <a:gd name="T45" fmla="*/ 54 h 412"/>
                <a:gd name="T46" fmla="*/ 83 w 361"/>
                <a:gd name="T47" fmla="*/ 16 h 412"/>
                <a:gd name="T48" fmla="*/ 125 w 361"/>
                <a:gd name="T49" fmla="*/ 2 h 412"/>
                <a:gd name="T50" fmla="*/ 142 w 361"/>
                <a:gd name="T51" fmla="*/ 26 h 412"/>
                <a:gd name="T52" fmla="*/ 148 w 361"/>
                <a:gd name="T53" fmla="*/ 59 h 412"/>
                <a:gd name="T54" fmla="*/ 151 w 361"/>
                <a:gd name="T55" fmla="*/ 80 h 412"/>
                <a:gd name="T56" fmla="*/ 186 w 361"/>
                <a:gd name="T57" fmla="*/ 101 h 412"/>
                <a:gd name="T58" fmla="*/ 178 w 361"/>
                <a:gd name="T59" fmla="*/ 128 h 412"/>
                <a:gd name="T60" fmla="*/ 234 w 361"/>
                <a:gd name="T61" fmla="*/ 151 h 412"/>
                <a:gd name="T62" fmla="*/ 260 w 361"/>
                <a:gd name="T63" fmla="*/ 168 h 412"/>
                <a:gd name="T64" fmla="*/ 293 w 361"/>
                <a:gd name="T65" fmla="*/ 158 h 412"/>
                <a:gd name="T66" fmla="*/ 305 w 361"/>
                <a:gd name="T67" fmla="*/ 147 h 412"/>
                <a:gd name="T68" fmla="*/ 332 w 361"/>
                <a:gd name="T69" fmla="*/ 164 h 412"/>
                <a:gd name="T70" fmla="*/ 345 w 361"/>
                <a:gd name="T71" fmla="*/ 145 h 412"/>
                <a:gd name="T72" fmla="*/ 369 w 361"/>
                <a:gd name="T73" fmla="*/ 127 h 412"/>
                <a:gd name="T74" fmla="*/ 401 w 361"/>
                <a:gd name="T75" fmla="*/ 120 h 412"/>
                <a:gd name="T76" fmla="*/ 419 w 361"/>
                <a:gd name="T77" fmla="*/ 133 h 412"/>
                <a:gd name="T78" fmla="*/ 426 w 361"/>
                <a:gd name="T79" fmla="*/ 146 h 412"/>
                <a:gd name="T80" fmla="*/ 414 w 361"/>
                <a:gd name="T81" fmla="*/ 157 h 412"/>
                <a:gd name="T82" fmla="*/ 404 w 361"/>
                <a:gd name="T83" fmla="*/ 179 h 412"/>
                <a:gd name="T84" fmla="*/ 391 w 361"/>
                <a:gd name="T85" fmla="*/ 216 h 412"/>
                <a:gd name="T86" fmla="*/ 381 w 361"/>
                <a:gd name="T87" fmla="*/ 233 h 412"/>
                <a:gd name="T88" fmla="*/ 369 w 361"/>
                <a:gd name="T89" fmla="*/ 252 h 412"/>
                <a:gd name="T90" fmla="*/ 356 w 361"/>
                <a:gd name="T91" fmla="*/ 230 h 412"/>
                <a:gd name="T92" fmla="*/ 347 w 361"/>
                <a:gd name="T93" fmla="*/ 212 h 412"/>
                <a:gd name="T94" fmla="*/ 354 w 361"/>
                <a:gd name="T95" fmla="*/ 192 h 412"/>
                <a:gd name="T96" fmla="*/ 317 w 361"/>
                <a:gd name="T97" fmla="*/ 179 h 412"/>
                <a:gd name="T98" fmla="*/ 302 w 361"/>
                <a:gd name="T99" fmla="*/ 171 h 412"/>
                <a:gd name="T100" fmla="*/ 305 w 361"/>
                <a:gd name="T101" fmla="*/ 198 h 412"/>
                <a:gd name="T102" fmla="*/ 307 w 361"/>
                <a:gd name="T103" fmla="*/ 217 h 412"/>
                <a:gd name="T104" fmla="*/ 314 w 361"/>
                <a:gd name="T105" fmla="*/ 236 h 4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61"/>
                <a:gd name="T160" fmla="*/ 0 h 412"/>
                <a:gd name="T161" fmla="*/ 361 w 361"/>
                <a:gd name="T162" fmla="*/ 412 h 4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61" h="412">
                  <a:moveTo>
                    <a:pt x="266" y="211"/>
                  </a:moveTo>
                  <a:cubicBezTo>
                    <a:pt x="265" y="212"/>
                    <a:pt x="264" y="215"/>
                    <a:pt x="263" y="214"/>
                  </a:cubicBezTo>
                  <a:cubicBezTo>
                    <a:pt x="260" y="213"/>
                    <a:pt x="261" y="208"/>
                    <a:pt x="258" y="208"/>
                  </a:cubicBezTo>
                  <a:cubicBezTo>
                    <a:pt x="256" y="207"/>
                    <a:pt x="258" y="213"/>
                    <a:pt x="256" y="212"/>
                  </a:cubicBezTo>
                  <a:cubicBezTo>
                    <a:pt x="254" y="212"/>
                    <a:pt x="254" y="206"/>
                    <a:pt x="252" y="206"/>
                  </a:cubicBezTo>
                  <a:cubicBezTo>
                    <a:pt x="249" y="207"/>
                    <a:pt x="249" y="211"/>
                    <a:pt x="247" y="213"/>
                  </a:cubicBezTo>
                  <a:cubicBezTo>
                    <a:pt x="245" y="216"/>
                    <a:pt x="239" y="215"/>
                    <a:pt x="238" y="219"/>
                  </a:cubicBezTo>
                  <a:cubicBezTo>
                    <a:pt x="236" y="221"/>
                    <a:pt x="239" y="225"/>
                    <a:pt x="239" y="228"/>
                  </a:cubicBezTo>
                  <a:cubicBezTo>
                    <a:pt x="239" y="230"/>
                    <a:pt x="238" y="231"/>
                    <a:pt x="238" y="233"/>
                  </a:cubicBezTo>
                  <a:cubicBezTo>
                    <a:pt x="236" y="236"/>
                    <a:pt x="234" y="240"/>
                    <a:pt x="232" y="242"/>
                  </a:cubicBezTo>
                  <a:cubicBezTo>
                    <a:pt x="230" y="244"/>
                    <a:pt x="227" y="245"/>
                    <a:pt x="224" y="245"/>
                  </a:cubicBezTo>
                  <a:cubicBezTo>
                    <a:pt x="223" y="245"/>
                    <a:pt x="221" y="242"/>
                    <a:pt x="220" y="243"/>
                  </a:cubicBezTo>
                  <a:cubicBezTo>
                    <a:pt x="217" y="245"/>
                    <a:pt x="217" y="249"/>
                    <a:pt x="215" y="251"/>
                  </a:cubicBezTo>
                  <a:cubicBezTo>
                    <a:pt x="212" y="255"/>
                    <a:pt x="209" y="260"/>
                    <a:pt x="206" y="264"/>
                  </a:cubicBezTo>
                  <a:cubicBezTo>
                    <a:pt x="203" y="267"/>
                    <a:pt x="199" y="270"/>
                    <a:pt x="195" y="273"/>
                  </a:cubicBezTo>
                  <a:cubicBezTo>
                    <a:pt x="191" y="276"/>
                    <a:pt x="185" y="276"/>
                    <a:pt x="182" y="280"/>
                  </a:cubicBezTo>
                  <a:cubicBezTo>
                    <a:pt x="181" y="283"/>
                    <a:pt x="187" y="286"/>
                    <a:pt x="185" y="288"/>
                  </a:cubicBezTo>
                  <a:cubicBezTo>
                    <a:pt x="183" y="292"/>
                    <a:pt x="177" y="290"/>
                    <a:pt x="174" y="292"/>
                  </a:cubicBezTo>
                  <a:cubicBezTo>
                    <a:pt x="171" y="294"/>
                    <a:pt x="170" y="298"/>
                    <a:pt x="167" y="300"/>
                  </a:cubicBezTo>
                  <a:cubicBezTo>
                    <a:pt x="164" y="301"/>
                    <a:pt x="161" y="298"/>
                    <a:pt x="159" y="300"/>
                  </a:cubicBezTo>
                  <a:cubicBezTo>
                    <a:pt x="157" y="301"/>
                    <a:pt x="157" y="305"/>
                    <a:pt x="157" y="308"/>
                  </a:cubicBezTo>
                  <a:cubicBezTo>
                    <a:pt x="158" y="314"/>
                    <a:pt x="160" y="321"/>
                    <a:pt x="160" y="328"/>
                  </a:cubicBezTo>
                  <a:cubicBezTo>
                    <a:pt x="161" y="333"/>
                    <a:pt x="161" y="338"/>
                    <a:pt x="160" y="342"/>
                  </a:cubicBezTo>
                  <a:cubicBezTo>
                    <a:pt x="159" y="347"/>
                    <a:pt x="156" y="352"/>
                    <a:pt x="155" y="356"/>
                  </a:cubicBezTo>
                  <a:cubicBezTo>
                    <a:pt x="154" y="364"/>
                    <a:pt x="158" y="371"/>
                    <a:pt x="156" y="378"/>
                  </a:cubicBezTo>
                  <a:cubicBezTo>
                    <a:pt x="156" y="380"/>
                    <a:pt x="152" y="377"/>
                    <a:pt x="150" y="378"/>
                  </a:cubicBezTo>
                  <a:cubicBezTo>
                    <a:pt x="147" y="381"/>
                    <a:pt x="145" y="384"/>
                    <a:pt x="144" y="388"/>
                  </a:cubicBezTo>
                  <a:cubicBezTo>
                    <a:pt x="144" y="391"/>
                    <a:pt x="148" y="393"/>
                    <a:pt x="147" y="395"/>
                  </a:cubicBezTo>
                  <a:cubicBezTo>
                    <a:pt x="146" y="397"/>
                    <a:pt x="141" y="396"/>
                    <a:pt x="139" y="398"/>
                  </a:cubicBezTo>
                  <a:cubicBezTo>
                    <a:pt x="136" y="401"/>
                    <a:pt x="135" y="406"/>
                    <a:pt x="132" y="409"/>
                  </a:cubicBezTo>
                  <a:cubicBezTo>
                    <a:pt x="131" y="411"/>
                    <a:pt x="128" y="412"/>
                    <a:pt x="126" y="411"/>
                  </a:cubicBezTo>
                  <a:cubicBezTo>
                    <a:pt x="123" y="409"/>
                    <a:pt x="120" y="405"/>
                    <a:pt x="118" y="402"/>
                  </a:cubicBezTo>
                  <a:cubicBezTo>
                    <a:pt x="118" y="401"/>
                    <a:pt x="119" y="400"/>
                    <a:pt x="119" y="399"/>
                  </a:cubicBezTo>
                  <a:cubicBezTo>
                    <a:pt x="119" y="398"/>
                    <a:pt x="117" y="397"/>
                    <a:pt x="116" y="395"/>
                  </a:cubicBezTo>
                  <a:cubicBezTo>
                    <a:pt x="115" y="392"/>
                    <a:pt x="116" y="389"/>
                    <a:pt x="114" y="386"/>
                  </a:cubicBezTo>
                  <a:cubicBezTo>
                    <a:pt x="113" y="383"/>
                    <a:pt x="110" y="380"/>
                    <a:pt x="109" y="376"/>
                  </a:cubicBezTo>
                  <a:cubicBezTo>
                    <a:pt x="108" y="372"/>
                    <a:pt x="109" y="368"/>
                    <a:pt x="107" y="364"/>
                  </a:cubicBezTo>
                  <a:cubicBezTo>
                    <a:pt x="105" y="359"/>
                    <a:pt x="100" y="354"/>
                    <a:pt x="96" y="348"/>
                  </a:cubicBezTo>
                  <a:cubicBezTo>
                    <a:pt x="94" y="345"/>
                    <a:pt x="92" y="341"/>
                    <a:pt x="91" y="337"/>
                  </a:cubicBezTo>
                  <a:cubicBezTo>
                    <a:pt x="89" y="331"/>
                    <a:pt x="90" y="326"/>
                    <a:pt x="88" y="320"/>
                  </a:cubicBezTo>
                  <a:cubicBezTo>
                    <a:pt x="87" y="318"/>
                    <a:pt x="85" y="316"/>
                    <a:pt x="83" y="313"/>
                  </a:cubicBezTo>
                  <a:cubicBezTo>
                    <a:pt x="81" y="311"/>
                    <a:pt x="79" y="308"/>
                    <a:pt x="77" y="306"/>
                  </a:cubicBezTo>
                  <a:cubicBezTo>
                    <a:pt x="77" y="305"/>
                    <a:pt x="77" y="304"/>
                    <a:pt x="77" y="303"/>
                  </a:cubicBezTo>
                  <a:cubicBezTo>
                    <a:pt x="76" y="300"/>
                    <a:pt x="73" y="298"/>
                    <a:pt x="72" y="295"/>
                  </a:cubicBezTo>
                  <a:cubicBezTo>
                    <a:pt x="71" y="289"/>
                    <a:pt x="72" y="283"/>
                    <a:pt x="71" y="277"/>
                  </a:cubicBezTo>
                  <a:cubicBezTo>
                    <a:pt x="70" y="272"/>
                    <a:pt x="67" y="269"/>
                    <a:pt x="66" y="264"/>
                  </a:cubicBezTo>
                  <a:cubicBezTo>
                    <a:pt x="66" y="263"/>
                    <a:pt x="68" y="262"/>
                    <a:pt x="68" y="261"/>
                  </a:cubicBezTo>
                  <a:cubicBezTo>
                    <a:pt x="68" y="260"/>
                    <a:pt x="65" y="261"/>
                    <a:pt x="65" y="259"/>
                  </a:cubicBezTo>
                  <a:cubicBezTo>
                    <a:pt x="64" y="258"/>
                    <a:pt x="65" y="255"/>
                    <a:pt x="65" y="253"/>
                  </a:cubicBezTo>
                  <a:cubicBezTo>
                    <a:pt x="65" y="252"/>
                    <a:pt x="65" y="250"/>
                    <a:pt x="64" y="248"/>
                  </a:cubicBezTo>
                  <a:cubicBezTo>
                    <a:pt x="63" y="243"/>
                    <a:pt x="60" y="239"/>
                    <a:pt x="60" y="234"/>
                  </a:cubicBezTo>
                  <a:cubicBezTo>
                    <a:pt x="60" y="231"/>
                    <a:pt x="63" y="230"/>
                    <a:pt x="63" y="227"/>
                  </a:cubicBezTo>
                  <a:cubicBezTo>
                    <a:pt x="64" y="224"/>
                    <a:pt x="62" y="221"/>
                    <a:pt x="61" y="219"/>
                  </a:cubicBezTo>
                  <a:cubicBezTo>
                    <a:pt x="60" y="218"/>
                    <a:pt x="58" y="217"/>
                    <a:pt x="59" y="215"/>
                  </a:cubicBezTo>
                  <a:cubicBezTo>
                    <a:pt x="59" y="214"/>
                    <a:pt x="62" y="215"/>
                    <a:pt x="62" y="214"/>
                  </a:cubicBezTo>
                  <a:cubicBezTo>
                    <a:pt x="61" y="212"/>
                    <a:pt x="58" y="214"/>
                    <a:pt x="57" y="213"/>
                  </a:cubicBezTo>
                  <a:cubicBezTo>
                    <a:pt x="56" y="211"/>
                    <a:pt x="57" y="208"/>
                    <a:pt x="57" y="206"/>
                  </a:cubicBezTo>
                  <a:cubicBezTo>
                    <a:pt x="58" y="204"/>
                    <a:pt x="60" y="203"/>
                    <a:pt x="59" y="203"/>
                  </a:cubicBezTo>
                  <a:cubicBezTo>
                    <a:pt x="58" y="201"/>
                    <a:pt x="55" y="201"/>
                    <a:pt x="54" y="203"/>
                  </a:cubicBezTo>
                  <a:cubicBezTo>
                    <a:pt x="53" y="204"/>
                    <a:pt x="53" y="206"/>
                    <a:pt x="53" y="208"/>
                  </a:cubicBezTo>
                  <a:cubicBezTo>
                    <a:pt x="53" y="211"/>
                    <a:pt x="53" y="213"/>
                    <a:pt x="53" y="215"/>
                  </a:cubicBezTo>
                  <a:cubicBezTo>
                    <a:pt x="53" y="217"/>
                    <a:pt x="53" y="219"/>
                    <a:pt x="51" y="220"/>
                  </a:cubicBezTo>
                  <a:cubicBezTo>
                    <a:pt x="49" y="223"/>
                    <a:pt x="46" y="225"/>
                    <a:pt x="42" y="226"/>
                  </a:cubicBezTo>
                  <a:cubicBezTo>
                    <a:pt x="38" y="226"/>
                    <a:pt x="34" y="225"/>
                    <a:pt x="31" y="223"/>
                  </a:cubicBezTo>
                  <a:cubicBezTo>
                    <a:pt x="24" y="219"/>
                    <a:pt x="17" y="214"/>
                    <a:pt x="12" y="208"/>
                  </a:cubicBezTo>
                  <a:cubicBezTo>
                    <a:pt x="11" y="207"/>
                    <a:pt x="11" y="204"/>
                    <a:pt x="12" y="203"/>
                  </a:cubicBezTo>
                  <a:cubicBezTo>
                    <a:pt x="14" y="201"/>
                    <a:pt x="16" y="204"/>
                    <a:pt x="18" y="204"/>
                  </a:cubicBezTo>
                  <a:cubicBezTo>
                    <a:pt x="22" y="202"/>
                    <a:pt x="25" y="199"/>
                    <a:pt x="28" y="197"/>
                  </a:cubicBezTo>
                  <a:cubicBezTo>
                    <a:pt x="29" y="196"/>
                    <a:pt x="32" y="194"/>
                    <a:pt x="33" y="192"/>
                  </a:cubicBezTo>
                  <a:cubicBezTo>
                    <a:pt x="33" y="191"/>
                    <a:pt x="31" y="190"/>
                    <a:pt x="30" y="190"/>
                  </a:cubicBezTo>
                  <a:cubicBezTo>
                    <a:pt x="27" y="191"/>
                    <a:pt x="26" y="194"/>
                    <a:pt x="23" y="194"/>
                  </a:cubicBezTo>
                  <a:cubicBezTo>
                    <a:pt x="20" y="195"/>
                    <a:pt x="15" y="195"/>
                    <a:pt x="12" y="194"/>
                  </a:cubicBezTo>
                  <a:cubicBezTo>
                    <a:pt x="10" y="194"/>
                    <a:pt x="8" y="191"/>
                    <a:pt x="7" y="189"/>
                  </a:cubicBezTo>
                  <a:cubicBezTo>
                    <a:pt x="6" y="188"/>
                    <a:pt x="6" y="187"/>
                    <a:pt x="5" y="186"/>
                  </a:cubicBezTo>
                  <a:cubicBezTo>
                    <a:pt x="5" y="185"/>
                    <a:pt x="6" y="183"/>
                    <a:pt x="5" y="183"/>
                  </a:cubicBezTo>
                  <a:cubicBezTo>
                    <a:pt x="4" y="182"/>
                    <a:pt x="2" y="182"/>
                    <a:pt x="0" y="182"/>
                  </a:cubicBezTo>
                  <a:cubicBezTo>
                    <a:pt x="1" y="181"/>
                    <a:pt x="3" y="180"/>
                    <a:pt x="4" y="179"/>
                  </a:cubicBezTo>
                  <a:cubicBezTo>
                    <a:pt x="5" y="178"/>
                    <a:pt x="7" y="178"/>
                    <a:pt x="8" y="177"/>
                  </a:cubicBezTo>
                  <a:cubicBezTo>
                    <a:pt x="9" y="176"/>
                    <a:pt x="7" y="174"/>
                    <a:pt x="8" y="174"/>
                  </a:cubicBezTo>
                  <a:cubicBezTo>
                    <a:pt x="12" y="173"/>
                    <a:pt x="15" y="174"/>
                    <a:pt x="19" y="175"/>
                  </a:cubicBezTo>
                  <a:cubicBezTo>
                    <a:pt x="21" y="175"/>
                    <a:pt x="23" y="176"/>
                    <a:pt x="25" y="176"/>
                  </a:cubicBezTo>
                  <a:cubicBezTo>
                    <a:pt x="28" y="176"/>
                    <a:pt x="30" y="172"/>
                    <a:pt x="33" y="172"/>
                  </a:cubicBezTo>
                  <a:cubicBezTo>
                    <a:pt x="34" y="172"/>
                    <a:pt x="31" y="175"/>
                    <a:pt x="33" y="175"/>
                  </a:cubicBezTo>
                  <a:cubicBezTo>
                    <a:pt x="34" y="176"/>
                    <a:pt x="37" y="175"/>
                    <a:pt x="37" y="174"/>
                  </a:cubicBezTo>
                  <a:cubicBezTo>
                    <a:pt x="38" y="173"/>
                    <a:pt x="35" y="171"/>
                    <a:pt x="35" y="170"/>
                  </a:cubicBezTo>
                  <a:cubicBezTo>
                    <a:pt x="35" y="169"/>
                    <a:pt x="38" y="169"/>
                    <a:pt x="38" y="169"/>
                  </a:cubicBezTo>
                  <a:cubicBezTo>
                    <a:pt x="37" y="165"/>
                    <a:pt x="33" y="162"/>
                    <a:pt x="32" y="158"/>
                  </a:cubicBezTo>
                  <a:cubicBezTo>
                    <a:pt x="31" y="157"/>
                    <a:pt x="33" y="155"/>
                    <a:pt x="32" y="154"/>
                  </a:cubicBezTo>
                  <a:cubicBezTo>
                    <a:pt x="31" y="154"/>
                    <a:pt x="29" y="155"/>
                    <a:pt x="28" y="154"/>
                  </a:cubicBezTo>
                  <a:cubicBezTo>
                    <a:pt x="25" y="153"/>
                    <a:pt x="24" y="150"/>
                    <a:pt x="23" y="147"/>
                  </a:cubicBezTo>
                  <a:cubicBezTo>
                    <a:pt x="22" y="145"/>
                    <a:pt x="24" y="143"/>
                    <a:pt x="23" y="140"/>
                  </a:cubicBezTo>
                  <a:cubicBezTo>
                    <a:pt x="23" y="139"/>
                    <a:pt x="21" y="139"/>
                    <a:pt x="20" y="138"/>
                  </a:cubicBezTo>
                  <a:cubicBezTo>
                    <a:pt x="18" y="138"/>
                    <a:pt x="16" y="139"/>
                    <a:pt x="15" y="138"/>
                  </a:cubicBezTo>
                  <a:cubicBezTo>
                    <a:pt x="13" y="137"/>
                    <a:pt x="12" y="135"/>
                    <a:pt x="13" y="133"/>
                  </a:cubicBezTo>
                  <a:cubicBezTo>
                    <a:pt x="15" y="127"/>
                    <a:pt x="20" y="123"/>
                    <a:pt x="24" y="118"/>
                  </a:cubicBezTo>
                  <a:cubicBezTo>
                    <a:pt x="25" y="118"/>
                    <a:pt x="26" y="117"/>
                    <a:pt x="27" y="118"/>
                  </a:cubicBezTo>
                  <a:cubicBezTo>
                    <a:pt x="29" y="118"/>
                    <a:pt x="30" y="121"/>
                    <a:pt x="32" y="122"/>
                  </a:cubicBezTo>
                  <a:cubicBezTo>
                    <a:pt x="34" y="122"/>
                    <a:pt x="35" y="119"/>
                    <a:pt x="37" y="118"/>
                  </a:cubicBezTo>
                  <a:cubicBezTo>
                    <a:pt x="39" y="118"/>
                    <a:pt x="42" y="121"/>
                    <a:pt x="43" y="119"/>
                  </a:cubicBezTo>
                  <a:cubicBezTo>
                    <a:pt x="45" y="117"/>
                    <a:pt x="43" y="114"/>
                    <a:pt x="43" y="111"/>
                  </a:cubicBezTo>
                  <a:cubicBezTo>
                    <a:pt x="44" y="110"/>
                    <a:pt x="46" y="111"/>
                    <a:pt x="47" y="110"/>
                  </a:cubicBezTo>
                  <a:cubicBezTo>
                    <a:pt x="49" y="108"/>
                    <a:pt x="49" y="105"/>
                    <a:pt x="51" y="104"/>
                  </a:cubicBezTo>
                  <a:cubicBezTo>
                    <a:pt x="53" y="101"/>
                    <a:pt x="58" y="101"/>
                    <a:pt x="59" y="98"/>
                  </a:cubicBezTo>
                  <a:cubicBezTo>
                    <a:pt x="61" y="95"/>
                    <a:pt x="58" y="90"/>
                    <a:pt x="59" y="87"/>
                  </a:cubicBezTo>
                  <a:cubicBezTo>
                    <a:pt x="60" y="84"/>
                    <a:pt x="65" y="84"/>
                    <a:pt x="67" y="83"/>
                  </a:cubicBezTo>
                  <a:cubicBezTo>
                    <a:pt x="67" y="82"/>
                    <a:pt x="66" y="80"/>
                    <a:pt x="67" y="79"/>
                  </a:cubicBezTo>
                  <a:cubicBezTo>
                    <a:pt x="68" y="77"/>
                    <a:pt x="69" y="74"/>
                    <a:pt x="71" y="72"/>
                  </a:cubicBezTo>
                  <a:cubicBezTo>
                    <a:pt x="72" y="71"/>
                    <a:pt x="74" y="72"/>
                    <a:pt x="74" y="70"/>
                  </a:cubicBezTo>
                  <a:cubicBezTo>
                    <a:pt x="75" y="69"/>
                    <a:pt x="72" y="69"/>
                    <a:pt x="72" y="67"/>
                  </a:cubicBezTo>
                  <a:cubicBezTo>
                    <a:pt x="72" y="66"/>
                    <a:pt x="74" y="65"/>
                    <a:pt x="74" y="63"/>
                  </a:cubicBezTo>
                  <a:cubicBezTo>
                    <a:pt x="74" y="62"/>
                    <a:pt x="72" y="60"/>
                    <a:pt x="73" y="59"/>
                  </a:cubicBezTo>
                  <a:cubicBezTo>
                    <a:pt x="73" y="57"/>
                    <a:pt x="75" y="55"/>
                    <a:pt x="76" y="54"/>
                  </a:cubicBezTo>
                  <a:cubicBezTo>
                    <a:pt x="79" y="52"/>
                    <a:pt x="83" y="52"/>
                    <a:pt x="84" y="50"/>
                  </a:cubicBezTo>
                  <a:cubicBezTo>
                    <a:pt x="85" y="47"/>
                    <a:pt x="81" y="45"/>
                    <a:pt x="79" y="44"/>
                  </a:cubicBezTo>
                  <a:cubicBezTo>
                    <a:pt x="76" y="43"/>
                    <a:pt x="73" y="45"/>
                    <a:pt x="71" y="45"/>
                  </a:cubicBezTo>
                  <a:cubicBezTo>
                    <a:pt x="70" y="44"/>
                    <a:pt x="71" y="43"/>
                    <a:pt x="71" y="42"/>
                  </a:cubicBezTo>
                  <a:cubicBezTo>
                    <a:pt x="69" y="40"/>
                    <a:pt x="66" y="39"/>
                    <a:pt x="65" y="37"/>
                  </a:cubicBezTo>
                  <a:cubicBezTo>
                    <a:pt x="64" y="33"/>
                    <a:pt x="65" y="28"/>
                    <a:pt x="65" y="24"/>
                  </a:cubicBezTo>
                  <a:cubicBezTo>
                    <a:pt x="65" y="21"/>
                    <a:pt x="64" y="18"/>
                    <a:pt x="65" y="15"/>
                  </a:cubicBezTo>
                  <a:cubicBezTo>
                    <a:pt x="65" y="14"/>
                    <a:pt x="67" y="13"/>
                    <a:pt x="69" y="13"/>
                  </a:cubicBezTo>
                  <a:cubicBezTo>
                    <a:pt x="72" y="13"/>
                    <a:pt x="74" y="16"/>
                    <a:pt x="77" y="17"/>
                  </a:cubicBezTo>
                  <a:cubicBezTo>
                    <a:pt x="81" y="18"/>
                    <a:pt x="85" y="17"/>
                    <a:pt x="89" y="17"/>
                  </a:cubicBezTo>
                  <a:cubicBezTo>
                    <a:pt x="92" y="16"/>
                    <a:pt x="95" y="15"/>
                    <a:pt x="97" y="13"/>
                  </a:cubicBezTo>
                  <a:cubicBezTo>
                    <a:pt x="98" y="12"/>
                    <a:pt x="99" y="10"/>
                    <a:pt x="100" y="8"/>
                  </a:cubicBezTo>
                  <a:cubicBezTo>
                    <a:pt x="102" y="6"/>
                    <a:pt x="103" y="4"/>
                    <a:pt x="104" y="2"/>
                  </a:cubicBezTo>
                  <a:cubicBezTo>
                    <a:pt x="106" y="2"/>
                    <a:pt x="108" y="0"/>
                    <a:pt x="110" y="1"/>
                  </a:cubicBezTo>
                  <a:cubicBezTo>
                    <a:pt x="112" y="3"/>
                    <a:pt x="111" y="7"/>
                    <a:pt x="113" y="9"/>
                  </a:cubicBezTo>
                  <a:cubicBezTo>
                    <a:pt x="115" y="12"/>
                    <a:pt x="118" y="13"/>
                    <a:pt x="120" y="16"/>
                  </a:cubicBezTo>
                  <a:cubicBezTo>
                    <a:pt x="121" y="18"/>
                    <a:pt x="123" y="19"/>
                    <a:pt x="123" y="22"/>
                  </a:cubicBezTo>
                  <a:cubicBezTo>
                    <a:pt x="122" y="23"/>
                    <a:pt x="118" y="20"/>
                    <a:pt x="118" y="22"/>
                  </a:cubicBezTo>
                  <a:cubicBezTo>
                    <a:pt x="118" y="25"/>
                    <a:pt x="120" y="28"/>
                    <a:pt x="122" y="31"/>
                  </a:cubicBezTo>
                  <a:cubicBezTo>
                    <a:pt x="123" y="33"/>
                    <a:pt x="126" y="34"/>
                    <a:pt x="128" y="36"/>
                  </a:cubicBezTo>
                  <a:cubicBezTo>
                    <a:pt x="131" y="39"/>
                    <a:pt x="135" y="42"/>
                    <a:pt x="135" y="45"/>
                  </a:cubicBezTo>
                  <a:cubicBezTo>
                    <a:pt x="135" y="49"/>
                    <a:pt x="130" y="51"/>
                    <a:pt x="127" y="52"/>
                  </a:cubicBezTo>
                  <a:cubicBezTo>
                    <a:pt x="125" y="52"/>
                    <a:pt x="124" y="50"/>
                    <a:pt x="123" y="49"/>
                  </a:cubicBezTo>
                  <a:cubicBezTo>
                    <a:pt x="123" y="48"/>
                    <a:pt x="124" y="46"/>
                    <a:pt x="123" y="46"/>
                  </a:cubicBezTo>
                  <a:cubicBezTo>
                    <a:pt x="122" y="46"/>
                    <a:pt x="121" y="48"/>
                    <a:pt x="120" y="49"/>
                  </a:cubicBezTo>
                  <a:cubicBezTo>
                    <a:pt x="119" y="50"/>
                    <a:pt x="119" y="51"/>
                    <a:pt x="119" y="52"/>
                  </a:cubicBezTo>
                  <a:cubicBezTo>
                    <a:pt x="120" y="55"/>
                    <a:pt x="122" y="58"/>
                    <a:pt x="123" y="61"/>
                  </a:cubicBezTo>
                  <a:cubicBezTo>
                    <a:pt x="124" y="63"/>
                    <a:pt x="124" y="66"/>
                    <a:pt x="126" y="67"/>
                  </a:cubicBezTo>
                  <a:cubicBezTo>
                    <a:pt x="127" y="68"/>
                    <a:pt x="129" y="66"/>
                    <a:pt x="130" y="67"/>
                  </a:cubicBezTo>
                  <a:cubicBezTo>
                    <a:pt x="133" y="69"/>
                    <a:pt x="133" y="72"/>
                    <a:pt x="136" y="74"/>
                  </a:cubicBezTo>
                  <a:cubicBezTo>
                    <a:pt x="137" y="75"/>
                    <a:pt x="139" y="74"/>
                    <a:pt x="141" y="74"/>
                  </a:cubicBezTo>
                  <a:cubicBezTo>
                    <a:pt x="144" y="76"/>
                    <a:pt x="147" y="79"/>
                    <a:pt x="150" y="81"/>
                  </a:cubicBezTo>
                  <a:cubicBezTo>
                    <a:pt x="152" y="82"/>
                    <a:pt x="153" y="83"/>
                    <a:pt x="155" y="84"/>
                  </a:cubicBezTo>
                  <a:cubicBezTo>
                    <a:pt x="153" y="86"/>
                    <a:pt x="151" y="88"/>
                    <a:pt x="149" y="90"/>
                  </a:cubicBezTo>
                  <a:cubicBezTo>
                    <a:pt x="147" y="91"/>
                    <a:pt x="146" y="92"/>
                    <a:pt x="145" y="93"/>
                  </a:cubicBezTo>
                  <a:cubicBezTo>
                    <a:pt x="144" y="95"/>
                    <a:pt x="146" y="95"/>
                    <a:pt x="145" y="97"/>
                  </a:cubicBezTo>
                  <a:cubicBezTo>
                    <a:pt x="145" y="99"/>
                    <a:pt x="144" y="101"/>
                    <a:pt x="144" y="104"/>
                  </a:cubicBezTo>
                  <a:cubicBezTo>
                    <a:pt x="145" y="105"/>
                    <a:pt x="147" y="106"/>
                    <a:pt x="148" y="107"/>
                  </a:cubicBezTo>
                  <a:cubicBezTo>
                    <a:pt x="150" y="108"/>
                    <a:pt x="152" y="106"/>
                    <a:pt x="153" y="107"/>
                  </a:cubicBezTo>
                  <a:cubicBezTo>
                    <a:pt x="156" y="110"/>
                    <a:pt x="158" y="114"/>
                    <a:pt x="162" y="117"/>
                  </a:cubicBezTo>
                  <a:cubicBezTo>
                    <a:pt x="166" y="120"/>
                    <a:pt x="171" y="120"/>
                    <a:pt x="175" y="123"/>
                  </a:cubicBezTo>
                  <a:cubicBezTo>
                    <a:pt x="176" y="123"/>
                    <a:pt x="177" y="125"/>
                    <a:pt x="178" y="125"/>
                  </a:cubicBezTo>
                  <a:cubicBezTo>
                    <a:pt x="184" y="126"/>
                    <a:pt x="189" y="125"/>
                    <a:pt x="195" y="126"/>
                  </a:cubicBezTo>
                  <a:cubicBezTo>
                    <a:pt x="198" y="126"/>
                    <a:pt x="202" y="127"/>
                    <a:pt x="204" y="129"/>
                  </a:cubicBezTo>
                  <a:cubicBezTo>
                    <a:pt x="205" y="130"/>
                    <a:pt x="203" y="132"/>
                    <a:pt x="204" y="133"/>
                  </a:cubicBezTo>
                  <a:cubicBezTo>
                    <a:pt x="206" y="135"/>
                    <a:pt x="208" y="137"/>
                    <a:pt x="211" y="138"/>
                  </a:cubicBezTo>
                  <a:cubicBezTo>
                    <a:pt x="212" y="138"/>
                    <a:pt x="213" y="136"/>
                    <a:pt x="214" y="137"/>
                  </a:cubicBezTo>
                  <a:cubicBezTo>
                    <a:pt x="215" y="137"/>
                    <a:pt x="215" y="140"/>
                    <a:pt x="217" y="140"/>
                  </a:cubicBezTo>
                  <a:cubicBezTo>
                    <a:pt x="219" y="141"/>
                    <a:pt x="221" y="140"/>
                    <a:pt x="223" y="140"/>
                  </a:cubicBezTo>
                  <a:cubicBezTo>
                    <a:pt x="226" y="141"/>
                    <a:pt x="228" y="142"/>
                    <a:pt x="231" y="143"/>
                  </a:cubicBezTo>
                  <a:cubicBezTo>
                    <a:pt x="235" y="143"/>
                    <a:pt x="239" y="145"/>
                    <a:pt x="243" y="144"/>
                  </a:cubicBezTo>
                  <a:cubicBezTo>
                    <a:pt x="245" y="144"/>
                    <a:pt x="247" y="142"/>
                    <a:pt x="247" y="141"/>
                  </a:cubicBezTo>
                  <a:cubicBezTo>
                    <a:pt x="247" y="138"/>
                    <a:pt x="245" y="135"/>
                    <a:pt x="244" y="132"/>
                  </a:cubicBezTo>
                  <a:cubicBezTo>
                    <a:pt x="244" y="130"/>
                    <a:pt x="245" y="128"/>
                    <a:pt x="245" y="126"/>
                  </a:cubicBezTo>
                  <a:cubicBezTo>
                    <a:pt x="245" y="124"/>
                    <a:pt x="245" y="122"/>
                    <a:pt x="245" y="121"/>
                  </a:cubicBezTo>
                  <a:cubicBezTo>
                    <a:pt x="247" y="119"/>
                    <a:pt x="248" y="117"/>
                    <a:pt x="250" y="116"/>
                  </a:cubicBezTo>
                  <a:cubicBezTo>
                    <a:pt x="251" y="116"/>
                    <a:pt x="253" y="115"/>
                    <a:pt x="254" y="116"/>
                  </a:cubicBezTo>
                  <a:cubicBezTo>
                    <a:pt x="255" y="118"/>
                    <a:pt x="254" y="121"/>
                    <a:pt x="254" y="123"/>
                  </a:cubicBezTo>
                  <a:cubicBezTo>
                    <a:pt x="254" y="126"/>
                    <a:pt x="255" y="128"/>
                    <a:pt x="255" y="130"/>
                  </a:cubicBezTo>
                  <a:cubicBezTo>
                    <a:pt x="256" y="132"/>
                    <a:pt x="256" y="134"/>
                    <a:pt x="258" y="135"/>
                  </a:cubicBezTo>
                  <a:cubicBezTo>
                    <a:pt x="261" y="137"/>
                    <a:pt x="265" y="138"/>
                    <a:pt x="269" y="138"/>
                  </a:cubicBezTo>
                  <a:cubicBezTo>
                    <a:pt x="271" y="138"/>
                    <a:pt x="271" y="135"/>
                    <a:pt x="273" y="135"/>
                  </a:cubicBezTo>
                  <a:cubicBezTo>
                    <a:pt x="274" y="135"/>
                    <a:pt x="275" y="137"/>
                    <a:pt x="277" y="137"/>
                  </a:cubicBezTo>
                  <a:cubicBezTo>
                    <a:pt x="281" y="137"/>
                    <a:pt x="285" y="136"/>
                    <a:pt x="288" y="135"/>
                  </a:cubicBezTo>
                  <a:cubicBezTo>
                    <a:pt x="291" y="135"/>
                    <a:pt x="295" y="136"/>
                    <a:pt x="296" y="134"/>
                  </a:cubicBezTo>
                  <a:cubicBezTo>
                    <a:pt x="298" y="132"/>
                    <a:pt x="296" y="128"/>
                    <a:pt x="294" y="126"/>
                  </a:cubicBezTo>
                  <a:cubicBezTo>
                    <a:pt x="293" y="125"/>
                    <a:pt x="289" y="126"/>
                    <a:pt x="287" y="125"/>
                  </a:cubicBezTo>
                  <a:cubicBezTo>
                    <a:pt x="286" y="124"/>
                    <a:pt x="288" y="122"/>
                    <a:pt x="288" y="121"/>
                  </a:cubicBezTo>
                  <a:cubicBezTo>
                    <a:pt x="291" y="121"/>
                    <a:pt x="293" y="120"/>
                    <a:pt x="296" y="120"/>
                  </a:cubicBezTo>
                  <a:cubicBezTo>
                    <a:pt x="298" y="119"/>
                    <a:pt x="301" y="121"/>
                    <a:pt x="302" y="120"/>
                  </a:cubicBezTo>
                  <a:cubicBezTo>
                    <a:pt x="303" y="119"/>
                    <a:pt x="300" y="116"/>
                    <a:pt x="301" y="115"/>
                  </a:cubicBezTo>
                  <a:cubicBezTo>
                    <a:pt x="302" y="113"/>
                    <a:pt x="305" y="113"/>
                    <a:pt x="307" y="111"/>
                  </a:cubicBezTo>
                  <a:cubicBezTo>
                    <a:pt x="308" y="110"/>
                    <a:pt x="307" y="107"/>
                    <a:pt x="308" y="106"/>
                  </a:cubicBezTo>
                  <a:cubicBezTo>
                    <a:pt x="311" y="104"/>
                    <a:pt x="315" y="106"/>
                    <a:pt x="318" y="105"/>
                  </a:cubicBezTo>
                  <a:cubicBezTo>
                    <a:pt x="319" y="104"/>
                    <a:pt x="317" y="102"/>
                    <a:pt x="317" y="101"/>
                  </a:cubicBezTo>
                  <a:cubicBezTo>
                    <a:pt x="319" y="99"/>
                    <a:pt x="322" y="98"/>
                    <a:pt x="324" y="98"/>
                  </a:cubicBezTo>
                  <a:cubicBezTo>
                    <a:pt x="327" y="98"/>
                    <a:pt x="329" y="101"/>
                    <a:pt x="332" y="101"/>
                  </a:cubicBezTo>
                  <a:cubicBezTo>
                    <a:pt x="333" y="102"/>
                    <a:pt x="333" y="100"/>
                    <a:pt x="334" y="100"/>
                  </a:cubicBezTo>
                  <a:cubicBezTo>
                    <a:pt x="336" y="98"/>
                    <a:pt x="338" y="96"/>
                    <a:pt x="341" y="95"/>
                  </a:cubicBezTo>
                  <a:cubicBezTo>
                    <a:pt x="343" y="95"/>
                    <a:pt x="345" y="97"/>
                    <a:pt x="346" y="98"/>
                  </a:cubicBezTo>
                  <a:cubicBezTo>
                    <a:pt x="347" y="100"/>
                    <a:pt x="349" y="102"/>
                    <a:pt x="349" y="105"/>
                  </a:cubicBezTo>
                  <a:cubicBezTo>
                    <a:pt x="348" y="107"/>
                    <a:pt x="344" y="108"/>
                    <a:pt x="344" y="111"/>
                  </a:cubicBezTo>
                  <a:cubicBezTo>
                    <a:pt x="344" y="112"/>
                    <a:pt x="347" y="110"/>
                    <a:pt x="349" y="111"/>
                  </a:cubicBezTo>
                  <a:cubicBezTo>
                    <a:pt x="350" y="111"/>
                    <a:pt x="351" y="113"/>
                    <a:pt x="352" y="113"/>
                  </a:cubicBezTo>
                  <a:cubicBezTo>
                    <a:pt x="354" y="114"/>
                    <a:pt x="357" y="112"/>
                    <a:pt x="359" y="113"/>
                  </a:cubicBezTo>
                  <a:cubicBezTo>
                    <a:pt x="360" y="113"/>
                    <a:pt x="360" y="115"/>
                    <a:pt x="361" y="116"/>
                  </a:cubicBezTo>
                  <a:cubicBezTo>
                    <a:pt x="360" y="118"/>
                    <a:pt x="360" y="119"/>
                    <a:pt x="359" y="120"/>
                  </a:cubicBezTo>
                  <a:cubicBezTo>
                    <a:pt x="358" y="122"/>
                    <a:pt x="356" y="121"/>
                    <a:pt x="355" y="122"/>
                  </a:cubicBezTo>
                  <a:cubicBezTo>
                    <a:pt x="354" y="123"/>
                    <a:pt x="354" y="125"/>
                    <a:pt x="355" y="126"/>
                  </a:cubicBezTo>
                  <a:cubicBezTo>
                    <a:pt x="355" y="128"/>
                    <a:pt x="358" y="129"/>
                    <a:pt x="358" y="131"/>
                  </a:cubicBezTo>
                  <a:cubicBezTo>
                    <a:pt x="358" y="132"/>
                    <a:pt x="356" y="131"/>
                    <a:pt x="355" y="131"/>
                  </a:cubicBezTo>
                  <a:cubicBezTo>
                    <a:pt x="353" y="131"/>
                    <a:pt x="352" y="129"/>
                    <a:pt x="351" y="129"/>
                  </a:cubicBezTo>
                  <a:cubicBezTo>
                    <a:pt x="349" y="129"/>
                    <a:pt x="347" y="130"/>
                    <a:pt x="345" y="131"/>
                  </a:cubicBezTo>
                  <a:cubicBezTo>
                    <a:pt x="343" y="133"/>
                    <a:pt x="342" y="135"/>
                    <a:pt x="340" y="137"/>
                  </a:cubicBezTo>
                  <a:cubicBezTo>
                    <a:pt x="338" y="138"/>
                    <a:pt x="336" y="138"/>
                    <a:pt x="335" y="139"/>
                  </a:cubicBezTo>
                  <a:cubicBezTo>
                    <a:pt x="334" y="140"/>
                    <a:pt x="335" y="141"/>
                    <a:pt x="335" y="143"/>
                  </a:cubicBezTo>
                  <a:cubicBezTo>
                    <a:pt x="335" y="144"/>
                    <a:pt x="334" y="145"/>
                    <a:pt x="335" y="147"/>
                  </a:cubicBezTo>
                  <a:cubicBezTo>
                    <a:pt x="335" y="147"/>
                    <a:pt x="337" y="148"/>
                    <a:pt x="337" y="149"/>
                  </a:cubicBezTo>
                  <a:cubicBezTo>
                    <a:pt x="336" y="150"/>
                    <a:pt x="334" y="150"/>
                    <a:pt x="333" y="151"/>
                  </a:cubicBezTo>
                  <a:cubicBezTo>
                    <a:pt x="333" y="153"/>
                    <a:pt x="334" y="154"/>
                    <a:pt x="333" y="155"/>
                  </a:cubicBezTo>
                  <a:cubicBezTo>
                    <a:pt x="332" y="157"/>
                    <a:pt x="329" y="156"/>
                    <a:pt x="329" y="158"/>
                  </a:cubicBezTo>
                  <a:cubicBezTo>
                    <a:pt x="329" y="160"/>
                    <a:pt x="333" y="161"/>
                    <a:pt x="332" y="162"/>
                  </a:cubicBezTo>
                  <a:cubicBezTo>
                    <a:pt x="330" y="168"/>
                    <a:pt x="328" y="174"/>
                    <a:pt x="326" y="180"/>
                  </a:cubicBezTo>
                  <a:cubicBezTo>
                    <a:pt x="326" y="181"/>
                    <a:pt x="324" y="181"/>
                    <a:pt x="323" y="181"/>
                  </a:cubicBezTo>
                  <a:cubicBezTo>
                    <a:pt x="321" y="180"/>
                    <a:pt x="319" y="178"/>
                    <a:pt x="317" y="178"/>
                  </a:cubicBezTo>
                  <a:cubicBezTo>
                    <a:pt x="316" y="177"/>
                    <a:pt x="315" y="178"/>
                    <a:pt x="315" y="179"/>
                  </a:cubicBezTo>
                  <a:cubicBezTo>
                    <a:pt x="316" y="181"/>
                    <a:pt x="317" y="183"/>
                    <a:pt x="318" y="185"/>
                  </a:cubicBezTo>
                  <a:cubicBezTo>
                    <a:pt x="318" y="188"/>
                    <a:pt x="319" y="191"/>
                    <a:pt x="318" y="194"/>
                  </a:cubicBezTo>
                  <a:cubicBezTo>
                    <a:pt x="318" y="194"/>
                    <a:pt x="315" y="193"/>
                    <a:pt x="315" y="194"/>
                  </a:cubicBezTo>
                  <a:cubicBezTo>
                    <a:pt x="314" y="197"/>
                    <a:pt x="315" y="201"/>
                    <a:pt x="315" y="204"/>
                  </a:cubicBezTo>
                  <a:cubicBezTo>
                    <a:pt x="315" y="206"/>
                    <a:pt x="314" y="208"/>
                    <a:pt x="313" y="210"/>
                  </a:cubicBezTo>
                  <a:cubicBezTo>
                    <a:pt x="313" y="211"/>
                    <a:pt x="312" y="210"/>
                    <a:pt x="311" y="210"/>
                  </a:cubicBezTo>
                  <a:cubicBezTo>
                    <a:pt x="310" y="210"/>
                    <a:pt x="309" y="210"/>
                    <a:pt x="308" y="210"/>
                  </a:cubicBezTo>
                  <a:cubicBezTo>
                    <a:pt x="308" y="206"/>
                    <a:pt x="309" y="202"/>
                    <a:pt x="308" y="198"/>
                  </a:cubicBezTo>
                  <a:cubicBezTo>
                    <a:pt x="307" y="195"/>
                    <a:pt x="304" y="193"/>
                    <a:pt x="303" y="190"/>
                  </a:cubicBezTo>
                  <a:cubicBezTo>
                    <a:pt x="302" y="187"/>
                    <a:pt x="304" y="185"/>
                    <a:pt x="303" y="183"/>
                  </a:cubicBezTo>
                  <a:cubicBezTo>
                    <a:pt x="302" y="182"/>
                    <a:pt x="299" y="181"/>
                    <a:pt x="298" y="182"/>
                  </a:cubicBezTo>
                  <a:cubicBezTo>
                    <a:pt x="296" y="185"/>
                    <a:pt x="298" y="189"/>
                    <a:pt x="297" y="192"/>
                  </a:cubicBezTo>
                  <a:cubicBezTo>
                    <a:pt x="296" y="194"/>
                    <a:pt x="294" y="195"/>
                    <a:pt x="293" y="194"/>
                  </a:cubicBezTo>
                  <a:cubicBezTo>
                    <a:pt x="291" y="193"/>
                    <a:pt x="293" y="190"/>
                    <a:pt x="291" y="189"/>
                  </a:cubicBezTo>
                  <a:cubicBezTo>
                    <a:pt x="290" y="189"/>
                    <a:pt x="289" y="192"/>
                    <a:pt x="287" y="192"/>
                  </a:cubicBezTo>
                  <a:cubicBezTo>
                    <a:pt x="286" y="192"/>
                    <a:pt x="286" y="190"/>
                    <a:pt x="286" y="188"/>
                  </a:cubicBezTo>
                  <a:cubicBezTo>
                    <a:pt x="286" y="184"/>
                    <a:pt x="287" y="180"/>
                    <a:pt x="289" y="177"/>
                  </a:cubicBezTo>
                  <a:cubicBezTo>
                    <a:pt x="290" y="175"/>
                    <a:pt x="294" y="175"/>
                    <a:pt x="296" y="173"/>
                  </a:cubicBezTo>
                  <a:cubicBezTo>
                    <a:pt x="297" y="171"/>
                    <a:pt x="298" y="169"/>
                    <a:pt x="300" y="167"/>
                  </a:cubicBezTo>
                  <a:cubicBezTo>
                    <a:pt x="301" y="166"/>
                    <a:pt x="303" y="168"/>
                    <a:pt x="303" y="167"/>
                  </a:cubicBezTo>
                  <a:cubicBezTo>
                    <a:pt x="303" y="165"/>
                    <a:pt x="302" y="164"/>
                    <a:pt x="301" y="163"/>
                  </a:cubicBezTo>
                  <a:cubicBezTo>
                    <a:pt x="299" y="162"/>
                    <a:pt x="297" y="160"/>
                    <a:pt x="295" y="160"/>
                  </a:cubicBezTo>
                  <a:cubicBezTo>
                    <a:pt x="289" y="159"/>
                    <a:pt x="282" y="160"/>
                    <a:pt x="276" y="160"/>
                  </a:cubicBezTo>
                  <a:cubicBezTo>
                    <a:pt x="274" y="160"/>
                    <a:pt x="272" y="159"/>
                    <a:pt x="271" y="158"/>
                  </a:cubicBezTo>
                  <a:cubicBezTo>
                    <a:pt x="270" y="156"/>
                    <a:pt x="272" y="154"/>
                    <a:pt x="272" y="151"/>
                  </a:cubicBezTo>
                  <a:cubicBezTo>
                    <a:pt x="272" y="149"/>
                    <a:pt x="271" y="146"/>
                    <a:pt x="269" y="146"/>
                  </a:cubicBezTo>
                  <a:cubicBezTo>
                    <a:pt x="267" y="145"/>
                    <a:pt x="266" y="150"/>
                    <a:pt x="264" y="149"/>
                  </a:cubicBezTo>
                  <a:cubicBezTo>
                    <a:pt x="262" y="148"/>
                    <a:pt x="262" y="144"/>
                    <a:pt x="259" y="143"/>
                  </a:cubicBezTo>
                  <a:cubicBezTo>
                    <a:pt x="258" y="142"/>
                    <a:pt x="257" y="145"/>
                    <a:pt x="256" y="144"/>
                  </a:cubicBezTo>
                  <a:cubicBezTo>
                    <a:pt x="254" y="143"/>
                    <a:pt x="253" y="139"/>
                    <a:pt x="250" y="138"/>
                  </a:cubicBezTo>
                  <a:cubicBezTo>
                    <a:pt x="249" y="138"/>
                    <a:pt x="249" y="140"/>
                    <a:pt x="250" y="141"/>
                  </a:cubicBezTo>
                  <a:cubicBezTo>
                    <a:pt x="250" y="142"/>
                    <a:pt x="252" y="142"/>
                    <a:pt x="252" y="143"/>
                  </a:cubicBezTo>
                  <a:cubicBezTo>
                    <a:pt x="252" y="145"/>
                    <a:pt x="249" y="147"/>
                    <a:pt x="249" y="150"/>
                  </a:cubicBezTo>
                  <a:cubicBezTo>
                    <a:pt x="249" y="152"/>
                    <a:pt x="251" y="153"/>
                    <a:pt x="252" y="154"/>
                  </a:cubicBezTo>
                  <a:cubicBezTo>
                    <a:pt x="254" y="157"/>
                    <a:pt x="259" y="158"/>
                    <a:pt x="259" y="161"/>
                  </a:cubicBezTo>
                  <a:cubicBezTo>
                    <a:pt x="259" y="163"/>
                    <a:pt x="255" y="161"/>
                    <a:pt x="254" y="162"/>
                  </a:cubicBezTo>
                  <a:cubicBezTo>
                    <a:pt x="253" y="162"/>
                    <a:pt x="255" y="164"/>
                    <a:pt x="254" y="165"/>
                  </a:cubicBezTo>
                  <a:cubicBezTo>
                    <a:pt x="254" y="166"/>
                    <a:pt x="253" y="165"/>
                    <a:pt x="252" y="166"/>
                  </a:cubicBezTo>
                  <a:cubicBezTo>
                    <a:pt x="252" y="167"/>
                    <a:pt x="251" y="168"/>
                    <a:pt x="251" y="169"/>
                  </a:cubicBezTo>
                  <a:cubicBezTo>
                    <a:pt x="252" y="171"/>
                    <a:pt x="255" y="171"/>
                    <a:pt x="256" y="172"/>
                  </a:cubicBezTo>
                  <a:cubicBezTo>
                    <a:pt x="258" y="173"/>
                    <a:pt x="259" y="174"/>
                    <a:pt x="259" y="176"/>
                  </a:cubicBezTo>
                  <a:cubicBezTo>
                    <a:pt x="259" y="178"/>
                    <a:pt x="256" y="179"/>
                    <a:pt x="256" y="181"/>
                  </a:cubicBezTo>
                  <a:cubicBezTo>
                    <a:pt x="255" y="182"/>
                    <a:pt x="257" y="183"/>
                    <a:pt x="258" y="184"/>
                  </a:cubicBezTo>
                  <a:cubicBezTo>
                    <a:pt x="259" y="186"/>
                    <a:pt x="258" y="188"/>
                    <a:pt x="259" y="190"/>
                  </a:cubicBezTo>
                  <a:cubicBezTo>
                    <a:pt x="260" y="191"/>
                    <a:pt x="262" y="189"/>
                    <a:pt x="263" y="190"/>
                  </a:cubicBezTo>
                  <a:cubicBezTo>
                    <a:pt x="263" y="191"/>
                    <a:pt x="262" y="192"/>
                    <a:pt x="262" y="193"/>
                  </a:cubicBezTo>
                  <a:cubicBezTo>
                    <a:pt x="262" y="194"/>
                    <a:pt x="262" y="195"/>
                    <a:pt x="262" y="197"/>
                  </a:cubicBezTo>
                  <a:cubicBezTo>
                    <a:pt x="262" y="198"/>
                    <a:pt x="263" y="199"/>
                    <a:pt x="263" y="201"/>
                  </a:cubicBezTo>
                  <a:cubicBezTo>
                    <a:pt x="263" y="202"/>
                    <a:pt x="263" y="203"/>
                    <a:pt x="263" y="205"/>
                  </a:cubicBezTo>
                  <a:cubicBezTo>
                    <a:pt x="263" y="207"/>
                    <a:pt x="265" y="209"/>
                    <a:pt x="266" y="21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dirty="0">
                <a:solidFill>
                  <a:srgbClr val="415364"/>
                </a:solidFill>
              </a:endParaRPr>
            </a:p>
          </p:txBody>
        </p:sp>
        <p:sp>
          <p:nvSpPr>
            <p:cNvPr id="175" name="Freeform 2886"/>
            <p:cNvSpPr>
              <a:spLocks noChangeAspect="1"/>
            </p:cNvSpPr>
            <p:nvPr/>
          </p:nvSpPr>
          <p:spPr bwMode="auto">
            <a:xfrm>
              <a:off x="19896421" y="2674712"/>
              <a:ext cx="14634557" cy="5239543"/>
            </a:xfrm>
            <a:custGeom>
              <a:avLst/>
              <a:gdLst>
                <a:gd name="T0" fmla="*/ 1579 w 1821"/>
                <a:gd name="T1" fmla="*/ 599 h 715"/>
                <a:gd name="T2" fmla="*/ 1708 w 1821"/>
                <a:gd name="T3" fmla="*/ 472 h 715"/>
                <a:gd name="T4" fmla="*/ 1833 w 1821"/>
                <a:gd name="T5" fmla="*/ 446 h 715"/>
                <a:gd name="T6" fmla="*/ 1813 w 1821"/>
                <a:gd name="T7" fmla="*/ 523 h 715"/>
                <a:gd name="T8" fmla="*/ 1905 w 1821"/>
                <a:gd name="T9" fmla="*/ 547 h 715"/>
                <a:gd name="T10" fmla="*/ 1944 w 1821"/>
                <a:gd name="T11" fmla="*/ 445 h 715"/>
                <a:gd name="T12" fmla="*/ 2058 w 1821"/>
                <a:gd name="T13" fmla="*/ 341 h 715"/>
                <a:gd name="T14" fmla="*/ 2164 w 1821"/>
                <a:gd name="T15" fmla="*/ 305 h 715"/>
                <a:gd name="T16" fmla="*/ 1874 w 1821"/>
                <a:gd name="T17" fmla="*/ 240 h 715"/>
                <a:gd name="T18" fmla="*/ 1631 w 1821"/>
                <a:gd name="T19" fmla="*/ 186 h 715"/>
                <a:gd name="T20" fmla="*/ 1520 w 1821"/>
                <a:gd name="T21" fmla="*/ 151 h 715"/>
                <a:gd name="T22" fmla="*/ 1405 w 1821"/>
                <a:gd name="T23" fmla="*/ 170 h 715"/>
                <a:gd name="T24" fmla="*/ 1229 w 1821"/>
                <a:gd name="T25" fmla="*/ 120 h 715"/>
                <a:gd name="T26" fmla="*/ 1061 w 1821"/>
                <a:gd name="T27" fmla="*/ 118 h 715"/>
                <a:gd name="T28" fmla="*/ 1074 w 1821"/>
                <a:gd name="T29" fmla="*/ 46 h 715"/>
                <a:gd name="T30" fmla="*/ 917 w 1821"/>
                <a:gd name="T31" fmla="*/ 23 h 715"/>
                <a:gd name="T32" fmla="*/ 813 w 1821"/>
                <a:gd name="T33" fmla="*/ 61 h 715"/>
                <a:gd name="T34" fmla="*/ 731 w 1821"/>
                <a:gd name="T35" fmla="*/ 116 h 715"/>
                <a:gd name="T36" fmla="*/ 714 w 1821"/>
                <a:gd name="T37" fmla="*/ 208 h 715"/>
                <a:gd name="T38" fmla="*/ 629 w 1821"/>
                <a:gd name="T39" fmla="*/ 157 h 715"/>
                <a:gd name="T40" fmla="*/ 598 w 1821"/>
                <a:gd name="T41" fmla="*/ 163 h 715"/>
                <a:gd name="T42" fmla="*/ 681 w 1821"/>
                <a:gd name="T43" fmla="*/ 275 h 715"/>
                <a:gd name="T44" fmla="*/ 598 w 1821"/>
                <a:gd name="T45" fmla="*/ 308 h 715"/>
                <a:gd name="T46" fmla="*/ 528 w 1821"/>
                <a:gd name="T47" fmla="*/ 136 h 715"/>
                <a:gd name="T48" fmla="*/ 433 w 1821"/>
                <a:gd name="T49" fmla="*/ 245 h 715"/>
                <a:gd name="T50" fmla="*/ 291 w 1821"/>
                <a:gd name="T51" fmla="*/ 262 h 715"/>
                <a:gd name="T52" fmla="*/ 211 w 1821"/>
                <a:gd name="T53" fmla="*/ 264 h 715"/>
                <a:gd name="T54" fmla="*/ 132 w 1821"/>
                <a:gd name="T55" fmla="*/ 342 h 715"/>
                <a:gd name="T56" fmla="*/ 56 w 1821"/>
                <a:gd name="T57" fmla="*/ 292 h 715"/>
                <a:gd name="T58" fmla="*/ 48 w 1821"/>
                <a:gd name="T59" fmla="*/ 222 h 715"/>
                <a:gd name="T60" fmla="*/ 1 w 1821"/>
                <a:gd name="T61" fmla="*/ 252 h 715"/>
                <a:gd name="T62" fmla="*/ 29 w 1821"/>
                <a:gd name="T63" fmla="*/ 352 h 715"/>
                <a:gd name="T64" fmla="*/ 18 w 1821"/>
                <a:gd name="T65" fmla="*/ 450 h 715"/>
                <a:gd name="T66" fmla="*/ 8 w 1821"/>
                <a:gd name="T67" fmla="*/ 478 h 715"/>
                <a:gd name="T68" fmla="*/ 17 w 1821"/>
                <a:gd name="T69" fmla="*/ 540 h 715"/>
                <a:gd name="T70" fmla="*/ 71 w 1821"/>
                <a:gd name="T71" fmla="*/ 596 h 715"/>
                <a:gd name="T72" fmla="*/ 104 w 1821"/>
                <a:gd name="T73" fmla="*/ 626 h 715"/>
                <a:gd name="T74" fmla="*/ 170 w 1821"/>
                <a:gd name="T75" fmla="*/ 674 h 715"/>
                <a:gd name="T76" fmla="*/ 176 w 1821"/>
                <a:gd name="T77" fmla="*/ 721 h 715"/>
                <a:gd name="T78" fmla="*/ 163 w 1821"/>
                <a:gd name="T79" fmla="*/ 768 h 715"/>
                <a:gd name="T80" fmla="*/ 238 w 1821"/>
                <a:gd name="T81" fmla="*/ 815 h 715"/>
                <a:gd name="T82" fmla="*/ 319 w 1821"/>
                <a:gd name="T83" fmla="*/ 857 h 715"/>
                <a:gd name="T84" fmla="*/ 313 w 1821"/>
                <a:gd name="T85" fmla="*/ 766 h 715"/>
                <a:gd name="T86" fmla="*/ 295 w 1821"/>
                <a:gd name="T87" fmla="*/ 722 h 715"/>
                <a:gd name="T88" fmla="*/ 316 w 1821"/>
                <a:gd name="T89" fmla="*/ 673 h 715"/>
                <a:gd name="T90" fmla="*/ 377 w 1821"/>
                <a:gd name="T91" fmla="*/ 643 h 715"/>
                <a:gd name="T92" fmla="*/ 454 w 1821"/>
                <a:gd name="T93" fmla="*/ 660 h 715"/>
                <a:gd name="T94" fmla="*/ 492 w 1821"/>
                <a:gd name="T95" fmla="*/ 610 h 715"/>
                <a:gd name="T96" fmla="*/ 582 w 1821"/>
                <a:gd name="T97" fmla="*/ 563 h 715"/>
                <a:gd name="T98" fmla="*/ 648 w 1821"/>
                <a:gd name="T99" fmla="*/ 593 h 715"/>
                <a:gd name="T100" fmla="*/ 762 w 1821"/>
                <a:gd name="T101" fmla="*/ 660 h 715"/>
                <a:gd name="T102" fmla="*/ 836 w 1821"/>
                <a:gd name="T103" fmla="*/ 674 h 715"/>
                <a:gd name="T104" fmla="*/ 926 w 1821"/>
                <a:gd name="T105" fmla="*/ 668 h 715"/>
                <a:gd name="T106" fmla="*/ 1007 w 1821"/>
                <a:gd name="T107" fmla="*/ 679 h 715"/>
                <a:gd name="T108" fmla="*/ 1071 w 1821"/>
                <a:gd name="T109" fmla="*/ 644 h 715"/>
                <a:gd name="T110" fmla="*/ 1167 w 1821"/>
                <a:gd name="T111" fmla="*/ 685 h 715"/>
                <a:gd name="T112" fmla="*/ 1286 w 1821"/>
                <a:gd name="T113" fmla="*/ 679 h 715"/>
                <a:gd name="T114" fmla="*/ 1341 w 1821"/>
                <a:gd name="T115" fmla="*/ 613 h 715"/>
                <a:gd name="T116" fmla="*/ 1431 w 1821"/>
                <a:gd name="T117" fmla="*/ 658 h 715"/>
                <a:gd name="T118" fmla="*/ 1502 w 1821"/>
                <a:gd name="T119" fmla="*/ 726 h 715"/>
                <a:gd name="T120" fmla="*/ 1541 w 1821"/>
                <a:gd name="T121" fmla="*/ 780 h 71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21"/>
                <a:gd name="T184" fmla="*/ 0 h 715"/>
                <a:gd name="T185" fmla="*/ 1821 w 1821"/>
                <a:gd name="T186" fmla="*/ 715 h 71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21" h="715">
                  <a:moveTo>
                    <a:pt x="1266" y="694"/>
                  </a:moveTo>
                  <a:cubicBezTo>
                    <a:pt x="1272" y="691"/>
                    <a:pt x="1278" y="683"/>
                    <a:pt x="1283" y="682"/>
                  </a:cubicBezTo>
                  <a:cubicBezTo>
                    <a:pt x="1285" y="681"/>
                    <a:pt x="1286" y="685"/>
                    <a:pt x="1288" y="686"/>
                  </a:cubicBezTo>
                  <a:cubicBezTo>
                    <a:pt x="1292" y="687"/>
                    <a:pt x="1297" y="688"/>
                    <a:pt x="1301" y="686"/>
                  </a:cubicBezTo>
                  <a:cubicBezTo>
                    <a:pt x="1307" y="684"/>
                    <a:pt x="1314" y="682"/>
                    <a:pt x="1318" y="676"/>
                  </a:cubicBezTo>
                  <a:cubicBezTo>
                    <a:pt x="1328" y="663"/>
                    <a:pt x="1334" y="646"/>
                    <a:pt x="1342" y="631"/>
                  </a:cubicBezTo>
                  <a:cubicBezTo>
                    <a:pt x="1348" y="618"/>
                    <a:pt x="1354" y="606"/>
                    <a:pt x="1361" y="593"/>
                  </a:cubicBezTo>
                  <a:cubicBezTo>
                    <a:pt x="1358" y="580"/>
                    <a:pt x="1359" y="566"/>
                    <a:pt x="1354" y="553"/>
                  </a:cubicBezTo>
                  <a:cubicBezTo>
                    <a:pt x="1350" y="544"/>
                    <a:pt x="1355" y="536"/>
                    <a:pt x="1356" y="529"/>
                  </a:cubicBezTo>
                  <a:cubicBezTo>
                    <a:pt x="1355" y="523"/>
                    <a:pt x="1353" y="516"/>
                    <a:pt x="1352" y="510"/>
                  </a:cubicBezTo>
                  <a:cubicBezTo>
                    <a:pt x="1342" y="504"/>
                    <a:pt x="1334" y="494"/>
                    <a:pt x="1323" y="490"/>
                  </a:cubicBezTo>
                  <a:cubicBezTo>
                    <a:pt x="1314" y="487"/>
                    <a:pt x="1319" y="498"/>
                    <a:pt x="1315" y="499"/>
                  </a:cubicBezTo>
                  <a:cubicBezTo>
                    <a:pt x="1312" y="500"/>
                    <a:pt x="1308" y="501"/>
                    <a:pt x="1304" y="500"/>
                  </a:cubicBezTo>
                  <a:cubicBezTo>
                    <a:pt x="1302" y="500"/>
                    <a:pt x="1301" y="487"/>
                    <a:pt x="1300" y="486"/>
                  </a:cubicBezTo>
                  <a:cubicBezTo>
                    <a:pt x="1299" y="486"/>
                    <a:pt x="1297" y="499"/>
                    <a:pt x="1296" y="498"/>
                  </a:cubicBezTo>
                  <a:cubicBezTo>
                    <a:pt x="1291" y="494"/>
                    <a:pt x="1296" y="481"/>
                    <a:pt x="1290" y="481"/>
                  </a:cubicBezTo>
                  <a:cubicBezTo>
                    <a:pt x="1286" y="481"/>
                    <a:pt x="1273" y="486"/>
                    <a:pt x="1271" y="478"/>
                  </a:cubicBezTo>
                  <a:cubicBezTo>
                    <a:pt x="1269" y="470"/>
                    <a:pt x="1281" y="467"/>
                    <a:pt x="1286" y="461"/>
                  </a:cubicBezTo>
                  <a:cubicBezTo>
                    <a:pt x="1294" y="451"/>
                    <a:pt x="1302" y="441"/>
                    <a:pt x="1309" y="431"/>
                  </a:cubicBezTo>
                  <a:cubicBezTo>
                    <a:pt x="1314" y="423"/>
                    <a:pt x="1317" y="412"/>
                    <a:pt x="1325" y="405"/>
                  </a:cubicBezTo>
                  <a:cubicBezTo>
                    <a:pt x="1333" y="399"/>
                    <a:pt x="1344" y="398"/>
                    <a:pt x="1354" y="396"/>
                  </a:cubicBezTo>
                  <a:cubicBezTo>
                    <a:pt x="1364" y="395"/>
                    <a:pt x="1375" y="399"/>
                    <a:pt x="1385" y="398"/>
                  </a:cubicBezTo>
                  <a:cubicBezTo>
                    <a:pt x="1392" y="398"/>
                    <a:pt x="1399" y="394"/>
                    <a:pt x="1406" y="393"/>
                  </a:cubicBezTo>
                  <a:cubicBezTo>
                    <a:pt x="1405" y="387"/>
                    <a:pt x="1417" y="393"/>
                    <a:pt x="1423" y="393"/>
                  </a:cubicBezTo>
                  <a:cubicBezTo>
                    <a:pt x="1430" y="394"/>
                    <a:pt x="1438" y="394"/>
                    <a:pt x="1445" y="397"/>
                  </a:cubicBezTo>
                  <a:cubicBezTo>
                    <a:pt x="1447" y="398"/>
                    <a:pt x="1436" y="400"/>
                    <a:pt x="1434" y="402"/>
                  </a:cubicBezTo>
                  <a:cubicBezTo>
                    <a:pt x="1433" y="403"/>
                    <a:pt x="1434" y="406"/>
                    <a:pt x="1435" y="407"/>
                  </a:cubicBezTo>
                  <a:cubicBezTo>
                    <a:pt x="1440" y="407"/>
                    <a:pt x="1449" y="404"/>
                    <a:pt x="1454" y="403"/>
                  </a:cubicBezTo>
                  <a:cubicBezTo>
                    <a:pt x="1460" y="399"/>
                    <a:pt x="1469" y="402"/>
                    <a:pt x="1477" y="401"/>
                  </a:cubicBezTo>
                  <a:cubicBezTo>
                    <a:pt x="1480" y="397"/>
                    <a:pt x="1472" y="394"/>
                    <a:pt x="1470" y="395"/>
                  </a:cubicBezTo>
                  <a:cubicBezTo>
                    <a:pt x="1467" y="393"/>
                    <a:pt x="1463" y="391"/>
                    <a:pt x="1464" y="387"/>
                  </a:cubicBezTo>
                  <a:cubicBezTo>
                    <a:pt x="1468" y="376"/>
                    <a:pt x="1475" y="365"/>
                    <a:pt x="1483" y="357"/>
                  </a:cubicBezTo>
                  <a:cubicBezTo>
                    <a:pt x="1489" y="352"/>
                    <a:pt x="1498" y="351"/>
                    <a:pt x="1505" y="349"/>
                  </a:cubicBezTo>
                  <a:cubicBezTo>
                    <a:pt x="1509" y="348"/>
                    <a:pt x="1515" y="344"/>
                    <a:pt x="1519" y="347"/>
                  </a:cubicBezTo>
                  <a:cubicBezTo>
                    <a:pt x="1523" y="351"/>
                    <a:pt x="1517" y="361"/>
                    <a:pt x="1520" y="366"/>
                  </a:cubicBezTo>
                  <a:cubicBezTo>
                    <a:pt x="1524" y="365"/>
                    <a:pt x="1524" y="373"/>
                    <a:pt x="1527" y="372"/>
                  </a:cubicBezTo>
                  <a:cubicBezTo>
                    <a:pt x="1534" y="365"/>
                    <a:pt x="1543" y="355"/>
                    <a:pt x="1555" y="353"/>
                  </a:cubicBezTo>
                  <a:cubicBezTo>
                    <a:pt x="1551" y="349"/>
                    <a:pt x="1545" y="339"/>
                    <a:pt x="1549" y="334"/>
                  </a:cubicBezTo>
                  <a:cubicBezTo>
                    <a:pt x="1553" y="329"/>
                    <a:pt x="1562" y="332"/>
                    <a:pt x="1568" y="335"/>
                  </a:cubicBezTo>
                  <a:cubicBezTo>
                    <a:pt x="1570" y="337"/>
                    <a:pt x="1562" y="338"/>
                    <a:pt x="1561" y="341"/>
                  </a:cubicBezTo>
                  <a:cubicBezTo>
                    <a:pt x="1559" y="346"/>
                    <a:pt x="1561" y="351"/>
                    <a:pt x="1561" y="356"/>
                  </a:cubicBezTo>
                  <a:cubicBezTo>
                    <a:pt x="1561" y="360"/>
                    <a:pt x="1563" y="364"/>
                    <a:pt x="1561" y="367"/>
                  </a:cubicBezTo>
                  <a:cubicBezTo>
                    <a:pt x="1558" y="371"/>
                    <a:pt x="1551" y="369"/>
                    <a:pt x="1547" y="373"/>
                  </a:cubicBezTo>
                  <a:cubicBezTo>
                    <a:pt x="1545" y="375"/>
                    <a:pt x="1549" y="379"/>
                    <a:pt x="1547" y="381"/>
                  </a:cubicBezTo>
                  <a:cubicBezTo>
                    <a:pt x="1544" y="387"/>
                    <a:pt x="1539" y="392"/>
                    <a:pt x="1535" y="398"/>
                  </a:cubicBezTo>
                  <a:cubicBezTo>
                    <a:pt x="1531" y="405"/>
                    <a:pt x="1530" y="415"/>
                    <a:pt x="1524" y="421"/>
                  </a:cubicBezTo>
                  <a:cubicBezTo>
                    <a:pt x="1519" y="425"/>
                    <a:pt x="1510" y="420"/>
                    <a:pt x="1506" y="425"/>
                  </a:cubicBezTo>
                  <a:cubicBezTo>
                    <a:pt x="1503" y="428"/>
                    <a:pt x="1510" y="432"/>
                    <a:pt x="1510" y="436"/>
                  </a:cubicBezTo>
                  <a:cubicBezTo>
                    <a:pt x="1509" y="441"/>
                    <a:pt x="1504" y="445"/>
                    <a:pt x="1504" y="449"/>
                  </a:cubicBezTo>
                  <a:cubicBezTo>
                    <a:pt x="1504" y="459"/>
                    <a:pt x="1505" y="469"/>
                    <a:pt x="1509" y="478"/>
                  </a:cubicBezTo>
                  <a:cubicBezTo>
                    <a:pt x="1515" y="493"/>
                    <a:pt x="1526" y="506"/>
                    <a:pt x="1533" y="521"/>
                  </a:cubicBezTo>
                  <a:cubicBezTo>
                    <a:pt x="1536" y="527"/>
                    <a:pt x="1537" y="534"/>
                    <a:pt x="1540" y="541"/>
                  </a:cubicBezTo>
                  <a:cubicBezTo>
                    <a:pt x="1541" y="543"/>
                    <a:pt x="1543" y="549"/>
                    <a:pt x="1545" y="547"/>
                  </a:cubicBezTo>
                  <a:cubicBezTo>
                    <a:pt x="1550" y="541"/>
                    <a:pt x="1557" y="534"/>
                    <a:pt x="1559" y="527"/>
                  </a:cubicBezTo>
                  <a:cubicBezTo>
                    <a:pt x="1561" y="522"/>
                    <a:pt x="1554" y="518"/>
                    <a:pt x="1556" y="513"/>
                  </a:cubicBezTo>
                  <a:cubicBezTo>
                    <a:pt x="1559" y="510"/>
                    <a:pt x="1568" y="516"/>
                    <a:pt x="1570" y="512"/>
                  </a:cubicBezTo>
                  <a:cubicBezTo>
                    <a:pt x="1573" y="505"/>
                    <a:pt x="1562" y="496"/>
                    <a:pt x="1566" y="490"/>
                  </a:cubicBezTo>
                  <a:cubicBezTo>
                    <a:pt x="1570" y="484"/>
                    <a:pt x="1583" y="491"/>
                    <a:pt x="1586" y="485"/>
                  </a:cubicBezTo>
                  <a:cubicBezTo>
                    <a:pt x="1589" y="480"/>
                    <a:pt x="1577" y="476"/>
                    <a:pt x="1578" y="470"/>
                  </a:cubicBezTo>
                  <a:cubicBezTo>
                    <a:pt x="1578" y="466"/>
                    <a:pt x="1580" y="448"/>
                    <a:pt x="1587" y="456"/>
                  </a:cubicBezTo>
                  <a:cubicBezTo>
                    <a:pt x="1589" y="454"/>
                    <a:pt x="1587" y="450"/>
                    <a:pt x="1587" y="448"/>
                  </a:cubicBezTo>
                  <a:cubicBezTo>
                    <a:pt x="1588" y="443"/>
                    <a:pt x="1580" y="447"/>
                    <a:pt x="1579" y="442"/>
                  </a:cubicBezTo>
                  <a:cubicBezTo>
                    <a:pt x="1577" y="437"/>
                    <a:pt x="1577" y="430"/>
                    <a:pt x="1580" y="424"/>
                  </a:cubicBezTo>
                  <a:cubicBezTo>
                    <a:pt x="1577" y="420"/>
                    <a:pt x="1569" y="428"/>
                    <a:pt x="1565" y="424"/>
                  </a:cubicBezTo>
                  <a:cubicBezTo>
                    <a:pt x="1562" y="421"/>
                    <a:pt x="1564" y="415"/>
                    <a:pt x="1565" y="410"/>
                  </a:cubicBezTo>
                  <a:cubicBezTo>
                    <a:pt x="1570" y="403"/>
                    <a:pt x="1565" y="393"/>
                    <a:pt x="1571" y="387"/>
                  </a:cubicBezTo>
                  <a:cubicBezTo>
                    <a:pt x="1574" y="384"/>
                    <a:pt x="1580" y="392"/>
                    <a:pt x="1585" y="391"/>
                  </a:cubicBezTo>
                  <a:cubicBezTo>
                    <a:pt x="1587" y="391"/>
                    <a:pt x="1583" y="386"/>
                    <a:pt x="1584" y="384"/>
                  </a:cubicBezTo>
                  <a:cubicBezTo>
                    <a:pt x="1587" y="380"/>
                    <a:pt x="1592" y="374"/>
                    <a:pt x="1597" y="375"/>
                  </a:cubicBezTo>
                  <a:cubicBezTo>
                    <a:pt x="1601" y="376"/>
                    <a:pt x="1596" y="384"/>
                    <a:pt x="1598" y="387"/>
                  </a:cubicBezTo>
                  <a:cubicBezTo>
                    <a:pt x="1599" y="389"/>
                    <a:pt x="1601" y="385"/>
                    <a:pt x="1603" y="384"/>
                  </a:cubicBezTo>
                  <a:cubicBezTo>
                    <a:pt x="1609" y="380"/>
                    <a:pt x="1612" y="372"/>
                    <a:pt x="1619" y="371"/>
                  </a:cubicBezTo>
                  <a:cubicBezTo>
                    <a:pt x="1626" y="371"/>
                    <a:pt x="1633" y="377"/>
                    <a:pt x="1640" y="379"/>
                  </a:cubicBezTo>
                  <a:cubicBezTo>
                    <a:pt x="1642" y="380"/>
                    <a:pt x="1645" y="383"/>
                    <a:pt x="1646" y="381"/>
                  </a:cubicBezTo>
                  <a:cubicBezTo>
                    <a:pt x="1648" y="380"/>
                    <a:pt x="1646" y="375"/>
                    <a:pt x="1648" y="373"/>
                  </a:cubicBezTo>
                  <a:cubicBezTo>
                    <a:pt x="1654" y="365"/>
                    <a:pt x="1662" y="359"/>
                    <a:pt x="1670" y="353"/>
                  </a:cubicBezTo>
                  <a:cubicBezTo>
                    <a:pt x="1678" y="348"/>
                    <a:pt x="1686" y="342"/>
                    <a:pt x="1695" y="339"/>
                  </a:cubicBezTo>
                  <a:cubicBezTo>
                    <a:pt x="1705" y="333"/>
                    <a:pt x="1717" y="338"/>
                    <a:pt x="1727" y="337"/>
                  </a:cubicBezTo>
                  <a:cubicBezTo>
                    <a:pt x="1731" y="335"/>
                    <a:pt x="1729" y="328"/>
                    <a:pt x="1727" y="325"/>
                  </a:cubicBezTo>
                  <a:cubicBezTo>
                    <a:pt x="1721" y="315"/>
                    <a:pt x="1713" y="308"/>
                    <a:pt x="1704" y="301"/>
                  </a:cubicBezTo>
                  <a:cubicBezTo>
                    <a:pt x="1698" y="297"/>
                    <a:pt x="1690" y="298"/>
                    <a:pt x="1685" y="294"/>
                  </a:cubicBezTo>
                  <a:cubicBezTo>
                    <a:pt x="1682" y="293"/>
                    <a:pt x="1679" y="288"/>
                    <a:pt x="1682" y="286"/>
                  </a:cubicBezTo>
                  <a:cubicBezTo>
                    <a:pt x="1686" y="284"/>
                    <a:pt x="1690" y="290"/>
                    <a:pt x="1695" y="289"/>
                  </a:cubicBezTo>
                  <a:cubicBezTo>
                    <a:pt x="1701" y="289"/>
                    <a:pt x="1710" y="289"/>
                    <a:pt x="1714" y="284"/>
                  </a:cubicBezTo>
                  <a:cubicBezTo>
                    <a:pt x="1717" y="280"/>
                    <a:pt x="1712" y="274"/>
                    <a:pt x="1712" y="270"/>
                  </a:cubicBezTo>
                  <a:cubicBezTo>
                    <a:pt x="1712" y="266"/>
                    <a:pt x="1711" y="259"/>
                    <a:pt x="1714" y="258"/>
                  </a:cubicBezTo>
                  <a:cubicBezTo>
                    <a:pt x="1718" y="257"/>
                    <a:pt x="1722" y="263"/>
                    <a:pt x="1724" y="266"/>
                  </a:cubicBezTo>
                  <a:cubicBezTo>
                    <a:pt x="1727" y="270"/>
                    <a:pt x="1726" y="279"/>
                    <a:pt x="1731" y="280"/>
                  </a:cubicBezTo>
                  <a:cubicBezTo>
                    <a:pt x="1737" y="282"/>
                    <a:pt x="1744" y="272"/>
                    <a:pt x="1750" y="274"/>
                  </a:cubicBezTo>
                  <a:cubicBezTo>
                    <a:pt x="1759" y="276"/>
                    <a:pt x="1765" y="288"/>
                    <a:pt x="1772" y="293"/>
                  </a:cubicBezTo>
                  <a:cubicBezTo>
                    <a:pt x="1779" y="293"/>
                    <a:pt x="1785" y="300"/>
                    <a:pt x="1793" y="302"/>
                  </a:cubicBezTo>
                  <a:cubicBezTo>
                    <a:pt x="1796" y="302"/>
                    <a:pt x="1811" y="299"/>
                    <a:pt x="1801" y="295"/>
                  </a:cubicBezTo>
                  <a:cubicBezTo>
                    <a:pt x="1802" y="289"/>
                    <a:pt x="1797" y="281"/>
                    <a:pt x="1800" y="276"/>
                  </a:cubicBezTo>
                  <a:cubicBezTo>
                    <a:pt x="1804" y="278"/>
                    <a:pt x="1811" y="279"/>
                    <a:pt x="1816" y="276"/>
                  </a:cubicBezTo>
                  <a:cubicBezTo>
                    <a:pt x="1819" y="275"/>
                    <a:pt x="1819" y="267"/>
                    <a:pt x="1821" y="264"/>
                  </a:cubicBezTo>
                  <a:cubicBezTo>
                    <a:pt x="1813" y="260"/>
                    <a:pt x="1809" y="257"/>
                    <a:pt x="1803" y="254"/>
                  </a:cubicBezTo>
                  <a:cubicBezTo>
                    <a:pt x="1792" y="251"/>
                    <a:pt x="1781" y="245"/>
                    <a:pt x="1769" y="245"/>
                  </a:cubicBezTo>
                  <a:cubicBezTo>
                    <a:pt x="1766" y="246"/>
                    <a:pt x="1773" y="253"/>
                    <a:pt x="1771" y="255"/>
                  </a:cubicBezTo>
                  <a:cubicBezTo>
                    <a:pt x="1768" y="258"/>
                    <a:pt x="1763" y="257"/>
                    <a:pt x="1760" y="254"/>
                  </a:cubicBezTo>
                  <a:cubicBezTo>
                    <a:pt x="1754" y="248"/>
                    <a:pt x="1754" y="235"/>
                    <a:pt x="1746" y="230"/>
                  </a:cubicBezTo>
                  <a:cubicBezTo>
                    <a:pt x="1725" y="221"/>
                    <a:pt x="1710" y="214"/>
                    <a:pt x="1692" y="207"/>
                  </a:cubicBezTo>
                  <a:cubicBezTo>
                    <a:pt x="1670" y="199"/>
                    <a:pt x="1649" y="187"/>
                    <a:pt x="1626" y="182"/>
                  </a:cubicBezTo>
                  <a:cubicBezTo>
                    <a:pt x="1617" y="180"/>
                    <a:pt x="1607" y="186"/>
                    <a:pt x="1598" y="185"/>
                  </a:cubicBezTo>
                  <a:cubicBezTo>
                    <a:pt x="1589" y="184"/>
                    <a:pt x="1580" y="179"/>
                    <a:pt x="1571" y="177"/>
                  </a:cubicBezTo>
                  <a:cubicBezTo>
                    <a:pt x="1569" y="177"/>
                    <a:pt x="1564" y="177"/>
                    <a:pt x="1568" y="183"/>
                  </a:cubicBezTo>
                  <a:cubicBezTo>
                    <a:pt x="1570" y="189"/>
                    <a:pt x="1578" y="192"/>
                    <a:pt x="1579" y="199"/>
                  </a:cubicBezTo>
                  <a:cubicBezTo>
                    <a:pt x="1580" y="202"/>
                    <a:pt x="1577" y="206"/>
                    <a:pt x="1574" y="207"/>
                  </a:cubicBezTo>
                  <a:cubicBezTo>
                    <a:pt x="1569" y="209"/>
                    <a:pt x="1564" y="206"/>
                    <a:pt x="1561" y="200"/>
                  </a:cubicBezTo>
                  <a:cubicBezTo>
                    <a:pt x="1557" y="199"/>
                    <a:pt x="1552" y="200"/>
                    <a:pt x="1548" y="197"/>
                  </a:cubicBezTo>
                  <a:cubicBezTo>
                    <a:pt x="1544" y="195"/>
                    <a:pt x="1544" y="187"/>
                    <a:pt x="1540" y="185"/>
                  </a:cubicBezTo>
                  <a:cubicBezTo>
                    <a:pt x="1537" y="184"/>
                    <a:pt x="1533" y="191"/>
                    <a:pt x="1530" y="192"/>
                  </a:cubicBezTo>
                  <a:cubicBezTo>
                    <a:pt x="1517" y="192"/>
                    <a:pt x="1503" y="185"/>
                    <a:pt x="1490" y="187"/>
                  </a:cubicBezTo>
                  <a:cubicBezTo>
                    <a:pt x="1484" y="188"/>
                    <a:pt x="1475" y="191"/>
                    <a:pt x="1474" y="199"/>
                  </a:cubicBezTo>
                  <a:cubicBezTo>
                    <a:pt x="1470" y="199"/>
                    <a:pt x="1470" y="191"/>
                    <a:pt x="1467" y="190"/>
                  </a:cubicBezTo>
                  <a:cubicBezTo>
                    <a:pt x="1462" y="187"/>
                    <a:pt x="1456" y="189"/>
                    <a:pt x="1451" y="187"/>
                  </a:cubicBezTo>
                  <a:cubicBezTo>
                    <a:pt x="1450" y="187"/>
                    <a:pt x="1451" y="184"/>
                    <a:pt x="1451" y="183"/>
                  </a:cubicBezTo>
                  <a:cubicBezTo>
                    <a:pt x="1451" y="176"/>
                    <a:pt x="1448" y="168"/>
                    <a:pt x="1438" y="163"/>
                  </a:cubicBezTo>
                  <a:cubicBezTo>
                    <a:pt x="1428" y="159"/>
                    <a:pt x="1415" y="159"/>
                    <a:pt x="1404" y="159"/>
                  </a:cubicBezTo>
                  <a:cubicBezTo>
                    <a:pt x="1389" y="160"/>
                    <a:pt x="1374" y="163"/>
                    <a:pt x="1359" y="162"/>
                  </a:cubicBezTo>
                  <a:cubicBezTo>
                    <a:pt x="1357" y="161"/>
                    <a:pt x="1361" y="156"/>
                    <a:pt x="1359" y="155"/>
                  </a:cubicBezTo>
                  <a:cubicBezTo>
                    <a:pt x="1354" y="150"/>
                    <a:pt x="1351" y="148"/>
                    <a:pt x="1344" y="147"/>
                  </a:cubicBezTo>
                  <a:cubicBezTo>
                    <a:pt x="1337" y="150"/>
                    <a:pt x="1323" y="147"/>
                    <a:pt x="1316" y="145"/>
                  </a:cubicBezTo>
                  <a:cubicBezTo>
                    <a:pt x="1312" y="143"/>
                    <a:pt x="1325" y="143"/>
                    <a:pt x="1327" y="139"/>
                  </a:cubicBezTo>
                  <a:cubicBezTo>
                    <a:pt x="1319" y="132"/>
                    <a:pt x="1304" y="129"/>
                    <a:pt x="1293" y="130"/>
                  </a:cubicBezTo>
                  <a:cubicBezTo>
                    <a:pt x="1287" y="130"/>
                    <a:pt x="1289" y="135"/>
                    <a:pt x="1285" y="138"/>
                  </a:cubicBezTo>
                  <a:cubicBezTo>
                    <a:pt x="1282" y="141"/>
                    <a:pt x="1280" y="148"/>
                    <a:pt x="1276" y="147"/>
                  </a:cubicBezTo>
                  <a:cubicBezTo>
                    <a:pt x="1275" y="146"/>
                    <a:pt x="1272" y="143"/>
                    <a:pt x="1273" y="141"/>
                  </a:cubicBezTo>
                  <a:cubicBezTo>
                    <a:pt x="1277" y="140"/>
                    <a:pt x="1276" y="134"/>
                    <a:pt x="1280" y="134"/>
                  </a:cubicBezTo>
                  <a:cubicBezTo>
                    <a:pt x="1280" y="133"/>
                    <a:pt x="1281" y="140"/>
                    <a:pt x="1282" y="139"/>
                  </a:cubicBezTo>
                  <a:cubicBezTo>
                    <a:pt x="1284" y="138"/>
                    <a:pt x="1287" y="131"/>
                    <a:pt x="1286" y="131"/>
                  </a:cubicBezTo>
                  <a:cubicBezTo>
                    <a:pt x="1282" y="127"/>
                    <a:pt x="1257" y="136"/>
                    <a:pt x="1258" y="131"/>
                  </a:cubicBezTo>
                  <a:cubicBezTo>
                    <a:pt x="1259" y="129"/>
                    <a:pt x="1262" y="126"/>
                    <a:pt x="1266" y="126"/>
                  </a:cubicBezTo>
                  <a:cubicBezTo>
                    <a:pt x="1272" y="126"/>
                    <a:pt x="1280" y="129"/>
                    <a:pt x="1283" y="127"/>
                  </a:cubicBezTo>
                  <a:cubicBezTo>
                    <a:pt x="1276" y="122"/>
                    <a:pt x="1267" y="125"/>
                    <a:pt x="1262" y="124"/>
                  </a:cubicBezTo>
                  <a:cubicBezTo>
                    <a:pt x="1248" y="121"/>
                    <a:pt x="1230" y="118"/>
                    <a:pt x="1218" y="114"/>
                  </a:cubicBezTo>
                  <a:cubicBezTo>
                    <a:pt x="1216" y="116"/>
                    <a:pt x="1222" y="120"/>
                    <a:pt x="1221" y="121"/>
                  </a:cubicBezTo>
                  <a:cubicBezTo>
                    <a:pt x="1219" y="125"/>
                    <a:pt x="1211" y="122"/>
                    <a:pt x="1207" y="124"/>
                  </a:cubicBezTo>
                  <a:cubicBezTo>
                    <a:pt x="1207" y="125"/>
                    <a:pt x="1205" y="130"/>
                    <a:pt x="1206" y="132"/>
                  </a:cubicBezTo>
                  <a:cubicBezTo>
                    <a:pt x="1208" y="134"/>
                    <a:pt x="1215" y="128"/>
                    <a:pt x="1215" y="130"/>
                  </a:cubicBezTo>
                  <a:cubicBezTo>
                    <a:pt x="1210" y="135"/>
                    <a:pt x="1214" y="140"/>
                    <a:pt x="1219" y="149"/>
                  </a:cubicBezTo>
                  <a:cubicBezTo>
                    <a:pt x="1215" y="149"/>
                    <a:pt x="1208" y="144"/>
                    <a:pt x="1203" y="144"/>
                  </a:cubicBezTo>
                  <a:cubicBezTo>
                    <a:pt x="1201" y="144"/>
                    <a:pt x="1191" y="146"/>
                    <a:pt x="1203" y="151"/>
                  </a:cubicBezTo>
                  <a:cubicBezTo>
                    <a:pt x="1202" y="153"/>
                    <a:pt x="1201" y="155"/>
                    <a:pt x="1199" y="155"/>
                  </a:cubicBezTo>
                  <a:cubicBezTo>
                    <a:pt x="1189" y="152"/>
                    <a:pt x="1180" y="144"/>
                    <a:pt x="1170" y="142"/>
                  </a:cubicBezTo>
                  <a:cubicBezTo>
                    <a:pt x="1166" y="141"/>
                    <a:pt x="1165" y="148"/>
                    <a:pt x="1162" y="149"/>
                  </a:cubicBezTo>
                  <a:cubicBezTo>
                    <a:pt x="1158" y="150"/>
                    <a:pt x="1152" y="151"/>
                    <a:pt x="1148" y="149"/>
                  </a:cubicBezTo>
                  <a:cubicBezTo>
                    <a:pt x="1143" y="143"/>
                    <a:pt x="1136" y="144"/>
                    <a:pt x="1134" y="137"/>
                  </a:cubicBezTo>
                  <a:cubicBezTo>
                    <a:pt x="1130" y="138"/>
                    <a:pt x="1133" y="147"/>
                    <a:pt x="1133" y="152"/>
                  </a:cubicBezTo>
                  <a:cubicBezTo>
                    <a:pt x="1133" y="157"/>
                    <a:pt x="1131" y="164"/>
                    <a:pt x="1127" y="164"/>
                  </a:cubicBezTo>
                  <a:cubicBezTo>
                    <a:pt x="1118" y="164"/>
                    <a:pt x="1114" y="156"/>
                    <a:pt x="1106" y="151"/>
                  </a:cubicBezTo>
                  <a:cubicBezTo>
                    <a:pt x="1101" y="147"/>
                    <a:pt x="1092" y="142"/>
                    <a:pt x="1089" y="136"/>
                  </a:cubicBezTo>
                  <a:cubicBezTo>
                    <a:pt x="1091" y="134"/>
                    <a:pt x="1096" y="135"/>
                    <a:pt x="1096" y="133"/>
                  </a:cubicBezTo>
                  <a:cubicBezTo>
                    <a:pt x="1096" y="129"/>
                    <a:pt x="1095" y="126"/>
                    <a:pt x="1093" y="122"/>
                  </a:cubicBezTo>
                  <a:cubicBezTo>
                    <a:pt x="1092" y="108"/>
                    <a:pt x="1082" y="104"/>
                    <a:pt x="1073" y="100"/>
                  </a:cubicBezTo>
                  <a:cubicBezTo>
                    <a:pt x="1065" y="96"/>
                    <a:pt x="1056" y="97"/>
                    <a:pt x="1047" y="97"/>
                  </a:cubicBezTo>
                  <a:cubicBezTo>
                    <a:pt x="1034" y="97"/>
                    <a:pt x="1032" y="89"/>
                    <a:pt x="1024" y="100"/>
                  </a:cubicBezTo>
                  <a:cubicBezTo>
                    <a:pt x="1020" y="103"/>
                    <a:pt x="1030" y="112"/>
                    <a:pt x="1026" y="112"/>
                  </a:cubicBezTo>
                  <a:cubicBezTo>
                    <a:pt x="1009" y="114"/>
                    <a:pt x="985" y="110"/>
                    <a:pt x="969" y="106"/>
                  </a:cubicBezTo>
                  <a:cubicBezTo>
                    <a:pt x="973" y="103"/>
                    <a:pt x="976" y="99"/>
                    <a:pt x="973" y="99"/>
                  </a:cubicBezTo>
                  <a:cubicBezTo>
                    <a:pt x="956" y="97"/>
                    <a:pt x="938" y="96"/>
                    <a:pt x="921" y="100"/>
                  </a:cubicBezTo>
                  <a:cubicBezTo>
                    <a:pt x="917" y="101"/>
                    <a:pt x="924" y="113"/>
                    <a:pt x="921" y="113"/>
                  </a:cubicBezTo>
                  <a:cubicBezTo>
                    <a:pt x="915" y="108"/>
                    <a:pt x="916" y="96"/>
                    <a:pt x="909" y="93"/>
                  </a:cubicBezTo>
                  <a:cubicBezTo>
                    <a:pt x="907" y="92"/>
                    <a:pt x="910" y="99"/>
                    <a:pt x="908" y="100"/>
                  </a:cubicBezTo>
                  <a:cubicBezTo>
                    <a:pt x="904" y="101"/>
                    <a:pt x="899" y="101"/>
                    <a:pt x="895" y="100"/>
                  </a:cubicBezTo>
                  <a:cubicBezTo>
                    <a:pt x="891" y="98"/>
                    <a:pt x="892" y="92"/>
                    <a:pt x="888" y="91"/>
                  </a:cubicBezTo>
                  <a:cubicBezTo>
                    <a:pt x="885" y="95"/>
                    <a:pt x="876" y="87"/>
                    <a:pt x="874" y="90"/>
                  </a:cubicBezTo>
                  <a:cubicBezTo>
                    <a:pt x="873" y="92"/>
                    <a:pt x="871" y="96"/>
                    <a:pt x="873" y="97"/>
                  </a:cubicBezTo>
                  <a:cubicBezTo>
                    <a:pt x="878" y="97"/>
                    <a:pt x="883" y="95"/>
                    <a:pt x="884" y="98"/>
                  </a:cubicBezTo>
                  <a:cubicBezTo>
                    <a:pt x="880" y="101"/>
                    <a:pt x="875" y="101"/>
                    <a:pt x="870" y="103"/>
                  </a:cubicBezTo>
                  <a:cubicBezTo>
                    <a:pt x="865" y="108"/>
                    <a:pt x="857" y="108"/>
                    <a:pt x="851" y="110"/>
                  </a:cubicBezTo>
                  <a:cubicBezTo>
                    <a:pt x="848" y="112"/>
                    <a:pt x="845" y="107"/>
                    <a:pt x="841" y="109"/>
                  </a:cubicBezTo>
                  <a:cubicBezTo>
                    <a:pt x="841" y="114"/>
                    <a:pt x="833" y="119"/>
                    <a:pt x="828" y="121"/>
                  </a:cubicBezTo>
                  <a:cubicBezTo>
                    <a:pt x="828" y="121"/>
                    <a:pt x="827" y="119"/>
                    <a:pt x="828" y="119"/>
                  </a:cubicBezTo>
                  <a:cubicBezTo>
                    <a:pt x="836" y="112"/>
                    <a:pt x="845" y="95"/>
                    <a:pt x="848" y="99"/>
                  </a:cubicBezTo>
                  <a:cubicBezTo>
                    <a:pt x="859" y="91"/>
                    <a:pt x="873" y="86"/>
                    <a:pt x="884" y="78"/>
                  </a:cubicBezTo>
                  <a:cubicBezTo>
                    <a:pt x="892" y="73"/>
                    <a:pt x="901" y="68"/>
                    <a:pt x="905" y="60"/>
                  </a:cubicBezTo>
                  <a:cubicBezTo>
                    <a:pt x="907" y="57"/>
                    <a:pt x="899" y="59"/>
                    <a:pt x="897" y="57"/>
                  </a:cubicBezTo>
                  <a:cubicBezTo>
                    <a:pt x="895" y="55"/>
                    <a:pt x="889" y="50"/>
                    <a:pt x="892" y="48"/>
                  </a:cubicBezTo>
                  <a:cubicBezTo>
                    <a:pt x="896" y="46"/>
                    <a:pt x="904" y="57"/>
                    <a:pt x="905" y="52"/>
                  </a:cubicBezTo>
                  <a:cubicBezTo>
                    <a:pt x="903" y="47"/>
                    <a:pt x="900" y="42"/>
                    <a:pt x="895" y="38"/>
                  </a:cubicBezTo>
                  <a:cubicBezTo>
                    <a:pt x="893" y="37"/>
                    <a:pt x="893" y="44"/>
                    <a:pt x="891" y="43"/>
                  </a:cubicBezTo>
                  <a:cubicBezTo>
                    <a:pt x="888" y="40"/>
                    <a:pt x="885" y="34"/>
                    <a:pt x="881" y="33"/>
                  </a:cubicBezTo>
                  <a:cubicBezTo>
                    <a:pt x="870" y="29"/>
                    <a:pt x="859" y="27"/>
                    <a:pt x="847" y="26"/>
                  </a:cubicBezTo>
                  <a:cubicBezTo>
                    <a:pt x="839" y="26"/>
                    <a:pt x="828" y="34"/>
                    <a:pt x="820" y="32"/>
                  </a:cubicBezTo>
                  <a:cubicBezTo>
                    <a:pt x="821" y="27"/>
                    <a:pt x="831" y="23"/>
                    <a:pt x="828" y="21"/>
                  </a:cubicBezTo>
                  <a:cubicBezTo>
                    <a:pt x="821" y="18"/>
                    <a:pt x="816" y="20"/>
                    <a:pt x="808" y="21"/>
                  </a:cubicBezTo>
                  <a:cubicBezTo>
                    <a:pt x="813" y="15"/>
                    <a:pt x="807" y="17"/>
                    <a:pt x="802" y="19"/>
                  </a:cubicBezTo>
                  <a:cubicBezTo>
                    <a:pt x="798" y="19"/>
                    <a:pt x="794" y="20"/>
                    <a:pt x="793" y="19"/>
                  </a:cubicBezTo>
                  <a:cubicBezTo>
                    <a:pt x="795" y="16"/>
                    <a:pt x="807" y="13"/>
                    <a:pt x="810" y="9"/>
                  </a:cubicBezTo>
                  <a:cubicBezTo>
                    <a:pt x="809" y="6"/>
                    <a:pt x="807" y="4"/>
                    <a:pt x="805" y="3"/>
                  </a:cubicBezTo>
                  <a:cubicBezTo>
                    <a:pt x="807" y="13"/>
                    <a:pt x="793" y="0"/>
                    <a:pt x="788" y="1"/>
                  </a:cubicBezTo>
                  <a:cubicBezTo>
                    <a:pt x="781" y="5"/>
                    <a:pt x="770" y="11"/>
                    <a:pt x="764" y="19"/>
                  </a:cubicBezTo>
                  <a:cubicBezTo>
                    <a:pt x="762" y="22"/>
                    <a:pt x="763" y="27"/>
                    <a:pt x="764" y="31"/>
                  </a:cubicBezTo>
                  <a:cubicBezTo>
                    <a:pt x="766" y="35"/>
                    <a:pt x="780" y="37"/>
                    <a:pt x="776" y="40"/>
                  </a:cubicBezTo>
                  <a:cubicBezTo>
                    <a:pt x="772" y="43"/>
                    <a:pt x="764" y="36"/>
                    <a:pt x="758" y="35"/>
                  </a:cubicBezTo>
                  <a:cubicBezTo>
                    <a:pt x="752" y="34"/>
                    <a:pt x="746" y="35"/>
                    <a:pt x="739" y="34"/>
                  </a:cubicBezTo>
                  <a:cubicBezTo>
                    <a:pt x="736" y="38"/>
                    <a:pt x="751" y="39"/>
                    <a:pt x="754" y="44"/>
                  </a:cubicBezTo>
                  <a:cubicBezTo>
                    <a:pt x="755" y="46"/>
                    <a:pt x="753" y="51"/>
                    <a:pt x="751" y="51"/>
                  </a:cubicBezTo>
                  <a:cubicBezTo>
                    <a:pt x="753" y="43"/>
                    <a:pt x="744" y="42"/>
                    <a:pt x="740" y="42"/>
                  </a:cubicBezTo>
                  <a:cubicBezTo>
                    <a:pt x="730" y="41"/>
                    <a:pt x="720" y="47"/>
                    <a:pt x="710" y="47"/>
                  </a:cubicBezTo>
                  <a:cubicBezTo>
                    <a:pt x="709" y="47"/>
                    <a:pt x="712" y="40"/>
                    <a:pt x="710" y="40"/>
                  </a:cubicBezTo>
                  <a:cubicBezTo>
                    <a:pt x="700" y="40"/>
                    <a:pt x="691" y="41"/>
                    <a:pt x="682" y="45"/>
                  </a:cubicBezTo>
                  <a:cubicBezTo>
                    <a:pt x="679" y="46"/>
                    <a:pt x="693" y="45"/>
                    <a:pt x="691" y="48"/>
                  </a:cubicBezTo>
                  <a:cubicBezTo>
                    <a:pt x="688" y="51"/>
                    <a:pt x="682" y="50"/>
                    <a:pt x="677" y="51"/>
                  </a:cubicBezTo>
                  <a:cubicBezTo>
                    <a:pt x="664" y="53"/>
                    <a:pt x="650" y="53"/>
                    <a:pt x="637" y="57"/>
                  </a:cubicBezTo>
                  <a:cubicBezTo>
                    <a:pt x="634" y="58"/>
                    <a:pt x="632" y="61"/>
                    <a:pt x="629" y="63"/>
                  </a:cubicBezTo>
                  <a:cubicBezTo>
                    <a:pt x="618" y="62"/>
                    <a:pt x="618" y="63"/>
                    <a:pt x="626" y="68"/>
                  </a:cubicBezTo>
                  <a:cubicBezTo>
                    <a:pt x="625" y="70"/>
                    <a:pt x="621" y="74"/>
                    <a:pt x="620" y="77"/>
                  </a:cubicBezTo>
                  <a:cubicBezTo>
                    <a:pt x="620" y="77"/>
                    <a:pt x="617" y="72"/>
                    <a:pt x="615" y="71"/>
                  </a:cubicBezTo>
                  <a:cubicBezTo>
                    <a:pt x="611" y="71"/>
                    <a:pt x="609" y="74"/>
                    <a:pt x="612" y="76"/>
                  </a:cubicBezTo>
                  <a:cubicBezTo>
                    <a:pt x="613" y="76"/>
                    <a:pt x="625" y="81"/>
                    <a:pt x="623" y="82"/>
                  </a:cubicBezTo>
                  <a:cubicBezTo>
                    <a:pt x="614" y="79"/>
                    <a:pt x="612" y="81"/>
                    <a:pt x="612" y="83"/>
                  </a:cubicBezTo>
                  <a:cubicBezTo>
                    <a:pt x="612" y="84"/>
                    <a:pt x="620" y="86"/>
                    <a:pt x="621" y="87"/>
                  </a:cubicBezTo>
                  <a:cubicBezTo>
                    <a:pt x="623" y="90"/>
                    <a:pt x="631" y="94"/>
                    <a:pt x="628" y="97"/>
                  </a:cubicBezTo>
                  <a:cubicBezTo>
                    <a:pt x="627" y="98"/>
                    <a:pt x="625" y="99"/>
                    <a:pt x="624" y="99"/>
                  </a:cubicBezTo>
                  <a:cubicBezTo>
                    <a:pt x="631" y="87"/>
                    <a:pt x="613" y="97"/>
                    <a:pt x="609" y="97"/>
                  </a:cubicBezTo>
                  <a:cubicBezTo>
                    <a:pt x="607" y="96"/>
                    <a:pt x="604" y="94"/>
                    <a:pt x="602" y="94"/>
                  </a:cubicBezTo>
                  <a:cubicBezTo>
                    <a:pt x="597" y="94"/>
                    <a:pt x="593" y="97"/>
                    <a:pt x="589" y="97"/>
                  </a:cubicBezTo>
                  <a:cubicBezTo>
                    <a:pt x="579" y="99"/>
                    <a:pt x="567" y="99"/>
                    <a:pt x="558" y="100"/>
                  </a:cubicBezTo>
                  <a:cubicBezTo>
                    <a:pt x="559" y="103"/>
                    <a:pt x="562" y="108"/>
                    <a:pt x="563" y="113"/>
                  </a:cubicBezTo>
                  <a:cubicBezTo>
                    <a:pt x="565" y="116"/>
                    <a:pt x="563" y="124"/>
                    <a:pt x="566" y="127"/>
                  </a:cubicBezTo>
                  <a:cubicBezTo>
                    <a:pt x="569" y="131"/>
                    <a:pt x="575" y="128"/>
                    <a:pt x="579" y="130"/>
                  </a:cubicBezTo>
                  <a:cubicBezTo>
                    <a:pt x="582" y="132"/>
                    <a:pt x="583" y="136"/>
                    <a:pt x="586" y="138"/>
                  </a:cubicBezTo>
                  <a:cubicBezTo>
                    <a:pt x="590" y="140"/>
                    <a:pt x="594" y="138"/>
                    <a:pt x="597" y="142"/>
                  </a:cubicBezTo>
                  <a:cubicBezTo>
                    <a:pt x="599" y="145"/>
                    <a:pt x="597" y="150"/>
                    <a:pt x="599" y="153"/>
                  </a:cubicBezTo>
                  <a:cubicBezTo>
                    <a:pt x="601" y="159"/>
                    <a:pt x="608" y="162"/>
                    <a:pt x="609" y="168"/>
                  </a:cubicBezTo>
                  <a:cubicBezTo>
                    <a:pt x="609" y="172"/>
                    <a:pt x="605" y="174"/>
                    <a:pt x="602" y="175"/>
                  </a:cubicBezTo>
                  <a:cubicBezTo>
                    <a:pt x="600" y="176"/>
                    <a:pt x="597" y="174"/>
                    <a:pt x="595" y="173"/>
                  </a:cubicBezTo>
                  <a:cubicBezTo>
                    <a:pt x="594" y="172"/>
                    <a:pt x="600" y="163"/>
                    <a:pt x="598" y="160"/>
                  </a:cubicBezTo>
                  <a:cubicBezTo>
                    <a:pt x="596" y="158"/>
                    <a:pt x="592" y="168"/>
                    <a:pt x="589" y="169"/>
                  </a:cubicBezTo>
                  <a:cubicBezTo>
                    <a:pt x="590" y="161"/>
                    <a:pt x="586" y="156"/>
                    <a:pt x="587" y="151"/>
                  </a:cubicBezTo>
                  <a:cubicBezTo>
                    <a:pt x="588" y="148"/>
                    <a:pt x="593" y="149"/>
                    <a:pt x="593" y="147"/>
                  </a:cubicBezTo>
                  <a:cubicBezTo>
                    <a:pt x="593" y="146"/>
                    <a:pt x="594" y="142"/>
                    <a:pt x="590" y="142"/>
                  </a:cubicBezTo>
                  <a:cubicBezTo>
                    <a:pt x="586" y="143"/>
                    <a:pt x="581" y="144"/>
                    <a:pt x="577" y="142"/>
                  </a:cubicBezTo>
                  <a:cubicBezTo>
                    <a:pt x="572" y="140"/>
                    <a:pt x="567" y="136"/>
                    <a:pt x="565" y="131"/>
                  </a:cubicBezTo>
                  <a:cubicBezTo>
                    <a:pt x="559" y="131"/>
                    <a:pt x="550" y="126"/>
                    <a:pt x="542" y="125"/>
                  </a:cubicBezTo>
                  <a:cubicBezTo>
                    <a:pt x="538" y="125"/>
                    <a:pt x="532" y="128"/>
                    <a:pt x="532" y="132"/>
                  </a:cubicBezTo>
                  <a:cubicBezTo>
                    <a:pt x="537" y="132"/>
                    <a:pt x="540" y="133"/>
                    <a:pt x="541" y="137"/>
                  </a:cubicBezTo>
                  <a:cubicBezTo>
                    <a:pt x="542" y="139"/>
                    <a:pt x="538" y="143"/>
                    <a:pt x="535" y="142"/>
                  </a:cubicBezTo>
                  <a:cubicBezTo>
                    <a:pt x="531" y="140"/>
                    <a:pt x="529" y="133"/>
                    <a:pt x="524" y="131"/>
                  </a:cubicBezTo>
                  <a:cubicBezTo>
                    <a:pt x="523" y="132"/>
                    <a:pt x="518" y="136"/>
                    <a:pt x="516" y="137"/>
                  </a:cubicBezTo>
                  <a:cubicBezTo>
                    <a:pt x="515" y="141"/>
                    <a:pt x="519" y="143"/>
                    <a:pt x="522" y="145"/>
                  </a:cubicBezTo>
                  <a:cubicBezTo>
                    <a:pt x="527" y="148"/>
                    <a:pt x="533" y="151"/>
                    <a:pt x="539" y="150"/>
                  </a:cubicBezTo>
                  <a:cubicBezTo>
                    <a:pt x="543" y="152"/>
                    <a:pt x="546" y="156"/>
                    <a:pt x="549" y="158"/>
                  </a:cubicBezTo>
                  <a:cubicBezTo>
                    <a:pt x="550" y="159"/>
                    <a:pt x="547" y="159"/>
                    <a:pt x="546" y="159"/>
                  </a:cubicBezTo>
                  <a:cubicBezTo>
                    <a:pt x="541" y="158"/>
                    <a:pt x="538" y="153"/>
                    <a:pt x="531" y="154"/>
                  </a:cubicBezTo>
                  <a:cubicBezTo>
                    <a:pt x="524" y="152"/>
                    <a:pt x="515" y="154"/>
                    <a:pt x="511" y="148"/>
                  </a:cubicBezTo>
                  <a:cubicBezTo>
                    <a:pt x="509" y="146"/>
                    <a:pt x="511" y="141"/>
                    <a:pt x="508" y="140"/>
                  </a:cubicBezTo>
                  <a:cubicBezTo>
                    <a:pt x="507" y="134"/>
                    <a:pt x="508" y="129"/>
                    <a:pt x="507" y="124"/>
                  </a:cubicBezTo>
                  <a:cubicBezTo>
                    <a:pt x="506" y="120"/>
                    <a:pt x="503" y="116"/>
                    <a:pt x="500" y="114"/>
                  </a:cubicBezTo>
                  <a:cubicBezTo>
                    <a:pt x="499" y="113"/>
                    <a:pt x="500" y="117"/>
                    <a:pt x="501" y="119"/>
                  </a:cubicBezTo>
                  <a:cubicBezTo>
                    <a:pt x="502" y="125"/>
                    <a:pt x="503" y="131"/>
                    <a:pt x="498" y="136"/>
                  </a:cubicBezTo>
                  <a:cubicBezTo>
                    <a:pt x="497" y="138"/>
                    <a:pt x="494" y="139"/>
                    <a:pt x="491" y="140"/>
                  </a:cubicBezTo>
                  <a:cubicBezTo>
                    <a:pt x="491" y="142"/>
                    <a:pt x="488" y="146"/>
                    <a:pt x="484" y="149"/>
                  </a:cubicBezTo>
                  <a:cubicBezTo>
                    <a:pt x="490" y="154"/>
                    <a:pt x="498" y="157"/>
                    <a:pt x="501" y="164"/>
                  </a:cubicBezTo>
                  <a:cubicBezTo>
                    <a:pt x="503" y="167"/>
                    <a:pt x="499" y="173"/>
                    <a:pt x="499" y="177"/>
                  </a:cubicBezTo>
                  <a:cubicBezTo>
                    <a:pt x="500" y="184"/>
                    <a:pt x="499" y="191"/>
                    <a:pt x="503" y="196"/>
                  </a:cubicBezTo>
                  <a:cubicBezTo>
                    <a:pt x="505" y="198"/>
                    <a:pt x="510" y="197"/>
                    <a:pt x="514" y="198"/>
                  </a:cubicBezTo>
                  <a:cubicBezTo>
                    <a:pt x="519" y="195"/>
                    <a:pt x="522" y="191"/>
                    <a:pt x="526" y="192"/>
                  </a:cubicBezTo>
                  <a:cubicBezTo>
                    <a:pt x="534" y="194"/>
                    <a:pt x="538" y="199"/>
                    <a:pt x="546" y="203"/>
                  </a:cubicBezTo>
                  <a:cubicBezTo>
                    <a:pt x="550" y="207"/>
                    <a:pt x="554" y="211"/>
                    <a:pt x="555" y="216"/>
                  </a:cubicBezTo>
                  <a:cubicBezTo>
                    <a:pt x="556" y="218"/>
                    <a:pt x="549" y="217"/>
                    <a:pt x="549" y="219"/>
                  </a:cubicBezTo>
                  <a:cubicBezTo>
                    <a:pt x="549" y="222"/>
                    <a:pt x="551" y="226"/>
                    <a:pt x="553" y="227"/>
                  </a:cubicBezTo>
                  <a:cubicBezTo>
                    <a:pt x="558" y="228"/>
                    <a:pt x="563" y="226"/>
                    <a:pt x="567" y="229"/>
                  </a:cubicBezTo>
                  <a:cubicBezTo>
                    <a:pt x="570" y="230"/>
                    <a:pt x="573" y="233"/>
                    <a:pt x="572" y="236"/>
                  </a:cubicBezTo>
                  <a:cubicBezTo>
                    <a:pt x="571" y="238"/>
                    <a:pt x="569" y="232"/>
                    <a:pt x="567" y="231"/>
                  </a:cubicBezTo>
                  <a:cubicBezTo>
                    <a:pt x="562" y="230"/>
                    <a:pt x="555" y="234"/>
                    <a:pt x="550" y="231"/>
                  </a:cubicBezTo>
                  <a:cubicBezTo>
                    <a:pt x="545" y="228"/>
                    <a:pt x="546" y="220"/>
                    <a:pt x="543" y="214"/>
                  </a:cubicBezTo>
                  <a:cubicBezTo>
                    <a:pt x="541" y="210"/>
                    <a:pt x="539" y="205"/>
                    <a:pt x="535" y="203"/>
                  </a:cubicBezTo>
                  <a:cubicBezTo>
                    <a:pt x="530" y="201"/>
                    <a:pt x="525" y="202"/>
                    <a:pt x="520" y="203"/>
                  </a:cubicBezTo>
                  <a:cubicBezTo>
                    <a:pt x="517" y="204"/>
                    <a:pt x="513" y="206"/>
                    <a:pt x="513" y="209"/>
                  </a:cubicBezTo>
                  <a:cubicBezTo>
                    <a:pt x="513" y="217"/>
                    <a:pt x="520" y="217"/>
                    <a:pt x="520" y="222"/>
                  </a:cubicBezTo>
                  <a:cubicBezTo>
                    <a:pt x="521" y="226"/>
                    <a:pt x="516" y="229"/>
                    <a:pt x="514" y="232"/>
                  </a:cubicBezTo>
                  <a:cubicBezTo>
                    <a:pt x="513" y="235"/>
                    <a:pt x="513" y="240"/>
                    <a:pt x="511" y="242"/>
                  </a:cubicBezTo>
                  <a:cubicBezTo>
                    <a:pt x="508" y="246"/>
                    <a:pt x="502" y="247"/>
                    <a:pt x="499" y="251"/>
                  </a:cubicBezTo>
                  <a:cubicBezTo>
                    <a:pt x="497" y="253"/>
                    <a:pt x="501" y="255"/>
                    <a:pt x="498" y="257"/>
                  </a:cubicBezTo>
                  <a:cubicBezTo>
                    <a:pt x="493" y="259"/>
                    <a:pt x="487" y="258"/>
                    <a:pt x="482" y="258"/>
                  </a:cubicBezTo>
                  <a:cubicBezTo>
                    <a:pt x="477" y="257"/>
                    <a:pt x="468" y="257"/>
                    <a:pt x="468" y="251"/>
                  </a:cubicBezTo>
                  <a:cubicBezTo>
                    <a:pt x="472" y="250"/>
                    <a:pt x="476" y="254"/>
                    <a:pt x="481" y="252"/>
                  </a:cubicBezTo>
                  <a:cubicBezTo>
                    <a:pt x="484" y="251"/>
                    <a:pt x="487" y="247"/>
                    <a:pt x="489" y="245"/>
                  </a:cubicBezTo>
                  <a:cubicBezTo>
                    <a:pt x="493" y="239"/>
                    <a:pt x="495" y="232"/>
                    <a:pt x="499" y="227"/>
                  </a:cubicBezTo>
                  <a:cubicBezTo>
                    <a:pt x="501" y="222"/>
                    <a:pt x="498" y="214"/>
                    <a:pt x="501" y="211"/>
                  </a:cubicBezTo>
                  <a:cubicBezTo>
                    <a:pt x="500" y="206"/>
                    <a:pt x="492" y="206"/>
                    <a:pt x="491" y="201"/>
                  </a:cubicBezTo>
                  <a:cubicBezTo>
                    <a:pt x="489" y="187"/>
                    <a:pt x="487" y="171"/>
                    <a:pt x="483" y="157"/>
                  </a:cubicBezTo>
                  <a:cubicBezTo>
                    <a:pt x="481" y="154"/>
                    <a:pt x="472" y="150"/>
                    <a:pt x="471" y="144"/>
                  </a:cubicBezTo>
                  <a:cubicBezTo>
                    <a:pt x="473" y="139"/>
                    <a:pt x="476" y="134"/>
                    <a:pt x="476" y="128"/>
                  </a:cubicBezTo>
                  <a:cubicBezTo>
                    <a:pt x="476" y="123"/>
                    <a:pt x="477" y="116"/>
                    <a:pt x="472" y="114"/>
                  </a:cubicBezTo>
                  <a:cubicBezTo>
                    <a:pt x="463" y="115"/>
                    <a:pt x="447" y="115"/>
                    <a:pt x="440" y="113"/>
                  </a:cubicBezTo>
                  <a:cubicBezTo>
                    <a:pt x="433" y="118"/>
                    <a:pt x="437" y="131"/>
                    <a:pt x="433" y="139"/>
                  </a:cubicBezTo>
                  <a:cubicBezTo>
                    <a:pt x="432" y="149"/>
                    <a:pt x="417" y="147"/>
                    <a:pt x="416" y="155"/>
                  </a:cubicBezTo>
                  <a:cubicBezTo>
                    <a:pt x="416" y="157"/>
                    <a:pt x="416" y="160"/>
                    <a:pt x="416" y="162"/>
                  </a:cubicBezTo>
                  <a:cubicBezTo>
                    <a:pt x="421" y="159"/>
                    <a:pt x="423" y="168"/>
                    <a:pt x="424" y="176"/>
                  </a:cubicBezTo>
                  <a:cubicBezTo>
                    <a:pt x="424" y="181"/>
                    <a:pt x="420" y="184"/>
                    <a:pt x="424" y="187"/>
                  </a:cubicBezTo>
                  <a:cubicBezTo>
                    <a:pt x="428" y="188"/>
                    <a:pt x="434" y="190"/>
                    <a:pt x="439" y="191"/>
                  </a:cubicBezTo>
                  <a:cubicBezTo>
                    <a:pt x="438" y="198"/>
                    <a:pt x="445" y="205"/>
                    <a:pt x="450" y="205"/>
                  </a:cubicBezTo>
                  <a:cubicBezTo>
                    <a:pt x="451" y="209"/>
                    <a:pt x="446" y="214"/>
                    <a:pt x="444" y="218"/>
                  </a:cubicBezTo>
                  <a:cubicBezTo>
                    <a:pt x="427" y="205"/>
                    <a:pt x="413" y="191"/>
                    <a:pt x="393" y="186"/>
                  </a:cubicBezTo>
                  <a:cubicBezTo>
                    <a:pt x="382" y="183"/>
                    <a:pt x="371" y="181"/>
                    <a:pt x="360" y="181"/>
                  </a:cubicBezTo>
                  <a:cubicBezTo>
                    <a:pt x="356" y="181"/>
                    <a:pt x="349" y="183"/>
                    <a:pt x="350" y="187"/>
                  </a:cubicBezTo>
                  <a:cubicBezTo>
                    <a:pt x="350" y="194"/>
                    <a:pt x="363" y="196"/>
                    <a:pt x="361" y="204"/>
                  </a:cubicBezTo>
                  <a:cubicBezTo>
                    <a:pt x="357" y="209"/>
                    <a:pt x="349" y="215"/>
                    <a:pt x="341" y="213"/>
                  </a:cubicBezTo>
                  <a:cubicBezTo>
                    <a:pt x="337" y="211"/>
                    <a:pt x="343" y="201"/>
                    <a:pt x="339" y="200"/>
                  </a:cubicBezTo>
                  <a:cubicBezTo>
                    <a:pt x="327" y="199"/>
                    <a:pt x="319" y="214"/>
                    <a:pt x="315" y="207"/>
                  </a:cubicBezTo>
                  <a:cubicBezTo>
                    <a:pt x="307" y="204"/>
                    <a:pt x="300" y="206"/>
                    <a:pt x="295" y="209"/>
                  </a:cubicBezTo>
                  <a:cubicBezTo>
                    <a:pt x="296" y="216"/>
                    <a:pt x="295" y="217"/>
                    <a:pt x="291" y="214"/>
                  </a:cubicBezTo>
                  <a:cubicBezTo>
                    <a:pt x="287" y="216"/>
                    <a:pt x="277" y="217"/>
                    <a:pt x="275" y="214"/>
                  </a:cubicBezTo>
                  <a:cubicBezTo>
                    <a:pt x="281" y="212"/>
                    <a:pt x="282" y="207"/>
                    <a:pt x="281" y="203"/>
                  </a:cubicBezTo>
                  <a:cubicBezTo>
                    <a:pt x="280" y="200"/>
                    <a:pt x="276" y="201"/>
                    <a:pt x="273" y="203"/>
                  </a:cubicBezTo>
                  <a:cubicBezTo>
                    <a:pt x="271" y="205"/>
                    <a:pt x="264" y="206"/>
                    <a:pt x="271" y="211"/>
                  </a:cubicBezTo>
                  <a:cubicBezTo>
                    <a:pt x="270" y="212"/>
                    <a:pt x="268" y="216"/>
                    <a:pt x="267" y="216"/>
                  </a:cubicBezTo>
                  <a:cubicBezTo>
                    <a:pt x="265" y="215"/>
                    <a:pt x="267" y="210"/>
                    <a:pt x="264" y="210"/>
                  </a:cubicBezTo>
                  <a:cubicBezTo>
                    <a:pt x="256" y="212"/>
                    <a:pt x="250" y="216"/>
                    <a:pt x="242" y="218"/>
                  </a:cubicBezTo>
                  <a:cubicBezTo>
                    <a:pt x="240" y="219"/>
                    <a:pt x="237" y="223"/>
                    <a:pt x="234" y="225"/>
                  </a:cubicBezTo>
                  <a:cubicBezTo>
                    <a:pt x="227" y="224"/>
                    <a:pt x="227" y="228"/>
                    <a:pt x="228" y="231"/>
                  </a:cubicBezTo>
                  <a:cubicBezTo>
                    <a:pt x="225" y="233"/>
                    <a:pt x="220" y="232"/>
                    <a:pt x="219" y="234"/>
                  </a:cubicBezTo>
                  <a:cubicBezTo>
                    <a:pt x="217" y="236"/>
                    <a:pt x="220" y="242"/>
                    <a:pt x="218" y="243"/>
                  </a:cubicBezTo>
                  <a:cubicBezTo>
                    <a:pt x="212" y="246"/>
                    <a:pt x="205" y="249"/>
                    <a:pt x="198" y="246"/>
                  </a:cubicBezTo>
                  <a:cubicBezTo>
                    <a:pt x="192" y="244"/>
                    <a:pt x="187" y="236"/>
                    <a:pt x="187" y="230"/>
                  </a:cubicBezTo>
                  <a:cubicBezTo>
                    <a:pt x="188" y="225"/>
                    <a:pt x="196" y="224"/>
                    <a:pt x="201" y="224"/>
                  </a:cubicBezTo>
                  <a:cubicBezTo>
                    <a:pt x="202" y="223"/>
                    <a:pt x="201" y="220"/>
                    <a:pt x="199" y="218"/>
                  </a:cubicBezTo>
                  <a:cubicBezTo>
                    <a:pt x="197" y="214"/>
                    <a:pt x="194" y="208"/>
                    <a:pt x="189" y="208"/>
                  </a:cubicBezTo>
                  <a:cubicBezTo>
                    <a:pt x="181" y="205"/>
                    <a:pt x="172" y="205"/>
                    <a:pt x="164" y="203"/>
                  </a:cubicBezTo>
                  <a:cubicBezTo>
                    <a:pt x="163" y="203"/>
                    <a:pt x="164" y="207"/>
                    <a:pt x="165" y="208"/>
                  </a:cubicBezTo>
                  <a:cubicBezTo>
                    <a:pt x="168" y="212"/>
                    <a:pt x="175" y="214"/>
                    <a:pt x="176" y="220"/>
                  </a:cubicBezTo>
                  <a:cubicBezTo>
                    <a:pt x="177" y="225"/>
                    <a:pt x="172" y="235"/>
                    <a:pt x="173" y="241"/>
                  </a:cubicBezTo>
                  <a:cubicBezTo>
                    <a:pt x="178" y="240"/>
                    <a:pt x="178" y="243"/>
                    <a:pt x="180" y="248"/>
                  </a:cubicBezTo>
                  <a:cubicBezTo>
                    <a:pt x="181" y="252"/>
                    <a:pt x="178" y="257"/>
                    <a:pt x="180" y="262"/>
                  </a:cubicBezTo>
                  <a:cubicBezTo>
                    <a:pt x="175" y="259"/>
                    <a:pt x="170" y="256"/>
                    <a:pt x="164" y="254"/>
                  </a:cubicBezTo>
                  <a:cubicBezTo>
                    <a:pt x="162" y="253"/>
                    <a:pt x="158" y="252"/>
                    <a:pt x="156" y="253"/>
                  </a:cubicBezTo>
                  <a:cubicBezTo>
                    <a:pt x="150" y="259"/>
                    <a:pt x="142" y="264"/>
                    <a:pt x="135" y="270"/>
                  </a:cubicBezTo>
                  <a:cubicBezTo>
                    <a:pt x="133" y="271"/>
                    <a:pt x="133" y="275"/>
                    <a:pt x="134" y="277"/>
                  </a:cubicBezTo>
                  <a:cubicBezTo>
                    <a:pt x="139" y="281"/>
                    <a:pt x="143" y="288"/>
                    <a:pt x="146" y="294"/>
                  </a:cubicBezTo>
                  <a:cubicBezTo>
                    <a:pt x="144" y="295"/>
                    <a:pt x="141" y="293"/>
                    <a:pt x="139" y="293"/>
                  </a:cubicBezTo>
                  <a:cubicBezTo>
                    <a:pt x="134" y="291"/>
                    <a:pt x="131" y="289"/>
                    <a:pt x="125" y="288"/>
                  </a:cubicBezTo>
                  <a:cubicBezTo>
                    <a:pt x="121" y="287"/>
                    <a:pt x="117" y="291"/>
                    <a:pt x="113" y="289"/>
                  </a:cubicBezTo>
                  <a:cubicBezTo>
                    <a:pt x="112" y="289"/>
                    <a:pt x="120" y="286"/>
                    <a:pt x="110" y="285"/>
                  </a:cubicBezTo>
                  <a:cubicBezTo>
                    <a:pt x="110" y="283"/>
                    <a:pt x="109" y="281"/>
                    <a:pt x="107" y="280"/>
                  </a:cubicBezTo>
                  <a:cubicBezTo>
                    <a:pt x="105" y="279"/>
                    <a:pt x="101" y="279"/>
                    <a:pt x="100" y="281"/>
                  </a:cubicBezTo>
                  <a:cubicBezTo>
                    <a:pt x="96" y="286"/>
                    <a:pt x="99" y="292"/>
                    <a:pt x="104" y="294"/>
                  </a:cubicBezTo>
                  <a:cubicBezTo>
                    <a:pt x="106" y="296"/>
                    <a:pt x="110" y="293"/>
                    <a:pt x="113" y="295"/>
                  </a:cubicBezTo>
                  <a:cubicBezTo>
                    <a:pt x="115" y="297"/>
                    <a:pt x="116" y="302"/>
                    <a:pt x="113" y="304"/>
                  </a:cubicBezTo>
                  <a:cubicBezTo>
                    <a:pt x="110" y="306"/>
                    <a:pt x="105" y="306"/>
                    <a:pt x="101" y="304"/>
                  </a:cubicBezTo>
                  <a:cubicBezTo>
                    <a:pt x="97" y="303"/>
                    <a:pt x="93" y="300"/>
                    <a:pt x="89" y="298"/>
                  </a:cubicBezTo>
                  <a:cubicBezTo>
                    <a:pt x="85" y="295"/>
                    <a:pt x="82" y="293"/>
                    <a:pt x="79" y="290"/>
                  </a:cubicBezTo>
                  <a:cubicBezTo>
                    <a:pt x="77" y="286"/>
                    <a:pt x="76" y="281"/>
                    <a:pt x="75" y="276"/>
                  </a:cubicBezTo>
                  <a:cubicBezTo>
                    <a:pt x="75" y="273"/>
                    <a:pt x="78" y="269"/>
                    <a:pt x="76" y="266"/>
                  </a:cubicBezTo>
                  <a:cubicBezTo>
                    <a:pt x="73" y="261"/>
                    <a:pt x="67" y="256"/>
                    <a:pt x="61" y="256"/>
                  </a:cubicBezTo>
                  <a:cubicBezTo>
                    <a:pt x="62" y="249"/>
                    <a:pt x="51" y="248"/>
                    <a:pt x="47" y="243"/>
                  </a:cubicBezTo>
                  <a:cubicBezTo>
                    <a:pt x="46" y="242"/>
                    <a:pt x="50" y="240"/>
                    <a:pt x="51" y="241"/>
                  </a:cubicBezTo>
                  <a:cubicBezTo>
                    <a:pt x="61" y="244"/>
                    <a:pt x="69" y="250"/>
                    <a:pt x="79" y="253"/>
                  </a:cubicBezTo>
                  <a:cubicBezTo>
                    <a:pt x="84" y="255"/>
                    <a:pt x="92" y="255"/>
                    <a:pt x="98" y="257"/>
                  </a:cubicBezTo>
                  <a:cubicBezTo>
                    <a:pt x="104" y="258"/>
                    <a:pt x="107" y="260"/>
                    <a:pt x="113" y="261"/>
                  </a:cubicBezTo>
                  <a:cubicBezTo>
                    <a:pt x="123" y="261"/>
                    <a:pt x="134" y="256"/>
                    <a:pt x="142" y="250"/>
                  </a:cubicBezTo>
                  <a:cubicBezTo>
                    <a:pt x="146" y="247"/>
                    <a:pt x="148" y="240"/>
                    <a:pt x="146" y="235"/>
                  </a:cubicBezTo>
                  <a:cubicBezTo>
                    <a:pt x="143" y="228"/>
                    <a:pt x="135" y="225"/>
                    <a:pt x="129" y="221"/>
                  </a:cubicBezTo>
                  <a:cubicBezTo>
                    <a:pt x="119" y="218"/>
                    <a:pt x="112" y="211"/>
                    <a:pt x="104" y="207"/>
                  </a:cubicBezTo>
                  <a:cubicBezTo>
                    <a:pt x="94" y="202"/>
                    <a:pt x="85" y="198"/>
                    <a:pt x="74" y="196"/>
                  </a:cubicBezTo>
                  <a:cubicBezTo>
                    <a:pt x="69" y="194"/>
                    <a:pt x="58" y="190"/>
                    <a:pt x="56" y="194"/>
                  </a:cubicBezTo>
                  <a:cubicBezTo>
                    <a:pt x="50" y="193"/>
                    <a:pt x="45" y="191"/>
                    <a:pt x="40" y="188"/>
                  </a:cubicBezTo>
                  <a:cubicBezTo>
                    <a:pt x="39" y="188"/>
                    <a:pt x="39" y="185"/>
                    <a:pt x="40" y="185"/>
                  </a:cubicBezTo>
                  <a:cubicBezTo>
                    <a:pt x="43" y="184"/>
                    <a:pt x="48" y="188"/>
                    <a:pt x="50" y="185"/>
                  </a:cubicBezTo>
                  <a:cubicBezTo>
                    <a:pt x="48" y="182"/>
                    <a:pt x="45" y="181"/>
                    <a:pt x="42" y="181"/>
                  </a:cubicBezTo>
                  <a:cubicBezTo>
                    <a:pt x="37" y="181"/>
                    <a:pt x="32" y="183"/>
                    <a:pt x="27" y="185"/>
                  </a:cubicBezTo>
                  <a:cubicBezTo>
                    <a:pt x="26" y="186"/>
                    <a:pt x="26" y="188"/>
                    <a:pt x="24" y="188"/>
                  </a:cubicBezTo>
                  <a:cubicBezTo>
                    <a:pt x="22" y="188"/>
                    <a:pt x="20" y="185"/>
                    <a:pt x="18" y="185"/>
                  </a:cubicBezTo>
                  <a:cubicBezTo>
                    <a:pt x="16" y="185"/>
                    <a:pt x="17" y="190"/>
                    <a:pt x="16" y="190"/>
                  </a:cubicBezTo>
                  <a:cubicBezTo>
                    <a:pt x="13" y="191"/>
                    <a:pt x="11" y="192"/>
                    <a:pt x="9" y="193"/>
                  </a:cubicBezTo>
                  <a:cubicBezTo>
                    <a:pt x="8" y="195"/>
                    <a:pt x="9" y="198"/>
                    <a:pt x="8" y="199"/>
                  </a:cubicBezTo>
                  <a:cubicBezTo>
                    <a:pt x="7" y="200"/>
                    <a:pt x="5" y="198"/>
                    <a:pt x="4" y="198"/>
                  </a:cubicBezTo>
                  <a:cubicBezTo>
                    <a:pt x="3" y="199"/>
                    <a:pt x="0" y="200"/>
                    <a:pt x="0" y="202"/>
                  </a:cubicBezTo>
                  <a:cubicBezTo>
                    <a:pt x="0" y="203"/>
                    <a:pt x="3" y="202"/>
                    <a:pt x="3" y="203"/>
                  </a:cubicBezTo>
                  <a:cubicBezTo>
                    <a:pt x="3" y="206"/>
                    <a:pt x="1" y="207"/>
                    <a:pt x="1" y="210"/>
                  </a:cubicBezTo>
                  <a:cubicBezTo>
                    <a:pt x="1" y="212"/>
                    <a:pt x="1" y="215"/>
                    <a:pt x="3" y="217"/>
                  </a:cubicBezTo>
                  <a:cubicBezTo>
                    <a:pt x="5" y="219"/>
                    <a:pt x="10" y="217"/>
                    <a:pt x="11" y="219"/>
                  </a:cubicBezTo>
                  <a:cubicBezTo>
                    <a:pt x="12" y="221"/>
                    <a:pt x="15" y="224"/>
                    <a:pt x="19" y="228"/>
                  </a:cubicBezTo>
                  <a:lnTo>
                    <a:pt x="9" y="240"/>
                  </a:lnTo>
                  <a:lnTo>
                    <a:pt x="24" y="263"/>
                  </a:lnTo>
                  <a:lnTo>
                    <a:pt x="21" y="267"/>
                  </a:lnTo>
                  <a:cubicBezTo>
                    <a:pt x="20" y="269"/>
                    <a:pt x="18" y="271"/>
                    <a:pt x="18" y="274"/>
                  </a:cubicBezTo>
                  <a:cubicBezTo>
                    <a:pt x="18" y="276"/>
                    <a:pt x="22" y="274"/>
                    <a:pt x="22" y="276"/>
                  </a:cubicBezTo>
                  <a:cubicBezTo>
                    <a:pt x="23" y="277"/>
                    <a:pt x="20" y="278"/>
                    <a:pt x="20" y="280"/>
                  </a:cubicBezTo>
                  <a:cubicBezTo>
                    <a:pt x="19" y="282"/>
                    <a:pt x="19" y="285"/>
                    <a:pt x="20" y="287"/>
                  </a:cubicBezTo>
                  <a:cubicBezTo>
                    <a:pt x="21" y="288"/>
                    <a:pt x="23" y="286"/>
                    <a:pt x="24" y="287"/>
                  </a:cubicBezTo>
                  <a:cubicBezTo>
                    <a:pt x="25" y="289"/>
                    <a:pt x="23" y="291"/>
                    <a:pt x="24" y="293"/>
                  </a:cubicBezTo>
                  <a:cubicBezTo>
                    <a:pt x="25" y="295"/>
                    <a:pt x="27" y="295"/>
                    <a:pt x="28" y="296"/>
                  </a:cubicBezTo>
                  <a:cubicBezTo>
                    <a:pt x="29" y="297"/>
                    <a:pt x="30" y="299"/>
                    <a:pt x="30" y="301"/>
                  </a:cubicBezTo>
                  <a:cubicBezTo>
                    <a:pt x="29" y="303"/>
                    <a:pt x="25" y="305"/>
                    <a:pt x="26" y="307"/>
                  </a:cubicBezTo>
                  <a:cubicBezTo>
                    <a:pt x="28" y="310"/>
                    <a:pt x="32" y="312"/>
                    <a:pt x="35" y="315"/>
                  </a:cubicBezTo>
                  <a:cubicBezTo>
                    <a:pt x="37" y="318"/>
                    <a:pt x="42" y="320"/>
                    <a:pt x="42" y="324"/>
                  </a:cubicBezTo>
                  <a:cubicBezTo>
                    <a:pt x="42" y="328"/>
                    <a:pt x="37" y="330"/>
                    <a:pt x="35" y="333"/>
                  </a:cubicBezTo>
                  <a:cubicBezTo>
                    <a:pt x="32" y="337"/>
                    <a:pt x="30" y="342"/>
                    <a:pt x="27" y="347"/>
                  </a:cubicBezTo>
                  <a:cubicBezTo>
                    <a:pt x="25" y="351"/>
                    <a:pt x="23" y="355"/>
                    <a:pt x="20" y="358"/>
                  </a:cubicBezTo>
                  <a:cubicBezTo>
                    <a:pt x="17" y="361"/>
                    <a:pt x="12" y="362"/>
                    <a:pt x="9" y="365"/>
                  </a:cubicBezTo>
                  <a:cubicBezTo>
                    <a:pt x="7" y="367"/>
                    <a:pt x="7" y="370"/>
                    <a:pt x="5" y="373"/>
                  </a:cubicBezTo>
                  <a:cubicBezTo>
                    <a:pt x="8" y="372"/>
                    <a:pt x="11" y="368"/>
                    <a:pt x="13" y="369"/>
                  </a:cubicBezTo>
                  <a:cubicBezTo>
                    <a:pt x="15" y="370"/>
                    <a:pt x="14" y="374"/>
                    <a:pt x="15" y="375"/>
                  </a:cubicBezTo>
                  <a:cubicBezTo>
                    <a:pt x="16" y="377"/>
                    <a:pt x="18" y="379"/>
                    <a:pt x="20" y="379"/>
                  </a:cubicBezTo>
                  <a:cubicBezTo>
                    <a:pt x="22" y="380"/>
                    <a:pt x="25" y="378"/>
                    <a:pt x="27" y="378"/>
                  </a:cubicBezTo>
                  <a:cubicBezTo>
                    <a:pt x="29" y="379"/>
                    <a:pt x="30" y="381"/>
                    <a:pt x="31" y="382"/>
                  </a:cubicBezTo>
                  <a:cubicBezTo>
                    <a:pt x="32" y="384"/>
                    <a:pt x="37" y="384"/>
                    <a:pt x="35" y="385"/>
                  </a:cubicBezTo>
                  <a:cubicBezTo>
                    <a:pt x="33" y="387"/>
                    <a:pt x="30" y="386"/>
                    <a:pt x="27" y="386"/>
                  </a:cubicBezTo>
                  <a:cubicBezTo>
                    <a:pt x="25" y="386"/>
                    <a:pt x="23" y="385"/>
                    <a:pt x="21" y="386"/>
                  </a:cubicBezTo>
                  <a:cubicBezTo>
                    <a:pt x="20" y="386"/>
                    <a:pt x="20" y="388"/>
                    <a:pt x="18" y="388"/>
                  </a:cubicBezTo>
                  <a:cubicBezTo>
                    <a:pt x="17" y="388"/>
                    <a:pt x="16" y="386"/>
                    <a:pt x="14" y="386"/>
                  </a:cubicBezTo>
                  <a:cubicBezTo>
                    <a:pt x="13" y="386"/>
                    <a:pt x="11" y="387"/>
                    <a:pt x="10" y="387"/>
                  </a:cubicBezTo>
                  <a:cubicBezTo>
                    <a:pt x="9" y="387"/>
                    <a:pt x="7" y="387"/>
                    <a:pt x="7" y="388"/>
                  </a:cubicBezTo>
                  <a:cubicBezTo>
                    <a:pt x="7" y="390"/>
                    <a:pt x="8" y="391"/>
                    <a:pt x="8" y="393"/>
                  </a:cubicBezTo>
                  <a:cubicBezTo>
                    <a:pt x="8" y="394"/>
                    <a:pt x="7" y="396"/>
                    <a:pt x="7" y="398"/>
                  </a:cubicBezTo>
                  <a:cubicBezTo>
                    <a:pt x="6" y="399"/>
                    <a:pt x="6" y="400"/>
                    <a:pt x="6" y="401"/>
                  </a:cubicBezTo>
                  <a:cubicBezTo>
                    <a:pt x="6" y="404"/>
                    <a:pt x="7" y="408"/>
                    <a:pt x="7" y="410"/>
                  </a:cubicBezTo>
                  <a:cubicBezTo>
                    <a:pt x="7" y="413"/>
                    <a:pt x="4" y="415"/>
                    <a:pt x="5" y="417"/>
                  </a:cubicBezTo>
                  <a:cubicBezTo>
                    <a:pt x="6" y="419"/>
                    <a:pt x="11" y="419"/>
                    <a:pt x="13" y="421"/>
                  </a:cubicBezTo>
                  <a:cubicBezTo>
                    <a:pt x="13" y="423"/>
                    <a:pt x="12" y="425"/>
                    <a:pt x="10" y="425"/>
                  </a:cubicBezTo>
                  <a:cubicBezTo>
                    <a:pt x="8" y="425"/>
                    <a:pt x="6" y="422"/>
                    <a:pt x="3" y="421"/>
                  </a:cubicBezTo>
                  <a:cubicBezTo>
                    <a:pt x="3" y="421"/>
                    <a:pt x="3" y="422"/>
                    <a:pt x="2" y="423"/>
                  </a:cubicBezTo>
                  <a:cubicBezTo>
                    <a:pt x="2" y="424"/>
                    <a:pt x="1" y="424"/>
                    <a:pt x="1" y="425"/>
                  </a:cubicBezTo>
                  <a:cubicBezTo>
                    <a:pt x="2" y="426"/>
                    <a:pt x="3" y="428"/>
                    <a:pt x="5" y="429"/>
                  </a:cubicBezTo>
                  <a:cubicBezTo>
                    <a:pt x="6" y="431"/>
                    <a:pt x="8" y="431"/>
                    <a:pt x="8" y="433"/>
                  </a:cubicBezTo>
                  <a:cubicBezTo>
                    <a:pt x="9" y="435"/>
                    <a:pt x="8" y="438"/>
                    <a:pt x="8" y="440"/>
                  </a:cubicBezTo>
                  <a:cubicBezTo>
                    <a:pt x="10" y="444"/>
                    <a:pt x="13" y="446"/>
                    <a:pt x="14" y="450"/>
                  </a:cubicBezTo>
                  <a:cubicBezTo>
                    <a:pt x="14" y="451"/>
                    <a:pt x="13" y="453"/>
                    <a:pt x="13" y="454"/>
                  </a:cubicBezTo>
                  <a:cubicBezTo>
                    <a:pt x="15" y="454"/>
                    <a:pt x="17" y="453"/>
                    <a:pt x="19" y="454"/>
                  </a:cubicBezTo>
                  <a:cubicBezTo>
                    <a:pt x="20" y="454"/>
                    <a:pt x="20" y="457"/>
                    <a:pt x="21" y="457"/>
                  </a:cubicBezTo>
                  <a:cubicBezTo>
                    <a:pt x="23" y="458"/>
                    <a:pt x="25" y="456"/>
                    <a:pt x="27" y="457"/>
                  </a:cubicBezTo>
                  <a:cubicBezTo>
                    <a:pt x="28" y="458"/>
                    <a:pt x="26" y="461"/>
                    <a:pt x="28" y="462"/>
                  </a:cubicBezTo>
                  <a:cubicBezTo>
                    <a:pt x="30" y="463"/>
                    <a:pt x="33" y="460"/>
                    <a:pt x="36" y="460"/>
                  </a:cubicBezTo>
                  <a:cubicBezTo>
                    <a:pt x="40" y="461"/>
                    <a:pt x="46" y="461"/>
                    <a:pt x="48" y="464"/>
                  </a:cubicBezTo>
                  <a:cubicBezTo>
                    <a:pt x="50" y="468"/>
                    <a:pt x="46" y="473"/>
                    <a:pt x="47" y="478"/>
                  </a:cubicBezTo>
                  <a:cubicBezTo>
                    <a:pt x="47" y="480"/>
                    <a:pt x="49" y="480"/>
                    <a:pt x="50" y="482"/>
                  </a:cubicBezTo>
                  <a:cubicBezTo>
                    <a:pt x="51" y="483"/>
                    <a:pt x="50" y="485"/>
                    <a:pt x="51" y="486"/>
                  </a:cubicBezTo>
                  <a:cubicBezTo>
                    <a:pt x="53" y="488"/>
                    <a:pt x="57" y="488"/>
                    <a:pt x="59" y="491"/>
                  </a:cubicBezTo>
                  <a:cubicBezTo>
                    <a:pt x="60" y="493"/>
                    <a:pt x="57" y="496"/>
                    <a:pt x="59" y="497"/>
                  </a:cubicBezTo>
                  <a:cubicBezTo>
                    <a:pt x="60" y="499"/>
                    <a:pt x="63" y="497"/>
                    <a:pt x="65" y="499"/>
                  </a:cubicBezTo>
                  <a:cubicBezTo>
                    <a:pt x="67" y="500"/>
                    <a:pt x="70" y="502"/>
                    <a:pt x="70" y="505"/>
                  </a:cubicBezTo>
                  <a:cubicBezTo>
                    <a:pt x="70" y="508"/>
                    <a:pt x="67" y="508"/>
                    <a:pt x="64" y="509"/>
                  </a:cubicBezTo>
                  <a:cubicBezTo>
                    <a:pt x="63" y="510"/>
                    <a:pt x="61" y="510"/>
                    <a:pt x="60" y="509"/>
                  </a:cubicBezTo>
                  <a:cubicBezTo>
                    <a:pt x="58" y="509"/>
                    <a:pt x="58" y="506"/>
                    <a:pt x="56" y="506"/>
                  </a:cubicBezTo>
                  <a:cubicBezTo>
                    <a:pt x="55" y="506"/>
                    <a:pt x="52" y="508"/>
                    <a:pt x="52" y="510"/>
                  </a:cubicBezTo>
                  <a:cubicBezTo>
                    <a:pt x="52" y="512"/>
                    <a:pt x="56" y="514"/>
                    <a:pt x="56" y="516"/>
                  </a:cubicBezTo>
                  <a:cubicBezTo>
                    <a:pt x="58" y="519"/>
                    <a:pt x="58" y="522"/>
                    <a:pt x="58" y="525"/>
                  </a:cubicBezTo>
                  <a:cubicBezTo>
                    <a:pt x="61" y="526"/>
                    <a:pt x="62" y="528"/>
                    <a:pt x="65" y="527"/>
                  </a:cubicBezTo>
                  <a:cubicBezTo>
                    <a:pt x="66" y="527"/>
                    <a:pt x="66" y="524"/>
                    <a:pt x="67" y="523"/>
                  </a:cubicBezTo>
                  <a:cubicBezTo>
                    <a:pt x="71" y="522"/>
                    <a:pt x="74" y="522"/>
                    <a:pt x="78" y="522"/>
                  </a:cubicBezTo>
                  <a:cubicBezTo>
                    <a:pt x="81" y="522"/>
                    <a:pt x="85" y="520"/>
                    <a:pt x="87" y="522"/>
                  </a:cubicBezTo>
                  <a:cubicBezTo>
                    <a:pt x="89" y="523"/>
                    <a:pt x="87" y="526"/>
                    <a:pt x="88" y="528"/>
                  </a:cubicBezTo>
                  <a:cubicBezTo>
                    <a:pt x="89" y="530"/>
                    <a:pt x="93" y="532"/>
                    <a:pt x="93" y="534"/>
                  </a:cubicBezTo>
                  <a:cubicBezTo>
                    <a:pt x="93" y="536"/>
                    <a:pt x="90" y="536"/>
                    <a:pt x="89" y="537"/>
                  </a:cubicBezTo>
                  <a:cubicBezTo>
                    <a:pt x="89" y="538"/>
                    <a:pt x="88" y="541"/>
                    <a:pt x="89" y="541"/>
                  </a:cubicBezTo>
                  <a:cubicBezTo>
                    <a:pt x="93" y="543"/>
                    <a:pt x="99" y="540"/>
                    <a:pt x="103" y="543"/>
                  </a:cubicBezTo>
                  <a:cubicBezTo>
                    <a:pt x="106" y="546"/>
                    <a:pt x="104" y="553"/>
                    <a:pt x="107" y="557"/>
                  </a:cubicBezTo>
                  <a:cubicBezTo>
                    <a:pt x="109" y="559"/>
                    <a:pt x="113" y="557"/>
                    <a:pt x="116" y="557"/>
                  </a:cubicBezTo>
                  <a:cubicBezTo>
                    <a:pt x="119" y="557"/>
                    <a:pt x="123" y="557"/>
                    <a:pt x="126" y="556"/>
                  </a:cubicBezTo>
                  <a:cubicBezTo>
                    <a:pt x="127" y="555"/>
                    <a:pt x="127" y="551"/>
                    <a:pt x="128" y="552"/>
                  </a:cubicBezTo>
                  <a:cubicBezTo>
                    <a:pt x="131" y="554"/>
                    <a:pt x="131" y="558"/>
                    <a:pt x="133" y="560"/>
                  </a:cubicBezTo>
                  <a:cubicBezTo>
                    <a:pt x="135" y="562"/>
                    <a:pt x="137" y="564"/>
                    <a:pt x="140" y="564"/>
                  </a:cubicBezTo>
                  <a:cubicBezTo>
                    <a:pt x="141" y="564"/>
                    <a:pt x="141" y="561"/>
                    <a:pt x="142" y="562"/>
                  </a:cubicBezTo>
                  <a:cubicBezTo>
                    <a:pt x="146" y="563"/>
                    <a:pt x="148" y="565"/>
                    <a:pt x="152" y="567"/>
                  </a:cubicBezTo>
                  <a:cubicBezTo>
                    <a:pt x="154" y="568"/>
                    <a:pt x="156" y="571"/>
                    <a:pt x="159" y="571"/>
                  </a:cubicBezTo>
                  <a:cubicBezTo>
                    <a:pt x="160" y="572"/>
                    <a:pt x="162" y="569"/>
                    <a:pt x="162" y="570"/>
                  </a:cubicBezTo>
                  <a:cubicBezTo>
                    <a:pt x="163" y="573"/>
                    <a:pt x="163" y="576"/>
                    <a:pt x="162" y="578"/>
                  </a:cubicBezTo>
                  <a:cubicBezTo>
                    <a:pt x="161" y="580"/>
                    <a:pt x="158" y="579"/>
                    <a:pt x="157" y="581"/>
                  </a:cubicBezTo>
                  <a:cubicBezTo>
                    <a:pt x="157" y="583"/>
                    <a:pt x="161" y="583"/>
                    <a:pt x="161" y="584"/>
                  </a:cubicBezTo>
                  <a:cubicBezTo>
                    <a:pt x="161" y="586"/>
                    <a:pt x="158" y="584"/>
                    <a:pt x="157" y="585"/>
                  </a:cubicBezTo>
                  <a:cubicBezTo>
                    <a:pt x="156" y="586"/>
                    <a:pt x="156" y="589"/>
                    <a:pt x="157" y="590"/>
                  </a:cubicBezTo>
                  <a:cubicBezTo>
                    <a:pt x="158" y="591"/>
                    <a:pt x="160" y="589"/>
                    <a:pt x="160" y="590"/>
                  </a:cubicBezTo>
                  <a:cubicBezTo>
                    <a:pt x="162" y="592"/>
                    <a:pt x="162" y="595"/>
                    <a:pt x="161" y="597"/>
                  </a:cubicBezTo>
                  <a:cubicBezTo>
                    <a:pt x="161" y="599"/>
                    <a:pt x="160" y="601"/>
                    <a:pt x="158" y="601"/>
                  </a:cubicBezTo>
                  <a:cubicBezTo>
                    <a:pt x="154" y="602"/>
                    <a:pt x="150" y="600"/>
                    <a:pt x="147" y="601"/>
                  </a:cubicBezTo>
                  <a:cubicBezTo>
                    <a:pt x="144" y="602"/>
                    <a:pt x="142" y="605"/>
                    <a:pt x="142" y="608"/>
                  </a:cubicBezTo>
                  <a:cubicBezTo>
                    <a:pt x="141" y="610"/>
                    <a:pt x="143" y="611"/>
                    <a:pt x="144" y="613"/>
                  </a:cubicBezTo>
                  <a:cubicBezTo>
                    <a:pt x="144" y="614"/>
                    <a:pt x="144" y="615"/>
                    <a:pt x="144" y="615"/>
                  </a:cubicBezTo>
                  <a:cubicBezTo>
                    <a:pt x="145" y="613"/>
                    <a:pt x="147" y="611"/>
                    <a:pt x="150" y="610"/>
                  </a:cubicBezTo>
                  <a:cubicBezTo>
                    <a:pt x="151" y="609"/>
                    <a:pt x="152" y="611"/>
                    <a:pt x="153" y="612"/>
                  </a:cubicBezTo>
                  <a:cubicBezTo>
                    <a:pt x="154" y="613"/>
                    <a:pt x="154" y="615"/>
                    <a:pt x="153" y="615"/>
                  </a:cubicBezTo>
                  <a:cubicBezTo>
                    <a:pt x="151" y="617"/>
                    <a:pt x="148" y="617"/>
                    <a:pt x="147" y="619"/>
                  </a:cubicBezTo>
                  <a:cubicBezTo>
                    <a:pt x="146" y="620"/>
                    <a:pt x="148" y="622"/>
                    <a:pt x="147" y="623"/>
                  </a:cubicBezTo>
                  <a:cubicBezTo>
                    <a:pt x="144" y="625"/>
                    <a:pt x="137" y="622"/>
                    <a:pt x="137" y="625"/>
                  </a:cubicBezTo>
                  <a:cubicBezTo>
                    <a:pt x="138" y="629"/>
                    <a:pt x="146" y="627"/>
                    <a:pt x="147" y="630"/>
                  </a:cubicBezTo>
                  <a:cubicBezTo>
                    <a:pt x="148" y="633"/>
                    <a:pt x="142" y="630"/>
                    <a:pt x="140" y="632"/>
                  </a:cubicBezTo>
                  <a:cubicBezTo>
                    <a:pt x="138" y="634"/>
                    <a:pt x="136" y="637"/>
                    <a:pt x="136" y="640"/>
                  </a:cubicBezTo>
                  <a:cubicBezTo>
                    <a:pt x="135" y="641"/>
                    <a:pt x="138" y="643"/>
                    <a:pt x="137" y="644"/>
                  </a:cubicBezTo>
                  <a:cubicBezTo>
                    <a:pt x="136" y="645"/>
                    <a:pt x="133" y="644"/>
                    <a:pt x="131" y="644"/>
                  </a:cubicBezTo>
                  <a:cubicBezTo>
                    <a:pt x="130" y="644"/>
                    <a:pt x="128" y="643"/>
                    <a:pt x="127" y="644"/>
                  </a:cubicBezTo>
                  <a:cubicBezTo>
                    <a:pt x="126" y="645"/>
                    <a:pt x="126" y="647"/>
                    <a:pt x="126" y="648"/>
                  </a:cubicBezTo>
                  <a:cubicBezTo>
                    <a:pt x="127" y="650"/>
                    <a:pt x="130" y="650"/>
                    <a:pt x="132" y="652"/>
                  </a:cubicBezTo>
                  <a:cubicBezTo>
                    <a:pt x="133" y="653"/>
                    <a:pt x="135" y="655"/>
                    <a:pt x="137" y="656"/>
                  </a:cubicBezTo>
                  <a:cubicBezTo>
                    <a:pt x="138" y="656"/>
                    <a:pt x="139" y="655"/>
                    <a:pt x="140" y="656"/>
                  </a:cubicBezTo>
                  <a:cubicBezTo>
                    <a:pt x="146" y="658"/>
                    <a:pt x="152" y="661"/>
                    <a:pt x="157" y="665"/>
                  </a:cubicBezTo>
                  <a:cubicBezTo>
                    <a:pt x="162" y="668"/>
                    <a:pt x="165" y="672"/>
                    <a:pt x="169" y="676"/>
                  </a:cubicBezTo>
                  <a:cubicBezTo>
                    <a:pt x="172" y="675"/>
                    <a:pt x="176" y="675"/>
                    <a:pt x="180" y="676"/>
                  </a:cubicBezTo>
                  <a:cubicBezTo>
                    <a:pt x="183" y="677"/>
                    <a:pt x="185" y="680"/>
                    <a:pt x="188" y="680"/>
                  </a:cubicBezTo>
                  <a:cubicBezTo>
                    <a:pt x="191" y="681"/>
                    <a:pt x="195" y="678"/>
                    <a:pt x="198" y="679"/>
                  </a:cubicBezTo>
                  <a:cubicBezTo>
                    <a:pt x="201" y="680"/>
                    <a:pt x="203" y="683"/>
                    <a:pt x="206" y="684"/>
                  </a:cubicBezTo>
                  <a:cubicBezTo>
                    <a:pt x="209" y="686"/>
                    <a:pt x="211" y="686"/>
                    <a:pt x="214" y="688"/>
                  </a:cubicBezTo>
                  <a:cubicBezTo>
                    <a:pt x="215" y="689"/>
                    <a:pt x="215" y="691"/>
                    <a:pt x="217" y="691"/>
                  </a:cubicBezTo>
                  <a:cubicBezTo>
                    <a:pt x="219" y="691"/>
                    <a:pt x="221" y="689"/>
                    <a:pt x="223" y="689"/>
                  </a:cubicBezTo>
                  <a:cubicBezTo>
                    <a:pt x="224" y="688"/>
                    <a:pt x="226" y="688"/>
                    <a:pt x="227" y="688"/>
                  </a:cubicBezTo>
                  <a:cubicBezTo>
                    <a:pt x="228" y="688"/>
                    <a:pt x="229" y="688"/>
                    <a:pt x="230" y="688"/>
                  </a:cubicBezTo>
                  <a:cubicBezTo>
                    <a:pt x="233" y="689"/>
                    <a:pt x="236" y="690"/>
                    <a:pt x="237" y="692"/>
                  </a:cubicBezTo>
                  <a:cubicBezTo>
                    <a:pt x="238" y="693"/>
                    <a:pt x="236" y="695"/>
                    <a:pt x="237" y="696"/>
                  </a:cubicBezTo>
                  <a:cubicBezTo>
                    <a:pt x="240" y="699"/>
                    <a:pt x="244" y="700"/>
                    <a:pt x="248" y="702"/>
                  </a:cubicBezTo>
                  <a:cubicBezTo>
                    <a:pt x="250" y="703"/>
                    <a:pt x="253" y="704"/>
                    <a:pt x="255" y="706"/>
                  </a:cubicBezTo>
                  <a:cubicBezTo>
                    <a:pt x="256" y="707"/>
                    <a:pt x="257" y="711"/>
                    <a:pt x="258" y="712"/>
                  </a:cubicBezTo>
                  <a:cubicBezTo>
                    <a:pt x="260" y="714"/>
                    <a:pt x="263" y="715"/>
                    <a:pt x="266" y="714"/>
                  </a:cubicBezTo>
                  <a:cubicBezTo>
                    <a:pt x="267" y="713"/>
                    <a:pt x="266" y="710"/>
                    <a:pt x="267" y="709"/>
                  </a:cubicBezTo>
                  <a:cubicBezTo>
                    <a:pt x="268" y="708"/>
                    <a:pt x="270" y="709"/>
                    <a:pt x="271" y="708"/>
                  </a:cubicBezTo>
                  <a:cubicBezTo>
                    <a:pt x="272" y="707"/>
                    <a:pt x="272" y="706"/>
                    <a:pt x="273" y="704"/>
                  </a:cubicBezTo>
                  <a:cubicBezTo>
                    <a:pt x="271" y="702"/>
                    <a:pt x="270" y="699"/>
                    <a:pt x="268" y="696"/>
                  </a:cubicBezTo>
                  <a:cubicBezTo>
                    <a:pt x="266" y="692"/>
                    <a:pt x="263" y="689"/>
                    <a:pt x="261" y="685"/>
                  </a:cubicBezTo>
                  <a:cubicBezTo>
                    <a:pt x="259" y="683"/>
                    <a:pt x="257" y="682"/>
                    <a:pt x="257" y="679"/>
                  </a:cubicBezTo>
                  <a:cubicBezTo>
                    <a:pt x="256" y="677"/>
                    <a:pt x="259" y="674"/>
                    <a:pt x="258" y="672"/>
                  </a:cubicBezTo>
                  <a:cubicBezTo>
                    <a:pt x="257" y="668"/>
                    <a:pt x="256" y="665"/>
                    <a:pt x="254" y="662"/>
                  </a:cubicBezTo>
                  <a:cubicBezTo>
                    <a:pt x="252" y="660"/>
                    <a:pt x="247" y="660"/>
                    <a:pt x="247" y="657"/>
                  </a:cubicBezTo>
                  <a:cubicBezTo>
                    <a:pt x="246" y="653"/>
                    <a:pt x="250" y="650"/>
                    <a:pt x="252" y="647"/>
                  </a:cubicBezTo>
                  <a:cubicBezTo>
                    <a:pt x="253" y="645"/>
                    <a:pt x="253" y="641"/>
                    <a:pt x="255" y="640"/>
                  </a:cubicBezTo>
                  <a:cubicBezTo>
                    <a:pt x="256" y="638"/>
                    <a:pt x="259" y="638"/>
                    <a:pt x="261" y="638"/>
                  </a:cubicBezTo>
                  <a:cubicBezTo>
                    <a:pt x="262" y="638"/>
                    <a:pt x="263" y="640"/>
                    <a:pt x="264" y="639"/>
                  </a:cubicBezTo>
                  <a:cubicBezTo>
                    <a:pt x="265" y="637"/>
                    <a:pt x="264" y="634"/>
                    <a:pt x="266" y="633"/>
                  </a:cubicBezTo>
                  <a:cubicBezTo>
                    <a:pt x="267" y="633"/>
                    <a:pt x="269" y="637"/>
                    <a:pt x="270" y="636"/>
                  </a:cubicBezTo>
                  <a:cubicBezTo>
                    <a:pt x="272" y="634"/>
                    <a:pt x="271" y="630"/>
                    <a:pt x="272" y="628"/>
                  </a:cubicBezTo>
                  <a:cubicBezTo>
                    <a:pt x="271" y="627"/>
                    <a:pt x="270" y="626"/>
                    <a:pt x="269" y="626"/>
                  </a:cubicBezTo>
                  <a:cubicBezTo>
                    <a:pt x="267" y="626"/>
                    <a:pt x="264" y="626"/>
                    <a:pt x="263" y="624"/>
                  </a:cubicBezTo>
                  <a:cubicBezTo>
                    <a:pt x="264" y="623"/>
                    <a:pt x="263" y="621"/>
                    <a:pt x="264" y="621"/>
                  </a:cubicBezTo>
                  <a:cubicBezTo>
                    <a:pt x="265" y="619"/>
                    <a:pt x="270" y="621"/>
                    <a:pt x="269" y="619"/>
                  </a:cubicBezTo>
                  <a:cubicBezTo>
                    <a:pt x="268" y="613"/>
                    <a:pt x="263" y="608"/>
                    <a:pt x="258" y="604"/>
                  </a:cubicBezTo>
                  <a:cubicBezTo>
                    <a:pt x="257" y="603"/>
                    <a:pt x="254" y="603"/>
                    <a:pt x="252" y="603"/>
                  </a:cubicBezTo>
                  <a:cubicBezTo>
                    <a:pt x="251" y="603"/>
                    <a:pt x="252" y="605"/>
                    <a:pt x="252" y="605"/>
                  </a:cubicBezTo>
                  <a:cubicBezTo>
                    <a:pt x="250" y="604"/>
                    <a:pt x="247" y="603"/>
                    <a:pt x="246" y="602"/>
                  </a:cubicBezTo>
                  <a:cubicBezTo>
                    <a:pt x="245" y="600"/>
                    <a:pt x="247" y="596"/>
                    <a:pt x="246" y="595"/>
                  </a:cubicBezTo>
                  <a:cubicBezTo>
                    <a:pt x="244" y="593"/>
                    <a:pt x="239" y="595"/>
                    <a:pt x="238" y="593"/>
                  </a:cubicBezTo>
                  <a:cubicBezTo>
                    <a:pt x="237" y="589"/>
                    <a:pt x="240" y="585"/>
                    <a:pt x="241" y="581"/>
                  </a:cubicBezTo>
                  <a:cubicBezTo>
                    <a:pt x="242" y="580"/>
                    <a:pt x="244" y="580"/>
                    <a:pt x="244" y="579"/>
                  </a:cubicBezTo>
                  <a:cubicBezTo>
                    <a:pt x="244" y="577"/>
                    <a:pt x="241" y="576"/>
                    <a:pt x="240" y="573"/>
                  </a:cubicBezTo>
                  <a:cubicBezTo>
                    <a:pt x="239" y="571"/>
                    <a:pt x="240" y="568"/>
                    <a:pt x="241" y="565"/>
                  </a:cubicBezTo>
                  <a:cubicBezTo>
                    <a:pt x="242" y="563"/>
                    <a:pt x="245" y="562"/>
                    <a:pt x="246" y="560"/>
                  </a:cubicBezTo>
                  <a:cubicBezTo>
                    <a:pt x="247" y="558"/>
                    <a:pt x="245" y="556"/>
                    <a:pt x="246" y="554"/>
                  </a:cubicBezTo>
                  <a:cubicBezTo>
                    <a:pt x="247" y="553"/>
                    <a:pt x="250" y="553"/>
                    <a:pt x="251" y="554"/>
                  </a:cubicBezTo>
                  <a:cubicBezTo>
                    <a:pt x="255" y="557"/>
                    <a:pt x="255" y="562"/>
                    <a:pt x="259" y="565"/>
                  </a:cubicBezTo>
                  <a:cubicBezTo>
                    <a:pt x="260" y="567"/>
                    <a:pt x="262" y="567"/>
                    <a:pt x="263" y="565"/>
                  </a:cubicBezTo>
                  <a:cubicBezTo>
                    <a:pt x="264" y="564"/>
                    <a:pt x="264" y="562"/>
                    <a:pt x="263" y="561"/>
                  </a:cubicBezTo>
                  <a:cubicBezTo>
                    <a:pt x="262" y="557"/>
                    <a:pt x="258" y="555"/>
                    <a:pt x="259" y="551"/>
                  </a:cubicBezTo>
                  <a:cubicBezTo>
                    <a:pt x="259" y="549"/>
                    <a:pt x="262" y="552"/>
                    <a:pt x="264" y="551"/>
                  </a:cubicBezTo>
                  <a:cubicBezTo>
                    <a:pt x="266" y="551"/>
                    <a:pt x="268" y="550"/>
                    <a:pt x="269" y="548"/>
                  </a:cubicBezTo>
                  <a:cubicBezTo>
                    <a:pt x="270" y="547"/>
                    <a:pt x="267" y="544"/>
                    <a:pt x="269" y="543"/>
                  </a:cubicBezTo>
                  <a:cubicBezTo>
                    <a:pt x="272" y="541"/>
                    <a:pt x="276" y="542"/>
                    <a:pt x="280" y="539"/>
                  </a:cubicBezTo>
                  <a:cubicBezTo>
                    <a:pt x="282" y="538"/>
                    <a:pt x="282" y="534"/>
                    <a:pt x="284" y="533"/>
                  </a:cubicBezTo>
                  <a:cubicBezTo>
                    <a:pt x="286" y="532"/>
                    <a:pt x="289" y="533"/>
                    <a:pt x="291" y="534"/>
                  </a:cubicBezTo>
                  <a:cubicBezTo>
                    <a:pt x="292" y="535"/>
                    <a:pt x="290" y="536"/>
                    <a:pt x="290" y="537"/>
                  </a:cubicBezTo>
                  <a:cubicBezTo>
                    <a:pt x="292" y="538"/>
                    <a:pt x="294" y="538"/>
                    <a:pt x="295" y="537"/>
                  </a:cubicBezTo>
                  <a:cubicBezTo>
                    <a:pt x="297" y="536"/>
                    <a:pt x="298" y="534"/>
                    <a:pt x="301" y="533"/>
                  </a:cubicBezTo>
                  <a:cubicBezTo>
                    <a:pt x="302" y="533"/>
                    <a:pt x="303" y="535"/>
                    <a:pt x="304" y="536"/>
                  </a:cubicBezTo>
                  <a:cubicBezTo>
                    <a:pt x="307" y="536"/>
                    <a:pt x="311" y="535"/>
                    <a:pt x="314" y="536"/>
                  </a:cubicBezTo>
                  <a:cubicBezTo>
                    <a:pt x="316" y="536"/>
                    <a:pt x="317" y="539"/>
                    <a:pt x="319" y="541"/>
                  </a:cubicBezTo>
                  <a:cubicBezTo>
                    <a:pt x="322" y="543"/>
                    <a:pt x="326" y="543"/>
                    <a:pt x="328" y="546"/>
                  </a:cubicBezTo>
                  <a:cubicBezTo>
                    <a:pt x="330" y="548"/>
                    <a:pt x="328" y="551"/>
                    <a:pt x="330" y="553"/>
                  </a:cubicBezTo>
                  <a:cubicBezTo>
                    <a:pt x="330" y="554"/>
                    <a:pt x="333" y="554"/>
                    <a:pt x="333" y="553"/>
                  </a:cubicBezTo>
                  <a:cubicBezTo>
                    <a:pt x="334" y="551"/>
                    <a:pt x="331" y="546"/>
                    <a:pt x="333" y="546"/>
                  </a:cubicBezTo>
                  <a:cubicBezTo>
                    <a:pt x="338" y="546"/>
                    <a:pt x="340" y="553"/>
                    <a:pt x="345" y="553"/>
                  </a:cubicBezTo>
                  <a:cubicBezTo>
                    <a:pt x="348" y="553"/>
                    <a:pt x="349" y="547"/>
                    <a:pt x="352" y="546"/>
                  </a:cubicBezTo>
                  <a:cubicBezTo>
                    <a:pt x="354" y="544"/>
                    <a:pt x="357" y="544"/>
                    <a:pt x="360" y="544"/>
                  </a:cubicBezTo>
                  <a:cubicBezTo>
                    <a:pt x="362" y="544"/>
                    <a:pt x="364" y="547"/>
                    <a:pt x="366" y="546"/>
                  </a:cubicBezTo>
                  <a:cubicBezTo>
                    <a:pt x="367" y="546"/>
                    <a:pt x="366" y="543"/>
                    <a:pt x="368" y="542"/>
                  </a:cubicBezTo>
                  <a:cubicBezTo>
                    <a:pt x="370" y="541"/>
                    <a:pt x="373" y="542"/>
                    <a:pt x="375" y="543"/>
                  </a:cubicBezTo>
                  <a:cubicBezTo>
                    <a:pt x="377" y="544"/>
                    <a:pt x="376" y="548"/>
                    <a:pt x="378" y="550"/>
                  </a:cubicBezTo>
                  <a:cubicBezTo>
                    <a:pt x="382" y="552"/>
                    <a:pt x="387" y="553"/>
                    <a:pt x="392" y="553"/>
                  </a:cubicBezTo>
                  <a:cubicBezTo>
                    <a:pt x="394" y="552"/>
                    <a:pt x="393" y="547"/>
                    <a:pt x="395" y="547"/>
                  </a:cubicBezTo>
                  <a:cubicBezTo>
                    <a:pt x="399" y="547"/>
                    <a:pt x="402" y="552"/>
                    <a:pt x="406" y="551"/>
                  </a:cubicBezTo>
                  <a:cubicBezTo>
                    <a:pt x="409" y="551"/>
                    <a:pt x="410" y="547"/>
                    <a:pt x="411" y="545"/>
                  </a:cubicBezTo>
                  <a:cubicBezTo>
                    <a:pt x="412" y="542"/>
                    <a:pt x="413" y="539"/>
                    <a:pt x="411" y="537"/>
                  </a:cubicBezTo>
                  <a:cubicBezTo>
                    <a:pt x="410" y="535"/>
                    <a:pt x="406" y="537"/>
                    <a:pt x="404" y="536"/>
                  </a:cubicBezTo>
                  <a:cubicBezTo>
                    <a:pt x="400" y="534"/>
                    <a:pt x="396" y="530"/>
                    <a:pt x="394" y="527"/>
                  </a:cubicBezTo>
                  <a:cubicBezTo>
                    <a:pt x="397" y="525"/>
                    <a:pt x="401" y="526"/>
                    <a:pt x="403" y="523"/>
                  </a:cubicBezTo>
                  <a:cubicBezTo>
                    <a:pt x="404" y="521"/>
                    <a:pt x="400" y="520"/>
                    <a:pt x="400" y="517"/>
                  </a:cubicBezTo>
                  <a:cubicBezTo>
                    <a:pt x="400" y="514"/>
                    <a:pt x="402" y="511"/>
                    <a:pt x="405" y="510"/>
                  </a:cubicBezTo>
                  <a:cubicBezTo>
                    <a:pt x="408" y="509"/>
                    <a:pt x="411" y="513"/>
                    <a:pt x="414" y="512"/>
                  </a:cubicBezTo>
                  <a:cubicBezTo>
                    <a:pt x="416" y="511"/>
                    <a:pt x="412" y="509"/>
                    <a:pt x="410" y="508"/>
                  </a:cubicBezTo>
                  <a:cubicBezTo>
                    <a:pt x="409" y="507"/>
                    <a:pt x="406" y="508"/>
                    <a:pt x="405" y="506"/>
                  </a:cubicBezTo>
                  <a:cubicBezTo>
                    <a:pt x="404" y="505"/>
                    <a:pt x="407" y="504"/>
                    <a:pt x="406" y="503"/>
                  </a:cubicBezTo>
                  <a:cubicBezTo>
                    <a:pt x="405" y="502"/>
                    <a:pt x="402" y="504"/>
                    <a:pt x="401" y="503"/>
                  </a:cubicBezTo>
                  <a:cubicBezTo>
                    <a:pt x="399" y="501"/>
                    <a:pt x="399" y="497"/>
                    <a:pt x="401" y="495"/>
                  </a:cubicBezTo>
                  <a:cubicBezTo>
                    <a:pt x="403" y="493"/>
                    <a:pt x="408" y="496"/>
                    <a:pt x="412" y="494"/>
                  </a:cubicBezTo>
                  <a:cubicBezTo>
                    <a:pt x="414" y="494"/>
                    <a:pt x="416" y="492"/>
                    <a:pt x="419" y="494"/>
                  </a:cubicBezTo>
                  <a:cubicBezTo>
                    <a:pt x="425" y="494"/>
                    <a:pt x="430" y="492"/>
                    <a:pt x="435" y="491"/>
                  </a:cubicBezTo>
                  <a:cubicBezTo>
                    <a:pt x="439" y="487"/>
                    <a:pt x="445" y="487"/>
                    <a:pt x="451" y="488"/>
                  </a:cubicBezTo>
                  <a:cubicBezTo>
                    <a:pt x="451" y="485"/>
                    <a:pt x="453" y="482"/>
                    <a:pt x="455" y="480"/>
                  </a:cubicBezTo>
                  <a:cubicBezTo>
                    <a:pt x="456" y="479"/>
                    <a:pt x="458" y="481"/>
                    <a:pt x="459" y="481"/>
                  </a:cubicBezTo>
                  <a:cubicBezTo>
                    <a:pt x="468" y="479"/>
                    <a:pt x="476" y="478"/>
                    <a:pt x="484" y="475"/>
                  </a:cubicBezTo>
                  <a:cubicBezTo>
                    <a:pt x="486" y="474"/>
                    <a:pt x="483" y="470"/>
                    <a:pt x="485" y="469"/>
                  </a:cubicBezTo>
                  <a:cubicBezTo>
                    <a:pt x="486" y="467"/>
                    <a:pt x="489" y="466"/>
                    <a:pt x="492" y="466"/>
                  </a:cubicBezTo>
                  <a:cubicBezTo>
                    <a:pt x="498" y="467"/>
                    <a:pt x="503" y="470"/>
                    <a:pt x="509" y="471"/>
                  </a:cubicBezTo>
                  <a:cubicBezTo>
                    <a:pt x="511" y="472"/>
                    <a:pt x="513" y="469"/>
                    <a:pt x="515" y="470"/>
                  </a:cubicBezTo>
                  <a:cubicBezTo>
                    <a:pt x="517" y="473"/>
                    <a:pt x="517" y="477"/>
                    <a:pt x="518" y="480"/>
                  </a:cubicBezTo>
                  <a:cubicBezTo>
                    <a:pt x="519" y="481"/>
                    <a:pt x="521" y="482"/>
                    <a:pt x="521" y="483"/>
                  </a:cubicBezTo>
                  <a:cubicBezTo>
                    <a:pt x="522" y="485"/>
                    <a:pt x="519" y="488"/>
                    <a:pt x="520" y="490"/>
                  </a:cubicBezTo>
                  <a:cubicBezTo>
                    <a:pt x="522" y="489"/>
                    <a:pt x="524" y="490"/>
                    <a:pt x="526" y="490"/>
                  </a:cubicBezTo>
                  <a:cubicBezTo>
                    <a:pt x="527" y="490"/>
                    <a:pt x="528" y="488"/>
                    <a:pt x="529" y="488"/>
                  </a:cubicBezTo>
                  <a:cubicBezTo>
                    <a:pt x="530" y="488"/>
                    <a:pt x="531" y="489"/>
                    <a:pt x="532" y="489"/>
                  </a:cubicBezTo>
                  <a:cubicBezTo>
                    <a:pt x="533" y="488"/>
                    <a:pt x="533" y="484"/>
                    <a:pt x="534" y="485"/>
                  </a:cubicBezTo>
                  <a:cubicBezTo>
                    <a:pt x="536" y="488"/>
                    <a:pt x="535" y="492"/>
                    <a:pt x="537" y="495"/>
                  </a:cubicBezTo>
                  <a:cubicBezTo>
                    <a:pt x="538" y="496"/>
                    <a:pt x="540" y="495"/>
                    <a:pt x="540" y="494"/>
                  </a:cubicBezTo>
                  <a:cubicBezTo>
                    <a:pt x="541" y="493"/>
                    <a:pt x="539" y="491"/>
                    <a:pt x="540" y="491"/>
                  </a:cubicBezTo>
                  <a:cubicBezTo>
                    <a:pt x="543" y="490"/>
                    <a:pt x="547" y="493"/>
                    <a:pt x="550" y="493"/>
                  </a:cubicBezTo>
                  <a:cubicBezTo>
                    <a:pt x="552" y="494"/>
                    <a:pt x="548" y="497"/>
                    <a:pt x="549" y="499"/>
                  </a:cubicBezTo>
                  <a:cubicBezTo>
                    <a:pt x="549" y="500"/>
                    <a:pt x="550" y="501"/>
                    <a:pt x="551" y="501"/>
                  </a:cubicBezTo>
                  <a:cubicBezTo>
                    <a:pt x="553" y="500"/>
                    <a:pt x="555" y="497"/>
                    <a:pt x="557" y="497"/>
                  </a:cubicBezTo>
                  <a:cubicBezTo>
                    <a:pt x="559" y="497"/>
                    <a:pt x="560" y="500"/>
                    <a:pt x="561" y="500"/>
                  </a:cubicBezTo>
                  <a:cubicBezTo>
                    <a:pt x="561" y="495"/>
                    <a:pt x="570" y="495"/>
                    <a:pt x="572" y="492"/>
                  </a:cubicBezTo>
                  <a:cubicBezTo>
                    <a:pt x="579" y="491"/>
                    <a:pt x="581" y="486"/>
                    <a:pt x="587" y="487"/>
                  </a:cubicBezTo>
                  <a:cubicBezTo>
                    <a:pt x="589" y="487"/>
                    <a:pt x="584" y="491"/>
                    <a:pt x="585" y="493"/>
                  </a:cubicBezTo>
                  <a:cubicBezTo>
                    <a:pt x="586" y="495"/>
                    <a:pt x="588" y="497"/>
                    <a:pt x="591" y="499"/>
                  </a:cubicBezTo>
                  <a:cubicBezTo>
                    <a:pt x="594" y="501"/>
                    <a:pt x="598" y="501"/>
                    <a:pt x="600" y="504"/>
                  </a:cubicBezTo>
                  <a:cubicBezTo>
                    <a:pt x="613" y="519"/>
                    <a:pt x="622" y="536"/>
                    <a:pt x="635" y="550"/>
                  </a:cubicBezTo>
                  <a:cubicBezTo>
                    <a:pt x="636" y="552"/>
                    <a:pt x="638" y="548"/>
                    <a:pt x="639" y="546"/>
                  </a:cubicBezTo>
                  <a:cubicBezTo>
                    <a:pt x="639" y="545"/>
                    <a:pt x="637" y="544"/>
                    <a:pt x="638" y="543"/>
                  </a:cubicBezTo>
                  <a:cubicBezTo>
                    <a:pt x="640" y="542"/>
                    <a:pt x="642" y="542"/>
                    <a:pt x="643" y="543"/>
                  </a:cubicBezTo>
                  <a:cubicBezTo>
                    <a:pt x="645" y="543"/>
                    <a:pt x="647" y="545"/>
                    <a:pt x="648" y="547"/>
                  </a:cubicBezTo>
                  <a:cubicBezTo>
                    <a:pt x="649" y="548"/>
                    <a:pt x="646" y="549"/>
                    <a:pt x="647" y="550"/>
                  </a:cubicBezTo>
                  <a:cubicBezTo>
                    <a:pt x="648" y="550"/>
                    <a:pt x="650" y="549"/>
                    <a:pt x="651" y="550"/>
                  </a:cubicBezTo>
                  <a:cubicBezTo>
                    <a:pt x="652" y="550"/>
                    <a:pt x="651" y="552"/>
                    <a:pt x="651" y="552"/>
                  </a:cubicBezTo>
                  <a:cubicBezTo>
                    <a:pt x="656" y="553"/>
                    <a:pt x="661" y="552"/>
                    <a:pt x="666" y="552"/>
                  </a:cubicBezTo>
                  <a:cubicBezTo>
                    <a:pt x="669" y="551"/>
                    <a:pt x="669" y="546"/>
                    <a:pt x="672" y="546"/>
                  </a:cubicBezTo>
                  <a:cubicBezTo>
                    <a:pt x="677" y="547"/>
                    <a:pt x="681" y="551"/>
                    <a:pt x="684" y="555"/>
                  </a:cubicBezTo>
                  <a:cubicBezTo>
                    <a:pt x="686" y="557"/>
                    <a:pt x="685" y="561"/>
                    <a:pt x="687" y="562"/>
                  </a:cubicBezTo>
                  <a:cubicBezTo>
                    <a:pt x="689" y="564"/>
                    <a:pt x="693" y="561"/>
                    <a:pt x="696" y="562"/>
                  </a:cubicBezTo>
                  <a:cubicBezTo>
                    <a:pt x="697" y="562"/>
                    <a:pt x="697" y="565"/>
                    <a:pt x="698" y="566"/>
                  </a:cubicBezTo>
                  <a:cubicBezTo>
                    <a:pt x="699" y="568"/>
                    <a:pt x="701" y="570"/>
                    <a:pt x="704" y="571"/>
                  </a:cubicBezTo>
                  <a:cubicBezTo>
                    <a:pt x="707" y="570"/>
                    <a:pt x="709" y="573"/>
                    <a:pt x="712" y="572"/>
                  </a:cubicBezTo>
                  <a:cubicBezTo>
                    <a:pt x="714" y="571"/>
                    <a:pt x="714" y="567"/>
                    <a:pt x="716" y="567"/>
                  </a:cubicBezTo>
                  <a:cubicBezTo>
                    <a:pt x="718" y="567"/>
                    <a:pt x="715" y="570"/>
                    <a:pt x="715" y="572"/>
                  </a:cubicBezTo>
                  <a:cubicBezTo>
                    <a:pt x="718" y="575"/>
                    <a:pt x="722" y="577"/>
                    <a:pt x="725" y="580"/>
                  </a:cubicBezTo>
                  <a:cubicBezTo>
                    <a:pt x="727" y="580"/>
                    <a:pt x="730" y="580"/>
                    <a:pt x="733" y="580"/>
                  </a:cubicBezTo>
                  <a:cubicBezTo>
                    <a:pt x="735" y="578"/>
                    <a:pt x="738" y="575"/>
                    <a:pt x="740" y="574"/>
                  </a:cubicBezTo>
                  <a:cubicBezTo>
                    <a:pt x="743" y="572"/>
                    <a:pt x="747" y="573"/>
                    <a:pt x="750" y="571"/>
                  </a:cubicBezTo>
                  <a:cubicBezTo>
                    <a:pt x="752" y="570"/>
                    <a:pt x="754" y="567"/>
                    <a:pt x="756" y="565"/>
                  </a:cubicBezTo>
                  <a:cubicBezTo>
                    <a:pt x="759" y="562"/>
                    <a:pt x="762" y="559"/>
                    <a:pt x="765" y="557"/>
                  </a:cubicBezTo>
                  <a:cubicBezTo>
                    <a:pt x="767" y="556"/>
                    <a:pt x="769" y="558"/>
                    <a:pt x="771" y="557"/>
                  </a:cubicBezTo>
                  <a:cubicBezTo>
                    <a:pt x="772" y="556"/>
                    <a:pt x="772" y="554"/>
                    <a:pt x="774" y="553"/>
                  </a:cubicBezTo>
                  <a:cubicBezTo>
                    <a:pt x="775" y="552"/>
                    <a:pt x="777" y="554"/>
                    <a:pt x="779" y="553"/>
                  </a:cubicBezTo>
                  <a:cubicBezTo>
                    <a:pt x="780" y="553"/>
                    <a:pt x="781" y="551"/>
                    <a:pt x="782" y="551"/>
                  </a:cubicBezTo>
                  <a:cubicBezTo>
                    <a:pt x="783" y="551"/>
                    <a:pt x="784" y="552"/>
                    <a:pt x="785" y="552"/>
                  </a:cubicBezTo>
                  <a:cubicBezTo>
                    <a:pt x="786" y="552"/>
                    <a:pt x="787" y="550"/>
                    <a:pt x="788" y="550"/>
                  </a:cubicBezTo>
                  <a:cubicBezTo>
                    <a:pt x="790" y="551"/>
                    <a:pt x="790" y="553"/>
                    <a:pt x="792" y="553"/>
                  </a:cubicBezTo>
                  <a:cubicBezTo>
                    <a:pt x="796" y="554"/>
                    <a:pt x="801" y="553"/>
                    <a:pt x="806" y="555"/>
                  </a:cubicBezTo>
                  <a:cubicBezTo>
                    <a:pt x="807" y="555"/>
                    <a:pt x="806" y="557"/>
                    <a:pt x="806" y="558"/>
                  </a:cubicBezTo>
                  <a:cubicBezTo>
                    <a:pt x="807" y="560"/>
                    <a:pt x="808" y="562"/>
                    <a:pt x="810" y="563"/>
                  </a:cubicBezTo>
                  <a:cubicBezTo>
                    <a:pt x="813" y="565"/>
                    <a:pt x="817" y="566"/>
                    <a:pt x="820" y="567"/>
                  </a:cubicBezTo>
                  <a:cubicBezTo>
                    <a:pt x="823" y="567"/>
                    <a:pt x="826" y="566"/>
                    <a:pt x="828" y="566"/>
                  </a:cubicBezTo>
                  <a:cubicBezTo>
                    <a:pt x="832" y="566"/>
                    <a:pt x="835" y="566"/>
                    <a:pt x="839" y="566"/>
                  </a:cubicBezTo>
                  <a:cubicBezTo>
                    <a:pt x="841" y="567"/>
                    <a:pt x="843" y="568"/>
                    <a:pt x="845" y="568"/>
                  </a:cubicBezTo>
                  <a:cubicBezTo>
                    <a:pt x="847" y="568"/>
                    <a:pt x="849" y="567"/>
                    <a:pt x="850" y="565"/>
                  </a:cubicBezTo>
                  <a:cubicBezTo>
                    <a:pt x="852" y="564"/>
                    <a:pt x="854" y="561"/>
                    <a:pt x="853" y="559"/>
                  </a:cubicBezTo>
                  <a:cubicBezTo>
                    <a:pt x="853" y="556"/>
                    <a:pt x="850" y="555"/>
                    <a:pt x="849" y="553"/>
                  </a:cubicBezTo>
                  <a:cubicBezTo>
                    <a:pt x="848" y="550"/>
                    <a:pt x="847" y="547"/>
                    <a:pt x="846" y="545"/>
                  </a:cubicBezTo>
                  <a:cubicBezTo>
                    <a:pt x="846" y="542"/>
                    <a:pt x="847" y="539"/>
                    <a:pt x="848" y="537"/>
                  </a:cubicBezTo>
                  <a:cubicBezTo>
                    <a:pt x="848" y="536"/>
                    <a:pt x="850" y="537"/>
                    <a:pt x="851" y="536"/>
                  </a:cubicBezTo>
                  <a:cubicBezTo>
                    <a:pt x="852" y="533"/>
                    <a:pt x="850" y="527"/>
                    <a:pt x="853" y="526"/>
                  </a:cubicBezTo>
                  <a:cubicBezTo>
                    <a:pt x="857" y="525"/>
                    <a:pt x="860" y="532"/>
                    <a:pt x="864" y="533"/>
                  </a:cubicBezTo>
                  <a:cubicBezTo>
                    <a:pt x="868" y="534"/>
                    <a:pt x="872" y="530"/>
                    <a:pt x="876" y="531"/>
                  </a:cubicBezTo>
                  <a:cubicBezTo>
                    <a:pt x="879" y="531"/>
                    <a:pt x="881" y="535"/>
                    <a:pt x="883" y="536"/>
                  </a:cubicBezTo>
                  <a:cubicBezTo>
                    <a:pt x="886" y="537"/>
                    <a:pt x="890" y="535"/>
                    <a:pt x="892" y="537"/>
                  </a:cubicBezTo>
                  <a:cubicBezTo>
                    <a:pt x="895" y="538"/>
                    <a:pt x="898" y="540"/>
                    <a:pt x="899" y="543"/>
                  </a:cubicBezTo>
                  <a:cubicBezTo>
                    <a:pt x="900" y="546"/>
                    <a:pt x="898" y="551"/>
                    <a:pt x="900" y="554"/>
                  </a:cubicBezTo>
                  <a:cubicBezTo>
                    <a:pt x="902" y="557"/>
                    <a:pt x="905" y="560"/>
                    <a:pt x="908" y="561"/>
                  </a:cubicBezTo>
                  <a:cubicBezTo>
                    <a:pt x="910" y="562"/>
                    <a:pt x="912" y="559"/>
                    <a:pt x="914" y="559"/>
                  </a:cubicBezTo>
                  <a:cubicBezTo>
                    <a:pt x="914" y="559"/>
                    <a:pt x="913" y="561"/>
                    <a:pt x="914" y="561"/>
                  </a:cubicBezTo>
                  <a:cubicBezTo>
                    <a:pt x="916" y="562"/>
                    <a:pt x="918" y="562"/>
                    <a:pt x="920" y="562"/>
                  </a:cubicBezTo>
                  <a:cubicBezTo>
                    <a:pt x="925" y="562"/>
                    <a:pt x="929" y="562"/>
                    <a:pt x="934" y="561"/>
                  </a:cubicBezTo>
                  <a:cubicBezTo>
                    <a:pt x="935" y="561"/>
                    <a:pt x="935" y="560"/>
                    <a:pt x="936" y="560"/>
                  </a:cubicBezTo>
                  <a:cubicBezTo>
                    <a:pt x="942" y="560"/>
                    <a:pt x="948" y="559"/>
                    <a:pt x="953" y="560"/>
                  </a:cubicBezTo>
                  <a:cubicBezTo>
                    <a:pt x="956" y="560"/>
                    <a:pt x="959" y="562"/>
                    <a:pt x="962" y="563"/>
                  </a:cubicBezTo>
                  <a:cubicBezTo>
                    <a:pt x="965" y="564"/>
                    <a:pt x="969" y="563"/>
                    <a:pt x="972" y="565"/>
                  </a:cubicBezTo>
                  <a:cubicBezTo>
                    <a:pt x="973" y="567"/>
                    <a:pt x="971" y="570"/>
                    <a:pt x="972" y="571"/>
                  </a:cubicBezTo>
                  <a:cubicBezTo>
                    <a:pt x="973" y="574"/>
                    <a:pt x="975" y="576"/>
                    <a:pt x="978" y="577"/>
                  </a:cubicBezTo>
                  <a:cubicBezTo>
                    <a:pt x="985" y="579"/>
                    <a:pt x="992" y="577"/>
                    <a:pt x="1000" y="578"/>
                  </a:cubicBezTo>
                  <a:cubicBezTo>
                    <a:pt x="1001" y="578"/>
                    <a:pt x="1003" y="580"/>
                    <a:pt x="1005" y="579"/>
                  </a:cubicBezTo>
                  <a:cubicBezTo>
                    <a:pt x="1008" y="578"/>
                    <a:pt x="1009" y="575"/>
                    <a:pt x="1011" y="575"/>
                  </a:cubicBezTo>
                  <a:cubicBezTo>
                    <a:pt x="1015" y="574"/>
                    <a:pt x="1019" y="575"/>
                    <a:pt x="1023" y="574"/>
                  </a:cubicBezTo>
                  <a:cubicBezTo>
                    <a:pt x="1025" y="574"/>
                    <a:pt x="1027" y="572"/>
                    <a:pt x="1029" y="571"/>
                  </a:cubicBezTo>
                  <a:cubicBezTo>
                    <a:pt x="1031" y="569"/>
                    <a:pt x="1032" y="568"/>
                    <a:pt x="1033" y="567"/>
                  </a:cubicBezTo>
                  <a:cubicBezTo>
                    <a:pt x="1036" y="565"/>
                    <a:pt x="1039" y="564"/>
                    <a:pt x="1042" y="563"/>
                  </a:cubicBezTo>
                  <a:cubicBezTo>
                    <a:pt x="1044" y="562"/>
                    <a:pt x="1047" y="560"/>
                    <a:pt x="1049" y="561"/>
                  </a:cubicBezTo>
                  <a:cubicBezTo>
                    <a:pt x="1052" y="561"/>
                    <a:pt x="1054" y="564"/>
                    <a:pt x="1057" y="565"/>
                  </a:cubicBezTo>
                  <a:cubicBezTo>
                    <a:pt x="1059" y="566"/>
                    <a:pt x="1061" y="567"/>
                    <a:pt x="1064" y="567"/>
                  </a:cubicBezTo>
                  <a:cubicBezTo>
                    <a:pt x="1066" y="567"/>
                    <a:pt x="1069" y="566"/>
                    <a:pt x="1071" y="566"/>
                  </a:cubicBezTo>
                  <a:cubicBezTo>
                    <a:pt x="1073" y="566"/>
                    <a:pt x="1074" y="568"/>
                    <a:pt x="1075" y="568"/>
                  </a:cubicBezTo>
                  <a:cubicBezTo>
                    <a:pt x="1080" y="570"/>
                    <a:pt x="1086" y="571"/>
                    <a:pt x="1091" y="572"/>
                  </a:cubicBezTo>
                  <a:cubicBezTo>
                    <a:pt x="1095" y="569"/>
                    <a:pt x="1101" y="567"/>
                    <a:pt x="1104" y="564"/>
                  </a:cubicBezTo>
                  <a:cubicBezTo>
                    <a:pt x="1105" y="563"/>
                    <a:pt x="1103" y="561"/>
                    <a:pt x="1103" y="560"/>
                  </a:cubicBezTo>
                  <a:cubicBezTo>
                    <a:pt x="1104" y="558"/>
                    <a:pt x="1106" y="556"/>
                    <a:pt x="1107" y="553"/>
                  </a:cubicBezTo>
                  <a:cubicBezTo>
                    <a:pt x="1107" y="549"/>
                    <a:pt x="1105" y="545"/>
                    <a:pt x="1107" y="540"/>
                  </a:cubicBezTo>
                  <a:cubicBezTo>
                    <a:pt x="1108" y="537"/>
                    <a:pt x="1112" y="536"/>
                    <a:pt x="1113" y="532"/>
                  </a:cubicBezTo>
                  <a:cubicBezTo>
                    <a:pt x="1114" y="528"/>
                    <a:pt x="1114" y="523"/>
                    <a:pt x="1112" y="520"/>
                  </a:cubicBezTo>
                  <a:cubicBezTo>
                    <a:pt x="1110" y="518"/>
                    <a:pt x="1108" y="523"/>
                    <a:pt x="1106" y="523"/>
                  </a:cubicBezTo>
                  <a:cubicBezTo>
                    <a:pt x="1104" y="522"/>
                    <a:pt x="1102" y="520"/>
                    <a:pt x="1103" y="519"/>
                  </a:cubicBezTo>
                  <a:cubicBezTo>
                    <a:pt x="1104" y="515"/>
                    <a:pt x="1107" y="512"/>
                    <a:pt x="1110" y="511"/>
                  </a:cubicBezTo>
                  <a:cubicBezTo>
                    <a:pt x="1112" y="509"/>
                    <a:pt x="1115" y="511"/>
                    <a:pt x="1117" y="511"/>
                  </a:cubicBezTo>
                  <a:cubicBezTo>
                    <a:pt x="1119" y="510"/>
                    <a:pt x="1121" y="508"/>
                    <a:pt x="1124" y="507"/>
                  </a:cubicBezTo>
                  <a:cubicBezTo>
                    <a:pt x="1129" y="506"/>
                    <a:pt x="1135" y="505"/>
                    <a:pt x="1141" y="505"/>
                  </a:cubicBezTo>
                  <a:cubicBezTo>
                    <a:pt x="1145" y="505"/>
                    <a:pt x="1148" y="507"/>
                    <a:pt x="1152" y="508"/>
                  </a:cubicBezTo>
                  <a:cubicBezTo>
                    <a:pt x="1153" y="509"/>
                    <a:pt x="1155" y="509"/>
                    <a:pt x="1156" y="509"/>
                  </a:cubicBezTo>
                  <a:cubicBezTo>
                    <a:pt x="1158" y="509"/>
                    <a:pt x="1159" y="508"/>
                    <a:pt x="1160" y="508"/>
                  </a:cubicBezTo>
                  <a:cubicBezTo>
                    <a:pt x="1164" y="510"/>
                    <a:pt x="1169" y="513"/>
                    <a:pt x="1173" y="516"/>
                  </a:cubicBezTo>
                  <a:cubicBezTo>
                    <a:pt x="1175" y="518"/>
                    <a:pt x="1175" y="522"/>
                    <a:pt x="1177" y="524"/>
                  </a:cubicBezTo>
                  <a:cubicBezTo>
                    <a:pt x="1177" y="525"/>
                    <a:pt x="1179" y="525"/>
                    <a:pt x="1179" y="526"/>
                  </a:cubicBezTo>
                  <a:cubicBezTo>
                    <a:pt x="1179" y="527"/>
                    <a:pt x="1177" y="528"/>
                    <a:pt x="1178" y="529"/>
                  </a:cubicBezTo>
                  <a:cubicBezTo>
                    <a:pt x="1180" y="533"/>
                    <a:pt x="1184" y="536"/>
                    <a:pt x="1187" y="540"/>
                  </a:cubicBezTo>
                  <a:cubicBezTo>
                    <a:pt x="1188" y="541"/>
                    <a:pt x="1187" y="543"/>
                    <a:pt x="1188" y="544"/>
                  </a:cubicBezTo>
                  <a:cubicBezTo>
                    <a:pt x="1189" y="546"/>
                    <a:pt x="1191" y="547"/>
                    <a:pt x="1192" y="548"/>
                  </a:cubicBezTo>
                  <a:cubicBezTo>
                    <a:pt x="1194" y="552"/>
                    <a:pt x="1196" y="555"/>
                    <a:pt x="1197" y="559"/>
                  </a:cubicBezTo>
                  <a:cubicBezTo>
                    <a:pt x="1198" y="561"/>
                    <a:pt x="1201" y="560"/>
                    <a:pt x="1202" y="561"/>
                  </a:cubicBezTo>
                  <a:cubicBezTo>
                    <a:pt x="1202" y="562"/>
                    <a:pt x="1200" y="563"/>
                    <a:pt x="1201" y="564"/>
                  </a:cubicBezTo>
                  <a:cubicBezTo>
                    <a:pt x="1201" y="566"/>
                    <a:pt x="1202" y="569"/>
                    <a:pt x="1204" y="570"/>
                  </a:cubicBezTo>
                  <a:cubicBezTo>
                    <a:pt x="1207" y="571"/>
                    <a:pt x="1211" y="570"/>
                    <a:pt x="1214" y="572"/>
                  </a:cubicBezTo>
                  <a:cubicBezTo>
                    <a:pt x="1217" y="572"/>
                    <a:pt x="1219" y="575"/>
                    <a:pt x="1222" y="575"/>
                  </a:cubicBezTo>
                  <a:cubicBezTo>
                    <a:pt x="1224" y="575"/>
                    <a:pt x="1225" y="572"/>
                    <a:pt x="1227" y="573"/>
                  </a:cubicBezTo>
                  <a:cubicBezTo>
                    <a:pt x="1231" y="575"/>
                    <a:pt x="1233" y="580"/>
                    <a:pt x="1237" y="583"/>
                  </a:cubicBezTo>
                  <a:cubicBezTo>
                    <a:pt x="1238" y="584"/>
                    <a:pt x="1241" y="583"/>
                    <a:pt x="1243" y="584"/>
                  </a:cubicBezTo>
                  <a:cubicBezTo>
                    <a:pt x="1244" y="586"/>
                    <a:pt x="1244" y="589"/>
                    <a:pt x="1245" y="592"/>
                  </a:cubicBezTo>
                  <a:cubicBezTo>
                    <a:pt x="1245" y="593"/>
                    <a:pt x="1244" y="595"/>
                    <a:pt x="1245" y="597"/>
                  </a:cubicBezTo>
                  <a:cubicBezTo>
                    <a:pt x="1246" y="600"/>
                    <a:pt x="1248" y="605"/>
                    <a:pt x="1251" y="605"/>
                  </a:cubicBezTo>
                  <a:cubicBezTo>
                    <a:pt x="1257" y="606"/>
                    <a:pt x="1264" y="605"/>
                    <a:pt x="1270" y="605"/>
                  </a:cubicBezTo>
                  <a:cubicBezTo>
                    <a:pt x="1272" y="605"/>
                    <a:pt x="1272" y="600"/>
                    <a:pt x="1274" y="599"/>
                  </a:cubicBezTo>
                  <a:cubicBezTo>
                    <a:pt x="1281" y="597"/>
                    <a:pt x="1287" y="594"/>
                    <a:pt x="1294" y="593"/>
                  </a:cubicBezTo>
                  <a:cubicBezTo>
                    <a:pt x="1296" y="593"/>
                    <a:pt x="1294" y="597"/>
                    <a:pt x="1295" y="598"/>
                  </a:cubicBezTo>
                  <a:cubicBezTo>
                    <a:pt x="1296" y="601"/>
                    <a:pt x="1298" y="604"/>
                    <a:pt x="1298" y="607"/>
                  </a:cubicBezTo>
                  <a:cubicBezTo>
                    <a:pt x="1298" y="610"/>
                    <a:pt x="1294" y="612"/>
                    <a:pt x="1294" y="614"/>
                  </a:cubicBezTo>
                  <a:cubicBezTo>
                    <a:pt x="1293" y="618"/>
                    <a:pt x="1294" y="622"/>
                    <a:pt x="1294" y="626"/>
                  </a:cubicBezTo>
                  <a:cubicBezTo>
                    <a:pt x="1294" y="629"/>
                    <a:pt x="1294" y="631"/>
                    <a:pt x="1293" y="634"/>
                  </a:cubicBezTo>
                  <a:cubicBezTo>
                    <a:pt x="1293" y="636"/>
                    <a:pt x="1293" y="639"/>
                    <a:pt x="1292" y="641"/>
                  </a:cubicBezTo>
                  <a:cubicBezTo>
                    <a:pt x="1292" y="642"/>
                    <a:pt x="1290" y="642"/>
                    <a:pt x="1289" y="644"/>
                  </a:cubicBezTo>
                  <a:cubicBezTo>
                    <a:pt x="1289" y="645"/>
                    <a:pt x="1290" y="648"/>
                    <a:pt x="1288" y="649"/>
                  </a:cubicBezTo>
                  <a:cubicBezTo>
                    <a:pt x="1287" y="650"/>
                    <a:pt x="1285" y="650"/>
                    <a:pt x="1284" y="650"/>
                  </a:cubicBezTo>
                  <a:cubicBezTo>
                    <a:pt x="1280" y="649"/>
                    <a:pt x="1277" y="646"/>
                    <a:pt x="1274" y="646"/>
                  </a:cubicBezTo>
                  <a:cubicBezTo>
                    <a:pt x="1272" y="647"/>
                    <a:pt x="1272" y="650"/>
                    <a:pt x="1271" y="652"/>
                  </a:cubicBezTo>
                  <a:cubicBezTo>
                    <a:pt x="1269" y="653"/>
                    <a:pt x="1266" y="653"/>
                    <a:pt x="1265" y="655"/>
                  </a:cubicBezTo>
                  <a:cubicBezTo>
                    <a:pt x="1264" y="655"/>
                    <a:pt x="1265" y="657"/>
                    <a:pt x="1266" y="657"/>
                  </a:cubicBezTo>
                  <a:cubicBezTo>
                    <a:pt x="1267" y="661"/>
                    <a:pt x="1271" y="665"/>
                    <a:pt x="1271" y="669"/>
                  </a:cubicBezTo>
                  <a:cubicBezTo>
                    <a:pt x="1273" y="674"/>
                    <a:pt x="1272" y="680"/>
                    <a:pt x="1271" y="686"/>
                  </a:cubicBezTo>
                  <a:cubicBezTo>
                    <a:pt x="1271" y="688"/>
                    <a:pt x="1268" y="687"/>
                    <a:pt x="1267" y="689"/>
                  </a:cubicBezTo>
                  <a:cubicBezTo>
                    <a:pt x="1266" y="690"/>
                    <a:pt x="1266" y="692"/>
                    <a:pt x="1266" y="69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6" name="Freeform 3113"/>
            <p:cNvSpPr>
              <a:spLocks noChangeAspect="1"/>
            </p:cNvSpPr>
            <p:nvPr/>
          </p:nvSpPr>
          <p:spPr bwMode="auto">
            <a:xfrm>
              <a:off x="20592667" y="4708235"/>
              <a:ext cx="13389" cy="18331"/>
            </a:xfrm>
            <a:custGeom>
              <a:avLst/>
              <a:gdLst>
                <a:gd name="T0" fmla="*/ 2 w 2"/>
                <a:gd name="T1" fmla="*/ 2 h 3"/>
                <a:gd name="T2" fmla="*/ 1 w 2"/>
                <a:gd name="T3" fmla="*/ 3 h 3"/>
                <a:gd name="T4" fmla="*/ 0 w 2"/>
                <a:gd name="T5" fmla="*/ 2 h 3"/>
                <a:gd name="T6" fmla="*/ 1 w 2"/>
                <a:gd name="T7" fmla="*/ 0 h 3"/>
                <a:gd name="T8" fmla="*/ 2 w 2"/>
                <a:gd name="T9" fmla="*/ 2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2"/>
                  </a:moveTo>
                  <a:cubicBezTo>
                    <a:pt x="2" y="3"/>
                    <a:pt x="1" y="3"/>
                    <a:pt x="1" y="3"/>
                  </a:cubicBezTo>
                  <a:cubicBezTo>
                    <a:pt x="0" y="3"/>
                    <a:pt x="0" y="2"/>
                    <a:pt x="0" y="2"/>
                  </a:cubicBezTo>
                  <a:cubicBezTo>
                    <a:pt x="0" y="1"/>
                    <a:pt x="0" y="0"/>
                    <a:pt x="1" y="0"/>
                  </a:cubicBezTo>
                  <a:cubicBezTo>
                    <a:pt x="2"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7" name="Freeform 3149"/>
            <p:cNvSpPr>
              <a:spLocks noChangeAspect="1"/>
            </p:cNvSpPr>
            <p:nvPr/>
          </p:nvSpPr>
          <p:spPr bwMode="auto">
            <a:xfrm>
              <a:off x="21657115" y="4067030"/>
              <a:ext cx="160675" cy="128240"/>
            </a:xfrm>
            <a:custGeom>
              <a:avLst/>
              <a:gdLst>
                <a:gd name="T0" fmla="*/ 22 w 20"/>
                <a:gd name="T1" fmla="*/ 6 h 17"/>
                <a:gd name="T2" fmla="*/ 24 w 20"/>
                <a:gd name="T3" fmla="*/ 9 h 17"/>
                <a:gd name="T4" fmla="*/ 19 w 20"/>
                <a:gd name="T5" fmla="*/ 15 h 17"/>
                <a:gd name="T6" fmla="*/ 7 w 20"/>
                <a:gd name="T7" fmla="*/ 21 h 17"/>
                <a:gd name="T8" fmla="*/ 2 w 20"/>
                <a:gd name="T9" fmla="*/ 20 h 17"/>
                <a:gd name="T10" fmla="*/ 0 w 20"/>
                <a:gd name="T11" fmla="*/ 11 h 17"/>
                <a:gd name="T12" fmla="*/ 2 w 20"/>
                <a:gd name="T13" fmla="*/ 1 h 17"/>
                <a:gd name="T14" fmla="*/ 10 w 20"/>
                <a:gd name="T15" fmla="*/ 1 h 17"/>
                <a:gd name="T16" fmla="*/ 17 w 20"/>
                <a:gd name="T17" fmla="*/ 5 h 17"/>
                <a:gd name="T18" fmla="*/ 22 w 20"/>
                <a:gd name="T19" fmla="*/ 6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7"/>
                <a:gd name="T32" fmla="*/ 20 w 20"/>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7">
                  <a:moveTo>
                    <a:pt x="18" y="5"/>
                  </a:moveTo>
                  <a:cubicBezTo>
                    <a:pt x="19" y="6"/>
                    <a:pt x="20" y="6"/>
                    <a:pt x="20" y="7"/>
                  </a:cubicBezTo>
                  <a:cubicBezTo>
                    <a:pt x="19" y="9"/>
                    <a:pt x="17" y="11"/>
                    <a:pt x="16" y="12"/>
                  </a:cubicBezTo>
                  <a:cubicBezTo>
                    <a:pt x="13" y="14"/>
                    <a:pt x="10" y="16"/>
                    <a:pt x="6" y="17"/>
                  </a:cubicBezTo>
                  <a:cubicBezTo>
                    <a:pt x="5" y="17"/>
                    <a:pt x="3" y="17"/>
                    <a:pt x="2" y="16"/>
                  </a:cubicBezTo>
                  <a:cubicBezTo>
                    <a:pt x="0" y="14"/>
                    <a:pt x="0" y="12"/>
                    <a:pt x="0" y="9"/>
                  </a:cubicBezTo>
                  <a:cubicBezTo>
                    <a:pt x="0" y="6"/>
                    <a:pt x="0" y="3"/>
                    <a:pt x="2" y="1"/>
                  </a:cubicBezTo>
                  <a:cubicBezTo>
                    <a:pt x="4" y="0"/>
                    <a:pt x="6" y="1"/>
                    <a:pt x="8" y="1"/>
                  </a:cubicBezTo>
                  <a:cubicBezTo>
                    <a:pt x="10" y="1"/>
                    <a:pt x="12" y="3"/>
                    <a:pt x="14" y="4"/>
                  </a:cubicBezTo>
                  <a:cubicBezTo>
                    <a:pt x="15" y="4"/>
                    <a:pt x="17" y="4"/>
                    <a:pt x="18"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8" name="Freeform 3150"/>
            <p:cNvSpPr>
              <a:spLocks noChangeAspect="1"/>
            </p:cNvSpPr>
            <p:nvPr/>
          </p:nvSpPr>
          <p:spPr bwMode="auto">
            <a:xfrm>
              <a:off x="22520749" y="3889932"/>
              <a:ext cx="200847" cy="146560"/>
            </a:xfrm>
            <a:custGeom>
              <a:avLst/>
              <a:gdLst>
                <a:gd name="T0" fmla="*/ 8 w 25"/>
                <a:gd name="T1" fmla="*/ 1 h 20"/>
                <a:gd name="T2" fmla="*/ 22 w 25"/>
                <a:gd name="T3" fmla="*/ 12 h 20"/>
                <a:gd name="T4" fmla="*/ 25 w 25"/>
                <a:gd name="T5" fmla="*/ 12 h 20"/>
                <a:gd name="T6" fmla="*/ 30 w 25"/>
                <a:gd name="T7" fmla="*/ 18 h 20"/>
                <a:gd name="T8" fmla="*/ 29 w 25"/>
                <a:gd name="T9" fmla="*/ 20 h 20"/>
                <a:gd name="T10" fmla="*/ 20 w 25"/>
                <a:gd name="T11" fmla="*/ 23 h 20"/>
                <a:gd name="T12" fmla="*/ 14 w 25"/>
                <a:gd name="T13" fmla="*/ 17 h 20"/>
                <a:gd name="T14" fmla="*/ 8 w 25"/>
                <a:gd name="T15" fmla="*/ 17 h 20"/>
                <a:gd name="T16" fmla="*/ 1 w 25"/>
                <a:gd name="T17" fmla="*/ 10 h 20"/>
                <a:gd name="T18" fmla="*/ 1 w 25"/>
                <a:gd name="T19" fmla="*/ 4 h 20"/>
                <a:gd name="T20" fmla="*/ 5 w 25"/>
                <a:gd name="T21" fmla="*/ 4 h 20"/>
                <a:gd name="T22" fmla="*/ 8 w 25"/>
                <a:gd name="T23" fmla="*/ 1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20"/>
                <a:gd name="T38" fmla="*/ 25 w 25"/>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20">
                  <a:moveTo>
                    <a:pt x="7" y="1"/>
                  </a:moveTo>
                  <a:cubicBezTo>
                    <a:pt x="11" y="3"/>
                    <a:pt x="14" y="7"/>
                    <a:pt x="18" y="10"/>
                  </a:cubicBezTo>
                  <a:cubicBezTo>
                    <a:pt x="19" y="10"/>
                    <a:pt x="20" y="9"/>
                    <a:pt x="21" y="10"/>
                  </a:cubicBezTo>
                  <a:cubicBezTo>
                    <a:pt x="23" y="11"/>
                    <a:pt x="24" y="13"/>
                    <a:pt x="25" y="15"/>
                  </a:cubicBezTo>
                  <a:cubicBezTo>
                    <a:pt x="25" y="15"/>
                    <a:pt x="25" y="16"/>
                    <a:pt x="24" y="17"/>
                  </a:cubicBezTo>
                  <a:cubicBezTo>
                    <a:pt x="22" y="18"/>
                    <a:pt x="19" y="20"/>
                    <a:pt x="17" y="19"/>
                  </a:cubicBezTo>
                  <a:cubicBezTo>
                    <a:pt x="15" y="19"/>
                    <a:pt x="14" y="16"/>
                    <a:pt x="12" y="14"/>
                  </a:cubicBezTo>
                  <a:cubicBezTo>
                    <a:pt x="11" y="14"/>
                    <a:pt x="9" y="15"/>
                    <a:pt x="7" y="14"/>
                  </a:cubicBezTo>
                  <a:cubicBezTo>
                    <a:pt x="5" y="13"/>
                    <a:pt x="3" y="11"/>
                    <a:pt x="1" y="8"/>
                  </a:cubicBezTo>
                  <a:cubicBezTo>
                    <a:pt x="0" y="6"/>
                    <a:pt x="0" y="4"/>
                    <a:pt x="1" y="3"/>
                  </a:cubicBezTo>
                  <a:cubicBezTo>
                    <a:pt x="2" y="2"/>
                    <a:pt x="3" y="3"/>
                    <a:pt x="4" y="3"/>
                  </a:cubicBezTo>
                  <a:cubicBezTo>
                    <a:pt x="5" y="2"/>
                    <a:pt x="6" y="0"/>
                    <a:pt x="7"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79" name="Freeform 3151"/>
            <p:cNvSpPr>
              <a:spLocks noChangeAspect="1"/>
            </p:cNvSpPr>
            <p:nvPr/>
          </p:nvSpPr>
          <p:spPr bwMode="auto">
            <a:xfrm>
              <a:off x="22025333" y="2815154"/>
              <a:ext cx="1238509" cy="628992"/>
            </a:xfrm>
            <a:custGeom>
              <a:avLst/>
              <a:gdLst>
                <a:gd name="T0" fmla="*/ 184 w 154"/>
                <a:gd name="T1" fmla="*/ 16 h 86"/>
                <a:gd name="T2" fmla="*/ 171 w 154"/>
                <a:gd name="T3" fmla="*/ 25 h 86"/>
                <a:gd name="T4" fmla="*/ 127 w 154"/>
                <a:gd name="T5" fmla="*/ 38 h 86"/>
                <a:gd name="T6" fmla="*/ 120 w 154"/>
                <a:gd name="T7" fmla="*/ 37 h 86"/>
                <a:gd name="T8" fmla="*/ 112 w 154"/>
                <a:gd name="T9" fmla="*/ 43 h 86"/>
                <a:gd name="T10" fmla="*/ 105 w 154"/>
                <a:gd name="T11" fmla="*/ 47 h 86"/>
                <a:gd name="T12" fmla="*/ 95 w 154"/>
                <a:gd name="T13" fmla="*/ 55 h 86"/>
                <a:gd name="T14" fmla="*/ 83 w 154"/>
                <a:gd name="T15" fmla="*/ 55 h 86"/>
                <a:gd name="T16" fmla="*/ 83 w 154"/>
                <a:gd name="T17" fmla="*/ 61 h 86"/>
                <a:gd name="T18" fmla="*/ 73 w 154"/>
                <a:gd name="T19" fmla="*/ 66 h 86"/>
                <a:gd name="T20" fmla="*/ 65 w 154"/>
                <a:gd name="T21" fmla="*/ 66 h 86"/>
                <a:gd name="T22" fmla="*/ 61 w 154"/>
                <a:gd name="T23" fmla="*/ 77 h 86"/>
                <a:gd name="T24" fmla="*/ 56 w 154"/>
                <a:gd name="T25" fmla="*/ 85 h 86"/>
                <a:gd name="T26" fmla="*/ 50 w 154"/>
                <a:gd name="T27" fmla="*/ 81 h 86"/>
                <a:gd name="T28" fmla="*/ 50 w 154"/>
                <a:gd name="T29" fmla="*/ 85 h 86"/>
                <a:gd name="T30" fmla="*/ 54 w 154"/>
                <a:gd name="T31" fmla="*/ 92 h 86"/>
                <a:gd name="T32" fmla="*/ 46 w 154"/>
                <a:gd name="T33" fmla="*/ 91 h 86"/>
                <a:gd name="T34" fmla="*/ 49 w 154"/>
                <a:gd name="T35" fmla="*/ 97 h 86"/>
                <a:gd name="T36" fmla="*/ 38 w 154"/>
                <a:gd name="T37" fmla="*/ 103 h 86"/>
                <a:gd name="T38" fmla="*/ 26 w 154"/>
                <a:gd name="T39" fmla="*/ 98 h 86"/>
                <a:gd name="T40" fmla="*/ 12 w 154"/>
                <a:gd name="T41" fmla="*/ 98 h 86"/>
                <a:gd name="T42" fmla="*/ 7 w 154"/>
                <a:gd name="T43" fmla="*/ 98 h 86"/>
                <a:gd name="T44" fmla="*/ 13 w 154"/>
                <a:gd name="T45" fmla="*/ 93 h 86"/>
                <a:gd name="T46" fmla="*/ 1 w 154"/>
                <a:gd name="T47" fmla="*/ 95 h 86"/>
                <a:gd name="T48" fmla="*/ 10 w 154"/>
                <a:gd name="T49" fmla="*/ 86 h 86"/>
                <a:gd name="T50" fmla="*/ 17 w 154"/>
                <a:gd name="T51" fmla="*/ 80 h 86"/>
                <a:gd name="T52" fmla="*/ 24 w 154"/>
                <a:gd name="T53" fmla="*/ 83 h 86"/>
                <a:gd name="T54" fmla="*/ 18 w 154"/>
                <a:gd name="T55" fmla="*/ 77 h 86"/>
                <a:gd name="T56" fmla="*/ 31 w 154"/>
                <a:gd name="T57" fmla="*/ 73 h 86"/>
                <a:gd name="T58" fmla="*/ 20 w 154"/>
                <a:gd name="T59" fmla="*/ 69 h 86"/>
                <a:gd name="T60" fmla="*/ 31 w 154"/>
                <a:gd name="T61" fmla="*/ 66 h 86"/>
                <a:gd name="T62" fmla="*/ 25 w 154"/>
                <a:gd name="T63" fmla="*/ 63 h 86"/>
                <a:gd name="T64" fmla="*/ 25 w 154"/>
                <a:gd name="T65" fmla="*/ 60 h 86"/>
                <a:gd name="T66" fmla="*/ 18 w 154"/>
                <a:gd name="T67" fmla="*/ 53 h 86"/>
                <a:gd name="T68" fmla="*/ 22 w 154"/>
                <a:gd name="T69" fmla="*/ 53 h 86"/>
                <a:gd name="T70" fmla="*/ 25 w 154"/>
                <a:gd name="T71" fmla="*/ 56 h 86"/>
                <a:gd name="T72" fmla="*/ 35 w 154"/>
                <a:gd name="T73" fmla="*/ 53 h 86"/>
                <a:gd name="T74" fmla="*/ 46 w 154"/>
                <a:gd name="T75" fmla="*/ 53 h 86"/>
                <a:gd name="T76" fmla="*/ 48 w 154"/>
                <a:gd name="T77" fmla="*/ 46 h 86"/>
                <a:gd name="T78" fmla="*/ 48 w 154"/>
                <a:gd name="T79" fmla="*/ 40 h 86"/>
                <a:gd name="T80" fmla="*/ 58 w 154"/>
                <a:gd name="T81" fmla="*/ 41 h 86"/>
                <a:gd name="T82" fmla="*/ 61 w 154"/>
                <a:gd name="T83" fmla="*/ 35 h 86"/>
                <a:gd name="T84" fmla="*/ 73 w 154"/>
                <a:gd name="T85" fmla="*/ 31 h 86"/>
                <a:gd name="T86" fmla="*/ 77 w 154"/>
                <a:gd name="T87" fmla="*/ 29 h 86"/>
                <a:gd name="T88" fmla="*/ 82 w 154"/>
                <a:gd name="T89" fmla="*/ 30 h 86"/>
                <a:gd name="T90" fmla="*/ 83 w 154"/>
                <a:gd name="T91" fmla="*/ 25 h 86"/>
                <a:gd name="T92" fmla="*/ 102 w 154"/>
                <a:gd name="T93" fmla="*/ 25 h 86"/>
                <a:gd name="T94" fmla="*/ 105 w 154"/>
                <a:gd name="T95" fmla="*/ 28 h 86"/>
                <a:gd name="T96" fmla="*/ 109 w 154"/>
                <a:gd name="T97" fmla="*/ 24 h 86"/>
                <a:gd name="T98" fmla="*/ 120 w 154"/>
                <a:gd name="T99" fmla="*/ 23 h 86"/>
                <a:gd name="T100" fmla="*/ 131 w 154"/>
                <a:gd name="T101" fmla="*/ 23 h 86"/>
                <a:gd name="T102" fmla="*/ 135 w 154"/>
                <a:gd name="T103" fmla="*/ 17 h 86"/>
                <a:gd name="T104" fmla="*/ 144 w 154"/>
                <a:gd name="T105" fmla="*/ 14 h 86"/>
                <a:gd name="T106" fmla="*/ 145 w 154"/>
                <a:gd name="T107" fmla="*/ 8 h 86"/>
                <a:gd name="T108" fmla="*/ 166 w 154"/>
                <a:gd name="T109" fmla="*/ 1 h 86"/>
                <a:gd name="T110" fmla="*/ 175 w 154"/>
                <a:gd name="T111" fmla="*/ 5 h 86"/>
                <a:gd name="T112" fmla="*/ 181 w 154"/>
                <a:gd name="T113" fmla="*/ 6 h 86"/>
                <a:gd name="T114" fmla="*/ 185 w 154"/>
                <a:gd name="T115" fmla="*/ 12 h 86"/>
                <a:gd name="T116" fmla="*/ 184 w 154"/>
                <a:gd name="T117" fmla="*/ 16 h 8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54"/>
                <a:gd name="T178" fmla="*/ 0 h 86"/>
                <a:gd name="T179" fmla="*/ 154 w 154"/>
                <a:gd name="T180" fmla="*/ 86 h 8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54" h="86">
                  <a:moveTo>
                    <a:pt x="153" y="13"/>
                  </a:moveTo>
                  <a:cubicBezTo>
                    <a:pt x="149" y="16"/>
                    <a:pt x="146" y="19"/>
                    <a:pt x="142" y="21"/>
                  </a:cubicBezTo>
                  <a:cubicBezTo>
                    <a:pt x="130" y="25"/>
                    <a:pt x="118" y="29"/>
                    <a:pt x="106" y="32"/>
                  </a:cubicBezTo>
                  <a:cubicBezTo>
                    <a:pt x="104" y="32"/>
                    <a:pt x="102" y="30"/>
                    <a:pt x="100" y="31"/>
                  </a:cubicBezTo>
                  <a:cubicBezTo>
                    <a:pt x="97" y="32"/>
                    <a:pt x="96" y="35"/>
                    <a:pt x="93" y="36"/>
                  </a:cubicBezTo>
                  <a:cubicBezTo>
                    <a:pt x="91" y="38"/>
                    <a:pt x="89" y="38"/>
                    <a:pt x="87" y="39"/>
                  </a:cubicBezTo>
                  <a:cubicBezTo>
                    <a:pt x="84" y="41"/>
                    <a:pt x="83" y="45"/>
                    <a:pt x="79" y="46"/>
                  </a:cubicBezTo>
                  <a:cubicBezTo>
                    <a:pt x="76" y="48"/>
                    <a:pt x="72" y="45"/>
                    <a:pt x="69" y="46"/>
                  </a:cubicBezTo>
                  <a:cubicBezTo>
                    <a:pt x="68" y="47"/>
                    <a:pt x="70" y="50"/>
                    <a:pt x="69" y="51"/>
                  </a:cubicBezTo>
                  <a:cubicBezTo>
                    <a:pt x="67" y="53"/>
                    <a:pt x="64" y="54"/>
                    <a:pt x="61" y="55"/>
                  </a:cubicBezTo>
                  <a:cubicBezTo>
                    <a:pt x="59" y="55"/>
                    <a:pt x="56" y="54"/>
                    <a:pt x="54" y="55"/>
                  </a:cubicBezTo>
                  <a:cubicBezTo>
                    <a:pt x="52" y="57"/>
                    <a:pt x="52" y="61"/>
                    <a:pt x="51" y="64"/>
                  </a:cubicBezTo>
                  <a:cubicBezTo>
                    <a:pt x="50" y="66"/>
                    <a:pt x="50" y="70"/>
                    <a:pt x="47" y="71"/>
                  </a:cubicBezTo>
                  <a:cubicBezTo>
                    <a:pt x="46" y="72"/>
                    <a:pt x="44" y="68"/>
                    <a:pt x="42" y="68"/>
                  </a:cubicBezTo>
                  <a:cubicBezTo>
                    <a:pt x="41" y="68"/>
                    <a:pt x="42" y="70"/>
                    <a:pt x="42" y="71"/>
                  </a:cubicBezTo>
                  <a:cubicBezTo>
                    <a:pt x="43" y="73"/>
                    <a:pt x="47" y="76"/>
                    <a:pt x="45" y="77"/>
                  </a:cubicBezTo>
                  <a:cubicBezTo>
                    <a:pt x="44" y="79"/>
                    <a:pt x="40" y="74"/>
                    <a:pt x="38" y="76"/>
                  </a:cubicBezTo>
                  <a:cubicBezTo>
                    <a:pt x="36" y="77"/>
                    <a:pt x="42" y="79"/>
                    <a:pt x="41" y="81"/>
                  </a:cubicBezTo>
                  <a:cubicBezTo>
                    <a:pt x="39" y="84"/>
                    <a:pt x="36" y="85"/>
                    <a:pt x="32" y="86"/>
                  </a:cubicBezTo>
                  <a:cubicBezTo>
                    <a:pt x="29" y="86"/>
                    <a:pt x="26" y="83"/>
                    <a:pt x="22" y="82"/>
                  </a:cubicBezTo>
                  <a:cubicBezTo>
                    <a:pt x="18" y="82"/>
                    <a:pt x="14" y="82"/>
                    <a:pt x="10" y="82"/>
                  </a:cubicBezTo>
                  <a:cubicBezTo>
                    <a:pt x="9" y="82"/>
                    <a:pt x="6" y="83"/>
                    <a:pt x="6" y="82"/>
                  </a:cubicBezTo>
                  <a:cubicBezTo>
                    <a:pt x="7" y="80"/>
                    <a:pt x="13" y="79"/>
                    <a:pt x="11" y="78"/>
                  </a:cubicBezTo>
                  <a:cubicBezTo>
                    <a:pt x="8" y="76"/>
                    <a:pt x="3" y="81"/>
                    <a:pt x="1" y="79"/>
                  </a:cubicBezTo>
                  <a:cubicBezTo>
                    <a:pt x="0" y="76"/>
                    <a:pt x="6" y="74"/>
                    <a:pt x="8" y="72"/>
                  </a:cubicBezTo>
                  <a:cubicBezTo>
                    <a:pt x="10" y="70"/>
                    <a:pt x="11" y="68"/>
                    <a:pt x="14" y="67"/>
                  </a:cubicBezTo>
                  <a:cubicBezTo>
                    <a:pt x="16" y="67"/>
                    <a:pt x="19" y="71"/>
                    <a:pt x="20" y="69"/>
                  </a:cubicBezTo>
                  <a:cubicBezTo>
                    <a:pt x="20" y="67"/>
                    <a:pt x="14" y="66"/>
                    <a:pt x="15" y="64"/>
                  </a:cubicBezTo>
                  <a:cubicBezTo>
                    <a:pt x="18" y="61"/>
                    <a:pt x="24" y="64"/>
                    <a:pt x="26" y="61"/>
                  </a:cubicBezTo>
                  <a:cubicBezTo>
                    <a:pt x="27" y="58"/>
                    <a:pt x="17" y="61"/>
                    <a:pt x="17" y="58"/>
                  </a:cubicBezTo>
                  <a:cubicBezTo>
                    <a:pt x="17" y="55"/>
                    <a:pt x="24" y="57"/>
                    <a:pt x="26" y="55"/>
                  </a:cubicBezTo>
                  <a:cubicBezTo>
                    <a:pt x="27" y="54"/>
                    <a:pt x="22" y="54"/>
                    <a:pt x="21" y="53"/>
                  </a:cubicBezTo>
                  <a:cubicBezTo>
                    <a:pt x="20" y="52"/>
                    <a:pt x="21" y="51"/>
                    <a:pt x="21" y="50"/>
                  </a:cubicBezTo>
                  <a:cubicBezTo>
                    <a:pt x="19" y="47"/>
                    <a:pt x="16" y="46"/>
                    <a:pt x="15" y="44"/>
                  </a:cubicBezTo>
                  <a:cubicBezTo>
                    <a:pt x="15" y="43"/>
                    <a:pt x="17" y="44"/>
                    <a:pt x="18" y="44"/>
                  </a:cubicBezTo>
                  <a:cubicBezTo>
                    <a:pt x="19" y="45"/>
                    <a:pt x="20" y="47"/>
                    <a:pt x="21" y="47"/>
                  </a:cubicBezTo>
                  <a:cubicBezTo>
                    <a:pt x="24" y="47"/>
                    <a:pt x="26" y="44"/>
                    <a:pt x="29" y="44"/>
                  </a:cubicBezTo>
                  <a:cubicBezTo>
                    <a:pt x="32" y="43"/>
                    <a:pt x="35" y="45"/>
                    <a:pt x="38" y="44"/>
                  </a:cubicBezTo>
                  <a:cubicBezTo>
                    <a:pt x="39" y="43"/>
                    <a:pt x="39" y="40"/>
                    <a:pt x="40" y="38"/>
                  </a:cubicBezTo>
                  <a:cubicBezTo>
                    <a:pt x="40" y="36"/>
                    <a:pt x="39" y="34"/>
                    <a:pt x="40" y="33"/>
                  </a:cubicBezTo>
                  <a:cubicBezTo>
                    <a:pt x="43" y="32"/>
                    <a:pt x="46" y="35"/>
                    <a:pt x="48" y="34"/>
                  </a:cubicBezTo>
                  <a:cubicBezTo>
                    <a:pt x="50" y="33"/>
                    <a:pt x="49" y="30"/>
                    <a:pt x="51" y="29"/>
                  </a:cubicBezTo>
                  <a:cubicBezTo>
                    <a:pt x="54" y="28"/>
                    <a:pt x="58" y="28"/>
                    <a:pt x="61" y="26"/>
                  </a:cubicBezTo>
                  <a:cubicBezTo>
                    <a:pt x="62" y="26"/>
                    <a:pt x="62" y="24"/>
                    <a:pt x="64" y="24"/>
                  </a:cubicBezTo>
                  <a:cubicBezTo>
                    <a:pt x="65" y="23"/>
                    <a:pt x="67" y="26"/>
                    <a:pt x="68" y="25"/>
                  </a:cubicBezTo>
                  <a:cubicBezTo>
                    <a:pt x="69" y="24"/>
                    <a:pt x="67" y="21"/>
                    <a:pt x="69" y="21"/>
                  </a:cubicBezTo>
                  <a:cubicBezTo>
                    <a:pt x="74" y="19"/>
                    <a:pt x="80" y="20"/>
                    <a:pt x="85" y="21"/>
                  </a:cubicBezTo>
                  <a:cubicBezTo>
                    <a:pt x="86" y="21"/>
                    <a:pt x="86" y="23"/>
                    <a:pt x="87" y="23"/>
                  </a:cubicBezTo>
                  <a:cubicBezTo>
                    <a:pt x="89" y="23"/>
                    <a:pt x="89" y="21"/>
                    <a:pt x="91" y="20"/>
                  </a:cubicBezTo>
                  <a:cubicBezTo>
                    <a:pt x="94" y="19"/>
                    <a:pt x="97" y="19"/>
                    <a:pt x="100" y="19"/>
                  </a:cubicBezTo>
                  <a:cubicBezTo>
                    <a:pt x="103" y="19"/>
                    <a:pt x="106" y="20"/>
                    <a:pt x="109" y="19"/>
                  </a:cubicBezTo>
                  <a:cubicBezTo>
                    <a:pt x="111" y="18"/>
                    <a:pt x="110" y="15"/>
                    <a:pt x="112" y="14"/>
                  </a:cubicBezTo>
                  <a:cubicBezTo>
                    <a:pt x="114" y="13"/>
                    <a:pt x="118" y="13"/>
                    <a:pt x="120" y="12"/>
                  </a:cubicBezTo>
                  <a:cubicBezTo>
                    <a:pt x="121" y="11"/>
                    <a:pt x="120" y="8"/>
                    <a:pt x="121" y="7"/>
                  </a:cubicBezTo>
                  <a:cubicBezTo>
                    <a:pt x="126" y="4"/>
                    <a:pt x="132" y="2"/>
                    <a:pt x="138" y="1"/>
                  </a:cubicBezTo>
                  <a:cubicBezTo>
                    <a:pt x="140" y="0"/>
                    <a:pt x="143" y="3"/>
                    <a:pt x="146" y="4"/>
                  </a:cubicBezTo>
                  <a:cubicBezTo>
                    <a:pt x="147" y="4"/>
                    <a:pt x="149" y="4"/>
                    <a:pt x="151" y="5"/>
                  </a:cubicBezTo>
                  <a:cubicBezTo>
                    <a:pt x="152" y="6"/>
                    <a:pt x="153" y="8"/>
                    <a:pt x="154" y="10"/>
                  </a:cubicBezTo>
                  <a:cubicBezTo>
                    <a:pt x="154" y="11"/>
                    <a:pt x="154" y="12"/>
                    <a:pt x="153" y="1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0" name="Freeform 3152"/>
            <p:cNvSpPr>
              <a:spLocks noChangeAspect="1"/>
            </p:cNvSpPr>
            <p:nvPr/>
          </p:nvSpPr>
          <p:spPr bwMode="auto">
            <a:xfrm>
              <a:off x="21891442" y="3431936"/>
              <a:ext cx="528881" cy="470221"/>
            </a:xfrm>
            <a:custGeom>
              <a:avLst/>
              <a:gdLst>
                <a:gd name="T0" fmla="*/ 59 w 66"/>
                <a:gd name="T1" fmla="*/ 7 h 64"/>
                <a:gd name="T2" fmla="*/ 54 w 66"/>
                <a:gd name="T3" fmla="*/ 11 h 64"/>
                <a:gd name="T4" fmla="*/ 55 w 66"/>
                <a:gd name="T5" fmla="*/ 13 h 64"/>
                <a:gd name="T6" fmla="*/ 48 w 66"/>
                <a:gd name="T7" fmla="*/ 13 h 64"/>
                <a:gd name="T8" fmla="*/ 51 w 66"/>
                <a:gd name="T9" fmla="*/ 18 h 64"/>
                <a:gd name="T10" fmla="*/ 51 w 66"/>
                <a:gd name="T11" fmla="*/ 30 h 64"/>
                <a:gd name="T12" fmla="*/ 53 w 66"/>
                <a:gd name="T13" fmla="*/ 48 h 64"/>
                <a:gd name="T14" fmla="*/ 75 w 66"/>
                <a:gd name="T15" fmla="*/ 67 h 64"/>
                <a:gd name="T16" fmla="*/ 79 w 66"/>
                <a:gd name="T17" fmla="*/ 72 h 64"/>
                <a:gd name="T18" fmla="*/ 74 w 66"/>
                <a:gd name="T19" fmla="*/ 75 h 64"/>
                <a:gd name="T20" fmla="*/ 67 w 66"/>
                <a:gd name="T21" fmla="*/ 71 h 64"/>
                <a:gd name="T22" fmla="*/ 65 w 66"/>
                <a:gd name="T23" fmla="*/ 75 h 64"/>
                <a:gd name="T24" fmla="*/ 56 w 66"/>
                <a:gd name="T25" fmla="*/ 75 h 64"/>
                <a:gd name="T26" fmla="*/ 51 w 66"/>
                <a:gd name="T27" fmla="*/ 69 h 64"/>
                <a:gd name="T28" fmla="*/ 48 w 66"/>
                <a:gd name="T29" fmla="*/ 69 h 64"/>
                <a:gd name="T30" fmla="*/ 53 w 66"/>
                <a:gd name="T31" fmla="*/ 75 h 64"/>
                <a:gd name="T32" fmla="*/ 48 w 66"/>
                <a:gd name="T33" fmla="*/ 76 h 64"/>
                <a:gd name="T34" fmla="*/ 43 w 66"/>
                <a:gd name="T35" fmla="*/ 71 h 64"/>
                <a:gd name="T36" fmla="*/ 29 w 66"/>
                <a:gd name="T37" fmla="*/ 71 h 64"/>
                <a:gd name="T38" fmla="*/ 31 w 66"/>
                <a:gd name="T39" fmla="*/ 66 h 64"/>
                <a:gd name="T40" fmla="*/ 30 w 66"/>
                <a:gd name="T41" fmla="*/ 61 h 64"/>
                <a:gd name="T42" fmla="*/ 36 w 66"/>
                <a:gd name="T43" fmla="*/ 59 h 64"/>
                <a:gd name="T44" fmla="*/ 30 w 66"/>
                <a:gd name="T45" fmla="*/ 57 h 64"/>
                <a:gd name="T46" fmla="*/ 25 w 66"/>
                <a:gd name="T47" fmla="*/ 51 h 64"/>
                <a:gd name="T48" fmla="*/ 18 w 66"/>
                <a:gd name="T49" fmla="*/ 52 h 64"/>
                <a:gd name="T50" fmla="*/ 14 w 66"/>
                <a:gd name="T51" fmla="*/ 46 h 64"/>
                <a:gd name="T52" fmla="*/ 10 w 66"/>
                <a:gd name="T53" fmla="*/ 48 h 64"/>
                <a:gd name="T54" fmla="*/ 2 w 66"/>
                <a:gd name="T55" fmla="*/ 47 h 64"/>
                <a:gd name="T56" fmla="*/ 1 w 66"/>
                <a:gd name="T57" fmla="*/ 35 h 64"/>
                <a:gd name="T58" fmla="*/ 7 w 66"/>
                <a:gd name="T59" fmla="*/ 35 h 64"/>
                <a:gd name="T60" fmla="*/ 10 w 66"/>
                <a:gd name="T61" fmla="*/ 37 h 64"/>
                <a:gd name="T62" fmla="*/ 12 w 66"/>
                <a:gd name="T63" fmla="*/ 25 h 64"/>
                <a:gd name="T64" fmla="*/ 13 w 66"/>
                <a:gd name="T65" fmla="*/ 16 h 64"/>
                <a:gd name="T66" fmla="*/ 19 w 66"/>
                <a:gd name="T67" fmla="*/ 6 h 64"/>
                <a:gd name="T68" fmla="*/ 24 w 66"/>
                <a:gd name="T69" fmla="*/ 2 h 64"/>
                <a:gd name="T70" fmla="*/ 36 w 66"/>
                <a:gd name="T71" fmla="*/ 0 h 64"/>
                <a:gd name="T72" fmla="*/ 47 w 66"/>
                <a:gd name="T73" fmla="*/ 2 h 64"/>
                <a:gd name="T74" fmla="*/ 59 w 66"/>
                <a:gd name="T75" fmla="*/ 7 h 6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64"/>
                <a:gd name="T116" fmla="*/ 66 w 66"/>
                <a:gd name="T117" fmla="*/ 64 h 6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64">
                  <a:moveTo>
                    <a:pt x="49" y="6"/>
                  </a:moveTo>
                  <a:cubicBezTo>
                    <a:pt x="50" y="7"/>
                    <a:pt x="46" y="7"/>
                    <a:pt x="45" y="9"/>
                  </a:cubicBezTo>
                  <a:cubicBezTo>
                    <a:pt x="45" y="9"/>
                    <a:pt x="46" y="11"/>
                    <a:pt x="46" y="11"/>
                  </a:cubicBezTo>
                  <a:cubicBezTo>
                    <a:pt x="44" y="12"/>
                    <a:pt x="41" y="9"/>
                    <a:pt x="40" y="11"/>
                  </a:cubicBezTo>
                  <a:cubicBezTo>
                    <a:pt x="39" y="12"/>
                    <a:pt x="43" y="13"/>
                    <a:pt x="43" y="15"/>
                  </a:cubicBezTo>
                  <a:cubicBezTo>
                    <a:pt x="44" y="18"/>
                    <a:pt x="42" y="22"/>
                    <a:pt x="43" y="25"/>
                  </a:cubicBezTo>
                  <a:cubicBezTo>
                    <a:pt x="43" y="30"/>
                    <a:pt x="41" y="36"/>
                    <a:pt x="44" y="40"/>
                  </a:cubicBezTo>
                  <a:cubicBezTo>
                    <a:pt x="49" y="47"/>
                    <a:pt x="57" y="51"/>
                    <a:pt x="63" y="56"/>
                  </a:cubicBezTo>
                  <a:cubicBezTo>
                    <a:pt x="64" y="57"/>
                    <a:pt x="66" y="58"/>
                    <a:pt x="66" y="60"/>
                  </a:cubicBezTo>
                  <a:cubicBezTo>
                    <a:pt x="66" y="62"/>
                    <a:pt x="64" y="63"/>
                    <a:pt x="62" y="62"/>
                  </a:cubicBezTo>
                  <a:cubicBezTo>
                    <a:pt x="60" y="62"/>
                    <a:pt x="58" y="59"/>
                    <a:pt x="56" y="59"/>
                  </a:cubicBezTo>
                  <a:cubicBezTo>
                    <a:pt x="55" y="59"/>
                    <a:pt x="55" y="62"/>
                    <a:pt x="54" y="62"/>
                  </a:cubicBezTo>
                  <a:cubicBezTo>
                    <a:pt x="52" y="63"/>
                    <a:pt x="49" y="63"/>
                    <a:pt x="47" y="62"/>
                  </a:cubicBezTo>
                  <a:cubicBezTo>
                    <a:pt x="46" y="61"/>
                    <a:pt x="45" y="58"/>
                    <a:pt x="43" y="57"/>
                  </a:cubicBezTo>
                  <a:cubicBezTo>
                    <a:pt x="42" y="56"/>
                    <a:pt x="40" y="56"/>
                    <a:pt x="40" y="57"/>
                  </a:cubicBezTo>
                  <a:cubicBezTo>
                    <a:pt x="40" y="59"/>
                    <a:pt x="44" y="60"/>
                    <a:pt x="44" y="62"/>
                  </a:cubicBezTo>
                  <a:cubicBezTo>
                    <a:pt x="44" y="64"/>
                    <a:pt x="41" y="64"/>
                    <a:pt x="40" y="63"/>
                  </a:cubicBezTo>
                  <a:cubicBezTo>
                    <a:pt x="38" y="63"/>
                    <a:pt x="38" y="59"/>
                    <a:pt x="36" y="59"/>
                  </a:cubicBezTo>
                  <a:cubicBezTo>
                    <a:pt x="32" y="57"/>
                    <a:pt x="28" y="60"/>
                    <a:pt x="24" y="59"/>
                  </a:cubicBezTo>
                  <a:cubicBezTo>
                    <a:pt x="23" y="58"/>
                    <a:pt x="26" y="56"/>
                    <a:pt x="26" y="55"/>
                  </a:cubicBezTo>
                  <a:cubicBezTo>
                    <a:pt x="26" y="54"/>
                    <a:pt x="24" y="52"/>
                    <a:pt x="25" y="51"/>
                  </a:cubicBezTo>
                  <a:cubicBezTo>
                    <a:pt x="26" y="49"/>
                    <a:pt x="30" y="51"/>
                    <a:pt x="30" y="49"/>
                  </a:cubicBezTo>
                  <a:cubicBezTo>
                    <a:pt x="30" y="47"/>
                    <a:pt x="26" y="48"/>
                    <a:pt x="25" y="47"/>
                  </a:cubicBezTo>
                  <a:cubicBezTo>
                    <a:pt x="24" y="45"/>
                    <a:pt x="23" y="42"/>
                    <a:pt x="21" y="42"/>
                  </a:cubicBezTo>
                  <a:cubicBezTo>
                    <a:pt x="20" y="41"/>
                    <a:pt x="17" y="43"/>
                    <a:pt x="15" y="43"/>
                  </a:cubicBezTo>
                  <a:cubicBezTo>
                    <a:pt x="14" y="42"/>
                    <a:pt x="14" y="39"/>
                    <a:pt x="12" y="38"/>
                  </a:cubicBezTo>
                  <a:cubicBezTo>
                    <a:pt x="11" y="38"/>
                    <a:pt x="9" y="39"/>
                    <a:pt x="8" y="40"/>
                  </a:cubicBezTo>
                  <a:cubicBezTo>
                    <a:pt x="6" y="40"/>
                    <a:pt x="3" y="41"/>
                    <a:pt x="2" y="39"/>
                  </a:cubicBezTo>
                  <a:cubicBezTo>
                    <a:pt x="0" y="36"/>
                    <a:pt x="0" y="32"/>
                    <a:pt x="1" y="29"/>
                  </a:cubicBezTo>
                  <a:cubicBezTo>
                    <a:pt x="2" y="27"/>
                    <a:pt x="5" y="28"/>
                    <a:pt x="6" y="29"/>
                  </a:cubicBezTo>
                  <a:cubicBezTo>
                    <a:pt x="7" y="29"/>
                    <a:pt x="7" y="32"/>
                    <a:pt x="8" y="31"/>
                  </a:cubicBezTo>
                  <a:cubicBezTo>
                    <a:pt x="9" y="28"/>
                    <a:pt x="9" y="24"/>
                    <a:pt x="10" y="21"/>
                  </a:cubicBezTo>
                  <a:cubicBezTo>
                    <a:pt x="10" y="19"/>
                    <a:pt x="10" y="16"/>
                    <a:pt x="11" y="13"/>
                  </a:cubicBezTo>
                  <a:cubicBezTo>
                    <a:pt x="12" y="10"/>
                    <a:pt x="14" y="8"/>
                    <a:pt x="16" y="5"/>
                  </a:cubicBezTo>
                  <a:cubicBezTo>
                    <a:pt x="17" y="4"/>
                    <a:pt x="18" y="2"/>
                    <a:pt x="20" y="2"/>
                  </a:cubicBezTo>
                  <a:cubicBezTo>
                    <a:pt x="23" y="1"/>
                    <a:pt x="26" y="0"/>
                    <a:pt x="30" y="0"/>
                  </a:cubicBezTo>
                  <a:cubicBezTo>
                    <a:pt x="33" y="0"/>
                    <a:pt x="36" y="1"/>
                    <a:pt x="39" y="2"/>
                  </a:cubicBezTo>
                  <a:cubicBezTo>
                    <a:pt x="43" y="3"/>
                    <a:pt x="47" y="3"/>
                    <a:pt x="49"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1" name="Freeform 3153"/>
            <p:cNvSpPr>
              <a:spLocks noChangeAspect="1"/>
            </p:cNvSpPr>
            <p:nvPr/>
          </p:nvSpPr>
          <p:spPr bwMode="auto">
            <a:xfrm>
              <a:off x="21971776" y="3755592"/>
              <a:ext cx="73643" cy="79391"/>
            </a:xfrm>
            <a:custGeom>
              <a:avLst/>
              <a:gdLst>
                <a:gd name="T0" fmla="*/ 2 w 9"/>
                <a:gd name="T1" fmla="*/ 1 h 11"/>
                <a:gd name="T2" fmla="*/ 1 w 9"/>
                <a:gd name="T3" fmla="*/ 2 h 11"/>
                <a:gd name="T4" fmla="*/ 10 w 9"/>
                <a:gd name="T5" fmla="*/ 12 h 11"/>
                <a:gd name="T6" fmla="*/ 11 w 9"/>
                <a:gd name="T7" fmla="*/ 8 h 11"/>
                <a:gd name="T8" fmla="*/ 7 w 9"/>
                <a:gd name="T9" fmla="*/ 4 h 11"/>
                <a:gd name="T10" fmla="*/ 2 w 9"/>
                <a:gd name="T11" fmla="*/ 1 h 11"/>
                <a:gd name="T12" fmla="*/ 0 60000 65536"/>
                <a:gd name="T13" fmla="*/ 0 60000 65536"/>
                <a:gd name="T14" fmla="*/ 0 60000 65536"/>
                <a:gd name="T15" fmla="*/ 0 60000 65536"/>
                <a:gd name="T16" fmla="*/ 0 60000 65536"/>
                <a:gd name="T17" fmla="*/ 0 60000 65536"/>
                <a:gd name="T18" fmla="*/ 0 w 9"/>
                <a:gd name="T19" fmla="*/ 0 h 11"/>
                <a:gd name="T20" fmla="*/ 9 w 9"/>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9" h="11">
                  <a:moveTo>
                    <a:pt x="2" y="1"/>
                  </a:moveTo>
                  <a:cubicBezTo>
                    <a:pt x="1" y="0"/>
                    <a:pt x="0" y="2"/>
                    <a:pt x="1" y="2"/>
                  </a:cubicBezTo>
                  <a:cubicBezTo>
                    <a:pt x="3" y="5"/>
                    <a:pt x="5" y="8"/>
                    <a:pt x="8" y="10"/>
                  </a:cubicBezTo>
                  <a:cubicBezTo>
                    <a:pt x="9" y="11"/>
                    <a:pt x="9" y="8"/>
                    <a:pt x="9" y="7"/>
                  </a:cubicBezTo>
                  <a:cubicBezTo>
                    <a:pt x="8" y="6"/>
                    <a:pt x="7" y="4"/>
                    <a:pt x="6" y="3"/>
                  </a:cubicBezTo>
                  <a:cubicBezTo>
                    <a:pt x="5" y="2"/>
                    <a:pt x="3" y="1"/>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2" name="Freeform 3431"/>
            <p:cNvSpPr>
              <a:spLocks noChangeAspect="1"/>
            </p:cNvSpPr>
            <p:nvPr/>
          </p:nvSpPr>
          <p:spPr bwMode="auto">
            <a:xfrm>
              <a:off x="23451296" y="3383082"/>
              <a:ext cx="167367" cy="103819"/>
            </a:xfrm>
            <a:custGeom>
              <a:avLst/>
              <a:gdLst>
                <a:gd name="T0" fmla="*/ 8 w 21"/>
                <a:gd name="T1" fmla="*/ 0 h 14"/>
                <a:gd name="T2" fmla="*/ 13 w 21"/>
                <a:gd name="T3" fmla="*/ 2 h 14"/>
                <a:gd name="T4" fmla="*/ 14 w 21"/>
                <a:gd name="T5" fmla="*/ 9 h 14"/>
                <a:gd name="T6" fmla="*/ 18 w 21"/>
                <a:gd name="T7" fmla="*/ 7 h 14"/>
                <a:gd name="T8" fmla="*/ 23 w 21"/>
                <a:gd name="T9" fmla="*/ 13 h 14"/>
                <a:gd name="T10" fmla="*/ 12 w 21"/>
                <a:gd name="T11" fmla="*/ 15 h 14"/>
                <a:gd name="T12" fmla="*/ 5 w 21"/>
                <a:gd name="T13" fmla="*/ 16 h 14"/>
                <a:gd name="T14" fmla="*/ 4 w 21"/>
                <a:gd name="T15" fmla="*/ 15 h 14"/>
                <a:gd name="T16" fmla="*/ 1 w 21"/>
                <a:gd name="T17" fmla="*/ 16 h 14"/>
                <a:gd name="T18" fmla="*/ 1 w 21"/>
                <a:gd name="T19" fmla="*/ 10 h 14"/>
                <a:gd name="T20" fmla="*/ 1 w 21"/>
                <a:gd name="T21" fmla="*/ 4 h 14"/>
                <a:gd name="T22" fmla="*/ 8 w 21"/>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
                <a:gd name="T37" fmla="*/ 0 h 14"/>
                <a:gd name="T38" fmla="*/ 21 w 21"/>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 h="14">
                  <a:moveTo>
                    <a:pt x="7" y="0"/>
                  </a:moveTo>
                  <a:cubicBezTo>
                    <a:pt x="9" y="0"/>
                    <a:pt x="10" y="1"/>
                    <a:pt x="11" y="2"/>
                  </a:cubicBezTo>
                  <a:cubicBezTo>
                    <a:pt x="12" y="4"/>
                    <a:pt x="11" y="6"/>
                    <a:pt x="12" y="7"/>
                  </a:cubicBezTo>
                  <a:cubicBezTo>
                    <a:pt x="13" y="8"/>
                    <a:pt x="14" y="5"/>
                    <a:pt x="15" y="6"/>
                  </a:cubicBezTo>
                  <a:cubicBezTo>
                    <a:pt x="17" y="7"/>
                    <a:pt x="21" y="9"/>
                    <a:pt x="19" y="11"/>
                  </a:cubicBezTo>
                  <a:cubicBezTo>
                    <a:pt x="18" y="13"/>
                    <a:pt x="13" y="11"/>
                    <a:pt x="10" y="12"/>
                  </a:cubicBezTo>
                  <a:cubicBezTo>
                    <a:pt x="8" y="12"/>
                    <a:pt x="6" y="13"/>
                    <a:pt x="4" y="13"/>
                  </a:cubicBezTo>
                  <a:cubicBezTo>
                    <a:pt x="4" y="13"/>
                    <a:pt x="4" y="12"/>
                    <a:pt x="3" y="12"/>
                  </a:cubicBezTo>
                  <a:cubicBezTo>
                    <a:pt x="2" y="12"/>
                    <a:pt x="1" y="14"/>
                    <a:pt x="1" y="13"/>
                  </a:cubicBezTo>
                  <a:cubicBezTo>
                    <a:pt x="0" y="12"/>
                    <a:pt x="1" y="9"/>
                    <a:pt x="1" y="8"/>
                  </a:cubicBezTo>
                  <a:cubicBezTo>
                    <a:pt x="1" y="6"/>
                    <a:pt x="0" y="4"/>
                    <a:pt x="1" y="3"/>
                  </a:cubicBezTo>
                  <a:cubicBezTo>
                    <a:pt x="2" y="1"/>
                    <a:pt x="5" y="0"/>
                    <a:pt x="7"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3" name="Freeform 3440"/>
            <p:cNvSpPr>
              <a:spLocks noChangeAspect="1"/>
            </p:cNvSpPr>
            <p:nvPr/>
          </p:nvSpPr>
          <p:spPr bwMode="auto">
            <a:xfrm>
              <a:off x="25903047" y="2399542"/>
              <a:ext cx="461934" cy="293125"/>
            </a:xfrm>
            <a:custGeom>
              <a:avLst/>
              <a:gdLst>
                <a:gd name="T0" fmla="*/ 64 w 57"/>
                <a:gd name="T1" fmla="*/ 22 h 40"/>
                <a:gd name="T2" fmla="*/ 65 w 57"/>
                <a:gd name="T3" fmla="*/ 35 h 40"/>
                <a:gd name="T4" fmla="*/ 40 w 57"/>
                <a:gd name="T5" fmla="*/ 40 h 40"/>
                <a:gd name="T6" fmla="*/ 19 w 57"/>
                <a:gd name="T7" fmla="*/ 40 h 40"/>
                <a:gd name="T8" fmla="*/ 5 w 57"/>
                <a:gd name="T9" fmla="*/ 47 h 40"/>
                <a:gd name="T10" fmla="*/ 1 w 57"/>
                <a:gd name="T11" fmla="*/ 44 h 40"/>
                <a:gd name="T12" fmla="*/ 1 w 57"/>
                <a:gd name="T13" fmla="*/ 29 h 40"/>
                <a:gd name="T14" fmla="*/ 6 w 57"/>
                <a:gd name="T15" fmla="*/ 23 h 40"/>
                <a:gd name="T16" fmla="*/ 11 w 57"/>
                <a:gd name="T17" fmla="*/ 24 h 40"/>
                <a:gd name="T18" fmla="*/ 8 w 57"/>
                <a:gd name="T19" fmla="*/ 16 h 40"/>
                <a:gd name="T20" fmla="*/ 16 w 57"/>
                <a:gd name="T21" fmla="*/ 5 h 40"/>
                <a:gd name="T22" fmla="*/ 22 w 57"/>
                <a:gd name="T23" fmla="*/ 13 h 40"/>
                <a:gd name="T24" fmla="*/ 23 w 57"/>
                <a:gd name="T25" fmla="*/ 2 h 40"/>
                <a:gd name="T26" fmla="*/ 29 w 57"/>
                <a:gd name="T27" fmla="*/ 2 h 40"/>
                <a:gd name="T28" fmla="*/ 31 w 57"/>
                <a:gd name="T29" fmla="*/ 13 h 40"/>
                <a:gd name="T30" fmla="*/ 36 w 57"/>
                <a:gd name="T31" fmla="*/ 7 h 40"/>
                <a:gd name="T32" fmla="*/ 40 w 57"/>
                <a:gd name="T33" fmla="*/ 12 h 40"/>
                <a:gd name="T34" fmla="*/ 44 w 57"/>
                <a:gd name="T35" fmla="*/ 10 h 40"/>
                <a:gd name="T36" fmla="*/ 54 w 57"/>
                <a:gd name="T37" fmla="*/ 19 h 40"/>
                <a:gd name="T38" fmla="*/ 56 w 57"/>
                <a:gd name="T39" fmla="*/ 16 h 40"/>
                <a:gd name="T40" fmla="*/ 64 w 57"/>
                <a:gd name="T41" fmla="*/ 22 h 4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7"/>
                <a:gd name="T64" fmla="*/ 0 h 40"/>
                <a:gd name="T65" fmla="*/ 57 w 57"/>
                <a:gd name="T66" fmla="*/ 40 h 4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7" h="40">
                  <a:moveTo>
                    <a:pt x="53" y="18"/>
                  </a:moveTo>
                  <a:cubicBezTo>
                    <a:pt x="55" y="21"/>
                    <a:pt x="57" y="27"/>
                    <a:pt x="54" y="29"/>
                  </a:cubicBezTo>
                  <a:cubicBezTo>
                    <a:pt x="48" y="30"/>
                    <a:pt x="40" y="31"/>
                    <a:pt x="33" y="33"/>
                  </a:cubicBezTo>
                  <a:cubicBezTo>
                    <a:pt x="28" y="35"/>
                    <a:pt x="22" y="32"/>
                    <a:pt x="16" y="33"/>
                  </a:cubicBezTo>
                  <a:cubicBezTo>
                    <a:pt x="12" y="34"/>
                    <a:pt x="8" y="38"/>
                    <a:pt x="4" y="39"/>
                  </a:cubicBezTo>
                  <a:cubicBezTo>
                    <a:pt x="3" y="40"/>
                    <a:pt x="1" y="38"/>
                    <a:pt x="1" y="37"/>
                  </a:cubicBezTo>
                  <a:cubicBezTo>
                    <a:pt x="0" y="33"/>
                    <a:pt x="0" y="28"/>
                    <a:pt x="1" y="24"/>
                  </a:cubicBezTo>
                  <a:cubicBezTo>
                    <a:pt x="1" y="22"/>
                    <a:pt x="3" y="20"/>
                    <a:pt x="5" y="19"/>
                  </a:cubicBezTo>
                  <a:cubicBezTo>
                    <a:pt x="6" y="19"/>
                    <a:pt x="8" y="21"/>
                    <a:pt x="9" y="20"/>
                  </a:cubicBezTo>
                  <a:cubicBezTo>
                    <a:pt x="10" y="17"/>
                    <a:pt x="7" y="15"/>
                    <a:pt x="7" y="13"/>
                  </a:cubicBezTo>
                  <a:cubicBezTo>
                    <a:pt x="8" y="10"/>
                    <a:pt x="10" y="5"/>
                    <a:pt x="13" y="4"/>
                  </a:cubicBezTo>
                  <a:cubicBezTo>
                    <a:pt x="16" y="4"/>
                    <a:pt x="15" y="12"/>
                    <a:pt x="18" y="11"/>
                  </a:cubicBezTo>
                  <a:cubicBezTo>
                    <a:pt x="20" y="10"/>
                    <a:pt x="17" y="4"/>
                    <a:pt x="19" y="2"/>
                  </a:cubicBezTo>
                  <a:cubicBezTo>
                    <a:pt x="20" y="0"/>
                    <a:pt x="23" y="0"/>
                    <a:pt x="24" y="2"/>
                  </a:cubicBezTo>
                  <a:cubicBezTo>
                    <a:pt x="26" y="4"/>
                    <a:pt x="24" y="10"/>
                    <a:pt x="26" y="11"/>
                  </a:cubicBezTo>
                  <a:cubicBezTo>
                    <a:pt x="28" y="13"/>
                    <a:pt x="28" y="6"/>
                    <a:pt x="30" y="6"/>
                  </a:cubicBezTo>
                  <a:cubicBezTo>
                    <a:pt x="32" y="5"/>
                    <a:pt x="32" y="9"/>
                    <a:pt x="33" y="10"/>
                  </a:cubicBezTo>
                  <a:cubicBezTo>
                    <a:pt x="35" y="10"/>
                    <a:pt x="35" y="7"/>
                    <a:pt x="36" y="8"/>
                  </a:cubicBezTo>
                  <a:cubicBezTo>
                    <a:pt x="40" y="9"/>
                    <a:pt x="41" y="14"/>
                    <a:pt x="45" y="16"/>
                  </a:cubicBezTo>
                  <a:cubicBezTo>
                    <a:pt x="46" y="16"/>
                    <a:pt x="45" y="13"/>
                    <a:pt x="46" y="13"/>
                  </a:cubicBezTo>
                  <a:cubicBezTo>
                    <a:pt x="49" y="14"/>
                    <a:pt x="52" y="16"/>
                    <a:pt x="53" y="1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4" name="Freeform 3441"/>
            <p:cNvSpPr>
              <a:spLocks noChangeAspect="1"/>
            </p:cNvSpPr>
            <p:nvPr/>
          </p:nvSpPr>
          <p:spPr bwMode="auto">
            <a:xfrm>
              <a:off x="25260362" y="2259092"/>
              <a:ext cx="629302" cy="299222"/>
            </a:xfrm>
            <a:custGeom>
              <a:avLst/>
              <a:gdLst>
                <a:gd name="T0" fmla="*/ 78 w 78"/>
                <a:gd name="T1" fmla="*/ 8 h 41"/>
                <a:gd name="T2" fmla="*/ 88 w 78"/>
                <a:gd name="T3" fmla="*/ 16 h 41"/>
                <a:gd name="T4" fmla="*/ 89 w 78"/>
                <a:gd name="T5" fmla="*/ 26 h 41"/>
                <a:gd name="T6" fmla="*/ 80 w 78"/>
                <a:gd name="T7" fmla="*/ 25 h 41"/>
                <a:gd name="T8" fmla="*/ 80 w 78"/>
                <a:gd name="T9" fmla="*/ 30 h 41"/>
                <a:gd name="T10" fmla="*/ 92 w 78"/>
                <a:gd name="T11" fmla="*/ 38 h 41"/>
                <a:gd name="T12" fmla="*/ 92 w 78"/>
                <a:gd name="T13" fmla="*/ 47 h 41"/>
                <a:gd name="T14" fmla="*/ 69 w 78"/>
                <a:gd name="T15" fmla="*/ 47 h 41"/>
                <a:gd name="T16" fmla="*/ 54 w 78"/>
                <a:gd name="T17" fmla="*/ 41 h 41"/>
                <a:gd name="T18" fmla="*/ 42 w 78"/>
                <a:gd name="T19" fmla="*/ 37 h 41"/>
                <a:gd name="T20" fmla="*/ 36 w 78"/>
                <a:gd name="T21" fmla="*/ 33 h 41"/>
                <a:gd name="T22" fmla="*/ 30 w 78"/>
                <a:gd name="T23" fmla="*/ 36 h 41"/>
                <a:gd name="T24" fmla="*/ 16 w 78"/>
                <a:gd name="T25" fmla="*/ 30 h 41"/>
                <a:gd name="T26" fmla="*/ 16 w 78"/>
                <a:gd name="T27" fmla="*/ 24 h 41"/>
                <a:gd name="T28" fmla="*/ 1 w 78"/>
                <a:gd name="T29" fmla="*/ 23 h 41"/>
                <a:gd name="T30" fmla="*/ 1 w 78"/>
                <a:gd name="T31" fmla="*/ 19 h 41"/>
                <a:gd name="T32" fmla="*/ 17 w 78"/>
                <a:gd name="T33" fmla="*/ 16 h 41"/>
                <a:gd name="T34" fmla="*/ 18 w 78"/>
                <a:gd name="T35" fmla="*/ 8 h 41"/>
                <a:gd name="T36" fmla="*/ 28 w 78"/>
                <a:gd name="T37" fmla="*/ 5 h 41"/>
                <a:gd name="T38" fmla="*/ 41 w 78"/>
                <a:gd name="T39" fmla="*/ 4 h 41"/>
                <a:gd name="T40" fmla="*/ 49 w 78"/>
                <a:gd name="T41" fmla="*/ 0 h 41"/>
                <a:gd name="T42" fmla="*/ 60 w 78"/>
                <a:gd name="T43" fmla="*/ 6 h 41"/>
                <a:gd name="T44" fmla="*/ 60 w 78"/>
                <a:gd name="T45" fmla="*/ 12 h 41"/>
                <a:gd name="T46" fmla="*/ 57 w 78"/>
                <a:gd name="T47" fmla="*/ 18 h 41"/>
                <a:gd name="T48" fmla="*/ 60 w 78"/>
                <a:gd name="T49" fmla="*/ 18 h 41"/>
                <a:gd name="T50" fmla="*/ 65 w 78"/>
                <a:gd name="T51" fmla="*/ 12 h 41"/>
                <a:gd name="T52" fmla="*/ 66 w 78"/>
                <a:gd name="T53" fmla="*/ 6 h 41"/>
                <a:gd name="T54" fmla="*/ 72 w 78"/>
                <a:gd name="T55" fmla="*/ 6 h 41"/>
                <a:gd name="T56" fmla="*/ 75 w 78"/>
                <a:gd name="T57" fmla="*/ 8 h 41"/>
                <a:gd name="T58" fmla="*/ 78 w 78"/>
                <a:gd name="T59" fmla="*/ 8 h 4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8"/>
                <a:gd name="T91" fmla="*/ 0 h 41"/>
                <a:gd name="T92" fmla="*/ 78 w 78"/>
                <a:gd name="T93" fmla="*/ 41 h 4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8" h="41">
                  <a:moveTo>
                    <a:pt x="65" y="7"/>
                  </a:moveTo>
                  <a:cubicBezTo>
                    <a:pt x="68" y="8"/>
                    <a:pt x="71" y="10"/>
                    <a:pt x="73" y="13"/>
                  </a:cubicBezTo>
                  <a:cubicBezTo>
                    <a:pt x="75" y="15"/>
                    <a:pt x="76" y="20"/>
                    <a:pt x="74" y="22"/>
                  </a:cubicBezTo>
                  <a:cubicBezTo>
                    <a:pt x="73" y="24"/>
                    <a:pt x="69" y="20"/>
                    <a:pt x="66" y="21"/>
                  </a:cubicBezTo>
                  <a:cubicBezTo>
                    <a:pt x="65" y="22"/>
                    <a:pt x="65" y="24"/>
                    <a:pt x="66" y="25"/>
                  </a:cubicBezTo>
                  <a:cubicBezTo>
                    <a:pt x="69" y="28"/>
                    <a:pt x="73" y="29"/>
                    <a:pt x="76" y="32"/>
                  </a:cubicBezTo>
                  <a:cubicBezTo>
                    <a:pt x="77" y="34"/>
                    <a:pt x="78" y="38"/>
                    <a:pt x="76" y="39"/>
                  </a:cubicBezTo>
                  <a:cubicBezTo>
                    <a:pt x="70" y="41"/>
                    <a:pt x="63" y="40"/>
                    <a:pt x="57" y="39"/>
                  </a:cubicBezTo>
                  <a:cubicBezTo>
                    <a:pt x="53" y="38"/>
                    <a:pt x="49" y="36"/>
                    <a:pt x="45" y="34"/>
                  </a:cubicBezTo>
                  <a:cubicBezTo>
                    <a:pt x="41" y="33"/>
                    <a:pt x="38" y="33"/>
                    <a:pt x="35" y="31"/>
                  </a:cubicBezTo>
                  <a:cubicBezTo>
                    <a:pt x="33" y="30"/>
                    <a:pt x="32" y="28"/>
                    <a:pt x="30" y="28"/>
                  </a:cubicBezTo>
                  <a:cubicBezTo>
                    <a:pt x="28" y="27"/>
                    <a:pt x="26" y="30"/>
                    <a:pt x="25" y="30"/>
                  </a:cubicBezTo>
                  <a:cubicBezTo>
                    <a:pt x="20" y="29"/>
                    <a:pt x="16" y="28"/>
                    <a:pt x="13" y="25"/>
                  </a:cubicBezTo>
                  <a:cubicBezTo>
                    <a:pt x="11" y="24"/>
                    <a:pt x="14" y="20"/>
                    <a:pt x="13" y="20"/>
                  </a:cubicBezTo>
                  <a:cubicBezTo>
                    <a:pt x="9" y="18"/>
                    <a:pt x="4" y="20"/>
                    <a:pt x="1" y="19"/>
                  </a:cubicBezTo>
                  <a:cubicBezTo>
                    <a:pt x="0" y="19"/>
                    <a:pt x="0" y="17"/>
                    <a:pt x="1" y="16"/>
                  </a:cubicBezTo>
                  <a:cubicBezTo>
                    <a:pt x="5" y="15"/>
                    <a:pt x="10" y="16"/>
                    <a:pt x="14" y="13"/>
                  </a:cubicBezTo>
                  <a:cubicBezTo>
                    <a:pt x="16" y="12"/>
                    <a:pt x="13" y="9"/>
                    <a:pt x="15" y="7"/>
                  </a:cubicBezTo>
                  <a:cubicBezTo>
                    <a:pt x="17" y="5"/>
                    <a:pt x="20" y="5"/>
                    <a:pt x="23" y="4"/>
                  </a:cubicBezTo>
                  <a:cubicBezTo>
                    <a:pt x="27" y="3"/>
                    <a:pt x="30" y="4"/>
                    <a:pt x="34" y="3"/>
                  </a:cubicBezTo>
                  <a:cubicBezTo>
                    <a:pt x="37" y="3"/>
                    <a:pt x="39" y="0"/>
                    <a:pt x="41" y="0"/>
                  </a:cubicBezTo>
                  <a:cubicBezTo>
                    <a:pt x="44" y="1"/>
                    <a:pt x="48" y="2"/>
                    <a:pt x="50" y="5"/>
                  </a:cubicBezTo>
                  <a:cubicBezTo>
                    <a:pt x="51" y="6"/>
                    <a:pt x="50" y="8"/>
                    <a:pt x="50" y="10"/>
                  </a:cubicBezTo>
                  <a:cubicBezTo>
                    <a:pt x="49" y="12"/>
                    <a:pt x="47" y="13"/>
                    <a:pt x="47" y="15"/>
                  </a:cubicBezTo>
                  <a:cubicBezTo>
                    <a:pt x="47" y="16"/>
                    <a:pt x="49" y="16"/>
                    <a:pt x="50" y="15"/>
                  </a:cubicBezTo>
                  <a:cubicBezTo>
                    <a:pt x="52" y="14"/>
                    <a:pt x="53" y="12"/>
                    <a:pt x="54" y="10"/>
                  </a:cubicBezTo>
                  <a:cubicBezTo>
                    <a:pt x="55" y="9"/>
                    <a:pt x="53" y="6"/>
                    <a:pt x="55" y="5"/>
                  </a:cubicBezTo>
                  <a:cubicBezTo>
                    <a:pt x="56" y="4"/>
                    <a:pt x="58" y="5"/>
                    <a:pt x="60" y="5"/>
                  </a:cubicBezTo>
                  <a:cubicBezTo>
                    <a:pt x="61" y="6"/>
                    <a:pt x="61" y="7"/>
                    <a:pt x="62" y="7"/>
                  </a:cubicBezTo>
                  <a:cubicBezTo>
                    <a:pt x="63" y="8"/>
                    <a:pt x="64" y="6"/>
                    <a:pt x="65"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5" name="Freeform 3442"/>
            <p:cNvSpPr>
              <a:spLocks noChangeAspect="1"/>
            </p:cNvSpPr>
            <p:nvPr/>
          </p:nvSpPr>
          <p:spPr bwMode="auto">
            <a:xfrm>
              <a:off x="25092994" y="2057567"/>
              <a:ext cx="502102" cy="238170"/>
            </a:xfrm>
            <a:custGeom>
              <a:avLst/>
              <a:gdLst>
                <a:gd name="T0" fmla="*/ 46 w 62"/>
                <a:gd name="T1" fmla="*/ 1 h 33"/>
                <a:gd name="T2" fmla="*/ 65 w 62"/>
                <a:gd name="T3" fmla="*/ 14 h 33"/>
                <a:gd name="T4" fmla="*/ 75 w 62"/>
                <a:gd name="T5" fmla="*/ 15 h 33"/>
                <a:gd name="T6" fmla="*/ 69 w 62"/>
                <a:gd name="T7" fmla="*/ 20 h 33"/>
                <a:gd name="T8" fmla="*/ 74 w 62"/>
                <a:gd name="T9" fmla="*/ 30 h 33"/>
                <a:gd name="T10" fmla="*/ 63 w 62"/>
                <a:gd name="T11" fmla="*/ 33 h 33"/>
                <a:gd name="T12" fmla="*/ 51 w 62"/>
                <a:gd name="T13" fmla="*/ 35 h 33"/>
                <a:gd name="T14" fmla="*/ 38 w 62"/>
                <a:gd name="T15" fmla="*/ 37 h 33"/>
                <a:gd name="T16" fmla="*/ 29 w 62"/>
                <a:gd name="T17" fmla="*/ 39 h 33"/>
                <a:gd name="T18" fmla="*/ 12 w 62"/>
                <a:gd name="T19" fmla="*/ 37 h 33"/>
                <a:gd name="T20" fmla="*/ 0 w 62"/>
                <a:gd name="T21" fmla="*/ 33 h 33"/>
                <a:gd name="T22" fmla="*/ 0 w 62"/>
                <a:gd name="T23" fmla="*/ 31 h 33"/>
                <a:gd name="T24" fmla="*/ 11 w 62"/>
                <a:gd name="T25" fmla="*/ 26 h 33"/>
                <a:gd name="T26" fmla="*/ 11 w 62"/>
                <a:gd name="T27" fmla="*/ 20 h 33"/>
                <a:gd name="T28" fmla="*/ 25 w 62"/>
                <a:gd name="T29" fmla="*/ 12 h 33"/>
                <a:gd name="T30" fmla="*/ 36 w 62"/>
                <a:gd name="T31" fmla="*/ 11 h 33"/>
                <a:gd name="T32" fmla="*/ 40 w 62"/>
                <a:gd name="T33" fmla="*/ 6 h 33"/>
                <a:gd name="T34" fmla="*/ 40 w 62"/>
                <a:gd name="T35" fmla="*/ 2 h 33"/>
                <a:gd name="T36" fmla="*/ 46 w 62"/>
                <a:gd name="T37" fmla="*/ 1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2"/>
                <a:gd name="T58" fmla="*/ 0 h 33"/>
                <a:gd name="T59" fmla="*/ 62 w 62"/>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2" h="33">
                  <a:moveTo>
                    <a:pt x="38" y="1"/>
                  </a:moveTo>
                  <a:cubicBezTo>
                    <a:pt x="44" y="4"/>
                    <a:pt x="49" y="9"/>
                    <a:pt x="54" y="12"/>
                  </a:cubicBezTo>
                  <a:cubicBezTo>
                    <a:pt x="57" y="13"/>
                    <a:pt x="61" y="11"/>
                    <a:pt x="62" y="13"/>
                  </a:cubicBezTo>
                  <a:cubicBezTo>
                    <a:pt x="62" y="15"/>
                    <a:pt x="57" y="15"/>
                    <a:pt x="57" y="17"/>
                  </a:cubicBezTo>
                  <a:cubicBezTo>
                    <a:pt x="57" y="20"/>
                    <a:pt x="62" y="23"/>
                    <a:pt x="61" y="25"/>
                  </a:cubicBezTo>
                  <a:cubicBezTo>
                    <a:pt x="60" y="28"/>
                    <a:pt x="55" y="27"/>
                    <a:pt x="52" y="28"/>
                  </a:cubicBezTo>
                  <a:cubicBezTo>
                    <a:pt x="49" y="28"/>
                    <a:pt x="46" y="29"/>
                    <a:pt x="42" y="30"/>
                  </a:cubicBezTo>
                  <a:cubicBezTo>
                    <a:pt x="38" y="31"/>
                    <a:pt x="34" y="31"/>
                    <a:pt x="31" y="31"/>
                  </a:cubicBezTo>
                  <a:cubicBezTo>
                    <a:pt x="28" y="31"/>
                    <a:pt x="26" y="33"/>
                    <a:pt x="24" y="33"/>
                  </a:cubicBezTo>
                  <a:cubicBezTo>
                    <a:pt x="19" y="33"/>
                    <a:pt x="15" y="32"/>
                    <a:pt x="10" y="31"/>
                  </a:cubicBezTo>
                  <a:cubicBezTo>
                    <a:pt x="7" y="30"/>
                    <a:pt x="3" y="30"/>
                    <a:pt x="0" y="28"/>
                  </a:cubicBezTo>
                  <a:cubicBezTo>
                    <a:pt x="0" y="28"/>
                    <a:pt x="0" y="26"/>
                    <a:pt x="0" y="26"/>
                  </a:cubicBezTo>
                  <a:cubicBezTo>
                    <a:pt x="3" y="24"/>
                    <a:pt x="7" y="24"/>
                    <a:pt x="9" y="22"/>
                  </a:cubicBezTo>
                  <a:cubicBezTo>
                    <a:pt x="11" y="21"/>
                    <a:pt x="8" y="19"/>
                    <a:pt x="9" y="17"/>
                  </a:cubicBezTo>
                  <a:cubicBezTo>
                    <a:pt x="13" y="14"/>
                    <a:pt x="17" y="12"/>
                    <a:pt x="21" y="10"/>
                  </a:cubicBezTo>
                  <a:cubicBezTo>
                    <a:pt x="24" y="9"/>
                    <a:pt x="27" y="10"/>
                    <a:pt x="30" y="9"/>
                  </a:cubicBezTo>
                  <a:cubicBezTo>
                    <a:pt x="32" y="8"/>
                    <a:pt x="32" y="7"/>
                    <a:pt x="33" y="5"/>
                  </a:cubicBezTo>
                  <a:cubicBezTo>
                    <a:pt x="34" y="4"/>
                    <a:pt x="32" y="3"/>
                    <a:pt x="33" y="2"/>
                  </a:cubicBezTo>
                  <a:cubicBezTo>
                    <a:pt x="35" y="1"/>
                    <a:pt x="37" y="0"/>
                    <a:pt x="38"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6" name="Freeform 3446"/>
            <p:cNvSpPr>
              <a:spLocks noChangeAspect="1"/>
            </p:cNvSpPr>
            <p:nvPr/>
          </p:nvSpPr>
          <p:spPr bwMode="auto">
            <a:xfrm>
              <a:off x="29536754" y="3291479"/>
              <a:ext cx="87028" cy="79391"/>
            </a:xfrm>
            <a:custGeom>
              <a:avLst/>
              <a:gdLst>
                <a:gd name="T0" fmla="*/ 2 w 11"/>
                <a:gd name="T1" fmla="*/ 1 h 11"/>
                <a:gd name="T2" fmla="*/ 0 w 11"/>
                <a:gd name="T3" fmla="*/ 5 h 11"/>
                <a:gd name="T4" fmla="*/ 4 w 11"/>
                <a:gd name="T5" fmla="*/ 12 h 11"/>
                <a:gd name="T6" fmla="*/ 9 w 11"/>
                <a:gd name="T7" fmla="*/ 12 h 11"/>
                <a:gd name="T8" fmla="*/ 13 w 11"/>
                <a:gd name="T9" fmla="*/ 8 h 11"/>
                <a:gd name="T10" fmla="*/ 11 w 11"/>
                <a:gd name="T11" fmla="*/ 2 h 11"/>
                <a:gd name="T12" fmla="*/ 8 w 11"/>
                <a:gd name="T13" fmla="*/ 1 h 11"/>
                <a:gd name="T14" fmla="*/ 2 w 11"/>
                <a:gd name="T15" fmla="*/ 1 h 11"/>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11"/>
                <a:gd name="T26" fmla="*/ 11 w 11"/>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11">
                  <a:moveTo>
                    <a:pt x="2" y="1"/>
                  </a:moveTo>
                  <a:cubicBezTo>
                    <a:pt x="1" y="1"/>
                    <a:pt x="0" y="3"/>
                    <a:pt x="0" y="4"/>
                  </a:cubicBezTo>
                  <a:cubicBezTo>
                    <a:pt x="1" y="6"/>
                    <a:pt x="2" y="9"/>
                    <a:pt x="3" y="10"/>
                  </a:cubicBezTo>
                  <a:cubicBezTo>
                    <a:pt x="5" y="11"/>
                    <a:pt x="6" y="11"/>
                    <a:pt x="8" y="10"/>
                  </a:cubicBezTo>
                  <a:cubicBezTo>
                    <a:pt x="9" y="9"/>
                    <a:pt x="10" y="9"/>
                    <a:pt x="11" y="7"/>
                  </a:cubicBezTo>
                  <a:cubicBezTo>
                    <a:pt x="11" y="5"/>
                    <a:pt x="10" y="4"/>
                    <a:pt x="9" y="2"/>
                  </a:cubicBezTo>
                  <a:cubicBezTo>
                    <a:pt x="9" y="1"/>
                    <a:pt x="8" y="1"/>
                    <a:pt x="7" y="1"/>
                  </a:cubicBezTo>
                  <a:cubicBezTo>
                    <a:pt x="5" y="1"/>
                    <a:pt x="4"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7" name="Freeform 3447"/>
            <p:cNvSpPr>
              <a:spLocks noChangeAspect="1"/>
            </p:cNvSpPr>
            <p:nvPr/>
          </p:nvSpPr>
          <p:spPr bwMode="auto">
            <a:xfrm>
              <a:off x="29556843" y="3358651"/>
              <a:ext cx="307952" cy="122138"/>
            </a:xfrm>
            <a:custGeom>
              <a:avLst/>
              <a:gdLst>
                <a:gd name="T0" fmla="*/ 1 w 38"/>
                <a:gd name="T1" fmla="*/ 13 h 17"/>
                <a:gd name="T2" fmla="*/ 1 w 38"/>
                <a:gd name="T3" fmla="*/ 16 h 17"/>
                <a:gd name="T4" fmla="*/ 13 w 38"/>
                <a:gd name="T5" fmla="*/ 14 h 17"/>
                <a:gd name="T6" fmla="*/ 38 w 38"/>
                <a:gd name="T7" fmla="*/ 18 h 17"/>
                <a:gd name="T8" fmla="*/ 44 w 38"/>
                <a:gd name="T9" fmla="*/ 19 h 17"/>
                <a:gd name="T10" fmla="*/ 46 w 38"/>
                <a:gd name="T11" fmla="*/ 13 h 17"/>
                <a:gd name="T12" fmla="*/ 36 w 38"/>
                <a:gd name="T13" fmla="*/ 5 h 17"/>
                <a:gd name="T14" fmla="*/ 18 w 38"/>
                <a:gd name="T15" fmla="*/ 1 h 17"/>
                <a:gd name="T16" fmla="*/ 10 w 38"/>
                <a:gd name="T17" fmla="*/ 2 h 17"/>
                <a:gd name="T18" fmla="*/ 10 w 38"/>
                <a:gd name="T19" fmla="*/ 9 h 17"/>
                <a:gd name="T20" fmla="*/ 1 w 38"/>
                <a:gd name="T21" fmla="*/ 13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
                <a:gd name="T34" fmla="*/ 0 h 17"/>
                <a:gd name="T35" fmla="*/ 38 w 3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 h="17">
                  <a:moveTo>
                    <a:pt x="1" y="11"/>
                  </a:moveTo>
                  <a:cubicBezTo>
                    <a:pt x="0" y="12"/>
                    <a:pt x="0" y="14"/>
                    <a:pt x="1" y="14"/>
                  </a:cubicBezTo>
                  <a:cubicBezTo>
                    <a:pt x="5" y="14"/>
                    <a:pt x="8" y="11"/>
                    <a:pt x="11" y="12"/>
                  </a:cubicBezTo>
                  <a:cubicBezTo>
                    <a:pt x="18" y="12"/>
                    <a:pt x="24" y="14"/>
                    <a:pt x="31" y="15"/>
                  </a:cubicBezTo>
                  <a:cubicBezTo>
                    <a:pt x="33" y="15"/>
                    <a:pt x="34" y="17"/>
                    <a:pt x="36" y="16"/>
                  </a:cubicBezTo>
                  <a:cubicBezTo>
                    <a:pt x="37" y="15"/>
                    <a:pt x="38" y="13"/>
                    <a:pt x="38" y="11"/>
                  </a:cubicBezTo>
                  <a:cubicBezTo>
                    <a:pt x="36" y="8"/>
                    <a:pt x="33" y="5"/>
                    <a:pt x="30" y="4"/>
                  </a:cubicBezTo>
                  <a:cubicBezTo>
                    <a:pt x="25" y="2"/>
                    <a:pt x="20" y="1"/>
                    <a:pt x="15" y="1"/>
                  </a:cubicBezTo>
                  <a:cubicBezTo>
                    <a:pt x="12" y="0"/>
                    <a:pt x="9" y="1"/>
                    <a:pt x="8" y="2"/>
                  </a:cubicBezTo>
                  <a:cubicBezTo>
                    <a:pt x="6" y="4"/>
                    <a:pt x="9" y="7"/>
                    <a:pt x="8" y="8"/>
                  </a:cubicBezTo>
                  <a:cubicBezTo>
                    <a:pt x="6" y="10"/>
                    <a:pt x="3" y="9"/>
                    <a:pt x="1" y="1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8" name="Freeform 3448"/>
            <p:cNvSpPr>
              <a:spLocks noChangeAspect="1"/>
            </p:cNvSpPr>
            <p:nvPr/>
          </p:nvSpPr>
          <p:spPr bwMode="auto">
            <a:xfrm>
              <a:off x="29175248" y="2961716"/>
              <a:ext cx="702943" cy="299222"/>
            </a:xfrm>
            <a:custGeom>
              <a:avLst/>
              <a:gdLst>
                <a:gd name="T0" fmla="*/ 18 w 88"/>
                <a:gd name="T1" fmla="*/ 0 h 41"/>
                <a:gd name="T2" fmla="*/ 35 w 88"/>
                <a:gd name="T3" fmla="*/ 12 h 41"/>
                <a:gd name="T4" fmla="*/ 41 w 88"/>
                <a:gd name="T5" fmla="*/ 12 h 41"/>
                <a:gd name="T6" fmla="*/ 43 w 88"/>
                <a:gd name="T7" fmla="*/ 17 h 41"/>
                <a:gd name="T8" fmla="*/ 49 w 88"/>
                <a:gd name="T9" fmla="*/ 17 h 41"/>
                <a:gd name="T10" fmla="*/ 48 w 88"/>
                <a:gd name="T11" fmla="*/ 7 h 41"/>
                <a:gd name="T12" fmla="*/ 51 w 88"/>
                <a:gd name="T13" fmla="*/ 6 h 41"/>
                <a:gd name="T14" fmla="*/ 51 w 88"/>
                <a:gd name="T15" fmla="*/ 4 h 41"/>
                <a:gd name="T16" fmla="*/ 63 w 88"/>
                <a:gd name="T17" fmla="*/ 11 h 41"/>
                <a:gd name="T18" fmla="*/ 73 w 88"/>
                <a:gd name="T19" fmla="*/ 12 h 41"/>
                <a:gd name="T20" fmla="*/ 79 w 88"/>
                <a:gd name="T21" fmla="*/ 10 h 41"/>
                <a:gd name="T22" fmla="*/ 89 w 88"/>
                <a:gd name="T23" fmla="*/ 13 h 41"/>
                <a:gd name="T24" fmla="*/ 104 w 88"/>
                <a:gd name="T25" fmla="*/ 19 h 41"/>
                <a:gd name="T26" fmla="*/ 99 w 88"/>
                <a:gd name="T27" fmla="*/ 24 h 41"/>
                <a:gd name="T28" fmla="*/ 104 w 88"/>
                <a:gd name="T29" fmla="*/ 30 h 41"/>
                <a:gd name="T30" fmla="*/ 95 w 88"/>
                <a:gd name="T31" fmla="*/ 36 h 41"/>
                <a:gd name="T32" fmla="*/ 75 w 88"/>
                <a:gd name="T33" fmla="*/ 27 h 41"/>
                <a:gd name="T34" fmla="*/ 73 w 88"/>
                <a:gd name="T35" fmla="*/ 23 h 41"/>
                <a:gd name="T36" fmla="*/ 74 w 88"/>
                <a:gd name="T37" fmla="*/ 18 h 41"/>
                <a:gd name="T38" fmla="*/ 70 w 88"/>
                <a:gd name="T39" fmla="*/ 16 h 41"/>
                <a:gd name="T40" fmla="*/ 64 w 88"/>
                <a:gd name="T41" fmla="*/ 19 h 41"/>
                <a:gd name="T42" fmla="*/ 69 w 88"/>
                <a:gd name="T43" fmla="*/ 29 h 41"/>
                <a:gd name="T44" fmla="*/ 84 w 88"/>
                <a:gd name="T45" fmla="*/ 35 h 41"/>
                <a:gd name="T46" fmla="*/ 91 w 88"/>
                <a:gd name="T47" fmla="*/ 38 h 41"/>
                <a:gd name="T48" fmla="*/ 92 w 88"/>
                <a:gd name="T49" fmla="*/ 42 h 41"/>
                <a:gd name="T50" fmla="*/ 78 w 88"/>
                <a:gd name="T51" fmla="*/ 38 h 41"/>
                <a:gd name="T52" fmla="*/ 76 w 88"/>
                <a:gd name="T53" fmla="*/ 41 h 41"/>
                <a:gd name="T54" fmla="*/ 70 w 88"/>
                <a:gd name="T55" fmla="*/ 39 h 41"/>
                <a:gd name="T56" fmla="*/ 69 w 88"/>
                <a:gd name="T57" fmla="*/ 36 h 41"/>
                <a:gd name="T58" fmla="*/ 62 w 88"/>
                <a:gd name="T59" fmla="*/ 38 h 41"/>
                <a:gd name="T60" fmla="*/ 49 w 88"/>
                <a:gd name="T61" fmla="*/ 42 h 41"/>
                <a:gd name="T62" fmla="*/ 43 w 88"/>
                <a:gd name="T63" fmla="*/ 37 h 41"/>
                <a:gd name="T64" fmla="*/ 41 w 88"/>
                <a:gd name="T65" fmla="*/ 41 h 41"/>
                <a:gd name="T66" fmla="*/ 42 w 88"/>
                <a:gd name="T67" fmla="*/ 44 h 41"/>
                <a:gd name="T68" fmla="*/ 38 w 88"/>
                <a:gd name="T69" fmla="*/ 49 h 41"/>
                <a:gd name="T70" fmla="*/ 27 w 88"/>
                <a:gd name="T71" fmla="*/ 45 h 41"/>
                <a:gd name="T72" fmla="*/ 17 w 88"/>
                <a:gd name="T73" fmla="*/ 37 h 41"/>
                <a:gd name="T74" fmla="*/ 8 w 88"/>
                <a:gd name="T75" fmla="*/ 33 h 41"/>
                <a:gd name="T76" fmla="*/ 1 w 88"/>
                <a:gd name="T77" fmla="*/ 29 h 41"/>
                <a:gd name="T78" fmla="*/ 2 w 88"/>
                <a:gd name="T79" fmla="*/ 25 h 41"/>
                <a:gd name="T80" fmla="*/ 7 w 88"/>
                <a:gd name="T81" fmla="*/ 24 h 41"/>
                <a:gd name="T82" fmla="*/ 1 w 88"/>
                <a:gd name="T83" fmla="*/ 18 h 41"/>
                <a:gd name="T84" fmla="*/ 6 w 88"/>
                <a:gd name="T85" fmla="*/ 17 h 41"/>
                <a:gd name="T86" fmla="*/ 5 w 88"/>
                <a:gd name="T87" fmla="*/ 12 h 41"/>
                <a:gd name="T88" fmla="*/ 11 w 88"/>
                <a:gd name="T89" fmla="*/ 7 h 41"/>
                <a:gd name="T90" fmla="*/ 11 w 88"/>
                <a:gd name="T91" fmla="*/ 2 h 41"/>
                <a:gd name="T92" fmla="*/ 14 w 88"/>
                <a:gd name="T93" fmla="*/ 2 h 41"/>
                <a:gd name="T94" fmla="*/ 18 w 88"/>
                <a:gd name="T95" fmla="*/ 0 h 4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88"/>
                <a:gd name="T145" fmla="*/ 0 h 41"/>
                <a:gd name="T146" fmla="*/ 88 w 88"/>
                <a:gd name="T147" fmla="*/ 41 h 4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88" h="41">
                  <a:moveTo>
                    <a:pt x="15" y="0"/>
                  </a:moveTo>
                  <a:cubicBezTo>
                    <a:pt x="20" y="3"/>
                    <a:pt x="24" y="7"/>
                    <a:pt x="29" y="10"/>
                  </a:cubicBezTo>
                  <a:cubicBezTo>
                    <a:pt x="30" y="11"/>
                    <a:pt x="33" y="9"/>
                    <a:pt x="34" y="10"/>
                  </a:cubicBezTo>
                  <a:cubicBezTo>
                    <a:pt x="36" y="11"/>
                    <a:pt x="35" y="13"/>
                    <a:pt x="36" y="14"/>
                  </a:cubicBezTo>
                  <a:cubicBezTo>
                    <a:pt x="38" y="15"/>
                    <a:pt x="40" y="15"/>
                    <a:pt x="41" y="14"/>
                  </a:cubicBezTo>
                  <a:cubicBezTo>
                    <a:pt x="42" y="11"/>
                    <a:pt x="39" y="9"/>
                    <a:pt x="40" y="6"/>
                  </a:cubicBezTo>
                  <a:cubicBezTo>
                    <a:pt x="40" y="5"/>
                    <a:pt x="42" y="6"/>
                    <a:pt x="43" y="5"/>
                  </a:cubicBezTo>
                  <a:cubicBezTo>
                    <a:pt x="44" y="4"/>
                    <a:pt x="42" y="3"/>
                    <a:pt x="43" y="3"/>
                  </a:cubicBezTo>
                  <a:cubicBezTo>
                    <a:pt x="47" y="4"/>
                    <a:pt x="50" y="7"/>
                    <a:pt x="53" y="9"/>
                  </a:cubicBezTo>
                  <a:cubicBezTo>
                    <a:pt x="56" y="10"/>
                    <a:pt x="58" y="10"/>
                    <a:pt x="61" y="10"/>
                  </a:cubicBezTo>
                  <a:cubicBezTo>
                    <a:pt x="63" y="10"/>
                    <a:pt x="64" y="7"/>
                    <a:pt x="66" y="8"/>
                  </a:cubicBezTo>
                  <a:cubicBezTo>
                    <a:pt x="69" y="8"/>
                    <a:pt x="72" y="10"/>
                    <a:pt x="75" y="11"/>
                  </a:cubicBezTo>
                  <a:cubicBezTo>
                    <a:pt x="79" y="13"/>
                    <a:pt x="84" y="13"/>
                    <a:pt x="87" y="16"/>
                  </a:cubicBezTo>
                  <a:cubicBezTo>
                    <a:pt x="88" y="17"/>
                    <a:pt x="83" y="18"/>
                    <a:pt x="83" y="20"/>
                  </a:cubicBezTo>
                  <a:cubicBezTo>
                    <a:pt x="83" y="22"/>
                    <a:pt x="87" y="23"/>
                    <a:pt x="87" y="25"/>
                  </a:cubicBezTo>
                  <a:cubicBezTo>
                    <a:pt x="86" y="27"/>
                    <a:pt x="83" y="30"/>
                    <a:pt x="80" y="30"/>
                  </a:cubicBezTo>
                  <a:cubicBezTo>
                    <a:pt x="74" y="29"/>
                    <a:pt x="68" y="26"/>
                    <a:pt x="63" y="23"/>
                  </a:cubicBezTo>
                  <a:cubicBezTo>
                    <a:pt x="61" y="22"/>
                    <a:pt x="61" y="20"/>
                    <a:pt x="61" y="19"/>
                  </a:cubicBezTo>
                  <a:cubicBezTo>
                    <a:pt x="61" y="17"/>
                    <a:pt x="62" y="16"/>
                    <a:pt x="62" y="15"/>
                  </a:cubicBezTo>
                  <a:cubicBezTo>
                    <a:pt x="62" y="14"/>
                    <a:pt x="60" y="13"/>
                    <a:pt x="59" y="13"/>
                  </a:cubicBezTo>
                  <a:cubicBezTo>
                    <a:pt x="57" y="13"/>
                    <a:pt x="55" y="14"/>
                    <a:pt x="54" y="16"/>
                  </a:cubicBezTo>
                  <a:cubicBezTo>
                    <a:pt x="54" y="19"/>
                    <a:pt x="56" y="22"/>
                    <a:pt x="58" y="24"/>
                  </a:cubicBezTo>
                  <a:cubicBezTo>
                    <a:pt x="62" y="27"/>
                    <a:pt x="66" y="27"/>
                    <a:pt x="70" y="29"/>
                  </a:cubicBezTo>
                  <a:cubicBezTo>
                    <a:pt x="72" y="30"/>
                    <a:pt x="74" y="31"/>
                    <a:pt x="76" y="32"/>
                  </a:cubicBezTo>
                  <a:cubicBezTo>
                    <a:pt x="77" y="33"/>
                    <a:pt x="78" y="35"/>
                    <a:pt x="77" y="35"/>
                  </a:cubicBezTo>
                  <a:cubicBezTo>
                    <a:pt x="73" y="35"/>
                    <a:pt x="69" y="33"/>
                    <a:pt x="65" y="32"/>
                  </a:cubicBezTo>
                  <a:cubicBezTo>
                    <a:pt x="64" y="32"/>
                    <a:pt x="65" y="34"/>
                    <a:pt x="64" y="34"/>
                  </a:cubicBezTo>
                  <a:cubicBezTo>
                    <a:pt x="62" y="34"/>
                    <a:pt x="60" y="34"/>
                    <a:pt x="59" y="33"/>
                  </a:cubicBezTo>
                  <a:cubicBezTo>
                    <a:pt x="58" y="32"/>
                    <a:pt x="59" y="30"/>
                    <a:pt x="58" y="30"/>
                  </a:cubicBezTo>
                  <a:cubicBezTo>
                    <a:pt x="56" y="30"/>
                    <a:pt x="54" y="31"/>
                    <a:pt x="52" y="32"/>
                  </a:cubicBezTo>
                  <a:cubicBezTo>
                    <a:pt x="48" y="33"/>
                    <a:pt x="45" y="35"/>
                    <a:pt x="41" y="35"/>
                  </a:cubicBezTo>
                  <a:cubicBezTo>
                    <a:pt x="39" y="35"/>
                    <a:pt x="38" y="31"/>
                    <a:pt x="36" y="31"/>
                  </a:cubicBezTo>
                  <a:cubicBezTo>
                    <a:pt x="35" y="31"/>
                    <a:pt x="34" y="32"/>
                    <a:pt x="34" y="34"/>
                  </a:cubicBezTo>
                  <a:cubicBezTo>
                    <a:pt x="34" y="35"/>
                    <a:pt x="35" y="36"/>
                    <a:pt x="35" y="37"/>
                  </a:cubicBezTo>
                  <a:cubicBezTo>
                    <a:pt x="35" y="39"/>
                    <a:pt x="34" y="41"/>
                    <a:pt x="32" y="41"/>
                  </a:cubicBezTo>
                  <a:cubicBezTo>
                    <a:pt x="29" y="41"/>
                    <a:pt x="26" y="39"/>
                    <a:pt x="23" y="38"/>
                  </a:cubicBezTo>
                  <a:cubicBezTo>
                    <a:pt x="20" y="36"/>
                    <a:pt x="17" y="33"/>
                    <a:pt x="14" y="31"/>
                  </a:cubicBezTo>
                  <a:cubicBezTo>
                    <a:pt x="11" y="30"/>
                    <a:pt x="9" y="29"/>
                    <a:pt x="7" y="28"/>
                  </a:cubicBezTo>
                  <a:cubicBezTo>
                    <a:pt x="5" y="27"/>
                    <a:pt x="2" y="26"/>
                    <a:pt x="1" y="24"/>
                  </a:cubicBezTo>
                  <a:cubicBezTo>
                    <a:pt x="0" y="23"/>
                    <a:pt x="1" y="22"/>
                    <a:pt x="2" y="21"/>
                  </a:cubicBezTo>
                  <a:cubicBezTo>
                    <a:pt x="3" y="20"/>
                    <a:pt x="6" y="21"/>
                    <a:pt x="6" y="20"/>
                  </a:cubicBezTo>
                  <a:cubicBezTo>
                    <a:pt x="5" y="18"/>
                    <a:pt x="1" y="18"/>
                    <a:pt x="1" y="15"/>
                  </a:cubicBezTo>
                  <a:cubicBezTo>
                    <a:pt x="1" y="14"/>
                    <a:pt x="4" y="15"/>
                    <a:pt x="5" y="14"/>
                  </a:cubicBezTo>
                  <a:cubicBezTo>
                    <a:pt x="6" y="13"/>
                    <a:pt x="3" y="11"/>
                    <a:pt x="4" y="10"/>
                  </a:cubicBezTo>
                  <a:cubicBezTo>
                    <a:pt x="5" y="8"/>
                    <a:pt x="8" y="8"/>
                    <a:pt x="9" y="6"/>
                  </a:cubicBezTo>
                  <a:cubicBezTo>
                    <a:pt x="9" y="5"/>
                    <a:pt x="8" y="3"/>
                    <a:pt x="9" y="2"/>
                  </a:cubicBezTo>
                  <a:cubicBezTo>
                    <a:pt x="10" y="1"/>
                    <a:pt x="11" y="2"/>
                    <a:pt x="12" y="2"/>
                  </a:cubicBezTo>
                  <a:cubicBezTo>
                    <a:pt x="13" y="2"/>
                    <a:pt x="14" y="0"/>
                    <a:pt x="1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89" name="Freeform 3450"/>
            <p:cNvSpPr>
              <a:spLocks noChangeAspect="1"/>
            </p:cNvSpPr>
            <p:nvPr/>
          </p:nvSpPr>
          <p:spPr bwMode="auto">
            <a:xfrm>
              <a:off x="29958516" y="3047208"/>
              <a:ext cx="435155" cy="183200"/>
            </a:xfrm>
            <a:custGeom>
              <a:avLst/>
              <a:gdLst>
                <a:gd name="T0" fmla="*/ 1 w 54"/>
                <a:gd name="T1" fmla="*/ 1 h 25"/>
                <a:gd name="T2" fmla="*/ 1 w 54"/>
                <a:gd name="T3" fmla="*/ 13 h 25"/>
                <a:gd name="T4" fmla="*/ 10 w 54"/>
                <a:gd name="T5" fmla="*/ 20 h 25"/>
                <a:gd name="T6" fmla="*/ 25 w 54"/>
                <a:gd name="T7" fmla="*/ 24 h 25"/>
                <a:gd name="T8" fmla="*/ 36 w 54"/>
                <a:gd name="T9" fmla="*/ 30 h 25"/>
                <a:gd name="T10" fmla="*/ 51 w 54"/>
                <a:gd name="T11" fmla="*/ 29 h 25"/>
                <a:gd name="T12" fmla="*/ 61 w 54"/>
                <a:gd name="T13" fmla="*/ 25 h 25"/>
                <a:gd name="T14" fmla="*/ 61 w 54"/>
                <a:gd name="T15" fmla="*/ 19 h 25"/>
                <a:gd name="T16" fmla="*/ 65 w 54"/>
                <a:gd name="T17" fmla="*/ 14 h 25"/>
                <a:gd name="T18" fmla="*/ 61 w 54"/>
                <a:gd name="T19" fmla="*/ 13 h 25"/>
                <a:gd name="T20" fmla="*/ 60 w 54"/>
                <a:gd name="T21" fmla="*/ 14 h 25"/>
                <a:gd name="T22" fmla="*/ 46 w 54"/>
                <a:gd name="T23" fmla="*/ 12 h 25"/>
                <a:gd name="T24" fmla="*/ 35 w 54"/>
                <a:gd name="T25" fmla="*/ 16 h 25"/>
                <a:gd name="T26" fmla="*/ 30 w 54"/>
                <a:gd name="T27" fmla="*/ 11 h 25"/>
                <a:gd name="T28" fmla="*/ 24 w 54"/>
                <a:gd name="T29" fmla="*/ 11 h 25"/>
                <a:gd name="T30" fmla="*/ 19 w 54"/>
                <a:gd name="T31" fmla="*/ 8 h 25"/>
                <a:gd name="T32" fmla="*/ 12 w 54"/>
                <a:gd name="T33" fmla="*/ 12 h 25"/>
                <a:gd name="T34" fmla="*/ 4 w 54"/>
                <a:gd name="T35" fmla="*/ 5 h 25"/>
                <a:gd name="T36" fmla="*/ 1 w 54"/>
                <a:gd name="T37" fmla="*/ 1 h 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25"/>
                <a:gd name="T59" fmla="*/ 54 w 54"/>
                <a:gd name="T60" fmla="*/ 25 h 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25">
                  <a:moveTo>
                    <a:pt x="1" y="1"/>
                  </a:moveTo>
                  <a:cubicBezTo>
                    <a:pt x="0" y="4"/>
                    <a:pt x="1" y="9"/>
                    <a:pt x="1" y="11"/>
                  </a:cubicBezTo>
                  <a:cubicBezTo>
                    <a:pt x="3" y="14"/>
                    <a:pt x="5" y="15"/>
                    <a:pt x="8" y="17"/>
                  </a:cubicBezTo>
                  <a:cubicBezTo>
                    <a:pt x="11" y="17"/>
                    <a:pt x="16" y="19"/>
                    <a:pt x="21" y="20"/>
                  </a:cubicBezTo>
                  <a:cubicBezTo>
                    <a:pt x="24" y="21"/>
                    <a:pt x="26" y="24"/>
                    <a:pt x="30" y="25"/>
                  </a:cubicBezTo>
                  <a:cubicBezTo>
                    <a:pt x="34" y="25"/>
                    <a:pt x="38" y="25"/>
                    <a:pt x="42" y="24"/>
                  </a:cubicBezTo>
                  <a:cubicBezTo>
                    <a:pt x="45" y="23"/>
                    <a:pt x="49" y="23"/>
                    <a:pt x="51" y="21"/>
                  </a:cubicBezTo>
                  <a:cubicBezTo>
                    <a:pt x="53" y="20"/>
                    <a:pt x="51" y="17"/>
                    <a:pt x="51" y="16"/>
                  </a:cubicBezTo>
                  <a:cubicBezTo>
                    <a:pt x="52" y="14"/>
                    <a:pt x="54" y="13"/>
                    <a:pt x="54" y="12"/>
                  </a:cubicBezTo>
                  <a:cubicBezTo>
                    <a:pt x="54" y="11"/>
                    <a:pt x="52" y="11"/>
                    <a:pt x="51" y="11"/>
                  </a:cubicBezTo>
                  <a:cubicBezTo>
                    <a:pt x="51" y="11"/>
                    <a:pt x="50" y="12"/>
                    <a:pt x="50" y="12"/>
                  </a:cubicBezTo>
                  <a:cubicBezTo>
                    <a:pt x="46" y="12"/>
                    <a:pt x="42" y="10"/>
                    <a:pt x="38" y="10"/>
                  </a:cubicBezTo>
                  <a:cubicBezTo>
                    <a:pt x="35" y="10"/>
                    <a:pt x="32" y="13"/>
                    <a:pt x="29" y="13"/>
                  </a:cubicBezTo>
                  <a:cubicBezTo>
                    <a:pt x="27" y="12"/>
                    <a:pt x="27" y="9"/>
                    <a:pt x="25" y="9"/>
                  </a:cubicBezTo>
                  <a:cubicBezTo>
                    <a:pt x="24" y="8"/>
                    <a:pt x="22" y="9"/>
                    <a:pt x="20" y="9"/>
                  </a:cubicBezTo>
                  <a:cubicBezTo>
                    <a:pt x="19" y="9"/>
                    <a:pt x="18" y="7"/>
                    <a:pt x="16" y="7"/>
                  </a:cubicBezTo>
                  <a:cubicBezTo>
                    <a:pt x="14" y="8"/>
                    <a:pt x="12" y="11"/>
                    <a:pt x="10" y="10"/>
                  </a:cubicBezTo>
                  <a:cubicBezTo>
                    <a:pt x="7" y="10"/>
                    <a:pt x="5" y="7"/>
                    <a:pt x="3" y="4"/>
                  </a:cubicBezTo>
                  <a:cubicBezTo>
                    <a:pt x="2" y="3"/>
                    <a:pt x="1"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0" name="Freeform 3452"/>
            <p:cNvSpPr>
              <a:spLocks noChangeAspect="1"/>
            </p:cNvSpPr>
            <p:nvPr/>
          </p:nvSpPr>
          <p:spPr bwMode="auto">
            <a:xfrm>
              <a:off x="32254800" y="3999858"/>
              <a:ext cx="147278" cy="73277"/>
            </a:xfrm>
            <a:custGeom>
              <a:avLst/>
              <a:gdLst>
                <a:gd name="T0" fmla="*/ 5 w 18"/>
                <a:gd name="T1" fmla="*/ 0 h 10"/>
                <a:gd name="T2" fmla="*/ 0 w 18"/>
                <a:gd name="T3" fmla="*/ 1 h 10"/>
                <a:gd name="T4" fmla="*/ 7 w 18"/>
                <a:gd name="T5" fmla="*/ 7 h 10"/>
                <a:gd name="T6" fmla="*/ 17 w 18"/>
                <a:gd name="T7" fmla="*/ 12 h 10"/>
                <a:gd name="T8" fmla="*/ 21 w 18"/>
                <a:gd name="T9" fmla="*/ 10 h 10"/>
                <a:gd name="T10" fmla="*/ 18 w 18"/>
                <a:gd name="T11" fmla="*/ 4 h 10"/>
                <a:gd name="T12" fmla="*/ 5 w 18"/>
                <a:gd name="T13" fmla="*/ 0 h 10"/>
                <a:gd name="T14" fmla="*/ 0 60000 65536"/>
                <a:gd name="T15" fmla="*/ 0 60000 65536"/>
                <a:gd name="T16" fmla="*/ 0 60000 65536"/>
                <a:gd name="T17" fmla="*/ 0 60000 65536"/>
                <a:gd name="T18" fmla="*/ 0 60000 65536"/>
                <a:gd name="T19" fmla="*/ 0 60000 65536"/>
                <a:gd name="T20" fmla="*/ 0 60000 65536"/>
                <a:gd name="T21" fmla="*/ 0 w 18"/>
                <a:gd name="T22" fmla="*/ 0 h 10"/>
                <a:gd name="T23" fmla="*/ 18 w 18"/>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10">
                  <a:moveTo>
                    <a:pt x="4" y="0"/>
                  </a:moveTo>
                  <a:cubicBezTo>
                    <a:pt x="2" y="0"/>
                    <a:pt x="0" y="0"/>
                    <a:pt x="0" y="1"/>
                  </a:cubicBezTo>
                  <a:cubicBezTo>
                    <a:pt x="1" y="4"/>
                    <a:pt x="4" y="4"/>
                    <a:pt x="6" y="6"/>
                  </a:cubicBezTo>
                  <a:cubicBezTo>
                    <a:pt x="9" y="7"/>
                    <a:pt x="11" y="9"/>
                    <a:pt x="14" y="10"/>
                  </a:cubicBezTo>
                  <a:cubicBezTo>
                    <a:pt x="15" y="10"/>
                    <a:pt x="17" y="9"/>
                    <a:pt x="17" y="8"/>
                  </a:cubicBezTo>
                  <a:cubicBezTo>
                    <a:pt x="18" y="6"/>
                    <a:pt x="17" y="4"/>
                    <a:pt x="15" y="3"/>
                  </a:cubicBezTo>
                  <a:cubicBezTo>
                    <a:pt x="12" y="1"/>
                    <a:pt x="7" y="0"/>
                    <a:pt x="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1" name="Freeform 3453"/>
            <p:cNvSpPr>
              <a:spLocks noChangeAspect="1"/>
            </p:cNvSpPr>
            <p:nvPr/>
          </p:nvSpPr>
          <p:spPr bwMode="auto">
            <a:xfrm>
              <a:off x="33111725" y="3737271"/>
              <a:ext cx="328036" cy="164879"/>
            </a:xfrm>
            <a:custGeom>
              <a:avLst/>
              <a:gdLst>
                <a:gd name="T0" fmla="*/ 6 w 41"/>
                <a:gd name="T1" fmla="*/ 4 h 22"/>
                <a:gd name="T2" fmla="*/ 0 w 41"/>
                <a:gd name="T3" fmla="*/ 15 h 22"/>
                <a:gd name="T4" fmla="*/ 7 w 41"/>
                <a:gd name="T5" fmla="*/ 26 h 22"/>
                <a:gd name="T6" fmla="*/ 14 w 41"/>
                <a:gd name="T7" fmla="*/ 22 h 22"/>
                <a:gd name="T8" fmla="*/ 25 w 41"/>
                <a:gd name="T9" fmla="*/ 20 h 22"/>
                <a:gd name="T10" fmla="*/ 37 w 41"/>
                <a:gd name="T11" fmla="*/ 20 h 22"/>
                <a:gd name="T12" fmla="*/ 47 w 41"/>
                <a:gd name="T13" fmla="*/ 17 h 22"/>
                <a:gd name="T14" fmla="*/ 47 w 41"/>
                <a:gd name="T15" fmla="*/ 10 h 22"/>
                <a:gd name="T16" fmla="*/ 31 w 41"/>
                <a:gd name="T17" fmla="*/ 2 h 22"/>
                <a:gd name="T18" fmla="*/ 25 w 41"/>
                <a:gd name="T19" fmla="*/ 0 h 22"/>
                <a:gd name="T20" fmla="*/ 17 w 41"/>
                <a:gd name="T21" fmla="*/ 2 h 22"/>
                <a:gd name="T22" fmla="*/ 6 w 41"/>
                <a:gd name="T23" fmla="*/ 4 h 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1"/>
                <a:gd name="T37" fmla="*/ 0 h 22"/>
                <a:gd name="T38" fmla="*/ 41 w 41"/>
                <a:gd name="T39" fmla="*/ 22 h 2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1" h="22">
                  <a:moveTo>
                    <a:pt x="5" y="3"/>
                  </a:moveTo>
                  <a:cubicBezTo>
                    <a:pt x="4" y="6"/>
                    <a:pt x="1" y="9"/>
                    <a:pt x="0" y="12"/>
                  </a:cubicBezTo>
                  <a:cubicBezTo>
                    <a:pt x="1" y="15"/>
                    <a:pt x="3" y="18"/>
                    <a:pt x="6" y="21"/>
                  </a:cubicBezTo>
                  <a:cubicBezTo>
                    <a:pt x="8" y="22"/>
                    <a:pt x="10" y="19"/>
                    <a:pt x="12" y="18"/>
                  </a:cubicBezTo>
                  <a:cubicBezTo>
                    <a:pt x="15" y="17"/>
                    <a:pt x="18" y="16"/>
                    <a:pt x="21" y="16"/>
                  </a:cubicBezTo>
                  <a:cubicBezTo>
                    <a:pt x="24" y="16"/>
                    <a:pt x="27" y="16"/>
                    <a:pt x="31" y="16"/>
                  </a:cubicBezTo>
                  <a:cubicBezTo>
                    <a:pt x="34" y="15"/>
                    <a:pt x="37" y="16"/>
                    <a:pt x="39" y="14"/>
                  </a:cubicBezTo>
                  <a:cubicBezTo>
                    <a:pt x="41" y="13"/>
                    <a:pt x="41" y="9"/>
                    <a:pt x="39" y="8"/>
                  </a:cubicBezTo>
                  <a:cubicBezTo>
                    <a:pt x="36" y="5"/>
                    <a:pt x="31" y="4"/>
                    <a:pt x="26" y="2"/>
                  </a:cubicBezTo>
                  <a:cubicBezTo>
                    <a:pt x="24" y="1"/>
                    <a:pt x="23" y="0"/>
                    <a:pt x="21" y="0"/>
                  </a:cubicBezTo>
                  <a:cubicBezTo>
                    <a:pt x="18" y="0"/>
                    <a:pt x="16" y="1"/>
                    <a:pt x="14" y="2"/>
                  </a:cubicBezTo>
                  <a:cubicBezTo>
                    <a:pt x="11" y="2"/>
                    <a:pt x="8" y="2"/>
                    <a:pt x="5"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2" name="Freeform 2598"/>
            <p:cNvSpPr>
              <a:spLocks noChangeAspect="1"/>
            </p:cNvSpPr>
            <p:nvPr/>
          </p:nvSpPr>
          <p:spPr bwMode="auto">
            <a:xfrm>
              <a:off x="19514814" y="7529417"/>
              <a:ext cx="622599" cy="372499"/>
            </a:xfrm>
            <a:custGeom>
              <a:avLst/>
              <a:gdLst>
                <a:gd name="T0" fmla="*/ 83 w 78"/>
                <a:gd name="T1" fmla="*/ 45 h 51"/>
                <a:gd name="T2" fmla="*/ 81 w 78"/>
                <a:gd name="T3" fmla="*/ 39 h 51"/>
                <a:gd name="T4" fmla="*/ 76 w 78"/>
                <a:gd name="T5" fmla="*/ 36 h 51"/>
                <a:gd name="T6" fmla="*/ 82 w 78"/>
                <a:gd name="T7" fmla="*/ 31 h 51"/>
                <a:gd name="T8" fmla="*/ 82 w 78"/>
                <a:gd name="T9" fmla="*/ 24 h 51"/>
                <a:gd name="T10" fmla="*/ 86 w 78"/>
                <a:gd name="T11" fmla="*/ 17 h 51"/>
                <a:gd name="T12" fmla="*/ 89 w 78"/>
                <a:gd name="T13" fmla="*/ 17 h 51"/>
                <a:gd name="T14" fmla="*/ 92 w 78"/>
                <a:gd name="T15" fmla="*/ 17 h 51"/>
                <a:gd name="T16" fmla="*/ 93 w 78"/>
                <a:gd name="T17" fmla="*/ 10 h 51"/>
                <a:gd name="T18" fmla="*/ 89 w 78"/>
                <a:gd name="T19" fmla="*/ 10 h 51"/>
                <a:gd name="T20" fmla="*/ 86 w 78"/>
                <a:gd name="T21" fmla="*/ 7 h 51"/>
                <a:gd name="T22" fmla="*/ 79 w 78"/>
                <a:gd name="T23" fmla="*/ 6 h 51"/>
                <a:gd name="T24" fmla="*/ 73 w 78"/>
                <a:gd name="T25" fmla="*/ 4 h 51"/>
                <a:gd name="T26" fmla="*/ 67 w 78"/>
                <a:gd name="T27" fmla="*/ 4 h 51"/>
                <a:gd name="T28" fmla="*/ 60 w 78"/>
                <a:gd name="T29" fmla="*/ 5 h 51"/>
                <a:gd name="T30" fmla="*/ 55 w 78"/>
                <a:gd name="T31" fmla="*/ 8 h 51"/>
                <a:gd name="T32" fmla="*/ 41 w 78"/>
                <a:gd name="T33" fmla="*/ 11 h 51"/>
                <a:gd name="T34" fmla="*/ 31 w 78"/>
                <a:gd name="T35" fmla="*/ 10 h 51"/>
                <a:gd name="T36" fmla="*/ 15 w 78"/>
                <a:gd name="T37" fmla="*/ 8 h 51"/>
                <a:gd name="T38" fmla="*/ 7 w 78"/>
                <a:gd name="T39" fmla="*/ 10 h 51"/>
                <a:gd name="T40" fmla="*/ 10 w 78"/>
                <a:gd name="T41" fmla="*/ 5 h 51"/>
                <a:gd name="T42" fmla="*/ 5 w 78"/>
                <a:gd name="T43" fmla="*/ 0 h 51"/>
                <a:gd name="T44" fmla="*/ 1 w 78"/>
                <a:gd name="T45" fmla="*/ 6 h 51"/>
                <a:gd name="T46" fmla="*/ 1 w 78"/>
                <a:gd name="T47" fmla="*/ 16 h 51"/>
                <a:gd name="T48" fmla="*/ 7 w 78"/>
                <a:gd name="T49" fmla="*/ 22 h 51"/>
                <a:gd name="T50" fmla="*/ 11 w 78"/>
                <a:gd name="T51" fmla="*/ 25 h 51"/>
                <a:gd name="T52" fmla="*/ 4 w 78"/>
                <a:gd name="T53" fmla="*/ 29 h 51"/>
                <a:gd name="T54" fmla="*/ 4 w 78"/>
                <a:gd name="T55" fmla="*/ 38 h 51"/>
                <a:gd name="T56" fmla="*/ 5 w 78"/>
                <a:gd name="T57" fmla="*/ 43 h 51"/>
                <a:gd name="T58" fmla="*/ 11 w 78"/>
                <a:gd name="T59" fmla="*/ 45 h 51"/>
                <a:gd name="T60" fmla="*/ 12 w 78"/>
                <a:gd name="T61" fmla="*/ 51 h 51"/>
                <a:gd name="T62" fmla="*/ 12 w 78"/>
                <a:gd name="T63" fmla="*/ 57 h 51"/>
                <a:gd name="T64" fmla="*/ 17 w 78"/>
                <a:gd name="T65" fmla="*/ 57 h 51"/>
                <a:gd name="T66" fmla="*/ 25 w 78"/>
                <a:gd name="T67" fmla="*/ 57 h 51"/>
                <a:gd name="T68" fmla="*/ 29 w 78"/>
                <a:gd name="T69" fmla="*/ 55 h 51"/>
                <a:gd name="T70" fmla="*/ 35 w 78"/>
                <a:gd name="T71" fmla="*/ 55 h 51"/>
                <a:gd name="T72" fmla="*/ 37 w 78"/>
                <a:gd name="T73" fmla="*/ 57 h 51"/>
                <a:gd name="T74" fmla="*/ 43 w 78"/>
                <a:gd name="T75" fmla="*/ 59 h 51"/>
                <a:gd name="T76" fmla="*/ 49 w 78"/>
                <a:gd name="T77" fmla="*/ 60 h 51"/>
                <a:gd name="T78" fmla="*/ 58 w 78"/>
                <a:gd name="T79" fmla="*/ 56 h 51"/>
                <a:gd name="T80" fmla="*/ 60 w 78"/>
                <a:gd name="T81" fmla="*/ 53 h 51"/>
                <a:gd name="T82" fmla="*/ 60 w 78"/>
                <a:gd name="T83" fmla="*/ 48 h 51"/>
                <a:gd name="T84" fmla="*/ 64 w 78"/>
                <a:gd name="T85" fmla="*/ 47 h 51"/>
                <a:gd name="T86" fmla="*/ 70 w 78"/>
                <a:gd name="T87" fmla="*/ 48 h 51"/>
                <a:gd name="T88" fmla="*/ 74 w 78"/>
                <a:gd name="T89" fmla="*/ 44 h 51"/>
                <a:gd name="T90" fmla="*/ 79 w 78"/>
                <a:gd name="T91" fmla="*/ 44 h 51"/>
                <a:gd name="T92" fmla="*/ 82 w 78"/>
                <a:gd name="T93" fmla="*/ 47 h 51"/>
                <a:gd name="T94" fmla="*/ 83 w 78"/>
                <a:gd name="T95" fmla="*/ 45 h 5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78"/>
                <a:gd name="T145" fmla="*/ 0 h 51"/>
                <a:gd name="T146" fmla="*/ 78 w 78"/>
                <a:gd name="T147" fmla="*/ 51 h 5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78" h="51">
                  <a:moveTo>
                    <a:pt x="70" y="38"/>
                  </a:moveTo>
                  <a:cubicBezTo>
                    <a:pt x="70" y="36"/>
                    <a:pt x="69" y="34"/>
                    <a:pt x="68" y="33"/>
                  </a:cubicBezTo>
                  <a:cubicBezTo>
                    <a:pt x="67" y="32"/>
                    <a:pt x="63" y="32"/>
                    <a:pt x="64" y="30"/>
                  </a:cubicBezTo>
                  <a:cubicBezTo>
                    <a:pt x="64" y="28"/>
                    <a:pt x="68" y="28"/>
                    <a:pt x="69" y="26"/>
                  </a:cubicBezTo>
                  <a:cubicBezTo>
                    <a:pt x="70" y="24"/>
                    <a:pt x="68" y="22"/>
                    <a:pt x="69" y="20"/>
                  </a:cubicBezTo>
                  <a:cubicBezTo>
                    <a:pt x="69" y="18"/>
                    <a:pt x="70" y="16"/>
                    <a:pt x="72" y="14"/>
                  </a:cubicBezTo>
                  <a:cubicBezTo>
                    <a:pt x="72" y="13"/>
                    <a:pt x="74" y="14"/>
                    <a:pt x="75" y="14"/>
                  </a:cubicBezTo>
                  <a:cubicBezTo>
                    <a:pt x="75" y="14"/>
                    <a:pt x="76" y="14"/>
                    <a:pt x="77" y="14"/>
                  </a:cubicBezTo>
                  <a:cubicBezTo>
                    <a:pt x="78" y="12"/>
                    <a:pt x="78" y="10"/>
                    <a:pt x="78" y="8"/>
                  </a:cubicBezTo>
                  <a:cubicBezTo>
                    <a:pt x="77" y="8"/>
                    <a:pt x="76" y="8"/>
                    <a:pt x="75" y="8"/>
                  </a:cubicBezTo>
                  <a:cubicBezTo>
                    <a:pt x="74" y="7"/>
                    <a:pt x="73" y="6"/>
                    <a:pt x="72" y="6"/>
                  </a:cubicBezTo>
                  <a:cubicBezTo>
                    <a:pt x="70" y="5"/>
                    <a:pt x="68" y="5"/>
                    <a:pt x="66" y="5"/>
                  </a:cubicBezTo>
                  <a:cubicBezTo>
                    <a:pt x="64" y="4"/>
                    <a:pt x="63" y="3"/>
                    <a:pt x="61" y="3"/>
                  </a:cubicBezTo>
                  <a:cubicBezTo>
                    <a:pt x="60" y="3"/>
                    <a:pt x="58" y="3"/>
                    <a:pt x="56" y="3"/>
                  </a:cubicBezTo>
                  <a:cubicBezTo>
                    <a:pt x="54" y="3"/>
                    <a:pt x="52" y="3"/>
                    <a:pt x="50" y="4"/>
                  </a:cubicBezTo>
                  <a:cubicBezTo>
                    <a:pt x="48" y="4"/>
                    <a:pt x="48" y="6"/>
                    <a:pt x="46" y="7"/>
                  </a:cubicBezTo>
                  <a:cubicBezTo>
                    <a:pt x="42" y="8"/>
                    <a:pt x="38" y="9"/>
                    <a:pt x="34" y="9"/>
                  </a:cubicBezTo>
                  <a:cubicBezTo>
                    <a:pt x="31" y="9"/>
                    <a:pt x="28" y="9"/>
                    <a:pt x="26" y="8"/>
                  </a:cubicBezTo>
                  <a:cubicBezTo>
                    <a:pt x="22" y="8"/>
                    <a:pt x="18" y="7"/>
                    <a:pt x="13" y="7"/>
                  </a:cubicBezTo>
                  <a:cubicBezTo>
                    <a:pt x="11" y="7"/>
                    <a:pt x="8" y="9"/>
                    <a:pt x="6" y="8"/>
                  </a:cubicBezTo>
                  <a:cubicBezTo>
                    <a:pt x="5" y="7"/>
                    <a:pt x="8" y="5"/>
                    <a:pt x="8" y="4"/>
                  </a:cubicBezTo>
                  <a:cubicBezTo>
                    <a:pt x="7" y="2"/>
                    <a:pt x="6" y="2"/>
                    <a:pt x="4" y="0"/>
                  </a:cubicBezTo>
                  <a:cubicBezTo>
                    <a:pt x="3" y="2"/>
                    <a:pt x="1" y="3"/>
                    <a:pt x="1" y="5"/>
                  </a:cubicBezTo>
                  <a:cubicBezTo>
                    <a:pt x="0" y="7"/>
                    <a:pt x="0" y="10"/>
                    <a:pt x="1" y="13"/>
                  </a:cubicBezTo>
                  <a:cubicBezTo>
                    <a:pt x="2" y="15"/>
                    <a:pt x="5" y="16"/>
                    <a:pt x="6" y="18"/>
                  </a:cubicBezTo>
                  <a:cubicBezTo>
                    <a:pt x="7" y="19"/>
                    <a:pt x="10" y="20"/>
                    <a:pt x="9" y="21"/>
                  </a:cubicBezTo>
                  <a:cubicBezTo>
                    <a:pt x="8" y="23"/>
                    <a:pt x="4" y="22"/>
                    <a:pt x="3" y="24"/>
                  </a:cubicBezTo>
                  <a:cubicBezTo>
                    <a:pt x="2" y="27"/>
                    <a:pt x="3" y="30"/>
                    <a:pt x="3" y="32"/>
                  </a:cubicBezTo>
                  <a:cubicBezTo>
                    <a:pt x="3" y="34"/>
                    <a:pt x="3" y="35"/>
                    <a:pt x="4" y="36"/>
                  </a:cubicBezTo>
                  <a:cubicBezTo>
                    <a:pt x="5" y="37"/>
                    <a:pt x="8" y="36"/>
                    <a:pt x="9" y="38"/>
                  </a:cubicBezTo>
                  <a:cubicBezTo>
                    <a:pt x="10" y="39"/>
                    <a:pt x="10" y="41"/>
                    <a:pt x="10" y="43"/>
                  </a:cubicBezTo>
                  <a:cubicBezTo>
                    <a:pt x="11" y="44"/>
                    <a:pt x="10" y="47"/>
                    <a:pt x="10" y="48"/>
                  </a:cubicBezTo>
                  <a:cubicBezTo>
                    <a:pt x="11" y="48"/>
                    <a:pt x="13" y="48"/>
                    <a:pt x="14" y="48"/>
                  </a:cubicBezTo>
                  <a:cubicBezTo>
                    <a:pt x="17" y="48"/>
                    <a:pt x="19" y="49"/>
                    <a:pt x="21" y="48"/>
                  </a:cubicBezTo>
                  <a:cubicBezTo>
                    <a:pt x="22" y="48"/>
                    <a:pt x="22" y="46"/>
                    <a:pt x="24" y="46"/>
                  </a:cubicBezTo>
                  <a:cubicBezTo>
                    <a:pt x="26" y="45"/>
                    <a:pt x="28" y="45"/>
                    <a:pt x="29" y="46"/>
                  </a:cubicBezTo>
                  <a:cubicBezTo>
                    <a:pt x="30" y="46"/>
                    <a:pt x="30" y="48"/>
                    <a:pt x="31" y="48"/>
                  </a:cubicBezTo>
                  <a:cubicBezTo>
                    <a:pt x="33" y="49"/>
                    <a:pt x="35" y="49"/>
                    <a:pt x="36" y="49"/>
                  </a:cubicBezTo>
                  <a:cubicBezTo>
                    <a:pt x="38" y="50"/>
                    <a:pt x="40" y="51"/>
                    <a:pt x="41" y="50"/>
                  </a:cubicBezTo>
                  <a:cubicBezTo>
                    <a:pt x="44" y="50"/>
                    <a:pt x="47" y="49"/>
                    <a:pt x="49" y="47"/>
                  </a:cubicBezTo>
                  <a:cubicBezTo>
                    <a:pt x="50" y="47"/>
                    <a:pt x="50" y="45"/>
                    <a:pt x="50" y="44"/>
                  </a:cubicBezTo>
                  <a:cubicBezTo>
                    <a:pt x="50" y="43"/>
                    <a:pt x="49" y="41"/>
                    <a:pt x="50" y="40"/>
                  </a:cubicBezTo>
                  <a:cubicBezTo>
                    <a:pt x="51" y="39"/>
                    <a:pt x="53" y="39"/>
                    <a:pt x="54" y="39"/>
                  </a:cubicBezTo>
                  <a:cubicBezTo>
                    <a:pt x="56" y="39"/>
                    <a:pt x="57" y="40"/>
                    <a:pt x="59" y="40"/>
                  </a:cubicBezTo>
                  <a:cubicBezTo>
                    <a:pt x="60" y="39"/>
                    <a:pt x="60" y="37"/>
                    <a:pt x="62" y="37"/>
                  </a:cubicBezTo>
                  <a:cubicBezTo>
                    <a:pt x="63" y="36"/>
                    <a:pt x="65" y="37"/>
                    <a:pt x="66" y="37"/>
                  </a:cubicBezTo>
                  <a:cubicBezTo>
                    <a:pt x="67" y="38"/>
                    <a:pt x="68" y="39"/>
                    <a:pt x="69" y="39"/>
                  </a:cubicBezTo>
                  <a:cubicBezTo>
                    <a:pt x="69" y="39"/>
                    <a:pt x="70" y="38"/>
                    <a:pt x="70" y="3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3" name="Freeform 2527"/>
            <p:cNvSpPr>
              <a:spLocks noChangeAspect="1"/>
            </p:cNvSpPr>
            <p:nvPr/>
          </p:nvSpPr>
          <p:spPr bwMode="auto">
            <a:xfrm>
              <a:off x="9265758" y="13477429"/>
              <a:ext cx="1238515" cy="1447292"/>
            </a:xfrm>
            <a:custGeom>
              <a:avLst/>
              <a:gdLst>
                <a:gd name="T0" fmla="*/ 118 w 154"/>
                <a:gd name="T1" fmla="*/ 201 h 197"/>
                <a:gd name="T2" fmla="*/ 121 w 154"/>
                <a:gd name="T3" fmla="*/ 186 h 197"/>
                <a:gd name="T4" fmla="*/ 150 w 154"/>
                <a:gd name="T5" fmla="*/ 168 h 197"/>
                <a:gd name="T6" fmla="*/ 179 w 154"/>
                <a:gd name="T7" fmla="*/ 179 h 197"/>
                <a:gd name="T8" fmla="*/ 185 w 154"/>
                <a:gd name="T9" fmla="*/ 147 h 197"/>
                <a:gd name="T10" fmla="*/ 172 w 154"/>
                <a:gd name="T11" fmla="*/ 130 h 197"/>
                <a:gd name="T12" fmla="*/ 174 w 154"/>
                <a:gd name="T13" fmla="*/ 117 h 197"/>
                <a:gd name="T14" fmla="*/ 145 w 154"/>
                <a:gd name="T15" fmla="*/ 117 h 197"/>
                <a:gd name="T16" fmla="*/ 139 w 154"/>
                <a:gd name="T17" fmla="*/ 97 h 197"/>
                <a:gd name="T18" fmla="*/ 143 w 154"/>
                <a:gd name="T19" fmla="*/ 88 h 197"/>
                <a:gd name="T20" fmla="*/ 139 w 154"/>
                <a:gd name="T21" fmla="*/ 70 h 197"/>
                <a:gd name="T22" fmla="*/ 117 w 154"/>
                <a:gd name="T23" fmla="*/ 66 h 197"/>
                <a:gd name="T24" fmla="*/ 106 w 154"/>
                <a:gd name="T25" fmla="*/ 59 h 197"/>
                <a:gd name="T26" fmla="*/ 91 w 154"/>
                <a:gd name="T27" fmla="*/ 52 h 197"/>
                <a:gd name="T28" fmla="*/ 66 w 154"/>
                <a:gd name="T29" fmla="*/ 34 h 197"/>
                <a:gd name="T30" fmla="*/ 60 w 154"/>
                <a:gd name="T31" fmla="*/ 14 h 197"/>
                <a:gd name="T32" fmla="*/ 44 w 154"/>
                <a:gd name="T33" fmla="*/ 2 h 197"/>
                <a:gd name="T34" fmla="*/ 29 w 154"/>
                <a:gd name="T35" fmla="*/ 12 h 197"/>
                <a:gd name="T36" fmla="*/ 12 w 154"/>
                <a:gd name="T37" fmla="*/ 22 h 197"/>
                <a:gd name="T38" fmla="*/ 0 w 154"/>
                <a:gd name="T39" fmla="*/ 20 h 197"/>
                <a:gd name="T40" fmla="*/ 16 w 154"/>
                <a:gd name="T41" fmla="*/ 57 h 197"/>
                <a:gd name="T42" fmla="*/ 13 w 154"/>
                <a:gd name="T43" fmla="*/ 71 h 197"/>
                <a:gd name="T44" fmla="*/ 13 w 154"/>
                <a:gd name="T45" fmla="*/ 79 h 197"/>
                <a:gd name="T46" fmla="*/ 10 w 154"/>
                <a:gd name="T47" fmla="*/ 100 h 197"/>
                <a:gd name="T48" fmla="*/ 6 w 154"/>
                <a:gd name="T49" fmla="*/ 129 h 197"/>
                <a:gd name="T50" fmla="*/ 6 w 154"/>
                <a:gd name="T51" fmla="*/ 141 h 197"/>
                <a:gd name="T52" fmla="*/ 16 w 154"/>
                <a:gd name="T53" fmla="*/ 164 h 197"/>
                <a:gd name="T54" fmla="*/ 19 w 154"/>
                <a:gd name="T55" fmla="*/ 177 h 197"/>
                <a:gd name="T56" fmla="*/ 19 w 154"/>
                <a:gd name="T57" fmla="*/ 183 h 197"/>
                <a:gd name="T58" fmla="*/ 23 w 154"/>
                <a:gd name="T59" fmla="*/ 194 h 197"/>
                <a:gd name="T60" fmla="*/ 26 w 154"/>
                <a:gd name="T61" fmla="*/ 200 h 197"/>
                <a:gd name="T62" fmla="*/ 35 w 154"/>
                <a:gd name="T63" fmla="*/ 226 h 197"/>
                <a:gd name="T64" fmla="*/ 40 w 154"/>
                <a:gd name="T65" fmla="*/ 233 h 197"/>
                <a:gd name="T66" fmla="*/ 49 w 154"/>
                <a:gd name="T67" fmla="*/ 227 h 197"/>
                <a:gd name="T68" fmla="*/ 56 w 154"/>
                <a:gd name="T69" fmla="*/ 221 h 197"/>
                <a:gd name="T70" fmla="*/ 67 w 154"/>
                <a:gd name="T71" fmla="*/ 220 h 197"/>
                <a:gd name="T72" fmla="*/ 88 w 154"/>
                <a:gd name="T73" fmla="*/ 235 h 197"/>
                <a:gd name="T74" fmla="*/ 94 w 154"/>
                <a:gd name="T75" fmla="*/ 218 h 197"/>
                <a:gd name="T76" fmla="*/ 113 w 154"/>
                <a:gd name="T77" fmla="*/ 223 h 1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54"/>
                <a:gd name="T118" fmla="*/ 0 h 197"/>
                <a:gd name="T119" fmla="*/ 154 w 154"/>
                <a:gd name="T120" fmla="*/ 197 h 19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54" h="197">
                  <a:moveTo>
                    <a:pt x="94" y="185"/>
                  </a:moveTo>
                  <a:cubicBezTo>
                    <a:pt x="96" y="179"/>
                    <a:pt x="97" y="173"/>
                    <a:pt x="98" y="167"/>
                  </a:cubicBezTo>
                  <a:cubicBezTo>
                    <a:pt x="98" y="164"/>
                    <a:pt x="97" y="162"/>
                    <a:pt x="97" y="160"/>
                  </a:cubicBezTo>
                  <a:cubicBezTo>
                    <a:pt x="99" y="158"/>
                    <a:pt x="100" y="156"/>
                    <a:pt x="101" y="155"/>
                  </a:cubicBezTo>
                  <a:cubicBezTo>
                    <a:pt x="102" y="152"/>
                    <a:pt x="102" y="149"/>
                    <a:pt x="103" y="147"/>
                  </a:cubicBezTo>
                  <a:cubicBezTo>
                    <a:pt x="110" y="144"/>
                    <a:pt x="117" y="142"/>
                    <a:pt x="125" y="140"/>
                  </a:cubicBezTo>
                  <a:cubicBezTo>
                    <a:pt x="129" y="140"/>
                    <a:pt x="133" y="141"/>
                    <a:pt x="138" y="141"/>
                  </a:cubicBezTo>
                  <a:cubicBezTo>
                    <a:pt x="141" y="144"/>
                    <a:pt x="145" y="146"/>
                    <a:pt x="149" y="149"/>
                  </a:cubicBezTo>
                  <a:cubicBezTo>
                    <a:pt x="150" y="145"/>
                    <a:pt x="152" y="140"/>
                    <a:pt x="153" y="136"/>
                  </a:cubicBezTo>
                  <a:cubicBezTo>
                    <a:pt x="154" y="131"/>
                    <a:pt x="154" y="127"/>
                    <a:pt x="154" y="122"/>
                  </a:cubicBezTo>
                  <a:cubicBezTo>
                    <a:pt x="153" y="118"/>
                    <a:pt x="153" y="114"/>
                    <a:pt x="150" y="111"/>
                  </a:cubicBezTo>
                  <a:cubicBezTo>
                    <a:pt x="149" y="109"/>
                    <a:pt x="144" y="110"/>
                    <a:pt x="143" y="108"/>
                  </a:cubicBezTo>
                  <a:cubicBezTo>
                    <a:pt x="142" y="105"/>
                    <a:pt x="145" y="103"/>
                    <a:pt x="145" y="100"/>
                  </a:cubicBezTo>
                  <a:cubicBezTo>
                    <a:pt x="146" y="99"/>
                    <a:pt x="145" y="98"/>
                    <a:pt x="145" y="97"/>
                  </a:cubicBezTo>
                  <a:cubicBezTo>
                    <a:pt x="145" y="96"/>
                    <a:pt x="144" y="97"/>
                    <a:pt x="144" y="97"/>
                  </a:cubicBezTo>
                  <a:cubicBezTo>
                    <a:pt x="136" y="97"/>
                    <a:pt x="128" y="97"/>
                    <a:pt x="121" y="97"/>
                  </a:cubicBezTo>
                  <a:cubicBezTo>
                    <a:pt x="120" y="97"/>
                    <a:pt x="121" y="96"/>
                    <a:pt x="121" y="95"/>
                  </a:cubicBezTo>
                  <a:cubicBezTo>
                    <a:pt x="119" y="90"/>
                    <a:pt x="116" y="86"/>
                    <a:pt x="116" y="81"/>
                  </a:cubicBezTo>
                  <a:cubicBezTo>
                    <a:pt x="116" y="79"/>
                    <a:pt x="119" y="80"/>
                    <a:pt x="119" y="79"/>
                  </a:cubicBezTo>
                  <a:cubicBezTo>
                    <a:pt x="120" y="77"/>
                    <a:pt x="120" y="75"/>
                    <a:pt x="119" y="73"/>
                  </a:cubicBezTo>
                  <a:cubicBezTo>
                    <a:pt x="119" y="71"/>
                    <a:pt x="117" y="69"/>
                    <a:pt x="116" y="67"/>
                  </a:cubicBezTo>
                  <a:cubicBezTo>
                    <a:pt x="116" y="64"/>
                    <a:pt x="118" y="60"/>
                    <a:pt x="116" y="58"/>
                  </a:cubicBezTo>
                  <a:cubicBezTo>
                    <a:pt x="115" y="57"/>
                    <a:pt x="111" y="56"/>
                    <a:pt x="108" y="56"/>
                  </a:cubicBezTo>
                  <a:cubicBezTo>
                    <a:pt x="104" y="55"/>
                    <a:pt x="101" y="56"/>
                    <a:pt x="97" y="55"/>
                  </a:cubicBezTo>
                  <a:cubicBezTo>
                    <a:pt x="95" y="54"/>
                    <a:pt x="95" y="50"/>
                    <a:pt x="93" y="49"/>
                  </a:cubicBezTo>
                  <a:cubicBezTo>
                    <a:pt x="91" y="49"/>
                    <a:pt x="90" y="50"/>
                    <a:pt x="88" y="49"/>
                  </a:cubicBezTo>
                  <a:cubicBezTo>
                    <a:pt x="86" y="48"/>
                    <a:pt x="86" y="44"/>
                    <a:pt x="84" y="43"/>
                  </a:cubicBezTo>
                  <a:cubicBezTo>
                    <a:pt x="81" y="42"/>
                    <a:pt x="79" y="43"/>
                    <a:pt x="76" y="43"/>
                  </a:cubicBezTo>
                  <a:cubicBezTo>
                    <a:pt x="73" y="42"/>
                    <a:pt x="68" y="43"/>
                    <a:pt x="65" y="41"/>
                  </a:cubicBezTo>
                  <a:cubicBezTo>
                    <a:pt x="62" y="37"/>
                    <a:pt x="58" y="32"/>
                    <a:pt x="55" y="28"/>
                  </a:cubicBezTo>
                  <a:cubicBezTo>
                    <a:pt x="54" y="26"/>
                    <a:pt x="54" y="24"/>
                    <a:pt x="53" y="22"/>
                  </a:cubicBezTo>
                  <a:cubicBezTo>
                    <a:pt x="52" y="19"/>
                    <a:pt x="53" y="16"/>
                    <a:pt x="50" y="12"/>
                  </a:cubicBezTo>
                  <a:cubicBezTo>
                    <a:pt x="50" y="9"/>
                    <a:pt x="54" y="3"/>
                    <a:pt x="51" y="1"/>
                  </a:cubicBezTo>
                  <a:cubicBezTo>
                    <a:pt x="47" y="2"/>
                    <a:pt x="42" y="0"/>
                    <a:pt x="37" y="2"/>
                  </a:cubicBezTo>
                  <a:cubicBezTo>
                    <a:pt x="34" y="3"/>
                    <a:pt x="33" y="7"/>
                    <a:pt x="30" y="8"/>
                  </a:cubicBezTo>
                  <a:cubicBezTo>
                    <a:pt x="28" y="9"/>
                    <a:pt x="25" y="9"/>
                    <a:pt x="24" y="10"/>
                  </a:cubicBezTo>
                  <a:cubicBezTo>
                    <a:pt x="21" y="11"/>
                    <a:pt x="20" y="14"/>
                    <a:pt x="18" y="15"/>
                  </a:cubicBezTo>
                  <a:cubicBezTo>
                    <a:pt x="15" y="17"/>
                    <a:pt x="13" y="18"/>
                    <a:pt x="10" y="18"/>
                  </a:cubicBezTo>
                  <a:cubicBezTo>
                    <a:pt x="8" y="19"/>
                    <a:pt x="6" y="18"/>
                    <a:pt x="5" y="18"/>
                  </a:cubicBezTo>
                  <a:cubicBezTo>
                    <a:pt x="3" y="18"/>
                    <a:pt x="1" y="17"/>
                    <a:pt x="0" y="17"/>
                  </a:cubicBezTo>
                  <a:cubicBezTo>
                    <a:pt x="5" y="25"/>
                    <a:pt x="10" y="33"/>
                    <a:pt x="16" y="41"/>
                  </a:cubicBezTo>
                  <a:cubicBezTo>
                    <a:pt x="15" y="43"/>
                    <a:pt x="14" y="45"/>
                    <a:pt x="13" y="47"/>
                  </a:cubicBezTo>
                  <a:cubicBezTo>
                    <a:pt x="12" y="49"/>
                    <a:pt x="11" y="50"/>
                    <a:pt x="10" y="52"/>
                  </a:cubicBezTo>
                  <a:cubicBezTo>
                    <a:pt x="10" y="54"/>
                    <a:pt x="11" y="56"/>
                    <a:pt x="11" y="59"/>
                  </a:cubicBezTo>
                  <a:cubicBezTo>
                    <a:pt x="10" y="60"/>
                    <a:pt x="8" y="58"/>
                    <a:pt x="8" y="59"/>
                  </a:cubicBezTo>
                  <a:cubicBezTo>
                    <a:pt x="8" y="61"/>
                    <a:pt x="11" y="64"/>
                    <a:pt x="11" y="66"/>
                  </a:cubicBezTo>
                  <a:cubicBezTo>
                    <a:pt x="11" y="70"/>
                    <a:pt x="6" y="73"/>
                    <a:pt x="6" y="77"/>
                  </a:cubicBezTo>
                  <a:cubicBezTo>
                    <a:pt x="5" y="79"/>
                    <a:pt x="8" y="81"/>
                    <a:pt x="8" y="83"/>
                  </a:cubicBezTo>
                  <a:cubicBezTo>
                    <a:pt x="9" y="88"/>
                    <a:pt x="9" y="94"/>
                    <a:pt x="8" y="100"/>
                  </a:cubicBezTo>
                  <a:cubicBezTo>
                    <a:pt x="8" y="102"/>
                    <a:pt x="7" y="105"/>
                    <a:pt x="5" y="107"/>
                  </a:cubicBezTo>
                  <a:cubicBezTo>
                    <a:pt x="4" y="108"/>
                    <a:pt x="2" y="109"/>
                    <a:pt x="2" y="110"/>
                  </a:cubicBezTo>
                  <a:cubicBezTo>
                    <a:pt x="1" y="112"/>
                    <a:pt x="4" y="115"/>
                    <a:pt x="5" y="117"/>
                  </a:cubicBezTo>
                  <a:cubicBezTo>
                    <a:pt x="6" y="119"/>
                    <a:pt x="9" y="120"/>
                    <a:pt x="10" y="122"/>
                  </a:cubicBezTo>
                  <a:cubicBezTo>
                    <a:pt x="12" y="127"/>
                    <a:pt x="11" y="131"/>
                    <a:pt x="13" y="136"/>
                  </a:cubicBezTo>
                  <a:cubicBezTo>
                    <a:pt x="14" y="138"/>
                    <a:pt x="17" y="140"/>
                    <a:pt x="18" y="142"/>
                  </a:cubicBezTo>
                  <a:cubicBezTo>
                    <a:pt x="18" y="144"/>
                    <a:pt x="16" y="145"/>
                    <a:pt x="16" y="147"/>
                  </a:cubicBezTo>
                  <a:cubicBezTo>
                    <a:pt x="16" y="148"/>
                    <a:pt x="18" y="149"/>
                    <a:pt x="17" y="150"/>
                  </a:cubicBezTo>
                  <a:cubicBezTo>
                    <a:pt x="17" y="150"/>
                    <a:pt x="16" y="151"/>
                    <a:pt x="16" y="152"/>
                  </a:cubicBezTo>
                  <a:cubicBezTo>
                    <a:pt x="16" y="154"/>
                    <a:pt x="16" y="156"/>
                    <a:pt x="16" y="158"/>
                  </a:cubicBezTo>
                  <a:cubicBezTo>
                    <a:pt x="17" y="159"/>
                    <a:pt x="19" y="159"/>
                    <a:pt x="19" y="161"/>
                  </a:cubicBezTo>
                  <a:cubicBezTo>
                    <a:pt x="19" y="162"/>
                    <a:pt x="18" y="164"/>
                    <a:pt x="19" y="165"/>
                  </a:cubicBezTo>
                  <a:cubicBezTo>
                    <a:pt x="19" y="166"/>
                    <a:pt x="21" y="165"/>
                    <a:pt x="22" y="166"/>
                  </a:cubicBezTo>
                  <a:cubicBezTo>
                    <a:pt x="23" y="168"/>
                    <a:pt x="23" y="171"/>
                    <a:pt x="24" y="173"/>
                  </a:cubicBezTo>
                  <a:cubicBezTo>
                    <a:pt x="26" y="178"/>
                    <a:pt x="28" y="183"/>
                    <a:pt x="29" y="188"/>
                  </a:cubicBezTo>
                  <a:cubicBezTo>
                    <a:pt x="30" y="189"/>
                    <a:pt x="29" y="191"/>
                    <a:pt x="30" y="193"/>
                  </a:cubicBezTo>
                  <a:cubicBezTo>
                    <a:pt x="31" y="194"/>
                    <a:pt x="32" y="194"/>
                    <a:pt x="33" y="194"/>
                  </a:cubicBezTo>
                  <a:cubicBezTo>
                    <a:pt x="35" y="195"/>
                    <a:pt x="36" y="194"/>
                    <a:pt x="37" y="194"/>
                  </a:cubicBezTo>
                  <a:cubicBezTo>
                    <a:pt x="38" y="193"/>
                    <a:pt x="39" y="191"/>
                    <a:pt x="41" y="189"/>
                  </a:cubicBezTo>
                  <a:cubicBezTo>
                    <a:pt x="41" y="188"/>
                    <a:pt x="42" y="187"/>
                    <a:pt x="44" y="186"/>
                  </a:cubicBezTo>
                  <a:cubicBezTo>
                    <a:pt x="45" y="185"/>
                    <a:pt x="47" y="186"/>
                    <a:pt x="47" y="184"/>
                  </a:cubicBezTo>
                  <a:cubicBezTo>
                    <a:pt x="49" y="183"/>
                    <a:pt x="47" y="178"/>
                    <a:pt x="49" y="178"/>
                  </a:cubicBezTo>
                  <a:cubicBezTo>
                    <a:pt x="52" y="177"/>
                    <a:pt x="53" y="182"/>
                    <a:pt x="56" y="183"/>
                  </a:cubicBezTo>
                  <a:cubicBezTo>
                    <a:pt x="60" y="185"/>
                    <a:pt x="66" y="182"/>
                    <a:pt x="69" y="184"/>
                  </a:cubicBezTo>
                  <a:cubicBezTo>
                    <a:pt x="72" y="186"/>
                    <a:pt x="70" y="193"/>
                    <a:pt x="73" y="195"/>
                  </a:cubicBezTo>
                  <a:cubicBezTo>
                    <a:pt x="75" y="197"/>
                    <a:pt x="73" y="190"/>
                    <a:pt x="74" y="188"/>
                  </a:cubicBezTo>
                  <a:cubicBezTo>
                    <a:pt x="75" y="185"/>
                    <a:pt x="76" y="182"/>
                    <a:pt x="78" y="181"/>
                  </a:cubicBezTo>
                  <a:cubicBezTo>
                    <a:pt x="82" y="180"/>
                    <a:pt x="87" y="180"/>
                    <a:pt x="91" y="181"/>
                  </a:cubicBezTo>
                  <a:cubicBezTo>
                    <a:pt x="92" y="182"/>
                    <a:pt x="93" y="184"/>
                    <a:pt x="94" y="18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4" name="Freeform 2528"/>
            <p:cNvSpPr>
              <a:spLocks noChangeAspect="1"/>
            </p:cNvSpPr>
            <p:nvPr/>
          </p:nvSpPr>
          <p:spPr bwMode="auto">
            <a:xfrm>
              <a:off x="10022267" y="14503363"/>
              <a:ext cx="870304" cy="909904"/>
            </a:xfrm>
            <a:custGeom>
              <a:avLst/>
              <a:gdLst>
                <a:gd name="T0" fmla="*/ 124 w 109"/>
                <a:gd name="T1" fmla="*/ 113 h 124"/>
                <a:gd name="T2" fmla="*/ 124 w 109"/>
                <a:gd name="T3" fmla="*/ 106 h 124"/>
                <a:gd name="T4" fmla="*/ 128 w 109"/>
                <a:gd name="T5" fmla="*/ 96 h 124"/>
                <a:gd name="T6" fmla="*/ 130 w 109"/>
                <a:gd name="T7" fmla="*/ 83 h 124"/>
                <a:gd name="T8" fmla="*/ 123 w 109"/>
                <a:gd name="T9" fmla="*/ 79 h 124"/>
                <a:gd name="T10" fmla="*/ 110 w 109"/>
                <a:gd name="T11" fmla="*/ 82 h 124"/>
                <a:gd name="T12" fmla="*/ 104 w 109"/>
                <a:gd name="T13" fmla="*/ 72 h 124"/>
                <a:gd name="T14" fmla="*/ 106 w 109"/>
                <a:gd name="T15" fmla="*/ 55 h 124"/>
                <a:gd name="T16" fmla="*/ 97 w 109"/>
                <a:gd name="T17" fmla="*/ 50 h 124"/>
                <a:gd name="T18" fmla="*/ 83 w 109"/>
                <a:gd name="T19" fmla="*/ 49 h 124"/>
                <a:gd name="T20" fmla="*/ 73 w 109"/>
                <a:gd name="T21" fmla="*/ 49 h 124"/>
                <a:gd name="T22" fmla="*/ 73 w 109"/>
                <a:gd name="T23" fmla="*/ 46 h 124"/>
                <a:gd name="T24" fmla="*/ 73 w 109"/>
                <a:gd name="T25" fmla="*/ 29 h 124"/>
                <a:gd name="T26" fmla="*/ 66 w 109"/>
                <a:gd name="T27" fmla="*/ 22 h 124"/>
                <a:gd name="T28" fmla="*/ 66 w 109"/>
                <a:gd name="T29" fmla="*/ 11 h 124"/>
                <a:gd name="T30" fmla="*/ 52 w 109"/>
                <a:gd name="T31" fmla="*/ 1 h 124"/>
                <a:gd name="T32" fmla="*/ 37 w 109"/>
                <a:gd name="T33" fmla="*/ 0 h 124"/>
                <a:gd name="T34" fmla="*/ 11 w 109"/>
                <a:gd name="T35" fmla="*/ 8 h 124"/>
                <a:gd name="T36" fmla="*/ 8 w 109"/>
                <a:gd name="T37" fmla="*/ 18 h 124"/>
                <a:gd name="T38" fmla="*/ 4 w 109"/>
                <a:gd name="T39" fmla="*/ 24 h 124"/>
                <a:gd name="T40" fmla="*/ 5 w 109"/>
                <a:gd name="T41" fmla="*/ 32 h 124"/>
                <a:gd name="T42" fmla="*/ 0 w 109"/>
                <a:gd name="T43" fmla="*/ 54 h 124"/>
                <a:gd name="T44" fmla="*/ 6 w 109"/>
                <a:gd name="T45" fmla="*/ 61 h 124"/>
                <a:gd name="T46" fmla="*/ 11 w 109"/>
                <a:gd name="T47" fmla="*/ 71 h 124"/>
                <a:gd name="T48" fmla="*/ 25 w 109"/>
                <a:gd name="T49" fmla="*/ 79 h 124"/>
                <a:gd name="T50" fmla="*/ 35 w 109"/>
                <a:gd name="T51" fmla="*/ 87 h 124"/>
                <a:gd name="T52" fmla="*/ 43 w 109"/>
                <a:gd name="T53" fmla="*/ 87 h 124"/>
                <a:gd name="T54" fmla="*/ 57 w 109"/>
                <a:gd name="T55" fmla="*/ 99 h 124"/>
                <a:gd name="T56" fmla="*/ 74 w 109"/>
                <a:gd name="T57" fmla="*/ 103 h 124"/>
                <a:gd name="T58" fmla="*/ 78 w 109"/>
                <a:gd name="T59" fmla="*/ 109 h 124"/>
                <a:gd name="T60" fmla="*/ 78 w 109"/>
                <a:gd name="T61" fmla="*/ 123 h 124"/>
                <a:gd name="T62" fmla="*/ 70 w 109"/>
                <a:gd name="T63" fmla="*/ 125 h 124"/>
                <a:gd name="T64" fmla="*/ 70 w 109"/>
                <a:gd name="T65" fmla="*/ 133 h 124"/>
                <a:gd name="T66" fmla="*/ 66 w 109"/>
                <a:gd name="T67" fmla="*/ 144 h 124"/>
                <a:gd name="T68" fmla="*/ 76 w 109"/>
                <a:gd name="T69" fmla="*/ 144 h 124"/>
                <a:gd name="T70" fmla="*/ 92 w 109"/>
                <a:gd name="T71" fmla="*/ 149 h 124"/>
                <a:gd name="T72" fmla="*/ 101 w 109"/>
                <a:gd name="T73" fmla="*/ 145 h 124"/>
                <a:gd name="T74" fmla="*/ 107 w 109"/>
                <a:gd name="T75" fmla="*/ 147 h 124"/>
                <a:gd name="T76" fmla="*/ 110 w 109"/>
                <a:gd name="T77" fmla="*/ 148 h 124"/>
                <a:gd name="T78" fmla="*/ 116 w 109"/>
                <a:gd name="T79" fmla="*/ 137 h 124"/>
                <a:gd name="T80" fmla="*/ 124 w 109"/>
                <a:gd name="T81" fmla="*/ 130 h 124"/>
                <a:gd name="T82" fmla="*/ 124 w 109"/>
                <a:gd name="T83" fmla="*/ 123 h 124"/>
                <a:gd name="T84" fmla="*/ 124 w 109"/>
                <a:gd name="T85" fmla="*/ 113 h 12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9"/>
                <a:gd name="T130" fmla="*/ 0 h 124"/>
                <a:gd name="T131" fmla="*/ 109 w 109"/>
                <a:gd name="T132" fmla="*/ 124 h 12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9" h="124">
                  <a:moveTo>
                    <a:pt x="104" y="94"/>
                  </a:moveTo>
                  <a:cubicBezTo>
                    <a:pt x="104" y="92"/>
                    <a:pt x="104" y="90"/>
                    <a:pt x="104" y="88"/>
                  </a:cubicBezTo>
                  <a:cubicBezTo>
                    <a:pt x="105" y="86"/>
                    <a:pt x="106" y="83"/>
                    <a:pt x="107" y="80"/>
                  </a:cubicBezTo>
                  <a:cubicBezTo>
                    <a:pt x="107" y="77"/>
                    <a:pt x="109" y="73"/>
                    <a:pt x="109" y="69"/>
                  </a:cubicBezTo>
                  <a:cubicBezTo>
                    <a:pt x="108" y="67"/>
                    <a:pt x="105" y="66"/>
                    <a:pt x="103" y="66"/>
                  </a:cubicBezTo>
                  <a:cubicBezTo>
                    <a:pt x="99" y="65"/>
                    <a:pt x="95" y="70"/>
                    <a:pt x="92" y="68"/>
                  </a:cubicBezTo>
                  <a:cubicBezTo>
                    <a:pt x="89" y="67"/>
                    <a:pt x="87" y="63"/>
                    <a:pt x="87" y="60"/>
                  </a:cubicBezTo>
                  <a:cubicBezTo>
                    <a:pt x="86" y="56"/>
                    <a:pt x="90" y="51"/>
                    <a:pt x="89" y="46"/>
                  </a:cubicBezTo>
                  <a:cubicBezTo>
                    <a:pt x="88" y="44"/>
                    <a:pt x="84" y="43"/>
                    <a:pt x="81" y="42"/>
                  </a:cubicBezTo>
                  <a:cubicBezTo>
                    <a:pt x="77" y="41"/>
                    <a:pt x="73" y="42"/>
                    <a:pt x="70" y="41"/>
                  </a:cubicBezTo>
                  <a:cubicBezTo>
                    <a:pt x="67" y="41"/>
                    <a:pt x="64" y="42"/>
                    <a:pt x="61" y="41"/>
                  </a:cubicBezTo>
                  <a:cubicBezTo>
                    <a:pt x="60" y="41"/>
                    <a:pt x="61" y="39"/>
                    <a:pt x="61" y="38"/>
                  </a:cubicBezTo>
                  <a:cubicBezTo>
                    <a:pt x="61" y="33"/>
                    <a:pt x="62" y="29"/>
                    <a:pt x="61" y="24"/>
                  </a:cubicBezTo>
                  <a:cubicBezTo>
                    <a:pt x="60" y="21"/>
                    <a:pt x="56" y="21"/>
                    <a:pt x="55" y="18"/>
                  </a:cubicBezTo>
                  <a:cubicBezTo>
                    <a:pt x="54" y="15"/>
                    <a:pt x="55" y="12"/>
                    <a:pt x="55" y="9"/>
                  </a:cubicBezTo>
                  <a:cubicBezTo>
                    <a:pt x="51" y="6"/>
                    <a:pt x="47" y="4"/>
                    <a:pt x="44" y="1"/>
                  </a:cubicBezTo>
                  <a:cubicBezTo>
                    <a:pt x="39" y="1"/>
                    <a:pt x="35" y="0"/>
                    <a:pt x="31" y="0"/>
                  </a:cubicBezTo>
                  <a:cubicBezTo>
                    <a:pt x="23" y="2"/>
                    <a:pt x="16" y="4"/>
                    <a:pt x="9" y="7"/>
                  </a:cubicBezTo>
                  <a:cubicBezTo>
                    <a:pt x="8" y="9"/>
                    <a:pt x="8" y="12"/>
                    <a:pt x="7" y="15"/>
                  </a:cubicBezTo>
                  <a:cubicBezTo>
                    <a:pt x="6" y="16"/>
                    <a:pt x="5" y="18"/>
                    <a:pt x="3" y="20"/>
                  </a:cubicBezTo>
                  <a:cubicBezTo>
                    <a:pt x="3" y="22"/>
                    <a:pt x="4" y="24"/>
                    <a:pt x="4" y="27"/>
                  </a:cubicBezTo>
                  <a:cubicBezTo>
                    <a:pt x="3" y="33"/>
                    <a:pt x="2" y="39"/>
                    <a:pt x="0" y="45"/>
                  </a:cubicBezTo>
                  <a:cubicBezTo>
                    <a:pt x="2" y="47"/>
                    <a:pt x="4" y="49"/>
                    <a:pt x="5" y="51"/>
                  </a:cubicBezTo>
                  <a:cubicBezTo>
                    <a:pt x="7" y="53"/>
                    <a:pt x="7" y="56"/>
                    <a:pt x="9" y="59"/>
                  </a:cubicBezTo>
                  <a:cubicBezTo>
                    <a:pt x="13" y="62"/>
                    <a:pt x="17" y="63"/>
                    <a:pt x="21" y="66"/>
                  </a:cubicBezTo>
                  <a:cubicBezTo>
                    <a:pt x="24" y="68"/>
                    <a:pt x="26" y="70"/>
                    <a:pt x="29" y="72"/>
                  </a:cubicBezTo>
                  <a:cubicBezTo>
                    <a:pt x="31" y="73"/>
                    <a:pt x="34" y="71"/>
                    <a:pt x="36" y="72"/>
                  </a:cubicBezTo>
                  <a:cubicBezTo>
                    <a:pt x="40" y="74"/>
                    <a:pt x="43" y="79"/>
                    <a:pt x="48" y="82"/>
                  </a:cubicBezTo>
                  <a:cubicBezTo>
                    <a:pt x="52" y="84"/>
                    <a:pt x="57" y="84"/>
                    <a:pt x="62" y="86"/>
                  </a:cubicBezTo>
                  <a:cubicBezTo>
                    <a:pt x="64" y="87"/>
                    <a:pt x="65" y="89"/>
                    <a:pt x="65" y="91"/>
                  </a:cubicBezTo>
                  <a:cubicBezTo>
                    <a:pt x="66" y="95"/>
                    <a:pt x="66" y="99"/>
                    <a:pt x="65" y="102"/>
                  </a:cubicBezTo>
                  <a:cubicBezTo>
                    <a:pt x="64" y="104"/>
                    <a:pt x="60" y="103"/>
                    <a:pt x="59" y="104"/>
                  </a:cubicBezTo>
                  <a:cubicBezTo>
                    <a:pt x="57" y="106"/>
                    <a:pt x="59" y="109"/>
                    <a:pt x="59" y="111"/>
                  </a:cubicBezTo>
                  <a:cubicBezTo>
                    <a:pt x="58" y="114"/>
                    <a:pt x="53" y="117"/>
                    <a:pt x="55" y="120"/>
                  </a:cubicBezTo>
                  <a:cubicBezTo>
                    <a:pt x="56" y="123"/>
                    <a:pt x="61" y="119"/>
                    <a:pt x="64" y="120"/>
                  </a:cubicBezTo>
                  <a:cubicBezTo>
                    <a:pt x="69" y="121"/>
                    <a:pt x="73" y="124"/>
                    <a:pt x="77" y="124"/>
                  </a:cubicBezTo>
                  <a:cubicBezTo>
                    <a:pt x="80" y="124"/>
                    <a:pt x="82" y="121"/>
                    <a:pt x="85" y="121"/>
                  </a:cubicBezTo>
                  <a:cubicBezTo>
                    <a:pt x="87" y="120"/>
                    <a:pt x="89" y="121"/>
                    <a:pt x="90" y="122"/>
                  </a:cubicBezTo>
                  <a:cubicBezTo>
                    <a:pt x="91" y="122"/>
                    <a:pt x="91" y="123"/>
                    <a:pt x="92" y="123"/>
                  </a:cubicBezTo>
                  <a:cubicBezTo>
                    <a:pt x="94" y="120"/>
                    <a:pt x="95" y="117"/>
                    <a:pt x="97" y="114"/>
                  </a:cubicBezTo>
                  <a:cubicBezTo>
                    <a:pt x="99" y="112"/>
                    <a:pt x="102" y="110"/>
                    <a:pt x="104" y="108"/>
                  </a:cubicBezTo>
                  <a:cubicBezTo>
                    <a:pt x="105" y="106"/>
                    <a:pt x="104" y="104"/>
                    <a:pt x="104" y="102"/>
                  </a:cubicBezTo>
                  <a:cubicBezTo>
                    <a:pt x="104" y="99"/>
                    <a:pt x="104" y="97"/>
                    <a:pt x="104" y="9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5" name="Freeform 2534"/>
            <p:cNvSpPr>
              <a:spLocks noChangeAspect="1"/>
            </p:cNvSpPr>
            <p:nvPr/>
          </p:nvSpPr>
          <p:spPr bwMode="auto">
            <a:xfrm>
              <a:off x="8074108" y="12298847"/>
              <a:ext cx="595830" cy="665632"/>
            </a:xfrm>
            <a:custGeom>
              <a:avLst/>
              <a:gdLst>
                <a:gd name="T0" fmla="*/ 12 w 74"/>
                <a:gd name="T1" fmla="*/ 81 h 91"/>
                <a:gd name="T2" fmla="*/ 19 w 74"/>
                <a:gd name="T3" fmla="*/ 78 h 91"/>
                <a:gd name="T4" fmla="*/ 22 w 74"/>
                <a:gd name="T5" fmla="*/ 67 h 91"/>
                <a:gd name="T6" fmla="*/ 19 w 74"/>
                <a:gd name="T7" fmla="*/ 65 h 91"/>
                <a:gd name="T8" fmla="*/ 17 w 74"/>
                <a:gd name="T9" fmla="*/ 67 h 91"/>
                <a:gd name="T10" fmla="*/ 13 w 74"/>
                <a:gd name="T11" fmla="*/ 66 h 91"/>
                <a:gd name="T12" fmla="*/ 10 w 74"/>
                <a:gd name="T13" fmla="*/ 69 h 91"/>
                <a:gd name="T14" fmla="*/ 1 w 74"/>
                <a:gd name="T15" fmla="*/ 65 h 91"/>
                <a:gd name="T16" fmla="*/ 2 w 74"/>
                <a:gd name="T17" fmla="*/ 60 h 91"/>
                <a:gd name="T18" fmla="*/ 5 w 74"/>
                <a:gd name="T19" fmla="*/ 54 h 91"/>
                <a:gd name="T20" fmla="*/ 2 w 74"/>
                <a:gd name="T21" fmla="*/ 50 h 91"/>
                <a:gd name="T22" fmla="*/ 2 w 74"/>
                <a:gd name="T23" fmla="*/ 43 h 91"/>
                <a:gd name="T24" fmla="*/ 7 w 74"/>
                <a:gd name="T25" fmla="*/ 35 h 91"/>
                <a:gd name="T26" fmla="*/ 5 w 74"/>
                <a:gd name="T27" fmla="*/ 31 h 91"/>
                <a:gd name="T28" fmla="*/ 12 w 74"/>
                <a:gd name="T29" fmla="*/ 24 h 91"/>
                <a:gd name="T30" fmla="*/ 13 w 74"/>
                <a:gd name="T31" fmla="*/ 17 h 91"/>
                <a:gd name="T32" fmla="*/ 13 w 74"/>
                <a:gd name="T33" fmla="*/ 11 h 91"/>
                <a:gd name="T34" fmla="*/ 20 w 74"/>
                <a:gd name="T35" fmla="*/ 7 h 91"/>
                <a:gd name="T36" fmla="*/ 28 w 74"/>
                <a:gd name="T37" fmla="*/ 2 h 91"/>
                <a:gd name="T38" fmla="*/ 32 w 74"/>
                <a:gd name="T39" fmla="*/ 0 h 91"/>
                <a:gd name="T40" fmla="*/ 41 w 74"/>
                <a:gd name="T41" fmla="*/ 4 h 91"/>
                <a:gd name="T42" fmla="*/ 45 w 74"/>
                <a:gd name="T43" fmla="*/ 7 h 91"/>
                <a:gd name="T44" fmla="*/ 51 w 74"/>
                <a:gd name="T45" fmla="*/ 11 h 91"/>
                <a:gd name="T46" fmla="*/ 54 w 74"/>
                <a:gd name="T47" fmla="*/ 16 h 91"/>
                <a:gd name="T48" fmla="*/ 59 w 74"/>
                <a:gd name="T49" fmla="*/ 16 h 91"/>
                <a:gd name="T50" fmla="*/ 64 w 74"/>
                <a:gd name="T51" fmla="*/ 18 h 91"/>
                <a:gd name="T52" fmla="*/ 69 w 74"/>
                <a:gd name="T53" fmla="*/ 18 h 91"/>
                <a:gd name="T54" fmla="*/ 70 w 74"/>
                <a:gd name="T55" fmla="*/ 16 h 91"/>
                <a:gd name="T56" fmla="*/ 75 w 74"/>
                <a:gd name="T57" fmla="*/ 17 h 91"/>
                <a:gd name="T58" fmla="*/ 84 w 74"/>
                <a:gd name="T59" fmla="*/ 24 h 91"/>
                <a:gd name="T60" fmla="*/ 84 w 74"/>
                <a:gd name="T61" fmla="*/ 26 h 91"/>
                <a:gd name="T62" fmla="*/ 88 w 74"/>
                <a:gd name="T63" fmla="*/ 32 h 91"/>
                <a:gd name="T64" fmla="*/ 88 w 74"/>
                <a:gd name="T65" fmla="*/ 40 h 91"/>
                <a:gd name="T66" fmla="*/ 84 w 74"/>
                <a:gd name="T67" fmla="*/ 42 h 91"/>
                <a:gd name="T68" fmla="*/ 82 w 74"/>
                <a:gd name="T69" fmla="*/ 52 h 91"/>
                <a:gd name="T70" fmla="*/ 77 w 74"/>
                <a:gd name="T71" fmla="*/ 56 h 91"/>
                <a:gd name="T72" fmla="*/ 70 w 74"/>
                <a:gd name="T73" fmla="*/ 63 h 91"/>
                <a:gd name="T74" fmla="*/ 69 w 74"/>
                <a:gd name="T75" fmla="*/ 67 h 91"/>
                <a:gd name="T76" fmla="*/ 46 w 74"/>
                <a:gd name="T77" fmla="*/ 77 h 91"/>
                <a:gd name="T78" fmla="*/ 40 w 74"/>
                <a:gd name="T79" fmla="*/ 81 h 91"/>
                <a:gd name="T80" fmla="*/ 36 w 74"/>
                <a:gd name="T81" fmla="*/ 101 h 91"/>
                <a:gd name="T82" fmla="*/ 30 w 74"/>
                <a:gd name="T83" fmla="*/ 109 h 91"/>
                <a:gd name="T84" fmla="*/ 28 w 74"/>
                <a:gd name="T85" fmla="*/ 108 h 91"/>
                <a:gd name="T86" fmla="*/ 25 w 74"/>
                <a:gd name="T87" fmla="*/ 99 h 91"/>
                <a:gd name="T88" fmla="*/ 17 w 74"/>
                <a:gd name="T89" fmla="*/ 97 h 91"/>
                <a:gd name="T90" fmla="*/ 11 w 74"/>
                <a:gd name="T91" fmla="*/ 101 h 91"/>
                <a:gd name="T92" fmla="*/ 11 w 74"/>
                <a:gd name="T93" fmla="*/ 97 h 91"/>
                <a:gd name="T94" fmla="*/ 8 w 74"/>
                <a:gd name="T95" fmla="*/ 92 h 91"/>
                <a:gd name="T96" fmla="*/ 14 w 74"/>
                <a:gd name="T97" fmla="*/ 90 h 91"/>
                <a:gd name="T98" fmla="*/ 16 w 74"/>
                <a:gd name="T99" fmla="*/ 87 h 91"/>
                <a:gd name="T100" fmla="*/ 12 w 74"/>
                <a:gd name="T101" fmla="*/ 81 h 9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74"/>
                <a:gd name="T154" fmla="*/ 0 h 91"/>
                <a:gd name="T155" fmla="*/ 74 w 74"/>
                <a:gd name="T156" fmla="*/ 91 h 9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74" h="91">
                  <a:moveTo>
                    <a:pt x="10" y="68"/>
                  </a:moveTo>
                  <a:cubicBezTo>
                    <a:pt x="12" y="67"/>
                    <a:pt x="15" y="67"/>
                    <a:pt x="16" y="65"/>
                  </a:cubicBezTo>
                  <a:cubicBezTo>
                    <a:pt x="18" y="63"/>
                    <a:pt x="18" y="60"/>
                    <a:pt x="18" y="56"/>
                  </a:cubicBezTo>
                  <a:cubicBezTo>
                    <a:pt x="18" y="55"/>
                    <a:pt x="17" y="54"/>
                    <a:pt x="16" y="54"/>
                  </a:cubicBezTo>
                  <a:cubicBezTo>
                    <a:pt x="15" y="54"/>
                    <a:pt x="15" y="56"/>
                    <a:pt x="14" y="56"/>
                  </a:cubicBezTo>
                  <a:cubicBezTo>
                    <a:pt x="13" y="56"/>
                    <a:pt x="12" y="54"/>
                    <a:pt x="11" y="55"/>
                  </a:cubicBezTo>
                  <a:cubicBezTo>
                    <a:pt x="10" y="55"/>
                    <a:pt x="9" y="58"/>
                    <a:pt x="8" y="58"/>
                  </a:cubicBezTo>
                  <a:cubicBezTo>
                    <a:pt x="5" y="57"/>
                    <a:pt x="3" y="56"/>
                    <a:pt x="1" y="54"/>
                  </a:cubicBezTo>
                  <a:cubicBezTo>
                    <a:pt x="0" y="53"/>
                    <a:pt x="2" y="51"/>
                    <a:pt x="2" y="50"/>
                  </a:cubicBezTo>
                  <a:cubicBezTo>
                    <a:pt x="3" y="48"/>
                    <a:pt x="4" y="47"/>
                    <a:pt x="4" y="45"/>
                  </a:cubicBezTo>
                  <a:cubicBezTo>
                    <a:pt x="4" y="44"/>
                    <a:pt x="2" y="43"/>
                    <a:pt x="2" y="42"/>
                  </a:cubicBezTo>
                  <a:cubicBezTo>
                    <a:pt x="1" y="40"/>
                    <a:pt x="1" y="37"/>
                    <a:pt x="2" y="36"/>
                  </a:cubicBezTo>
                  <a:cubicBezTo>
                    <a:pt x="2" y="33"/>
                    <a:pt x="5" y="31"/>
                    <a:pt x="6" y="29"/>
                  </a:cubicBezTo>
                  <a:cubicBezTo>
                    <a:pt x="6" y="28"/>
                    <a:pt x="3" y="27"/>
                    <a:pt x="4" y="26"/>
                  </a:cubicBezTo>
                  <a:cubicBezTo>
                    <a:pt x="5" y="24"/>
                    <a:pt x="8" y="22"/>
                    <a:pt x="10" y="20"/>
                  </a:cubicBezTo>
                  <a:cubicBezTo>
                    <a:pt x="11" y="18"/>
                    <a:pt x="11" y="16"/>
                    <a:pt x="11" y="14"/>
                  </a:cubicBezTo>
                  <a:cubicBezTo>
                    <a:pt x="12" y="12"/>
                    <a:pt x="10" y="10"/>
                    <a:pt x="11" y="9"/>
                  </a:cubicBezTo>
                  <a:cubicBezTo>
                    <a:pt x="12" y="7"/>
                    <a:pt x="15" y="7"/>
                    <a:pt x="17" y="6"/>
                  </a:cubicBezTo>
                  <a:cubicBezTo>
                    <a:pt x="19" y="5"/>
                    <a:pt x="21" y="3"/>
                    <a:pt x="23" y="2"/>
                  </a:cubicBezTo>
                  <a:cubicBezTo>
                    <a:pt x="24" y="1"/>
                    <a:pt x="26" y="1"/>
                    <a:pt x="27" y="0"/>
                  </a:cubicBezTo>
                  <a:lnTo>
                    <a:pt x="34" y="3"/>
                  </a:lnTo>
                  <a:lnTo>
                    <a:pt x="37" y="6"/>
                  </a:lnTo>
                  <a:lnTo>
                    <a:pt x="42" y="9"/>
                  </a:lnTo>
                  <a:lnTo>
                    <a:pt x="45" y="13"/>
                  </a:lnTo>
                  <a:lnTo>
                    <a:pt x="49" y="13"/>
                  </a:lnTo>
                  <a:lnTo>
                    <a:pt x="53" y="15"/>
                  </a:lnTo>
                  <a:lnTo>
                    <a:pt x="57" y="15"/>
                  </a:lnTo>
                  <a:lnTo>
                    <a:pt x="58" y="13"/>
                  </a:lnTo>
                  <a:lnTo>
                    <a:pt x="62" y="14"/>
                  </a:lnTo>
                  <a:lnTo>
                    <a:pt x="70" y="20"/>
                  </a:lnTo>
                  <a:cubicBezTo>
                    <a:pt x="70" y="21"/>
                    <a:pt x="70" y="21"/>
                    <a:pt x="70" y="22"/>
                  </a:cubicBezTo>
                  <a:cubicBezTo>
                    <a:pt x="71" y="24"/>
                    <a:pt x="73" y="25"/>
                    <a:pt x="73" y="27"/>
                  </a:cubicBezTo>
                  <a:cubicBezTo>
                    <a:pt x="74" y="29"/>
                    <a:pt x="74" y="31"/>
                    <a:pt x="73" y="33"/>
                  </a:cubicBezTo>
                  <a:cubicBezTo>
                    <a:pt x="73" y="34"/>
                    <a:pt x="70" y="33"/>
                    <a:pt x="70" y="35"/>
                  </a:cubicBezTo>
                  <a:cubicBezTo>
                    <a:pt x="68" y="37"/>
                    <a:pt x="69" y="40"/>
                    <a:pt x="68" y="43"/>
                  </a:cubicBezTo>
                  <a:cubicBezTo>
                    <a:pt x="67" y="44"/>
                    <a:pt x="65" y="46"/>
                    <a:pt x="64" y="47"/>
                  </a:cubicBezTo>
                  <a:cubicBezTo>
                    <a:pt x="62" y="49"/>
                    <a:pt x="59" y="51"/>
                    <a:pt x="58" y="53"/>
                  </a:cubicBezTo>
                  <a:cubicBezTo>
                    <a:pt x="57" y="54"/>
                    <a:pt x="58" y="55"/>
                    <a:pt x="57" y="56"/>
                  </a:cubicBezTo>
                  <a:cubicBezTo>
                    <a:pt x="51" y="59"/>
                    <a:pt x="45" y="61"/>
                    <a:pt x="38" y="64"/>
                  </a:cubicBezTo>
                  <a:cubicBezTo>
                    <a:pt x="36" y="65"/>
                    <a:pt x="34" y="66"/>
                    <a:pt x="33" y="68"/>
                  </a:cubicBezTo>
                  <a:cubicBezTo>
                    <a:pt x="32" y="73"/>
                    <a:pt x="31" y="79"/>
                    <a:pt x="30" y="84"/>
                  </a:cubicBezTo>
                  <a:cubicBezTo>
                    <a:pt x="29" y="87"/>
                    <a:pt x="27" y="89"/>
                    <a:pt x="25" y="91"/>
                  </a:cubicBezTo>
                  <a:cubicBezTo>
                    <a:pt x="25" y="91"/>
                    <a:pt x="24" y="90"/>
                    <a:pt x="23" y="90"/>
                  </a:cubicBezTo>
                  <a:cubicBezTo>
                    <a:pt x="22" y="88"/>
                    <a:pt x="22" y="85"/>
                    <a:pt x="21" y="83"/>
                  </a:cubicBezTo>
                  <a:cubicBezTo>
                    <a:pt x="19" y="81"/>
                    <a:pt x="16" y="81"/>
                    <a:pt x="14" y="81"/>
                  </a:cubicBezTo>
                  <a:cubicBezTo>
                    <a:pt x="12" y="82"/>
                    <a:pt x="11" y="84"/>
                    <a:pt x="9" y="84"/>
                  </a:cubicBezTo>
                  <a:cubicBezTo>
                    <a:pt x="8" y="84"/>
                    <a:pt x="9" y="82"/>
                    <a:pt x="9" y="81"/>
                  </a:cubicBezTo>
                  <a:cubicBezTo>
                    <a:pt x="8" y="80"/>
                    <a:pt x="8" y="79"/>
                    <a:pt x="7" y="77"/>
                  </a:cubicBezTo>
                  <a:cubicBezTo>
                    <a:pt x="8" y="76"/>
                    <a:pt x="10" y="76"/>
                    <a:pt x="12" y="75"/>
                  </a:cubicBezTo>
                  <a:cubicBezTo>
                    <a:pt x="12" y="75"/>
                    <a:pt x="13" y="74"/>
                    <a:pt x="13" y="73"/>
                  </a:cubicBezTo>
                  <a:cubicBezTo>
                    <a:pt x="12" y="71"/>
                    <a:pt x="11" y="70"/>
                    <a:pt x="10" y="6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6" name="Freeform 2535"/>
            <p:cNvSpPr>
              <a:spLocks noChangeAspect="1"/>
            </p:cNvSpPr>
            <p:nvPr/>
          </p:nvSpPr>
          <p:spPr bwMode="auto">
            <a:xfrm>
              <a:off x="9038136" y="10332497"/>
              <a:ext cx="381597" cy="219839"/>
            </a:xfrm>
            <a:custGeom>
              <a:avLst/>
              <a:gdLst>
                <a:gd name="T0" fmla="*/ 5 w 47"/>
                <a:gd name="T1" fmla="*/ 30 h 30"/>
                <a:gd name="T2" fmla="*/ 8 w 47"/>
                <a:gd name="T3" fmla="*/ 36 h 30"/>
                <a:gd name="T4" fmla="*/ 15 w 47"/>
                <a:gd name="T5" fmla="*/ 26 h 30"/>
                <a:gd name="T6" fmla="*/ 24 w 47"/>
                <a:gd name="T7" fmla="*/ 28 h 30"/>
                <a:gd name="T8" fmla="*/ 34 w 47"/>
                <a:gd name="T9" fmla="*/ 24 h 30"/>
                <a:gd name="T10" fmla="*/ 50 w 47"/>
                <a:gd name="T11" fmla="*/ 25 h 30"/>
                <a:gd name="T12" fmla="*/ 56 w 47"/>
                <a:gd name="T13" fmla="*/ 19 h 30"/>
                <a:gd name="T14" fmla="*/ 47 w 47"/>
                <a:gd name="T15" fmla="*/ 12 h 30"/>
                <a:gd name="T16" fmla="*/ 36 w 47"/>
                <a:gd name="T17" fmla="*/ 7 h 30"/>
                <a:gd name="T18" fmla="*/ 29 w 47"/>
                <a:gd name="T19" fmla="*/ 5 h 30"/>
                <a:gd name="T20" fmla="*/ 16 w 47"/>
                <a:gd name="T21" fmla="*/ 0 h 30"/>
                <a:gd name="T22" fmla="*/ 5 w 47"/>
                <a:gd name="T23" fmla="*/ 1 h 30"/>
                <a:gd name="T24" fmla="*/ 6 w 47"/>
                <a:gd name="T25" fmla="*/ 10 h 30"/>
                <a:gd name="T26" fmla="*/ 4 w 47"/>
                <a:gd name="T27" fmla="*/ 13 h 30"/>
                <a:gd name="T28" fmla="*/ 5 w 47"/>
                <a:gd name="T29" fmla="*/ 17 h 30"/>
                <a:gd name="T30" fmla="*/ 0 w 47"/>
                <a:gd name="T31" fmla="*/ 22 h 30"/>
                <a:gd name="T32" fmla="*/ 6 w 47"/>
                <a:gd name="T33" fmla="*/ 28 h 30"/>
                <a:gd name="T34" fmla="*/ 5 w 47"/>
                <a:gd name="T35" fmla="*/ 30 h 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7"/>
                <a:gd name="T55" fmla="*/ 0 h 30"/>
                <a:gd name="T56" fmla="*/ 47 w 47"/>
                <a:gd name="T57" fmla="*/ 30 h 3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7" h="30">
                  <a:moveTo>
                    <a:pt x="4" y="25"/>
                  </a:moveTo>
                  <a:cubicBezTo>
                    <a:pt x="5" y="27"/>
                    <a:pt x="6" y="30"/>
                    <a:pt x="7" y="30"/>
                  </a:cubicBezTo>
                  <a:cubicBezTo>
                    <a:pt x="10" y="28"/>
                    <a:pt x="9" y="23"/>
                    <a:pt x="12" y="22"/>
                  </a:cubicBezTo>
                  <a:cubicBezTo>
                    <a:pt x="14" y="21"/>
                    <a:pt x="17" y="23"/>
                    <a:pt x="20" y="23"/>
                  </a:cubicBezTo>
                  <a:cubicBezTo>
                    <a:pt x="23" y="23"/>
                    <a:pt x="25" y="20"/>
                    <a:pt x="28" y="20"/>
                  </a:cubicBezTo>
                  <a:cubicBezTo>
                    <a:pt x="32" y="20"/>
                    <a:pt x="37" y="22"/>
                    <a:pt x="41" y="21"/>
                  </a:cubicBezTo>
                  <a:cubicBezTo>
                    <a:pt x="44" y="20"/>
                    <a:pt x="47" y="18"/>
                    <a:pt x="46" y="16"/>
                  </a:cubicBezTo>
                  <a:cubicBezTo>
                    <a:pt x="46" y="13"/>
                    <a:pt x="42" y="11"/>
                    <a:pt x="39" y="10"/>
                  </a:cubicBezTo>
                  <a:cubicBezTo>
                    <a:pt x="36" y="8"/>
                    <a:pt x="33" y="8"/>
                    <a:pt x="30" y="6"/>
                  </a:cubicBezTo>
                  <a:cubicBezTo>
                    <a:pt x="28" y="6"/>
                    <a:pt x="26" y="4"/>
                    <a:pt x="24" y="4"/>
                  </a:cubicBezTo>
                  <a:cubicBezTo>
                    <a:pt x="20" y="2"/>
                    <a:pt x="16" y="1"/>
                    <a:pt x="13" y="0"/>
                  </a:cubicBezTo>
                  <a:cubicBezTo>
                    <a:pt x="10" y="0"/>
                    <a:pt x="7" y="1"/>
                    <a:pt x="4" y="1"/>
                  </a:cubicBezTo>
                  <a:cubicBezTo>
                    <a:pt x="5" y="4"/>
                    <a:pt x="6" y="6"/>
                    <a:pt x="5" y="8"/>
                  </a:cubicBezTo>
                  <a:cubicBezTo>
                    <a:pt x="5" y="10"/>
                    <a:pt x="4" y="10"/>
                    <a:pt x="3" y="11"/>
                  </a:cubicBezTo>
                  <a:cubicBezTo>
                    <a:pt x="3" y="12"/>
                    <a:pt x="4" y="13"/>
                    <a:pt x="4" y="14"/>
                  </a:cubicBezTo>
                  <a:cubicBezTo>
                    <a:pt x="3" y="16"/>
                    <a:pt x="0" y="17"/>
                    <a:pt x="0" y="18"/>
                  </a:cubicBezTo>
                  <a:cubicBezTo>
                    <a:pt x="1" y="20"/>
                    <a:pt x="4" y="21"/>
                    <a:pt x="5" y="23"/>
                  </a:cubicBezTo>
                  <a:cubicBezTo>
                    <a:pt x="5" y="24"/>
                    <a:pt x="4" y="25"/>
                    <a:pt x="4" y="2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7" name="Freeform 2537"/>
            <p:cNvSpPr>
              <a:spLocks noChangeAspect="1"/>
            </p:cNvSpPr>
            <p:nvPr/>
          </p:nvSpPr>
          <p:spPr bwMode="auto">
            <a:xfrm>
              <a:off x="7290838" y="10491266"/>
              <a:ext cx="133896" cy="262591"/>
            </a:xfrm>
            <a:custGeom>
              <a:avLst/>
              <a:gdLst>
                <a:gd name="T0" fmla="*/ 6 w 17"/>
                <a:gd name="T1" fmla="*/ 43 h 36"/>
                <a:gd name="T2" fmla="*/ 9 w 17"/>
                <a:gd name="T3" fmla="*/ 37 h 36"/>
                <a:gd name="T4" fmla="*/ 15 w 17"/>
                <a:gd name="T5" fmla="*/ 32 h 36"/>
                <a:gd name="T6" fmla="*/ 15 w 17"/>
                <a:gd name="T7" fmla="*/ 20 h 36"/>
                <a:gd name="T8" fmla="*/ 16 w 17"/>
                <a:gd name="T9" fmla="*/ 13 h 36"/>
                <a:gd name="T10" fmla="*/ 20 w 17"/>
                <a:gd name="T11" fmla="*/ 2 h 36"/>
                <a:gd name="T12" fmla="*/ 15 w 17"/>
                <a:gd name="T13" fmla="*/ 4 h 36"/>
                <a:gd name="T14" fmla="*/ 16 w 17"/>
                <a:gd name="T15" fmla="*/ 0 h 36"/>
                <a:gd name="T16" fmla="*/ 11 w 17"/>
                <a:gd name="T17" fmla="*/ 5 h 36"/>
                <a:gd name="T18" fmla="*/ 8 w 17"/>
                <a:gd name="T19" fmla="*/ 11 h 36"/>
                <a:gd name="T20" fmla="*/ 5 w 17"/>
                <a:gd name="T21" fmla="*/ 10 h 36"/>
                <a:gd name="T22" fmla="*/ 2 w 17"/>
                <a:gd name="T23" fmla="*/ 12 h 36"/>
                <a:gd name="T24" fmla="*/ 4 w 17"/>
                <a:gd name="T25" fmla="*/ 24 h 36"/>
                <a:gd name="T26" fmla="*/ 0 w 17"/>
                <a:gd name="T27" fmla="*/ 43 h 36"/>
                <a:gd name="T28" fmla="*/ 6 w 17"/>
                <a:gd name="T29" fmla="*/ 43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36"/>
                <a:gd name="T47" fmla="*/ 17 w 17"/>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36">
                  <a:moveTo>
                    <a:pt x="5" y="36"/>
                  </a:moveTo>
                  <a:cubicBezTo>
                    <a:pt x="6" y="35"/>
                    <a:pt x="7" y="32"/>
                    <a:pt x="8" y="31"/>
                  </a:cubicBezTo>
                  <a:cubicBezTo>
                    <a:pt x="9" y="29"/>
                    <a:pt x="12" y="29"/>
                    <a:pt x="13" y="27"/>
                  </a:cubicBezTo>
                  <a:cubicBezTo>
                    <a:pt x="14" y="24"/>
                    <a:pt x="12" y="21"/>
                    <a:pt x="13" y="17"/>
                  </a:cubicBezTo>
                  <a:cubicBezTo>
                    <a:pt x="13" y="15"/>
                    <a:pt x="13" y="13"/>
                    <a:pt x="14" y="11"/>
                  </a:cubicBezTo>
                  <a:cubicBezTo>
                    <a:pt x="15" y="8"/>
                    <a:pt x="17" y="5"/>
                    <a:pt x="17" y="2"/>
                  </a:cubicBezTo>
                  <a:cubicBezTo>
                    <a:pt x="17" y="1"/>
                    <a:pt x="15" y="4"/>
                    <a:pt x="13" y="3"/>
                  </a:cubicBezTo>
                  <a:cubicBezTo>
                    <a:pt x="13" y="3"/>
                    <a:pt x="14" y="1"/>
                    <a:pt x="14" y="0"/>
                  </a:cubicBezTo>
                  <a:cubicBezTo>
                    <a:pt x="12" y="1"/>
                    <a:pt x="10" y="3"/>
                    <a:pt x="9" y="4"/>
                  </a:cubicBezTo>
                  <a:cubicBezTo>
                    <a:pt x="9" y="6"/>
                    <a:pt x="9" y="8"/>
                    <a:pt x="7" y="9"/>
                  </a:cubicBezTo>
                  <a:cubicBezTo>
                    <a:pt x="6" y="10"/>
                    <a:pt x="5" y="7"/>
                    <a:pt x="4" y="8"/>
                  </a:cubicBezTo>
                  <a:cubicBezTo>
                    <a:pt x="3" y="8"/>
                    <a:pt x="3" y="9"/>
                    <a:pt x="2" y="10"/>
                  </a:cubicBezTo>
                  <a:cubicBezTo>
                    <a:pt x="2" y="14"/>
                    <a:pt x="2" y="16"/>
                    <a:pt x="3" y="20"/>
                  </a:cubicBezTo>
                  <a:cubicBezTo>
                    <a:pt x="2" y="25"/>
                    <a:pt x="1" y="31"/>
                    <a:pt x="0" y="36"/>
                  </a:cubicBezTo>
                  <a:cubicBezTo>
                    <a:pt x="2" y="36"/>
                    <a:pt x="3" y="36"/>
                    <a:pt x="5" y="3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8" name="Freeform 2539"/>
            <p:cNvSpPr>
              <a:spLocks noChangeAspect="1"/>
            </p:cNvSpPr>
            <p:nvPr/>
          </p:nvSpPr>
          <p:spPr bwMode="auto">
            <a:xfrm>
              <a:off x="7170337" y="10906527"/>
              <a:ext cx="261098" cy="158771"/>
            </a:xfrm>
            <a:custGeom>
              <a:avLst/>
              <a:gdLst>
                <a:gd name="T0" fmla="*/ 38 w 33"/>
                <a:gd name="T1" fmla="*/ 20 h 22"/>
                <a:gd name="T2" fmla="*/ 38 w 33"/>
                <a:gd name="T3" fmla="*/ 14 h 22"/>
                <a:gd name="T4" fmla="*/ 35 w 33"/>
                <a:gd name="T5" fmla="*/ 11 h 22"/>
                <a:gd name="T6" fmla="*/ 28 w 33"/>
                <a:gd name="T7" fmla="*/ 12 h 22"/>
                <a:gd name="T8" fmla="*/ 28 w 33"/>
                <a:gd name="T9" fmla="*/ 7 h 22"/>
                <a:gd name="T10" fmla="*/ 24 w 33"/>
                <a:gd name="T11" fmla="*/ 6 h 22"/>
                <a:gd name="T12" fmla="*/ 20 w 33"/>
                <a:gd name="T13" fmla="*/ 4 h 22"/>
                <a:gd name="T14" fmla="*/ 18 w 33"/>
                <a:gd name="T15" fmla="*/ 0 h 22"/>
                <a:gd name="T16" fmla="*/ 15 w 33"/>
                <a:gd name="T17" fmla="*/ 0 h 22"/>
                <a:gd name="T18" fmla="*/ 11 w 33"/>
                <a:gd name="T19" fmla="*/ 1 h 22"/>
                <a:gd name="T20" fmla="*/ 8 w 33"/>
                <a:gd name="T21" fmla="*/ 9 h 22"/>
                <a:gd name="T22" fmla="*/ 5 w 33"/>
                <a:gd name="T23" fmla="*/ 9 h 22"/>
                <a:gd name="T24" fmla="*/ 0 w 33"/>
                <a:gd name="T25" fmla="*/ 13 h 22"/>
                <a:gd name="T26" fmla="*/ 6 w 33"/>
                <a:gd name="T27" fmla="*/ 15 h 22"/>
                <a:gd name="T28" fmla="*/ 8 w 33"/>
                <a:gd name="T29" fmla="*/ 19 h 22"/>
                <a:gd name="T30" fmla="*/ 17 w 33"/>
                <a:gd name="T31" fmla="*/ 20 h 22"/>
                <a:gd name="T32" fmla="*/ 19 w 33"/>
                <a:gd name="T33" fmla="*/ 22 h 22"/>
                <a:gd name="T34" fmla="*/ 26 w 33"/>
                <a:gd name="T35" fmla="*/ 21 h 22"/>
                <a:gd name="T36" fmla="*/ 31 w 33"/>
                <a:gd name="T37" fmla="*/ 25 h 22"/>
                <a:gd name="T38" fmla="*/ 34 w 33"/>
                <a:gd name="T39" fmla="*/ 25 h 22"/>
                <a:gd name="T40" fmla="*/ 35 w 33"/>
                <a:gd name="T41" fmla="*/ 21 h 22"/>
                <a:gd name="T42" fmla="*/ 38 w 33"/>
                <a:gd name="T43" fmla="*/ 20 h 2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3"/>
                <a:gd name="T67" fmla="*/ 0 h 22"/>
                <a:gd name="T68" fmla="*/ 33 w 33"/>
                <a:gd name="T69" fmla="*/ 22 h 2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3" h="22">
                  <a:moveTo>
                    <a:pt x="32" y="17"/>
                  </a:moveTo>
                  <a:cubicBezTo>
                    <a:pt x="32" y="15"/>
                    <a:pt x="33" y="14"/>
                    <a:pt x="32" y="12"/>
                  </a:cubicBezTo>
                  <a:cubicBezTo>
                    <a:pt x="32" y="10"/>
                    <a:pt x="31" y="10"/>
                    <a:pt x="30" y="9"/>
                  </a:cubicBezTo>
                  <a:cubicBezTo>
                    <a:pt x="28" y="9"/>
                    <a:pt x="26" y="11"/>
                    <a:pt x="24" y="10"/>
                  </a:cubicBezTo>
                  <a:cubicBezTo>
                    <a:pt x="23" y="9"/>
                    <a:pt x="25" y="7"/>
                    <a:pt x="24" y="6"/>
                  </a:cubicBezTo>
                  <a:cubicBezTo>
                    <a:pt x="23" y="5"/>
                    <a:pt x="21" y="5"/>
                    <a:pt x="20" y="5"/>
                  </a:cubicBezTo>
                  <a:cubicBezTo>
                    <a:pt x="19" y="4"/>
                    <a:pt x="18" y="4"/>
                    <a:pt x="17" y="3"/>
                  </a:cubicBezTo>
                  <a:cubicBezTo>
                    <a:pt x="16" y="2"/>
                    <a:pt x="15" y="1"/>
                    <a:pt x="15" y="0"/>
                  </a:cubicBezTo>
                  <a:cubicBezTo>
                    <a:pt x="14" y="0"/>
                    <a:pt x="13" y="0"/>
                    <a:pt x="13" y="0"/>
                  </a:cubicBezTo>
                  <a:cubicBezTo>
                    <a:pt x="11" y="0"/>
                    <a:pt x="9" y="0"/>
                    <a:pt x="9" y="1"/>
                  </a:cubicBezTo>
                  <a:cubicBezTo>
                    <a:pt x="7" y="3"/>
                    <a:pt x="8" y="6"/>
                    <a:pt x="7" y="8"/>
                  </a:cubicBezTo>
                  <a:cubicBezTo>
                    <a:pt x="6" y="9"/>
                    <a:pt x="5" y="8"/>
                    <a:pt x="4" y="8"/>
                  </a:cubicBezTo>
                  <a:cubicBezTo>
                    <a:pt x="3" y="9"/>
                    <a:pt x="2" y="10"/>
                    <a:pt x="0" y="11"/>
                  </a:cubicBezTo>
                  <a:cubicBezTo>
                    <a:pt x="2" y="12"/>
                    <a:pt x="4" y="12"/>
                    <a:pt x="5" y="13"/>
                  </a:cubicBezTo>
                  <a:cubicBezTo>
                    <a:pt x="6" y="13"/>
                    <a:pt x="6" y="15"/>
                    <a:pt x="7" y="16"/>
                  </a:cubicBezTo>
                  <a:cubicBezTo>
                    <a:pt x="9" y="17"/>
                    <a:pt x="12" y="16"/>
                    <a:pt x="14" y="17"/>
                  </a:cubicBezTo>
                  <a:cubicBezTo>
                    <a:pt x="15" y="17"/>
                    <a:pt x="15" y="19"/>
                    <a:pt x="16" y="19"/>
                  </a:cubicBezTo>
                  <a:cubicBezTo>
                    <a:pt x="18" y="19"/>
                    <a:pt x="20" y="17"/>
                    <a:pt x="22" y="18"/>
                  </a:cubicBezTo>
                  <a:cubicBezTo>
                    <a:pt x="24" y="18"/>
                    <a:pt x="24" y="21"/>
                    <a:pt x="26" y="21"/>
                  </a:cubicBezTo>
                  <a:cubicBezTo>
                    <a:pt x="27" y="22"/>
                    <a:pt x="29" y="22"/>
                    <a:pt x="29" y="21"/>
                  </a:cubicBezTo>
                  <a:cubicBezTo>
                    <a:pt x="30" y="20"/>
                    <a:pt x="29" y="18"/>
                    <a:pt x="30" y="18"/>
                  </a:cubicBezTo>
                  <a:cubicBezTo>
                    <a:pt x="30" y="17"/>
                    <a:pt x="31" y="17"/>
                    <a:pt x="32" y="1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199" name="Freeform 2540"/>
            <p:cNvSpPr>
              <a:spLocks noChangeAspect="1"/>
            </p:cNvSpPr>
            <p:nvPr/>
          </p:nvSpPr>
          <p:spPr bwMode="auto">
            <a:xfrm>
              <a:off x="7290840" y="10759967"/>
              <a:ext cx="602525" cy="323659"/>
            </a:xfrm>
            <a:custGeom>
              <a:avLst/>
              <a:gdLst>
                <a:gd name="T0" fmla="*/ 20 w 75"/>
                <a:gd name="T1" fmla="*/ 45 h 44"/>
                <a:gd name="T2" fmla="*/ 20 w 75"/>
                <a:gd name="T3" fmla="*/ 39 h 44"/>
                <a:gd name="T4" fmla="*/ 18 w 75"/>
                <a:gd name="T5" fmla="*/ 35 h 44"/>
                <a:gd name="T6" fmla="*/ 11 w 75"/>
                <a:gd name="T7" fmla="*/ 36 h 44"/>
                <a:gd name="T8" fmla="*/ 11 w 75"/>
                <a:gd name="T9" fmla="*/ 31 h 44"/>
                <a:gd name="T10" fmla="*/ 6 w 75"/>
                <a:gd name="T11" fmla="*/ 30 h 44"/>
                <a:gd name="T12" fmla="*/ 2 w 75"/>
                <a:gd name="T13" fmla="*/ 28 h 44"/>
                <a:gd name="T14" fmla="*/ 0 w 75"/>
                <a:gd name="T15" fmla="*/ 24 h 44"/>
                <a:gd name="T16" fmla="*/ 0 w 75"/>
                <a:gd name="T17" fmla="*/ 17 h 44"/>
                <a:gd name="T18" fmla="*/ 6 w 75"/>
                <a:gd name="T19" fmla="*/ 13 h 44"/>
                <a:gd name="T20" fmla="*/ 14 w 75"/>
                <a:gd name="T21" fmla="*/ 7 h 44"/>
                <a:gd name="T22" fmla="*/ 16 w 75"/>
                <a:gd name="T23" fmla="*/ 4 h 44"/>
                <a:gd name="T24" fmla="*/ 22 w 75"/>
                <a:gd name="T25" fmla="*/ 0 h 44"/>
                <a:gd name="T26" fmla="*/ 28 w 75"/>
                <a:gd name="T27" fmla="*/ 1 h 44"/>
                <a:gd name="T28" fmla="*/ 30 w 75"/>
                <a:gd name="T29" fmla="*/ 4 h 44"/>
                <a:gd name="T30" fmla="*/ 41 w 75"/>
                <a:gd name="T31" fmla="*/ 4 h 44"/>
                <a:gd name="T32" fmla="*/ 49 w 75"/>
                <a:gd name="T33" fmla="*/ 0 h 44"/>
                <a:gd name="T34" fmla="*/ 54 w 75"/>
                <a:gd name="T35" fmla="*/ 0 h 44"/>
                <a:gd name="T36" fmla="*/ 64 w 75"/>
                <a:gd name="T37" fmla="*/ 1 h 44"/>
                <a:gd name="T38" fmla="*/ 71 w 75"/>
                <a:gd name="T39" fmla="*/ 2 h 44"/>
                <a:gd name="T40" fmla="*/ 76 w 75"/>
                <a:gd name="T41" fmla="*/ 2 h 44"/>
                <a:gd name="T42" fmla="*/ 80 w 75"/>
                <a:gd name="T43" fmla="*/ 6 h 44"/>
                <a:gd name="T44" fmla="*/ 80 w 75"/>
                <a:gd name="T45" fmla="*/ 7 h 44"/>
                <a:gd name="T46" fmla="*/ 76 w 75"/>
                <a:gd name="T47" fmla="*/ 6 h 44"/>
                <a:gd name="T48" fmla="*/ 76 w 75"/>
                <a:gd name="T49" fmla="*/ 11 h 44"/>
                <a:gd name="T50" fmla="*/ 77 w 75"/>
                <a:gd name="T51" fmla="*/ 12 h 44"/>
                <a:gd name="T52" fmla="*/ 83 w 75"/>
                <a:gd name="T53" fmla="*/ 12 h 44"/>
                <a:gd name="T54" fmla="*/ 83 w 75"/>
                <a:gd name="T55" fmla="*/ 11 h 44"/>
                <a:gd name="T56" fmla="*/ 83 w 75"/>
                <a:gd name="T57" fmla="*/ 8 h 44"/>
                <a:gd name="T58" fmla="*/ 89 w 75"/>
                <a:gd name="T59" fmla="*/ 13 h 44"/>
                <a:gd name="T60" fmla="*/ 89 w 75"/>
                <a:gd name="T61" fmla="*/ 18 h 44"/>
                <a:gd name="T62" fmla="*/ 82 w 75"/>
                <a:gd name="T63" fmla="*/ 18 h 44"/>
                <a:gd name="T64" fmla="*/ 78 w 75"/>
                <a:gd name="T65" fmla="*/ 20 h 44"/>
                <a:gd name="T66" fmla="*/ 68 w 75"/>
                <a:gd name="T67" fmla="*/ 24 h 44"/>
                <a:gd name="T68" fmla="*/ 66 w 75"/>
                <a:gd name="T69" fmla="*/ 20 h 44"/>
                <a:gd name="T70" fmla="*/ 60 w 75"/>
                <a:gd name="T71" fmla="*/ 25 h 44"/>
                <a:gd name="T72" fmla="*/ 59 w 75"/>
                <a:gd name="T73" fmla="*/ 30 h 44"/>
                <a:gd name="T74" fmla="*/ 50 w 75"/>
                <a:gd name="T75" fmla="*/ 35 h 44"/>
                <a:gd name="T76" fmla="*/ 44 w 75"/>
                <a:gd name="T77" fmla="*/ 35 h 44"/>
                <a:gd name="T78" fmla="*/ 41 w 75"/>
                <a:gd name="T79" fmla="*/ 39 h 44"/>
                <a:gd name="T80" fmla="*/ 35 w 75"/>
                <a:gd name="T81" fmla="*/ 39 h 44"/>
                <a:gd name="T82" fmla="*/ 35 w 75"/>
                <a:gd name="T83" fmla="*/ 47 h 44"/>
                <a:gd name="T84" fmla="*/ 30 w 75"/>
                <a:gd name="T85" fmla="*/ 53 h 44"/>
                <a:gd name="T86" fmla="*/ 26 w 75"/>
                <a:gd name="T87" fmla="*/ 53 h 44"/>
                <a:gd name="T88" fmla="*/ 24 w 75"/>
                <a:gd name="T89" fmla="*/ 49 h 44"/>
                <a:gd name="T90" fmla="*/ 20 w 75"/>
                <a:gd name="T91" fmla="*/ 45 h 4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5"/>
                <a:gd name="T139" fmla="*/ 0 h 44"/>
                <a:gd name="T140" fmla="*/ 75 w 75"/>
                <a:gd name="T141" fmla="*/ 44 h 4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5" h="44">
                  <a:moveTo>
                    <a:pt x="17" y="37"/>
                  </a:moveTo>
                  <a:cubicBezTo>
                    <a:pt x="17" y="35"/>
                    <a:pt x="18" y="34"/>
                    <a:pt x="17" y="32"/>
                  </a:cubicBezTo>
                  <a:cubicBezTo>
                    <a:pt x="17" y="30"/>
                    <a:pt x="16" y="30"/>
                    <a:pt x="15" y="29"/>
                  </a:cubicBezTo>
                  <a:cubicBezTo>
                    <a:pt x="13" y="29"/>
                    <a:pt x="11" y="31"/>
                    <a:pt x="9" y="30"/>
                  </a:cubicBezTo>
                  <a:cubicBezTo>
                    <a:pt x="8" y="29"/>
                    <a:pt x="10" y="27"/>
                    <a:pt x="9" y="26"/>
                  </a:cubicBezTo>
                  <a:cubicBezTo>
                    <a:pt x="8" y="25"/>
                    <a:pt x="6" y="25"/>
                    <a:pt x="5" y="25"/>
                  </a:cubicBezTo>
                  <a:cubicBezTo>
                    <a:pt x="4" y="24"/>
                    <a:pt x="3" y="24"/>
                    <a:pt x="2" y="23"/>
                  </a:cubicBezTo>
                  <a:cubicBezTo>
                    <a:pt x="1" y="22"/>
                    <a:pt x="0" y="21"/>
                    <a:pt x="0" y="20"/>
                  </a:cubicBezTo>
                  <a:cubicBezTo>
                    <a:pt x="0" y="18"/>
                    <a:pt x="0" y="16"/>
                    <a:pt x="0" y="14"/>
                  </a:cubicBezTo>
                  <a:cubicBezTo>
                    <a:pt x="1" y="13"/>
                    <a:pt x="3" y="12"/>
                    <a:pt x="5" y="11"/>
                  </a:cubicBezTo>
                  <a:cubicBezTo>
                    <a:pt x="7" y="9"/>
                    <a:pt x="10" y="8"/>
                    <a:pt x="12" y="6"/>
                  </a:cubicBezTo>
                  <a:cubicBezTo>
                    <a:pt x="13" y="6"/>
                    <a:pt x="12" y="4"/>
                    <a:pt x="13" y="3"/>
                  </a:cubicBezTo>
                  <a:cubicBezTo>
                    <a:pt x="14" y="2"/>
                    <a:pt x="16" y="1"/>
                    <a:pt x="18" y="0"/>
                  </a:cubicBezTo>
                  <a:cubicBezTo>
                    <a:pt x="20" y="0"/>
                    <a:pt x="21" y="0"/>
                    <a:pt x="23" y="1"/>
                  </a:cubicBezTo>
                  <a:cubicBezTo>
                    <a:pt x="24" y="1"/>
                    <a:pt x="24" y="3"/>
                    <a:pt x="25" y="3"/>
                  </a:cubicBezTo>
                  <a:cubicBezTo>
                    <a:pt x="28" y="4"/>
                    <a:pt x="31" y="4"/>
                    <a:pt x="34" y="3"/>
                  </a:cubicBezTo>
                  <a:cubicBezTo>
                    <a:pt x="37" y="3"/>
                    <a:pt x="39" y="1"/>
                    <a:pt x="41" y="0"/>
                  </a:cubicBezTo>
                  <a:cubicBezTo>
                    <a:pt x="43" y="0"/>
                    <a:pt x="44" y="0"/>
                    <a:pt x="45" y="0"/>
                  </a:cubicBezTo>
                  <a:cubicBezTo>
                    <a:pt x="48" y="0"/>
                    <a:pt x="51" y="0"/>
                    <a:pt x="53" y="1"/>
                  </a:cubicBezTo>
                  <a:cubicBezTo>
                    <a:pt x="55" y="1"/>
                    <a:pt x="57" y="2"/>
                    <a:pt x="59" y="2"/>
                  </a:cubicBezTo>
                  <a:cubicBezTo>
                    <a:pt x="60" y="2"/>
                    <a:pt x="62" y="1"/>
                    <a:pt x="63" y="2"/>
                  </a:cubicBezTo>
                  <a:cubicBezTo>
                    <a:pt x="65" y="2"/>
                    <a:pt x="66" y="4"/>
                    <a:pt x="67" y="5"/>
                  </a:cubicBezTo>
                  <a:cubicBezTo>
                    <a:pt x="67" y="6"/>
                    <a:pt x="67" y="6"/>
                    <a:pt x="67" y="6"/>
                  </a:cubicBezTo>
                  <a:cubicBezTo>
                    <a:pt x="66" y="6"/>
                    <a:pt x="64" y="5"/>
                    <a:pt x="63" y="5"/>
                  </a:cubicBezTo>
                  <a:cubicBezTo>
                    <a:pt x="62" y="6"/>
                    <a:pt x="63" y="8"/>
                    <a:pt x="63" y="9"/>
                  </a:cubicBezTo>
                  <a:cubicBezTo>
                    <a:pt x="63" y="9"/>
                    <a:pt x="64" y="10"/>
                    <a:pt x="64" y="10"/>
                  </a:cubicBezTo>
                  <a:cubicBezTo>
                    <a:pt x="66" y="11"/>
                    <a:pt x="67" y="11"/>
                    <a:pt x="69" y="10"/>
                  </a:cubicBezTo>
                  <a:cubicBezTo>
                    <a:pt x="69" y="10"/>
                    <a:pt x="69" y="9"/>
                    <a:pt x="69" y="9"/>
                  </a:cubicBezTo>
                  <a:cubicBezTo>
                    <a:pt x="69" y="8"/>
                    <a:pt x="68" y="6"/>
                    <a:pt x="69" y="7"/>
                  </a:cubicBezTo>
                  <a:cubicBezTo>
                    <a:pt x="71" y="8"/>
                    <a:pt x="73" y="9"/>
                    <a:pt x="74" y="11"/>
                  </a:cubicBezTo>
                  <a:cubicBezTo>
                    <a:pt x="75" y="12"/>
                    <a:pt x="74" y="14"/>
                    <a:pt x="74" y="15"/>
                  </a:cubicBezTo>
                  <a:cubicBezTo>
                    <a:pt x="72" y="15"/>
                    <a:pt x="70" y="14"/>
                    <a:pt x="68" y="15"/>
                  </a:cubicBezTo>
                  <a:cubicBezTo>
                    <a:pt x="67" y="15"/>
                    <a:pt x="66" y="17"/>
                    <a:pt x="65" y="17"/>
                  </a:cubicBezTo>
                  <a:cubicBezTo>
                    <a:pt x="62" y="18"/>
                    <a:pt x="59" y="20"/>
                    <a:pt x="57" y="20"/>
                  </a:cubicBezTo>
                  <a:cubicBezTo>
                    <a:pt x="55" y="20"/>
                    <a:pt x="56" y="17"/>
                    <a:pt x="55" y="17"/>
                  </a:cubicBezTo>
                  <a:cubicBezTo>
                    <a:pt x="53" y="17"/>
                    <a:pt x="51" y="19"/>
                    <a:pt x="50" y="21"/>
                  </a:cubicBezTo>
                  <a:cubicBezTo>
                    <a:pt x="49" y="22"/>
                    <a:pt x="50" y="24"/>
                    <a:pt x="49" y="25"/>
                  </a:cubicBezTo>
                  <a:cubicBezTo>
                    <a:pt x="47" y="27"/>
                    <a:pt x="45" y="28"/>
                    <a:pt x="42" y="29"/>
                  </a:cubicBezTo>
                  <a:cubicBezTo>
                    <a:pt x="40" y="29"/>
                    <a:pt x="38" y="29"/>
                    <a:pt x="37" y="29"/>
                  </a:cubicBezTo>
                  <a:cubicBezTo>
                    <a:pt x="35" y="30"/>
                    <a:pt x="35" y="31"/>
                    <a:pt x="34" y="32"/>
                  </a:cubicBezTo>
                  <a:cubicBezTo>
                    <a:pt x="32" y="32"/>
                    <a:pt x="30" y="31"/>
                    <a:pt x="29" y="32"/>
                  </a:cubicBezTo>
                  <a:cubicBezTo>
                    <a:pt x="28" y="34"/>
                    <a:pt x="30" y="37"/>
                    <a:pt x="29" y="39"/>
                  </a:cubicBezTo>
                  <a:cubicBezTo>
                    <a:pt x="28" y="41"/>
                    <a:pt x="27" y="42"/>
                    <a:pt x="25" y="44"/>
                  </a:cubicBezTo>
                  <a:cubicBezTo>
                    <a:pt x="24" y="44"/>
                    <a:pt x="23" y="44"/>
                    <a:pt x="22" y="44"/>
                  </a:cubicBezTo>
                  <a:cubicBezTo>
                    <a:pt x="21" y="43"/>
                    <a:pt x="20" y="42"/>
                    <a:pt x="20" y="41"/>
                  </a:cubicBezTo>
                  <a:cubicBezTo>
                    <a:pt x="19" y="40"/>
                    <a:pt x="18" y="38"/>
                    <a:pt x="17" y="3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0" name="Freeform 2541"/>
            <p:cNvSpPr>
              <a:spLocks noChangeAspect="1"/>
            </p:cNvSpPr>
            <p:nvPr/>
          </p:nvSpPr>
          <p:spPr bwMode="auto">
            <a:xfrm>
              <a:off x="7418036" y="10863773"/>
              <a:ext cx="461934" cy="458008"/>
            </a:xfrm>
            <a:custGeom>
              <a:avLst/>
              <a:gdLst>
                <a:gd name="T0" fmla="*/ 31 w 58"/>
                <a:gd name="T1" fmla="*/ 65 h 63"/>
                <a:gd name="T2" fmla="*/ 42 w 58"/>
                <a:gd name="T3" fmla="*/ 70 h 63"/>
                <a:gd name="T4" fmla="*/ 46 w 58"/>
                <a:gd name="T5" fmla="*/ 70 h 63"/>
                <a:gd name="T6" fmla="*/ 51 w 58"/>
                <a:gd name="T7" fmla="*/ 74 h 63"/>
                <a:gd name="T8" fmla="*/ 59 w 58"/>
                <a:gd name="T9" fmla="*/ 74 h 63"/>
                <a:gd name="T10" fmla="*/ 61 w 58"/>
                <a:gd name="T11" fmla="*/ 70 h 63"/>
                <a:gd name="T12" fmla="*/ 57 w 58"/>
                <a:gd name="T13" fmla="*/ 63 h 63"/>
                <a:gd name="T14" fmla="*/ 59 w 58"/>
                <a:gd name="T15" fmla="*/ 55 h 63"/>
                <a:gd name="T16" fmla="*/ 58 w 58"/>
                <a:gd name="T17" fmla="*/ 48 h 63"/>
                <a:gd name="T18" fmla="*/ 62 w 58"/>
                <a:gd name="T19" fmla="*/ 42 h 63"/>
                <a:gd name="T20" fmla="*/ 62 w 58"/>
                <a:gd name="T21" fmla="*/ 26 h 63"/>
                <a:gd name="T22" fmla="*/ 68 w 58"/>
                <a:gd name="T23" fmla="*/ 15 h 63"/>
                <a:gd name="T24" fmla="*/ 68 w 58"/>
                <a:gd name="T25" fmla="*/ 7 h 63"/>
                <a:gd name="T26" fmla="*/ 69 w 58"/>
                <a:gd name="T27" fmla="*/ 1 h 63"/>
                <a:gd name="T28" fmla="*/ 62 w 58"/>
                <a:gd name="T29" fmla="*/ 1 h 63"/>
                <a:gd name="T30" fmla="*/ 58 w 58"/>
                <a:gd name="T31" fmla="*/ 4 h 63"/>
                <a:gd name="T32" fmla="*/ 49 w 58"/>
                <a:gd name="T33" fmla="*/ 7 h 63"/>
                <a:gd name="T34" fmla="*/ 46 w 58"/>
                <a:gd name="T35" fmla="*/ 4 h 63"/>
                <a:gd name="T36" fmla="*/ 40 w 58"/>
                <a:gd name="T37" fmla="*/ 8 h 63"/>
                <a:gd name="T38" fmla="*/ 39 w 58"/>
                <a:gd name="T39" fmla="*/ 13 h 63"/>
                <a:gd name="T40" fmla="*/ 31 w 58"/>
                <a:gd name="T41" fmla="*/ 18 h 63"/>
                <a:gd name="T42" fmla="*/ 25 w 58"/>
                <a:gd name="T43" fmla="*/ 18 h 63"/>
                <a:gd name="T44" fmla="*/ 21 w 58"/>
                <a:gd name="T45" fmla="*/ 21 h 63"/>
                <a:gd name="T46" fmla="*/ 15 w 58"/>
                <a:gd name="T47" fmla="*/ 21 h 63"/>
                <a:gd name="T48" fmla="*/ 15 w 58"/>
                <a:gd name="T49" fmla="*/ 30 h 63"/>
                <a:gd name="T50" fmla="*/ 11 w 58"/>
                <a:gd name="T51" fmla="*/ 36 h 63"/>
                <a:gd name="T52" fmla="*/ 7 w 58"/>
                <a:gd name="T53" fmla="*/ 36 h 63"/>
                <a:gd name="T54" fmla="*/ 5 w 58"/>
                <a:gd name="T55" fmla="*/ 37 h 63"/>
                <a:gd name="T56" fmla="*/ 1 w 58"/>
                <a:gd name="T57" fmla="*/ 33 h 63"/>
                <a:gd name="T58" fmla="*/ 1 w 58"/>
                <a:gd name="T59" fmla="*/ 38 h 63"/>
                <a:gd name="T60" fmla="*/ 15 w 58"/>
                <a:gd name="T61" fmla="*/ 54 h 63"/>
                <a:gd name="T62" fmla="*/ 27 w 58"/>
                <a:gd name="T63" fmla="*/ 67 h 63"/>
                <a:gd name="T64" fmla="*/ 30 w 58"/>
                <a:gd name="T65" fmla="*/ 65 h 63"/>
                <a:gd name="T66" fmla="*/ 27 w 58"/>
                <a:gd name="T67" fmla="*/ 60 h 63"/>
                <a:gd name="T68" fmla="*/ 26 w 58"/>
                <a:gd name="T69" fmla="*/ 51 h 63"/>
                <a:gd name="T70" fmla="*/ 27 w 58"/>
                <a:gd name="T71" fmla="*/ 50 h 63"/>
                <a:gd name="T72" fmla="*/ 36 w 58"/>
                <a:gd name="T73" fmla="*/ 56 h 63"/>
                <a:gd name="T74" fmla="*/ 43 w 58"/>
                <a:gd name="T75" fmla="*/ 64 h 63"/>
                <a:gd name="T76" fmla="*/ 43 w 58"/>
                <a:gd name="T77" fmla="*/ 68 h 63"/>
                <a:gd name="T78" fmla="*/ 32 w 58"/>
                <a:gd name="T79" fmla="*/ 63 h 63"/>
                <a:gd name="T80" fmla="*/ 31 w 58"/>
                <a:gd name="T81" fmla="*/ 65 h 6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8"/>
                <a:gd name="T124" fmla="*/ 0 h 63"/>
                <a:gd name="T125" fmla="*/ 58 w 58"/>
                <a:gd name="T126" fmla="*/ 63 h 63"/>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8" h="63">
                  <a:moveTo>
                    <a:pt x="26" y="55"/>
                  </a:moveTo>
                  <a:cubicBezTo>
                    <a:pt x="30" y="55"/>
                    <a:pt x="31" y="58"/>
                    <a:pt x="35" y="59"/>
                  </a:cubicBezTo>
                  <a:cubicBezTo>
                    <a:pt x="36" y="59"/>
                    <a:pt x="38" y="58"/>
                    <a:pt x="39" y="59"/>
                  </a:cubicBezTo>
                  <a:cubicBezTo>
                    <a:pt x="41" y="59"/>
                    <a:pt x="41" y="62"/>
                    <a:pt x="43" y="62"/>
                  </a:cubicBezTo>
                  <a:cubicBezTo>
                    <a:pt x="45" y="63"/>
                    <a:pt x="48" y="63"/>
                    <a:pt x="50" y="62"/>
                  </a:cubicBezTo>
                  <a:cubicBezTo>
                    <a:pt x="51" y="62"/>
                    <a:pt x="51" y="60"/>
                    <a:pt x="51" y="59"/>
                  </a:cubicBezTo>
                  <a:cubicBezTo>
                    <a:pt x="50" y="57"/>
                    <a:pt x="48" y="55"/>
                    <a:pt x="48" y="53"/>
                  </a:cubicBezTo>
                  <a:cubicBezTo>
                    <a:pt x="48" y="50"/>
                    <a:pt x="50" y="48"/>
                    <a:pt x="50" y="46"/>
                  </a:cubicBezTo>
                  <a:cubicBezTo>
                    <a:pt x="50" y="44"/>
                    <a:pt x="48" y="42"/>
                    <a:pt x="49" y="40"/>
                  </a:cubicBezTo>
                  <a:cubicBezTo>
                    <a:pt x="49" y="38"/>
                    <a:pt x="52" y="37"/>
                    <a:pt x="52" y="35"/>
                  </a:cubicBezTo>
                  <a:cubicBezTo>
                    <a:pt x="53" y="31"/>
                    <a:pt x="51" y="26"/>
                    <a:pt x="52" y="22"/>
                  </a:cubicBezTo>
                  <a:cubicBezTo>
                    <a:pt x="53" y="18"/>
                    <a:pt x="56" y="16"/>
                    <a:pt x="57" y="13"/>
                  </a:cubicBezTo>
                  <a:cubicBezTo>
                    <a:pt x="58" y="11"/>
                    <a:pt x="57" y="8"/>
                    <a:pt x="57" y="6"/>
                  </a:cubicBezTo>
                  <a:cubicBezTo>
                    <a:pt x="57" y="4"/>
                    <a:pt x="57" y="3"/>
                    <a:pt x="58" y="1"/>
                  </a:cubicBezTo>
                  <a:cubicBezTo>
                    <a:pt x="56" y="1"/>
                    <a:pt x="54" y="0"/>
                    <a:pt x="52" y="1"/>
                  </a:cubicBezTo>
                  <a:cubicBezTo>
                    <a:pt x="51" y="1"/>
                    <a:pt x="50" y="3"/>
                    <a:pt x="49" y="3"/>
                  </a:cubicBezTo>
                  <a:cubicBezTo>
                    <a:pt x="46" y="4"/>
                    <a:pt x="43" y="6"/>
                    <a:pt x="41" y="6"/>
                  </a:cubicBezTo>
                  <a:cubicBezTo>
                    <a:pt x="39" y="6"/>
                    <a:pt x="40" y="3"/>
                    <a:pt x="39" y="3"/>
                  </a:cubicBezTo>
                  <a:cubicBezTo>
                    <a:pt x="37" y="3"/>
                    <a:pt x="35" y="5"/>
                    <a:pt x="34" y="7"/>
                  </a:cubicBezTo>
                  <a:cubicBezTo>
                    <a:pt x="33" y="8"/>
                    <a:pt x="34" y="10"/>
                    <a:pt x="33" y="11"/>
                  </a:cubicBezTo>
                  <a:cubicBezTo>
                    <a:pt x="31" y="13"/>
                    <a:pt x="29" y="14"/>
                    <a:pt x="26" y="15"/>
                  </a:cubicBezTo>
                  <a:cubicBezTo>
                    <a:pt x="24" y="15"/>
                    <a:pt x="22" y="15"/>
                    <a:pt x="21" y="15"/>
                  </a:cubicBezTo>
                  <a:cubicBezTo>
                    <a:pt x="19" y="16"/>
                    <a:pt x="19" y="17"/>
                    <a:pt x="18" y="18"/>
                  </a:cubicBezTo>
                  <a:cubicBezTo>
                    <a:pt x="16" y="18"/>
                    <a:pt x="14" y="17"/>
                    <a:pt x="13" y="18"/>
                  </a:cubicBezTo>
                  <a:cubicBezTo>
                    <a:pt x="12" y="20"/>
                    <a:pt x="14" y="23"/>
                    <a:pt x="13" y="25"/>
                  </a:cubicBezTo>
                  <a:cubicBezTo>
                    <a:pt x="12" y="27"/>
                    <a:pt x="11" y="28"/>
                    <a:pt x="9" y="30"/>
                  </a:cubicBezTo>
                  <a:cubicBezTo>
                    <a:pt x="8" y="30"/>
                    <a:pt x="7" y="30"/>
                    <a:pt x="6" y="30"/>
                  </a:cubicBezTo>
                  <a:cubicBezTo>
                    <a:pt x="5" y="30"/>
                    <a:pt x="4" y="32"/>
                    <a:pt x="4" y="31"/>
                  </a:cubicBezTo>
                  <a:cubicBezTo>
                    <a:pt x="3" y="31"/>
                    <a:pt x="2" y="28"/>
                    <a:pt x="1" y="28"/>
                  </a:cubicBezTo>
                  <a:cubicBezTo>
                    <a:pt x="0" y="29"/>
                    <a:pt x="0" y="31"/>
                    <a:pt x="1" y="32"/>
                  </a:cubicBezTo>
                  <a:cubicBezTo>
                    <a:pt x="4" y="37"/>
                    <a:pt x="9" y="41"/>
                    <a:pt x="13" y="45"/>
                  </a:cubicBezTo>
                  <a:cubicBezTo>
                    <a:pt x="17" y="49"/>
                    <a:pt x="19" y="53"/>
                    <a:pt x="23" y="56"/>
                  </a:cubicBezTo>
                  <a:cubicBezTo>
                    <a:pt x="24" y="56"/>
                    <a:pt x="24" y="55"/>
                    <a:pt x="25" y="55"/>
                  </a:cubicBezTo>
                  <a:cubicBezTo>
                    <a:pt x="25" y="53"/>
                    <a:pt x="23" y="52"/>
                    <a:pt x="23" y="50"/>
                  </a:cubicBezTo>
                  <a:cubicBezTo>
                    <a:pt x="22" y="48"/>
                    <a:pt x="22" y="45"/>
                    <a:pt x="22" y="43"/>
                  </a:cubicBezTo>
                  <a:cubicBezTo>
                    <a:pt x="22" y="42"/>
                    <a:pt x="23" y="42"/>
                    <a:pt x="23" y="42"/>
                  </a:cubicBezTo>
                  <a:cubicBezTo>
                    <a:pt x="26" y="43"/>
                    <a:pt x="28" y="45"/>
                    <a:pt x="30" y="47"/>
                  </a:cubicBezTo>
                  <a:cubicBezTo>
                    <a:pt x="32" y="49"/>
                    <a:pt x="34" y="51"/>
                    <a:pt x="36" y="54"/>
                  </a:cubicBezTo>
                  <a:cubicBezTo>
                    <a:pt x="36" y="55"/>
                    <a:pt x="37" y="57"/>
                    <a:pt x="36" y="57"/>
                  </a:cubicBezTo>
                  <a:cubicBezTo>
                    <a:pt x="32" y="57"/>
                    <a:pt x="30" y="54"/>
                    <a:pt x="27" y="53"/>
                  </a:cubicBezTo>
                  <a:cubicBezTo>
                    <a:pt x="26" y="53"/>
                    <a:pt x="26" y="54"/>
                    <a:pt x="26" y="5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1" name="Freeform 2545"/>
            <p:cNvSpPr>
              <a:spLocks noChangeAspect="1"/>
            </p:cNvSpPr>
            <p:nvPr/>
          </p:nvSpPr>
          <p:spPr bwMode="auto">
            <a:xfrm>
              <a:off x="8857386" y="11169111"/>
              <a:ext cx="1385801" cy="1209124"/>
            </a:xfrm>
            <a:custGeom>
              <a:avLst/>
              <a:gdLst>
                <a:gd name="T0" fmla="*/ 182 w 173"/>
                <a:gd name="T1" fmla="*/ 104 h 165"/>
                <a:gd name="T2" fmla="*/ 191 w 173"/>
                <a:gd name="T3" fmla="*/ 92 h 165"/>
                <a:gd name="T4" fmla="*/ 190 w 173"/>
                <a:gd name="T5" fmla="*/ 82 h 165"/>
                <a:gd name="T6" fmla="*/ 207 w 173"/>
                <a:gd name="T7" fmla="*/ 67 h 165"/>
                <a:gd name="T8" fmla="*/ 188 w 173"/>
                <a:gd name="T9" fmla="*/ 62 h 165"/>
                <a:gd name="T10" fmla="*/ 191 w 173"/>
                <a:gd name="T11" fmla="*/ 49 h 165"/>
                <a:gd name="T12" fmla="*/ 168 w 173"/>
                <a:gd name="T13" fmla="*/ 38 h 165"/>
                <a:gd name="T14" fmla="*/ 173 w 173"/>
                <a:gd name="T15" fmla="*/ 25 h 165"/>
                <a:gd name="T16" fmla="*/ 144 w 173"/>
                <a:gd name="T17" fmla="*/ 28 h 165"/>
                <a:gd name="T18" fmla="*/ 134 w 173"/>
                <a:gd name="T19" fmla="*/ 34 h 165"/>
                <a:gd name="T20" fmla="*/ 110 w 173"/>
                <a:gd name="T21" fmla="*/ 29 h 165"/>
                <a:gd name="T22" fmla="*/ 83 w 173"/>
                <a:gd name="T23" fmla="*/ 31 h 165"/>
                <a:gd name="T24" fmla="*/ 71 w 173"/>
                <a:gd name="T25" fmla="*/ 12 h 165"/>
                <a:gd name="T26" fmla="*/ 56 w 173"/>
                <a:gd name="T27" fmla="*/ 4 h 165"/>
                <a:gd name="T28" fmla="*/ 50 w 173"/>
                <a:gd name="T29" fmla="*/ 10 h 165"/>
                <a:gd name="T30" fmla="*/ 51 w 173"/>
                <a:gd name="T31" fmla="*/ 13 h 165"/>
                <a:gd name="T32" fmla="*/ 34 w 173"/>
                <a:gd name="T33" fmla="*/ 23 h 165"/>
                <a:gd name="T34" fmla="*/ 35 w 173"/>
                <a:gd name="T35" fmla="*/ 42 h 165"/>
                <a:gd name="T36" fmla="*/ 24 w 173"/>
                <a:gd name="T37" fmla="*/ 48 h 165"/>
                <a:gd name="T38" fmla="*/ 28 w 173"/>
                <a:gd name="T39" fmla="*/ 29 h 165"/>
                <a:gd name="T40" fmla="*/ 23 w 173"/>
                <a:gd name="T41" fmla="*/ 10 h 165"/>
                <a:gd name="T42" fmla="*/ 22 w 173"/>
                <a:gd name="T43" fmla="*/ 8 h 165"/>
                <a:gd name="T44" fmla="*/ 8 w 173"/>
                <a:gd name="T45" fmla="*/ 41 h 165"/>
                <a:gd name="T46" fmla="*/ 6 w 173"/>
                <a:gd name="T47" fmla="*/ 53 h 165"/>
                <a:gd name="T48" fmla="*/ 16 w 173"/>
                <a:gd name="T49" fmla="*/ 77 h 165"/>
                <a:gd name="T50" fmla="*/ 30 w 173"/>
                <a:gd name="T51" fmla="*/ 86 h 165"/>
                <a:gd name="T52" fmla="*/ 44 w 173"/>
                <a:gd name="T53" fmla="*/ 90 h 165"/>
                <a:gd name="T54" fmla="*/ 65 w 173"/>
                <a:gd name="T55" fmla="*/ 102 h 165"/>
                <a:gd name="T56" fmla="*/ 85 w 173"/>
                <a:gd name="T57" fmla="*/ 102 h 165"/>
                <a:gd name="T58" fmla="*/ 84 w 173"/>
                <a:gd name="T59" fmla="*/ 119 h 165"/>
                <a:gd name="T60" fmla="*/ 86 w 173"/>
                <a:gd name="T61" fmla="*/ 136 h 165"/>
                <a:gd name="T62" fmla="*/ 89 w 173"/>
                <a:gd name="T63" fmla="*/ 151 h 165"/>
                <a:gd name="T64" fmla="*/ 91 w 173"/>
                <a:gd name="T65" fmla="*/ 169 h 165"/>
                <a:gd name="T66" fmla="*/ 116 w 173"/>
                <a:gd name="T67" fmla="*/ 196 h 165"/>
                <a:gd name="T68" fmla="*/ 134 w 173"/>
                <a:gd name="T69" fmla="*/ 182 h 165"/>
                <a:gd name="T70" fmla="*/ 138 w 173"/>
                <a:gd name="T71" fmla="*/ 175 h 165"/>
                <a:gd name="T72" fmla="*/ 151 w 173"/>
                <a:gd name="T73" fmla="*/ 168 h 165"/>
                <a:gd name="T74" fmla="*/ 138 w 173"/>
                <a:gd name="T75" fmla="*/ 163 h 165"/>
                <a:gd name="T76" fmla="*/ 139 w 173"/>
                <a:gd name="T77" fmla="*/ 150 h 165"/>
                <a:gd name="T78" fmla="*/ 138 w 173"/>
                <a:gd name="T79" fmla="*/ 138 h 165"/>
                <a:gd name="T80" fmla="*/ 160 w 173"/>
                <a:gd name="T81" fmla="*/ 144 h 165"/>
                <a:gd name="T82" fmla="*/ 183 w 173"/>
                <a:gd name="T83" fmla="*/ 133 h 165"/>
                <a:gd name="T84" fmla="*/ 191 w 173"/>
                <a:gd name="T85" fmla="*/ 119 h 16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3"/>
                <a:gd name="T130" fmla="*/ 0 h 165"/>
                <a:gd name="T131" fmla="*/ 173 w 173"/>
                <a:gd name="T132" fmla="*/ 165 h 16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3" h="165">
                  <a:moveTo>
                    <a:pt x="160" y="99"/>
                  </a:moveTo>
                  <a:cubicBezTo>
                    <a:pt x="157" y="95"/>
                    <a:pt x="153" y="92"/>
                    <a:pt x="150" y="88"/>
                  </a:cubicBezTo>
                  <a:cubicBezTo>
                    <a:pt x="150" y="87"/>
                    <a:pt x="152" y="87"/>
                    <a:pt x="152" y="87"/>
                  </a:cubicBezTo>
                  <a:cubicBezTo>
                    <a:pt x="152" y="85"/>
                    <a:pt x="152" y="83"/>
                    <a:pt x="152" y="82"/>
                  </a:cubicBezTo>
                  <a:cubicBezTo>
                    <a:pt x="152" y="81"/>
                    <a:pt x="153" y="80"/>
                    <a:pt x="153" y="79"/>
                  </a:cubicBezTo>
                  <a:cubicBezTo>
                    <a:pt x="155" y="78"/>
                    <a:pt x="158" y="78"/>
                    <a:pt x="160" y="77"/>
                  </a:cubicBezTo>
                  <a:cubicBezTo>
                    <a:pt x="162" y="76"/>
                    <a:pt x="165" y="76"/>
                    <a:pt x="166" y="74"/>
                  </a:cubicBezTo>
                  <a:cubicBezTo>
                    <a:pt x="167" y="73"/>
                    <a:pt x="163" y="73"/>
                    <a:pt x="162" y="72"/>
                  </a:cubicBezTo>
                  <a:cubicBezTo>
                    <a:pt x="161" y="71"/>
                    <a:pt x="159" y="70"/>
                    <a:pt x="159" y="68"/>
                  </a:cubicBezTo>
                  <a:cubicBezTo>
                    <a:pt x="159" y="66"/>
                    <a:pt x="162" y="64"/>
                    <a:pt x="164" y="62"/>
                  </a:cubicBezTo>
                  <a:cubicBezTo>
                    <a:pt x="165" y="61"/>
                    <a:pt x="167" y="59"/>
                    <a:pt x="169" y="58"/>
                  </a:cubicBezTo>
                  <a:cubicBezTo>
                    <a:pt x="170" y="57"/>
                    <a:pt x="172" y="57"/>
                    <a:pt x="173" y="56"/>
                  </a:cubicBezTo>
                  <a:cubicBezTo>
                    <a:pt x="172" y="54"/>
                    <a:pt x="171" y="54"/>
                    <a:pt x="170" y="53"/>
                  </a:cubicBezTo>
                  <a:cubicBezTo>
                    <a:pt x="168" y="52"/>
                    <a:pt x="166" y="51"/>
                    <a:pt x="164" y="50"/>
                  </a:cubicBezTo>
                  <a:cubicBezTo>
                    <a:pt x="162" y="50"/>
                    <a:pt x="160" y="52"/>
                    <a:pt x="157" y="52"/>
                  </a:cubicBezTo>
                  <a:cubicBezTo>
                    <a:pt x="156" y="52"/>
                    <a:pt x="160" y="51"/>
                    <a:pt x="160" y="50"/>
                  </a:cubicBezTo>
                  <a:cubicBezTo>
                    <a:pt x="161" y="49"/>
                    <a:pt x="159" y="48"/>
                    <a:pt x="159" y="47"/>
                  </a:cubicBezTo>
                  <a:cubicBezTo>
                    <a:pt x="159" y="45"/>
                    <a:pt x="161" y="43"/>
                    <a:pt x="160" y="41"/>
                  </a:cubicBezTo>
                  <a:cubicBezTo>
                    <a:pt x="159" y="39"/>
                    <a:pt x="156" y="38"/>
                    <a:pt x="154" y="36"/>
                  </a:cubicBezTo>
                  <a:cubicBezTo>
                    <a:pt x="151" y="35"/>
                    <a:pt x="149" y="33"/>
                    <a:pt x="146" y="32"/>
                  </a:cubicBezTo>
                  <a:cubicBezTo>
                    <a:pt x="144" y="31"/>
                    <a:pt x="141" y="33"/>
                    <a:pt x="140" y="32"/>
                  </a:cubicBezTo>
                  <a:cubicBezTo>
                    <a:pt x="137" y="30"/>
                    <a:pt x="134" y="27"/>
                    <a:pt x="135" y="25"/>
                  </a:cubicBezTo>
                  <a:cubicBezTo>
                    <a:pt x="137" y="22"/>
                    <a:pt x="141" y="25"/>
                    <a:pt x="144" y="24"/>
                  </a:cubicBezTo>
                  <a:cubicBezTo>
                    <a:pt x="145" y="23"/>
                    <a:pt x="145" y="21"/>
                    <a:pt x="145" y="21"/>
                  </a:cubicBezTo>
                  <a:cubicBezTo>
                    <a:pt x="142" y="21"/>
                    <a:pt x="139" y="22"/>
                    <a:pt x="136" y="22"/>
                  </a:cubicBezTo>
                  <a:cubicBezTo>
                    <a:pt x="132" y="22"/>
                    <a:pt x="129" y="22"/>
                    <a:pt x="125" y="22"/>
                  </a:cubicBezTo>
                  <a:cubicBezTo>
                    <a:pt x="123" y="22"/>
                    <a:pt x="120" y="21"/>
                    <a:pt x="120" y="23"/>
                  </a:cubicBezTo>
                  <a:cubicBezTo>
                    <a:pt x="120" y="25"/>
                    <a:pt x="127" y="24"/>
                    <a:pt x="126" y="26"/>
                  </a:cubicBezTo>
                  <a:cubicBezTo>
                    <a:pt x="125" y="28"/>
                    <a:pt x="121" y="25"/>
                    <a:pt x="119" y="25"/>
                  </a:cubicBezTo>
                  <a:cubicBezTo>
                    <a:pt x="117" y="26"/>
                    <a:pt x="114" y="27"/>
                    <a:pt x="112" y="28"/>
                  </a:cubicBezTo>
                  <a:cubicBezTo>
                    <a:pt x="110" y="29"/>
                    <a:pt x="108" y="32"/>
                    <a:pt x="105" y="32"/>
                  </a:cubicBezTo>
                  <a:cubicBezTo>
                    <a:pt x="102" y="32"/>
                    <a:pt x="99" y="30"/>
                    <a:pt x="97" y="29"/>
                  </a:cubicBezTo>
                  <a:cubicBezTo>
                    <a:pt x="95" y="27"/>
                    <a:pt x="94" y="25"/>
                    <a:pt x="92" y="24"/>
                  </a:cubicBezTo>
                  <a:cubicBezTo>
                    <a:pt x="89" y="23"/>
                    <a:pt x="86" y="23"/>
                    <a:pt x="83" y="23"/>
                  </a:cubicBezTo>
                  <a:cubicBezTo>
                    <a:pt x="80" y="23"/>
                    <a:pt x="78" y="25"/>
                    <a:pt x="75" y="25"/>
                  </a:cubicBezTo>
                  <a:cubicBezTo>
                    <a:pt x="73" y="26"/>
                    <a:pt x="71" y="26"/>
                    <a:pt x="69" y="26"/>
                  </a:cubicBezTo>
                  <a:cubicBezTo>
                    <a:pt x="68" y="26"/>
                    <a:pt x="67" y="25"/>
                    <a:pt x="66" y="24"/>
                  </a:cubicBezTo>
                  <a:cubicBezTo>
                    <a:pt x="66" y="21"/>
                    <a:pt x="68" y="18"/>
                    <a:pt x="66" y="16"/>
                  </a:cubicBezTo>
                  <a:cubicBezTo>
                    <a:pt x="65" y="14"/>
                    <a:pt x="62" y="12"/>
                    <a:pt x="59" y="10"/>
                  </a:cubicBezTo>
                  <a:cubicBezTo>
                    <a:pt x="56" y="9"/>
                    <a:pt x="53" y="11"/>
                    <a:pt x="50" y="10"/>
                  </a:cubicBezTo>
                  <a:cubicBezTo>
                    <a:pt x="49" y="10"/>
                    <a:pt x="49" y="9"/>
                    <a:pt x="49" y="8"/>
                  </a:cubicBezTo>
                  <a:cubicBezTo>
                    <a:pt x="48" y="6"/>
                    <a:pt x="48" y="5"/>
                    <a:pt x="47" y="3"/>
                  </a:cubicBezTo>
                  <a:cubicBezTo>
                    <a:pt x="46" y="2"/>
                    <a:pt x="45" y="0"/>
                    <a:pt x="44" y="0"/>
                  </a:cubicBezTo>
                  <a:cubicBezTo>
                    <a:pt x="43" y="0"/>
                    <a:pt x="41" y="1"/>
                    <a:pt x="40" y="2"/>
                  </a:cubicBezTo>
                  <a:cubicBezTo>
                    <a:pt x="40" y="4"/>
                    <a:pt x="41" y="7"/>
                    <a:pt x="42" y="8"/>
                  </a:cubicBezTo>
                  <a:cubicBezTo>
                    <a:pt x="43" y="9"/>
                    <a:pt x="46" y="8"/>
                    <a:pt x="47" y="8"/>
                  </a:cubicBezTo>
                  <a:cubicBezTo>
                    <a:pt x="48" y="9"/>
                    <a:pt x="49" y="10"/>
                    <a:pt x="49" y="11"/>
                  </a:cubicBezTo>
                  <a:cubicBezTo>
                    <a:pt x="47" y="12"/>
                    <a:pt x="45" y="10"/>
                    <a:pt x="43" y="11"/>
                  </a:cubicBezTo>
                  <a:cubicBezTo>
                    <a:pt x="41" y="11"/>
                    <a:pt x="40" y="13"/>
                    <a:pt x="39" y="14"/>
                  </a:cubicBezTo>
                  <a:cubicBezTo>
                    <a:pt x="37" y="14"/>
                    <a:pt x="35" y="14"/>
                    <a:pt x="34" y="15"/>
                  </a:cubicBezTo>
                  <a:cubicBezTo>
                    <a:pt x="32" y="16"/>
                    <a:pt x="30" y="17"/>
                    <a:pt x="28" y="19"/>
                  </a:cubicBezTo>
                  <a:cubicBezTo>
                    <a:pt x="27" y="20"/>
                    <a:pt x="26" y="21"/>
                    <a:pt x="26" y="23"/>
                  </a:cubicBezTo>
                  <a:cubicBezTo>
                    <a:pt x="26" y="25"/>
                    <a:pt x="26" y="27"/>
                    <a:pt x="27" y="28"/>
                  </a:cubicBezTo>
                  <a:cubicBezTo>
                    <a:pt x="27" y="31"/>
                    <a:pt x="28" y="33"/>
                    <a:pt x="29" y="35"/>
                  </a:cubicBezTo>
                  <a:cubicBezTo>
                    <a:pt x="29" y="37"/>
                    <a:pt x="30" y="39"/>
                    <a:pt x="29" y="41"/>
                  </a:cubicBezTo>
                  <a:cubicBezTo>
                    <a:pt x="28" y="43"/>
                    <a:pt x="25" y="46"/>
                    <a:pt x="23" y="45"/>
                  </a:cubicBezTo>
                  <a:cubicBezTo>
                    <a:pt x="21" y="45"/>
                    <a:pt x="21" y="42"/>
                    <a:pt x="20" y="40"/>
                  </a:cubicBezTo>
                  <a:cubicBezTo>
                    <a:pt x="19" y="39"/>
                    <a:pt x="17" y="38"/>
                    <a:pt x="17" y="36"/>
                  </a:cubicBezTo>
                  <a:cubicBezTo>
                    <a:pt x="17" y="33"/>
                    <a:pt x="18" y="31"/>
                    <a:pt x="19" y="30"/>
                  </a:cubicBezTo>
                  <a:cubicBezTo>
                    <a:pt x="20" y="28"/>
                    <a:pt x="22" y="26"/>
                    <a:pt x="23" y="24"/>
                  </a:cubicBezTo>
                  <a:cubicBezTo>
                    <a:pt x="24" y="22"/>
                    <a:pt x="24" y="20"/>
                    <a:pt x="24" y="18"/>
                  </a:cubicBezTo>
                  <a:cubicBezTo>
                    <a:pt x="23" y="16"/>
                    <a:pt x="21" y="14"/>
                    <a:pt x="19" y="11"/>
                  </a:cubicBezTo>
                  <a:cubicBezTo>
                    <a:pt x="19" y="10"/>
                    <a:pt x="19" y="9"/>
                    <a:pt x="19" y="8"/>
                  </a:cubicBezTo>
                  <a:cubicBezTo>
                    <a:pt x="22" y="7"/>
                    <a:pt x="25" y="8"/>
                    <a:pt x="27" y="6"/>
                  </a:cubicBezTo>
                  <a:cubicBezTo>
                    <a:pt x="28" y="6"/>
                    <a:pt x="28" y="4"/>
                    <a:pt x="28" y="3"/>
                  </a:cubicBezTo>
                  <a:cubicBezTo>
                    <a:pt x="25" y="4"/>
                    <a:pt x="21" y="4"/>
                    <a:pt x="18" y="7"/>
                  </a:cubicBezTo>
                  <a:cubicBezTo>
                    <a:pt x="16" y="9"/>
                    <a:pt x="16" y="12"/>
                    <a:pt x="15" y="15"/>
                  </a:cubicBezTo>
                  <a:cubicBezTo>
                    <a:pt x="13" y="19"/>
                    <a:pt x="9" y="21"/>
                    <a:pt x="7" y="26"/>
                  </a:cubicBezTo>
                  <a:cubicBezTo>
                    <a:pt x="6" y="28"/>
                    <a:pt x="8" y="32"/>
                    <a:pt x="7" y="34"/>
                  </a:cubicBezTo>
                  <a:cubicBezTo>
                    <a:pt x="5" y="38"/>
                    <a:pt x="1" y="40"/>
                    <a:pt x="0" y="44"/>
                  </a:cubicBezTo>
                  <a:cubicBezTo>
                    <a:pt x="0" y="45"/>
                    <a:pt x="1" y="46"/>
                    <a:pt x="2" y="46"/>
                  </a:cubicBezTo>
                  <a:cubicBezTo>
                    <a:pt x="3" y="46"/>
                    <a:pt x="4" y="44"/>
                    <a:pt x="5" y="44"/>
                  </a:cubicBezTo>
                  <a:cubicBezTo>
                    <a:pt x="6" y="43"/>
                    <a:pt x="8" y="44"/>
                    <a:pt x="10" y="45"/>
                  </a:cubicBezTo>
                  <a:cubicBezTo>
                    <a:pt x="12" y="47"/>
                    <a:pt x="12" y="50"/>
                    <a:pt x="13" y="53"/>
                  </a:cubicBezTo>
                  <a:cubicBezTo>
                    <a:pt x="14" y="57"/>
                    <a:pt x="12" y="60"/>
                    <a:pt x="13" y="64"/>
                  </a:cubicBezTo>
                  <a:cubicBezTo>
                    <a:pt x="13" y="66"/>
                    <a:pt x="14" y="68"/>
                    <a:pt x="15" y="70"/>
                  </a:cubicBezTo>
                  <a:cubicBezTo>
                    <a:pt x="16" y="71"/>
                    <a:pt x="16" y="73"/>
                    <a:pt x="17" y="73"/>
                  </a:cubicBezTo>
                  <a:cubicBezTo>
                    <a:pt x="20" y="73"/>
                    <a:pt x="23" y="72"/>
                    <a:pt x="25" y="72"/>
                  </a:cubicBezTo>
                  <a:cubicBezTo>
                    <a:pt x="27" y="72"/>
                    <a:pt x="29" y="73"/>
                    <a:pt x="30" y="73"/>
                  </a:cubicBezTo>
                  <a:cubicBezTo>
                    <a:pt x="32" y="73"/>
                    <a:pt x="33" y="71"/>
                    <a:pt x="35" y="71"/>
                  </a:cubicBezTo>
                  <a:cubicBezTo>
                    <a:pt x="37" y="71"/>
                    <a:pt x="36" y="74"/>
                    <a:pt x="37" y="75"/>
                  </a:cubicBezTo>
                  <a:cubicBezTo>
                    <a:pt x="39" y="76"/>
                    <a:pt x="41" y="74"/>
                    <a:pt x="42" y="75"/>
                  </a:cubicBezTo>
                  <a:cubicBezTo>
                    <a:pt x="45" y="78"/>
                    <a:pt x="47" y="83"/>
                    <a:pt x="50" y="86"/>
                  </a:cubicBezTo>
                  <a:cubicBezTo>
                    <a:pt x="51" y="87"/>
                    <a:pt x="52" y="85"/>
                    <a:pt x="54" y="85"/>
                  </a:cubicBezTo>
                  <a:cubicBezTo>
                    <a:pt x="54" y="85"/>
                    <a:pt x="55" y="86"/>
                    <a:pt x="56" y="86"/>
                  </a:cubicBezTo>
                  <a:cubicBezTo>
                    <a:pt x="58" y="86"/>
                    <a:pt x="59" y="86"/>
                    <a:pt x="61" y="86"/>
                  </a:cubicBezTo>
                  <a:cubicBezTo>
                    <a:pt x="65" y="86"/>
                    <a:pt x="68" y="85"/>
                    <a:pt x="71" y="85"/>
                  </a:cubicBezTo>
                  <a:cubicBezTo>
                    <a:pt x="72" y="85"/>
                    <a:pt x="74" y="85"/>
                    <a:pt x="74" y="86"/>
                  </a:cubicBezTo>
                  <a:cubicBezTo>
                    <a:pt x="75" y="89"/>
                    <a:pt x="75" y="93"/>
                    <a:pt x="74" y="96"/>
                  </a:cubicBezTo>
                  <a:cubicBezTo>
                    <a:pt x="73" y="97"/>
                    <a:pt x="70" y="97"/>
                    <a:pt x="70" y="99"/>
                  </a:cubicBezTo>
                  <a:cubicBezTo>
                    <a:pt x="69" y="100"/>
                    <a:pt x="71" y="101"/>
                    <a:pt x="71" y="102"/>
                  </a:cubicBezTo>
                  <a:cubicBezTo>
                    <a:pt x="70" y="104"/>
                    <a:pt x="68" y="106"/>
                    <a:pt x="68" y="108"/>
                  </a:cubicBezTo>
                  <a:cubicBezTo>
                    <a:pt x="69" y="110"/>
                    <a:pt x="72" y="111"/>
                    <a:pt x="72" y="113"/>
                  </a:cubicBezTo>
                  <a:cubicBezTo>
                    <a:pt x="73" y="115"/>
                    <a:pt x="72" y="117"/>
                    <a:pt x="72" y="119"/>
                  </a:cubicBezTo>
                  <a:cubicBezTo>
                    <a:pt x="72" y="119"/>
                    <a:pt x="74" y="119"/>
                    <a:pt x="74" y="119"/>
                  </a:cubicBezTo>
                  <a:cubicBezTo>
                    <a:pt x="75" y="121"/>
                    <a:pt x="75" y="124"/>
                    <a:pt x="74" y="126"/>
                  </a:cubicBezTo>
                  <a:cubicBezTo>
                    <a:pt x="73" y="129"/>
                    <a:pt x="69" y="130"/>
                    <a:pt x="68" y="133"/>
                  </a:cubicBezTo>
                  <a:cubicBezTo>
                    <a:pt x="68" y="135"/>
                    <a:pt x="72" y="135"/>
                    <a:pt x="73" y="137"/>
                  </a:cubicBezTo>
                  <a:cubicBezTo>
                    <a:pt x="75" y="138"/>
                    <a:pt x="75" y="140"/>
                    <a:pt x="76" y="141"/>
                  </a:cubicBezTo>
                  <a:cubicBezTo>
                    <a:pt x="78" y="146"/>
                    <a:pt x="79" y="150"/>
                    <a:pt x="81" y="155"/>
                  </a:cubicBezTo>
                  <a:cubicBezTo>
                    <a:pt x="84" y="158"/>
                    <a:pt x="86" y="162"/>
                    <a:pt x="89" y="163"/>
                  </a:cubicBezTo>
                  <a:cubicBezTo>
                    <a:pt x="91" y="165"/>
                    <a:pt x="94" y="164"/>
                    <a:pt x="97" y="163"/>
                  </a:cubicBezTo>
                  <a:cubicBezTo>
                    <a:pt x="100" y="161"/>
                    <a:pt x="103" y="158"/>
                    <a:pt x="106" y="156"/>
                  </a:cubicBezTo>
                  <a:cubicBezTo>
                    <a:pt x="107" y="155"/>
                    <a:pt x="108" y="155"/>
                    <a:pt x="109" y="154"/>
                  </a:cubicBezTo>
                  <a:cubicBezTo>
                    <a:pt x="110" y="154"/>
                    <a:pt x="111" y="152"/>
                    <a:pt x="112" y="152"/>
                  </a:cubicBezTo>
                  <a:cubicBezTo>
                    <a:pt x="113" y="152"/>
                    <a:pt x="113" y="154"/>
                    <a:pt x="114" y="154"/>
                  </a:cubicBezTo>
                  <a:cubicBezTo>
                    <a:pt x="115" y="154"/>
                    <a:pt x="115" y="153"/>
                    <a:pt x="115" y="152"/>
                  </a:cubicBezTo>
                  <a:cubicBezTo>
                    <a:pt x="116" y="150"/>
                    <a:pt x="114" y="148"/>
                    <a:pt x="115" y="146"/>
                  </a:cubicBezTo>
                  <a:cubicBezTo>
                    <a:pt x="116" y="145"/>
                    <a:pt x="119" y="146"/>
                    <a:pt x="121" y="145"/>
                  </a:cubicBezTo>
                  <a:cubicBezTo>
                    <a:pt x="121" y="144"/>
                    <a:pt x="120" y="143"/>
                    <a:pt x="121" y="143"/>
                  </a:cubicBezTo>
                  <a:cubicBezTo>
                    <a:pt x="122" y="141"/>
                    <a:pt x="125" y="141"/>
                    <a:pt x="126" y="140"/>
                  </a:cubicBezTo>
                  <a:cubicBezTo>
                    <a:pt x="127" y="139"/>
                    <a:pt x="127" y="138"/>
                    <a:pt x="126" y="138"/>
                  </a:cubicBezTo>
                  <a:cubicBezTo>
                    <a:pt x="123" y="137"/>
                    <a:pt x="120" y="138"/>
                    <a:pt x="117" y="138"/>
                  </a:cubicBezTo>
                  <a:cubicBezTo>
                    <a:pt x="116" y="138"/>
                    <a:pt x="115" y="137"/>
                    <a:pt x="115" y="136"/>
                  </a:cubicBezTo>
                  <a:cubicBezTo>
                    <a:pt x="114" y="135"/>
                    <a:pt x="115" y="133"/>
                    <a:pt x="115" y="132"/>
                  </a:cubicBezTo>
                  <a:cubicBezTo>
                    <a:pt x="114" y="132"/>
                    <a:pt x="113" y="131"/>
                    <a:pt x="113" y="130"/>
                  </a:cubicBezTo>
                  <a:cubicBezTo>
                    <a:pt x="114" y="128"/>
                    <a:pt x="116" y="127"/>
                    <a:pt x="116" y="125"/>
                  </a:cubicBezTo>
                  <a:cubicBezTo>
                    <a:pt x="117" y="123"/>
                    <a:pt x="117" y="121"/>
                    <a:pt x="116" y="119"/>
                  </a:cubicBezTo>
                  <a:cubicBezTo>
                    <a:pt x="115" y="117"/>
                    <a:pt x="112" y="118"/>
                    <a:pt x="111" y="116"/>
                  </a:cubicBezTo>
                  <a:cubicBezTo>
                    <a:pt x="111" y="115"/>
                    <a:pt x="113" y="115"/>
                    <a:pt x="115" y="115"/>
                  </a:cubicBezTo>
                  <a:cubicBezTo>
                    <a:pt x="118" y="115"/>
                    <a:pt x="120" y="118"/>
                    <a:pt x="123" y="118"/>
                  </a:cubicBezTo>
                  <a:cubicBezTo>
                    <a:pt x="125" y="119"/>
                    <a:pt x="126" y="118"/>
                    <a:pt x="127" y="118"/>
                  </a:cubicBezTo>
                  <a:cubicBezTo>
                    <a:pt x="130" y="119"/>
                    <a:pt x="132" y="120"/>
                    <a:pt x="134" y="120"/>
                  </a:cubicBezTo>
                  <a:cubicBezTo>
                    <a:pt x="135" y="119"/>
                    <a:pt x="134" y="117"/>
                    <a:pt x="136" y="116"/>
                  </a:cubicBezTo>
                  <a:cubicBezTo>
                    <a:pt x="140" y="115"/>
                    <a:pt x="145" y="116"/>
                    <a:pt x="149" y="115"/>
                  </a:cubicBezTo>
                  <a:cubicBezTo>
                    <a:pt x="151" y="114"/>
                    <a:pt x="151" y="112"/>
                    <a:pt x="153" y="111"/>
                  </a:cubicBezTo>
                  <a:cubicBezTo>
                    <a:pt x="155" y="110"/>
                    <a:pt x="157" y="111"/>
                    <a:pt x="158" y="110"/>
                  </a:cubicBezTo>
                  <a:cubicBezTo>
                    <a:pt x="159" y="109"/>
                    <a:pt x="160" y="107"/>
                    <a:pt x="160" y="105"/>
                  </a:cubicBezTo>
                  <a:cubicBezTo>
                    <a:pt x="161" y="103"/>
                    <a:pt x="160" y="100"/>
                    <a:pt x="160" y="9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2" name="Freeform 2546"/>
            <p:cNvSpPr>
              <a:spLocks noChangeAspect="1"/>
            </p:cNvSpPr>
            <p:nvPr/>
          </p:nvSpPr>
          <p:spPr bwMode="auto">
            <a:xfrm>
              <a:off x="10062443" y="11578259"/>
              <a:ext cx="502108" cy="757232"/>
            </a:xfrm>
            <a:custGeom>
              <a:avLst/>
              <a:gdLst>
                <a:gd name="T0" fmla="*/ 75 w 63"/>
                <a:gd name="T1" fmla="*/ 108 h 103"/>
                <a:gd name="T2" fmla="*/ 71 w 63"/>
                <a:gd name="T3" fmla="*/ 104 h 103"/>
                <a:gd name="T4" fmla="*/ 68 w 63"/>
                <a:gd name="T5" fmla="*/ 98 h 103"/>
                <a:gd name="T6" fmla="*/ 65 w 63"/>
                <a:gd name="T7" fmla="*/ 88 h 103"/>
                <a:gd name="T8" fmla="*/ 63 w 63"/>
                <a:gd name="T9" fmla="*/ 87 h 103"/>
                <a:gd name="T10" fmla="*/ 63 w 63"/>
                <a:gd name="T11" fmla="*/ 82 h 103"/>
                <a:gd name="T12" fmla="*/ 60 w 63"/>
                <a:gd name="T13" fmla="*/ 82 h 103"/>
                <a:gd name="T14" fmla="*/ 52 w 63"/>
                <a:gd name="T15" fmla="*/ 71 h 103"/>
                <a:gd name="T16" fmla="*/ 55 w 63"/>
                <a:gd name="T17" fmla="*/ 64 h 103"/>
                <a:gd name="T18" fmla="*/ 56 w 63"/>
                <a:gd name="T19" fmla="*/ 57 h 103"/>
                <a:gd name="T20" fmla="*/ 62 w 63"/>
                <a:gd name="T21" fmla="*/ 57 h 103"/>
                <a:gd name="T22" fmla="*/ 64 w 63"/>
                <a:gd name="T23" fmla="*/ 52 h 103"/>
                <a:gd name="T24" fmla="*/ 63 w 63"/>
                <a:gd name="T25" fmla="*/ 45 h 103"/>
                <a:gd name="T26" fmla="*/ 67 w 63"/>
                <a:gd name="T27" fmla="*/ 40 h 103"/>
                <a:gd name="T28" fmla="*/ 64 w 63"/>
                <a:gd name="T29" fmla="*/ 35 h 103"/>
                <a:gd name="T30" fmla="*/ 60 w 63"/>
                <a:gd name="T31" fmla="*/ 31 h 103"/>
                <a:gd name="T32" fmla="*/ 52 w 63"/>
                <a:gd name="T33" fmla="*/ 26 h 103"/>
                <a:gd name="T34" fmla="*/ 46 w 63"/>
                <a:gd name="T35" fmla="*/ 25 h 103"/>
                <a:gd name="T36" fmla="*/ 44 w 63"/>
                <a:gd name="T37" fmla="*/ 31 h 103"/>
                <a:gd name="T38" fmla="*/ 44 w 63"/>
                <a:gd name="T39" fmla="*/ 25 h 103"/>
                <a:gd name="T40" fmla="*/ 44 w 63"/>
                <a:gd name="T41" fmla="*/ 18 h 103"/>
                <a:gd name="T42" fmla="*/ 39 w 63"/>
                <a:gd name="T43" fmla="*/ 8 h 103"/>
                <a:gd name="T44" fmla="*/ 36 w 63"/>
                <a:gd name="T45" fmla="*/ 5 h 103"/>
                <a:gd name="T46" fmla="*/ 30 w 63"/>
                <a:gd name="T47" fmla="*/ 1 h 103"/>
                <a:gd name="T48" fmla="*/ 27 w 63"/>
                <a:gd name="T49" fmla="*/ 0 h 103"/>
                <a:gd name="T50" fmla="*/ 23 w 63"/>
                <a:gd name="T51" fmla="*/ 2 h 103"/>
                <a:gd name="T52" fmla="*/ 17 w 63"/>
                <a:gd name="T53" fmla="*/ 7 h 103"/>
                <a:gd name="T54" fmla="*/ 11 w 63"/>
                <a:gd name="T55" fmla="*/ 14 h 103"/>
                <a:gd name="T56" fmla="*/ 14 w 63"/>
                <a:gd name="T57" fmla="*/ 19 h 103"/>
                <a:gd name="T58" fmla="*/ 19 w 63"/>
                <a:gd name="T59" fmla="*/ 22 h 103"/>
                <a:gd name="T60" fmla="*/ 12 w 63"/>
                <a:gd name="T61" fmla="*/ 25 h 103"/>
                <a:gd name="T62" fmla="*/ 4 w 63"/>
                <a:gd name="T63" fmla="*/ 28 h 103"/>
                <a:gd name="T64" fmla="*/ 2 w 63"/>
                <a:gd name="T65" fmla="*/ 31 h 103"/>
                <a:gd name="T66" fmla="*/ 2 w 63"/>
                <a:gd name="T67" fmla="*/ 37 h 103"/>
                <a:gd name="T68" fmla="*/ 0 w 63"/>
                <a:gd name="T69" fmla="*/ 39 h 103"/>
                <a:gd name="T70" fmla="*/ 12 w 63"/>
                <a:gd name="T71" fmla="*/ 52 h 103"/>
                <a:gd name="T72" fmla="*/ 20 w 63"/>
                <a:gd name="T73" fmla="*/ 52 h 103"/>
                <a:gd name="T74" fmla="*/ 21 w 63"/>
                <a:gd name="T75" fmla="*/ 57 h 103"/>
                <a:gd name="T76" fmla="*/ 19 w 63"/>
                <a:gd name="T77" fmla="*/ 60 h 103"/>
                <a:gd name="T78" fmla="*/ 20 w 63"/>
                <a:gd name="T79" fmla="*/ 64 h 103"/>
                <a:gd name="T80" fmla="*/ 27 w 63"/>
                <a:gd name="T81" fmla="*/ 64 h 103"/>
                <a:gd name="T82" fmla="*/ 27 w 63"/>
                <a:gd name="T83" fmla="*/ 71 h 103"/>
                <a:gd name="T84" fmla="*/ 32 w 63"/>
                <a:gd name="T85" fmla="*/ 73 h 103"/>
                <a:gd name="T86" fmla="*/ 23 w 63"/>
                <a:gd name="T87" fmla="*/ 79 h 103"/>
                <a:gd name="T88" fmla="*/ 23 w 63"/>
                <a:gd name="T89" fmla="*/ 96 h 103"/>
                <a:gd name="T90" fmla="*/ 26 w 63"/>
                <a:gd name="T91" fmla="*/ 100 h 103"/>
                <a:gd name="T92" fmla="*/ 26 w 63"/>
                <a:gd name="T93" fmla="*/ 106 h 103"/>
                <a:gd name="T94" fmla="*/ 29 w 63"/>
                <a:gd name="T95" fmla="*/ 110 h 103"/>
                <a:gd name="T96" fmla="*/ 36 w 63"/>
                <a:gd name="T97" fmla="*/ 113 h 103"/>
                <a:gd name="T98" fmla="*/ 36 w 63"/>
                <a:gd name="T99" fmla="*/ 118 h 103"/>
                <a:gd name="T100" fmla="*/ 40 w 63"/>
                <a:gd name="T101" fmla="*/ 122 h 103"/>
                <a:gd name="T102" fmla="*/ 45 w 63"/>
                <a:gd name="T103" fmla="*/ 123 h 103"/>
                <a:gd name="T104" fmla="*/ 44 w 63"/>
                <a:gd name="T105" fmla="*/ 118 h 103"/>
                <a:gd name="T106" fmla="*/ 50 w 63"/>
                <a:gd name="T107" fmla="*/ 113 h 103"/>
                <a:gd name="T108" fmla="*/ 54 w 63"/>
                <a:gd name="T109" fmla="*/ 116 h 103"/>
                <a:gd name="T110" fmla="*/ 56 w 63"/>
                <a:gd name="T111" fmla="*/ 110 h 103"/>
                <a:gd name="T112" fmla="*/ 61 w 63"/>
                <a:gd name="T113" fmla="*/ 110 h 103"/>
                <a:gd name="T114" fmla="*/ 63 w 63"/>
                <a:gd name="T115" fmla="*/ 107 h 103"/>
                <a:gd name="T116" fmla="*/ 68 w 63"/>
                <a:gd name="T117" fmla="*/ 108 h 103"/>
                <a:gd name="T118" fmla="*/ 75 w 63"/>
                <a:gd name="T119" fmla="*/ 108 h 10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
                <a:gd name="T181" fmla="*/ 0 h 103"/>
                <a:gd name="T182" fmla="*/ 63 w 63"/>
                <a:gd name="T183" fmla="*/ 103 h 10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 h="103">
                  <a:moveTo>
                    <a:pt x="63" y="90"/>
                  </a:moveTo>
                  <a:cubicBezTo>
                    <a:pt x="62" y="89"/>
                    <a:pt x="60" y="87"/>
                    <a:pt x="60" y="86"/>
                  </a:cubicBezTo>
                  <a:cubicBezTo>
                    <a:pt x="59" y="84"/>
                    <a:pt x="58" y="83"/>
                    <a:pt x="57" y="81"/>
                  </a:cubicBezTo>
                  <a:cubicBezTo>
                    <a:pt x="56" y="78"/>
                    <a:pt x="54" y="75"/>
                    <a:pt x="55" y="73"/>
                  </a:cubicBezTo>
                  <a:cubicBezTo>
                    <a:pt x="55" y="72"/>
                    <a:pt x="53" y="73"/>
                    <a:pt x="53" y="72"/>
                  </a:cubicBezTo>
                  <a:cubicBezTo>
                    <a:pt x="52" y="71"/>
                    <a:pt x="54" y="69"/>
                    <a:pt x="53" y="68"/>
                  </a:cubicBezTo>
                  <a:cubicBezTo>
                    <a:pt x="52" y="67"/>
                    <a:pt x="51" y="69"/>
                    <a:pt x="50" y="68"/>
                  </a:cubicBezTo>
                  <a:cubicBezTo>
                    <a:pt x="48" y="65"/>
                    <a:pt x="45" y="62"/>
                    <a:pt x="44" y="59"/>
                  </a:cubicBezTo>
                  <a:cubicBezTo>
                    <a:pt x="44" y="57"/>
                    <a:pt x="46" y="55"/>
                    <a:pt x="46" y="53"/>
                  </a:cubicBezTo>
                  <a:cubicBezTo>
                    <a:pt x="47" y="51"/>
                    <a:pt x="46" y="49"/>
                    <a:pt x="47" y="47"/>
                  </a:cubicBezTo>
                  <a:cubicBezTo>
                    <a:pt x="48" y="46"/>
                    <a:pt x="50" y="47"/>
                    <a:pt x="52" y="47"/>
                  </a:cubicBezTo>
                  <a:cubicBezTo>
                    <a:pt x="53" y="46"/>
                    <a:pt x="54" y="45"/>
                    <a:pt x="54" y="43"/>
                  </a:cubicBezTo>
                  <a:cubicBezTo>
                    <a:pt x="54" y="41"/>
                    <a:pt x="53" y="39"/>
                    <a:pt x="53" y="37"/>
                  </a:cubicBezTo>
                  <a:cubicBezTo>
                    <a:pt x="53" y="36"/>
                    <a:pt x="55" y="35"/>
                    <a:pt x="56" y="33"/>
                  </a:cubicBezTo>
                  <a:cubicBezTo>
                    <a:pt x="56" y="32"/>
                    <a:pt x="55" y="30"/>
                    <a:pt x="54" y="29"/>
                  </a:cubicBezTo>
                  <a:cubicBezTo>
                    <a:pt x="53" y="28"/>
                    <a:pt x="51" y="27"/>
                    <a:pt x="50" y="26"/>
                  </a:cubicBezTo>
                  <a:cubicBezTo>
                    <a:pt x="48" y="25"/>
                    <a:pt x="46" y="23"/>
                    <a:pt x="44" y="22"/>
                  </a:cubicBezTo>
                  <a:cubicBezTo>
                    <a:pt x="43" y="21"/>
                    <a:pt x="41" y="20"/>
                    <a:pt x="39" y="21"/>
                  </a:cubicBezTo>
                  <a:cubicBezTo>
                    <a:pt x="38" y="22"/>
                    <a:pt x="38" y="26"/>
                    <a:pt x="37" y="26"/>
                  </a:cubicBezTo>
                  <a:cubicBezTo>
                    <a:pt x="35" y="26"/>
                    <a:pt x="37" y="23"/>
                    <a:pt x="37" y="21"/>
                  </a:cubicBezTo>
                  <a:cubicBezTo>
                    <a:pt x="37" y="19"/>
                    <a:pt x="37" y="17"/>
                    <a:pt x="37" y="15"/>
                  </a:cubicBezTo>
                  <a:cubicBezTo>
                    <a:pt x="36" y="12"/>
                    <a:pt x="34" y="10"/>
                    <a:pt x="33" y="7"/>
                  </a:cubicBezTo>
                  <a:cubicBezTo>
                    <a:pt x="32" y="6"/>
                    <a:pt x="31" y="5"/>
                    <a:pt x="30" y="4"/>
                  </a:cubicBezTo>
                  <a:cubicBezTo>
                    <a:pt x="28" y="3"/>
                    <a:pt x="27" y="1"/>
                    <a:pt x="25" y="1"/>
                  </a:cubicBezTo>
                  <a:cubicBezTo>
                    <a:pt x="24" y="0"/>
                    <a:pt x="24" y="0"/>
                    <a:pt x="23" y="0"/>
                  </a:cubicBezTo>
                  <a:cubicBezTo>
                    <a:pt x="22" y="1"/>
                    <a:pt x="20" y="1"/>
                    <a:pt x="19" y="2"/>
                  </a:cubicBezTo>
                  <a:cubicBezTo>
                    <a:pt x="17" y="3"/>
                    <a:pt x="15" y="5"/>
                    <a:pt x="14" y="6"/>
                  </a:cubicBezTo>
                  <a:cubicBezTo>
                    <a:pt x="12" y="8"/>
                    <a:pt x="9" y="10"/>
                    <a:pt x="9" y="12"/>
                  </a:cubicBezTo>
                  <a:cubicBezTo>
                    <a:pt x="9" y="14"/>
                    <a:pt x="11" y="15"/>
                    <a:pt x="12" y="16"/>
                  </a:cubicBezTo>
                  <a:cubicBezTo>
                    <a:pt x="13" y="17"/>
                    <a:pt x="17" y="17"/>
                    <a:pt x="16" y="18"/>
                  </a:cubicBezTo>
                  <a:cubicBezTo>
                    <a:pt x="15" y="20"/>
                    <a:pt x="12" y="20"/>
                    <a:pt x="10" y="21"/>
                  </a:cubicBezTo>
                  <a:cubicBezTo>
                    <a:pt x="8" y="22"/>
                    <a:pt x="5" y="22"/>
                    <a:pt x="3" y="23"/>
                  </a:cubicBezTo>
                  <a:cubicBezTo>
                    <a:pt x="3" y="24"/>
                    <a:pt x="2" y="25"/>
                    <a:pt x="2" y="26"/>
                  </a:cubicBezTo>
                  <a:cubicBezTo>
                    <a:pt x="2" y="27"/>
                    <a:pt x="2" y="29"/>
                    <a:pt x="2" y="31"/>
                  </a:cubicBezTo>
                  <a:cubicBezTo>
                    <a:pt x="2" y="31"/>
                    <a:pt x="0" y="31"/>
                    <a:pt x="0" y="32"/>
                  </a:cubicBezTo>
                  <a:cubicBezTo>
                    <a:pt x="3" y="36"/>
                    <a:pt x="7" y="39"/>
                    <a:pt x="10" y="43"/>
                  </a:cubicBezTo>
                  <a:cubicBezTo>
                    <a:pt x="13" y="43"/>
                    <a:pt x="15" y="42"/>
                    <a:pt x="17" y="43"/>
                  </a:cubicBezTo>
                  <a:cubicBezTo>
                    <a:pt x="19" y="43"/>
                    <a:pt x="18" y="46"/>
                    <a:pt x="18" y="47"/>
                  </a:cubicBezTo>
                  <a:cubicBezTo>
                    <a:pt x="18" y="48"/>
                    <a:pt x="16" y="49"/>
                    <a:pt x="16" y="50"/>
                  </a:cubicBezTo>
                  <a:cubicBezTo>
                    <a:pt x="16" y="51"/>
                    <a:pt x="16" y="53"/>
                    <a:pt x="17" y="53"/>
                  </a:cubicBezTo>
                  <a:cubicBezTo>
                    <a:pt x="19" y="54"/>
                    <a:pt x="21" y="52"/>
                    <a:pt x="23" y="53"/>
                  </a:cubicBezTo>
                  <a:cubicBezTo>
                    <a:pt x="24" y="54"/>
                    <a:pt x="22" y="57"/>
                    <a:pt x="23" y="59"/>
                  </a:cubicBezTo>
                  <a:cubicBezTo>
                    <a:pt x="24" y="60"/>
                    <a:pt x="27" y="59"/>
                    <a:pt x="27" y="61"/>
                  </a:cubicBezTo>
                  <a:cubicBezTo>
                    <a:pt x="25" y="63"/>
                    <a:pt x="20" y="63"/>
                    <a:pt x="19" y="66"/>
                  </a:cubicBezTo>
                  <a:cubicBezTo>
                    <a:pt x="19" y="70"/>
                    <a:pt x="19" y="76"/>
                    <a:pt x="19" y="80"/>
                  </a:cubicBezTo>
                  <a:cubicBezTo>
                    <a:pt x="19" y="82"/>
                    <a:pt x="22" y="82"/>
                    <a:pt x="22" y="83"/>
                  </a:cubicBezTo>
                  <a:cubicBezTo>
                    <a:pt x="23" y="84"/>
                    <a:pt x="22" y="87"/>
                    <a:pt x="22" y="88"/>
                  </a:cubicBezTo>
                  <a:cubicBezTo>
                    <a:pt x="22" y="90"/>
                    <a:pt x="23" y="91"/>
                    <a:pt x="24" y="91"/>
                  </a:cubicBezTo>
                  <a:cubicBezTo>
                    <a:pt x="25" y="93"/>
                    <a:pt x="28" y="93"/>
                    <a:pt x="30" y="94"/>
                  </a:cubicBezTo>
                  <a:cubicBezTo>
                    <a:pt x="31" y="95"/>
                    <a:pt x="29" y="97"/>
                    <a:pt x="30" y="98"/>
                  </a:cubicBezTo>
                  <a:cubicBezTo>
                    <a:pt x="31" y="99"/>
                    <a:pt x="32" y="101"/>
                    <a:pt x="34" y="101"/>
                  </a:cubicBezTo>
                  <a:cubicBezTo>
                    <a:pt x="35" y="102"/>
                    <a:pt x="37" y="103"/>
                    <a:pt x="38" y="102"/>
                  </a:cubicBezTo>
                  <a:cubicBezTo>
                    <a:pt x="39" y="101"/>
                    <a:pt x="37" y="99"/>
                    <a:pt x="37" y="98"/>
                  </a:cubicBezTo>
                  <a:cubicBezTo>
                    <a:pt x="38" y="96"/>
                    <a:pt x="40" y="95"/>
                    <a:pt x="42" y="94"/>
                  </a:cubicBezTo>
                  <a:cubicBezTo>
                    <a:pt x="43" y="94"/>
                    <a:pt x="44" y="96"/>
                    <a:pt x="45" y="96"/>
                  </a:cubicBezTo>
                  <a:cubicBezTo>
                    <a:pt x="46" y="95"/>
                    <a:pt x="45" y="92"/>
                    <a:pt x="47" y="91"/>
                  </a:cubicBezTo>
                  <a:cubicBezTo>
                    <a:pt x="48" y="91"/>
                    <a:pt x="49" y="92"/>
                    <a:pt x="51" y="91"/>
                  </a:cubicBezTo>
                  <a:cubicBezTo>
                    <a:pt x="52" y="91"/>
                    <a:pt x="52" y="89"/>
                    <a:pt x="53" y="89"/>
                  </a:cubicBezTo>
                  <a:cubicBezTo>
                    <a:pt x="55" y="89"/>
                    <a:pt x="56" y="90"/>
                    <a:pt x="57" y="90"/>
                  </a:cubicBezTo>
                  <a:cubicBezTo>
                    <a:pt x="59" y="91"/>
                    <a:pt x="61" y="90"/>
                    <a:pt x="63" y="9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3" name="Freeform 2548"/>
            <p:cNvSpPr>
              <a:spLocks noChangeAspect="1"/>
            </p:cNvSpPr>
            <p:nvPr/>
          </p:nvSpPr>
          <p:spPr bwMode="auto">
            <a:xfrm>
              <a:off x="10410552" y="11816411"/>
              <a:ext cx="415072" cy="421364"/>
            </a:xfrm>
            <a:custGeom>
              <a:avLst/>
              <a:gdLst>
                <a:gd name="T0" fmla="*/ 50 w 51"/>
                <a:gd name="T1" fmla="*/ 61 h 58"/>
                <a:gd name="T2" fmla="*/ 47 w 51"/>
                <a:gd name="T3" fmla="*/ 57 h 58"/>
                <a:gd name="T4" fmla="*/ 45 w 51"/>
                <a:gd name="T5" fmla="*/ 58 h 58"/>
                <a:gd name="T6" fmla="*/ 40 w 51"/>
                <a:gd name="T7" fmla="*/ 59 h 58"/>
                <a:gd name="T8" fmla="*/ 34 w 51"/>
                <a:gd name="T9" fmla="*/ 57 h 58"/>
                <a:gd name="T10" fmla="*/ 29 w 51"/>
                <a:gd name="T11" fmla="*/ 63 h 58"/>
                <a:gd name="T12" fmla="*/ 34 w 51"/>
                <a:gd name="T13" fmla="*/ 67 h 58"/>
                <a:gd name="T14" fmla="*/ 29 w 51"/>
                <a:gd name="T15" fmla="*/ 69 h 58"/>
                <a:gd name="T16" fmla="*/ 23 w 51"/>
                <a:gd name="T17" fmla="*/ 69 h 58"/>
                <a:gd name="T18" fmla="*/ 19 w 51"/>
                <a:gd name="T19" fmla="*/ 64 h 58"/>
                <a:gd name="T20" fmla="*/ 16 w 51"/>
                <a:gd name="T21" fmla="*/ 58 h 58"/>
                <a:gd name="T22" fmla="*/ 13 w 51"/>
                <a:gd name="T23" fmla="*/ 49 h 58"/>
                <a:gd name="T24" fmla="*/ 11 w 51"/>
                <a:gd name="T25" fmla="*/ 48 h 58"/>
                <a:gd name="T26" fmla="*/ 11 w 51"/>
                <a:gd name="T27" fmla="*/ 43 h 58"/>
                <a:gd name="T28" fmla="*/ 7 w 51"/>
                <a:gd name="T29" fmla="*/ 43 h 58"/>
                <a:gd name="T30" fmla="*/ 0 w 51"/>
                <a:gd name="T31" fmla="*/ 32 h 58"/>
                <a:gd name="T32" fmla="*/ 2 w 51"/>
                <a:gd name="T33" fmla="*/ 25 h 58"/>
                <a:gd name="T34" fmla="*/ 4 w 51"/>
                <a:gd name="T35" fmla="*/ 18 h 58"/>
                <a:gd name="T36" fmla="*/ 10 w 51"/>
                <a:gd name="T37" fmla="*/ 18 h 58"/>
                <a:gd name="T38" fmla="*/ 12 w 51"/>
                <a:gd name="T39" fmla="*/ 13 h 58"/>
                <a:gd name="T40" fmla="*/ 11 w 51"/>
                <a:gd name="T41" fmla="*/ 6 h 58"/>
                <a:gd name="T42" fmla="*/ 15 w 51"/>
                <a:gd name="T43" fmla="*/ 1 h 58"/>
                <a:gd name="T44" fmla="*/ 24 w 51"/>
                <a:gd name="T45" fmla="*/ 2 h 58"/>
                <a:gd name="T46" fmla="*/ 32 w 51"/>
                <a:gd name="T47" fmla="*/ 5 h 58"/>
                <a:gd name="T48" fmla="*/ 38 w 51"/>
                <a:gd name="T49" fmla="*/ 0 h 58"/>
                <a:gd name="T50" fmla="*/ 43 w 51"/>
                <a:gd name="T51" fmla="*/ 2 h 58"/>
                <a:gd name="T52" fmla="*/ 47 w 51"/>
                <a:gd name="T53" fmla="*/ 2 h 58"/>
                <a:gd name="T54" fmla="*/ 53 w 51"/>
                <a:gd name="T55" fmla="*/ 2 h 58"/>
                <a:gd name="T56" fmla="*/ 58 w 51"/>
                <a:gd name="T57" fmla="*/ 2 h 58"/>
                <a:gd name="T58" fmla="*/ 62 w 51"/>
                <a:gd name="T59" fmla="*/ 6 h 58"/>
                <a:gd name="T60" fmla="*/ 60 w 51"/>
                <a:gd name="T61" fmla="*/ 12 h 58"/>
                <a:gd name="T62" fmla="*/ 53 w 51"/>
                <a:gd name="T63" fmla="*/ 20 h 58"/>
                <a:gd name="T64" fmla="*/ 57 w 51"/>
                <a:gd name="T65" fmla="*/ 33 h 58"/>
                <a:gd name="T66" fmla="*/ 61 w 51"/>
                <a:gd name="T67" fmla="*/ 40 h 58"/>
                <a:gd name="T68" fmla="*/ 57 w 51"/>
                <a:gd name="T69" fmla="*/ 48 h 58"/>
                <a:gd name="T70" fmla="*/ 56 w 51"/>
                <a:gd name="T71" fmla="*/ 58 h 58"/>
                <a:gd name="T72" fmla="*/ 50 w 51"/>
                <a:gd name="T73" fmla="*/ 61 h 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1"/>
                <a:gd name="T112" fmla="*/ 0 h 58"/>
                <a:gd name="T113" fmla="*/ 51 w 51"/>
                <a:gd name="T114" fmla="*/ 58 h 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1" h="58">
                  <a:moveTo>
                    <a:pt x="41" y="51"/>
                  </a:moveTo>
                  <a:cubicBezTo>
                    <a:pt x="41" y="50"/>
                    <a:pt x="41" y="48"/>
                    <a:pt x="39" y="48"/>
                  </a:cubicBezTo>
                  <a:cubicBezTo>
                    <a:pt x="39" y="47"/>
                    <a:pt x="38" y="49"/>
                    <a:pt x="37" y="49"/>
                  </a:cubicBezTo>
                  <a:cubicBezTo>
                    <a:pt x="36" y="49"/>
                    <a:pt x="34" y="50"/>
                    <a:pt x="33" y="50"/>
                  </a:cubicBezTo>
                  <a:cubicBezTo>
                    <a:pt x="31" y="50"/>
                    <a:pt x="30" y="48"/>
                    <a:pt x="28" y="48"/>
                  </a:cubicBezTo>
                  <a:cubicBezTo>
                    <a:pt x="26" y="49"/>
                    <a:pt x="24" y="51"/>
                    <a:pt x="24" y="53"/>
                  </a:cubicBezTo>
                  <a:cubicBezTo>
                    <a:pt x="24" y="55"/>
                    <a:pt x="28" y="54"/>
                    <a:pt x="28" y="56"/>
                  </a:cubicBezTo>
                  <a:cubicBezTo>
                    <a:pt x="28" y="57"/>
                    <a:pt x="26" y="58"/>
                    <a:pt x="24" y="58"/>
                  </a:cubicBezTo>
                  <a:cubicBezTo>
                    <a:pt x="23" y="58"/>
                    <a:pt x="20" y="58"/>
                    <a:pt x="19" y="58"/>
                  </a:cubicBezTo>
                  <a:cubicBezTo>
                    <a:pt x="18" y="57"/>
                    <a:pt x="16" y="55"/>
                    <a:pt x="16" y="54"/>
                  </a:cubicBezTo>
                  <a:cubicBezTo>
                    <a:pt x="15" y="52"/>
                    <a:pt x="14" y="51"/>
                    <a:pt x="13" y="49"/>
                  </a:cubicBezTo>
                  <a:cubicBezTo>
                    <a:pt x="12" y="46"/>
                    <a:pt x="10" y="43"/>
                    <a:pt x="11" y="41"/>
                  </a:cubicBezTo>
                  <a:cubicBezTo>
                    <a:pt x="11" y="40"/>
                    <a:pt x="9" y="41"/>
                    <a:pt x="9" y="40"/>
                  </a:cubicBezTo>
                  <a:cubicBezTo>
                    <a:pt x="8" y="39"/>
                    <a:pt x="10" y="37"/>
                    <a:pt x="9" y="36"/>
                  </a:cubicBezTo>
                  <a:cubicBezTo>
                    <a:pt x="8" y="35"/>
                    <a:pt x="7" y="37"/>
                    <a:pt x="6" y="36"/>
                  </a:cubicBezTo>
                  <a:cubicBezTo>
                    <a:pt x="4" y="33"/>
                    <a:pt x="1" y="30"/>
                    <a:pt x="0" y="27"/>
                  </a:cubicBezTo>
                  <a:cubicBezTo>
                    <a:pt x="0" y="25"/>
                    <a:pt x="2" y="23"/>
                    <a:pt x="2" y="21"/>
                  </a:cubicBezTo>
                  <a:cubicBezTo>
                    <a:pt x="3" y="19"/>
                    <a:pt x="2" y="17"/>
                    <a:pt x="3" y="15"/>
                  </a:cubicBezTo>
                  <a:cubicBezTo>
                    <a:pt x="4" y="14"/>
                    <a:pt x="6" y="15"/>
                    <a:pt x="8" y="15"/>
                  </a:cubicBezTo>
                  <a:cubicBezTo>
                    <a:pt x="9" y="14"/>
                    <a:pt x="10" y="13"/>
                    <a:pt x="10" y="11"/>
                  </a:cubicBezTo>
                  <a:cubicBezTo>
                    <a:pt x="10" y="9"/>
                    <a:pt x="9" y="7"/>
                    <a:pt x="9" y="5"/>
                  </a:cubicBezTo>
                  <a:cubicBezTo>
                    <a:pt x="9" y="4"/>
                    <a:pt x="11" y="3"/>
                    <a:pt x="12" y="1"/>
                  </a:cubicBezTo>
                  <a:cubicBezTo>
                    <a:pt x="15" y="2"/>
                    <a:pt x="17" y="1"/>
                    <a:pt x="20" y="2"/>
                  </a:cubicBezTo>
                  <a:cubicBezTo>
                    <a:pt x="22" y="2"/>
                    <a:pt x="24" y="4"/>
                    <a:pt x="26" y="4"/>
                  </a:cubicBezTo>
                  <a:cubicBezTo>
                    <a:pt x="28" y="4"/>
                    <a:pt x="29" y="1"/>
                    <a:pt x="31" y="0"/>
                  </a:cubicBezTo>
                  <a:cubicBezTo>
                    <a:pt x="32" y="0"/>
                    <a:pt x="34" y="1"/>
                    <a:pt x="35" y="2"/>
                  </a:cubicBezTo>
                  <a:cubicBezTo>
                    <a:pt x="36" y="2"/>
                    <a:pt x="38" y="2"/>
                    <a:pt x="39" y="2"/>
                  </a:cubicBezTo>
                  <a:cubicBezTo>
                    <a:pt x="41" y="3"/>
                    <a:pt x="42" y="3"/>
                    <a:pt x="44" y="2"/>
                  </a:cubicBezTo>
                  <a:cubicBezTo>
                    <a:pt x="45" y="2"/>
                    <a:pt x="46" y="1"/>
                    <a:pt x="48" y="2"/>
                  </a:cubicBezTo>
                  <a:cubicBezTo>
                    <a:pt x="49" y="2"/>
                    <a:pt x="50" y="4"/>
                    <a:pt x="51" y="5"/>
                  </a:cubicBezTo>
                  <a:cubicBezTo>
                    <a:pt x="51" y="6"/>
                    <a:pt x="49" y="9"/>
                    <a:pt x="49" y="10"/>
                  </a:cubicBezTo>
                  <a:cubicBezTo>
                    <a:pt x="47" y="12"/>
                    <a:pt x="45" y="14"/>
                    <a:pt x="44" y="17"/>
                  </a:cubicBezTo>
                  <a:cubicBezTo>
                    <a:pt x="44" y="21"/>
                    <a:pt x="46" y="24"/>
                    <a:pt x="47" y="28"/>
                  </a:cubicBezTo>
                  <a:cubicBezTo>
                    <a:pt x="48" y="30"/>
                    <a:pt x="50" y="32"/>
                    <a:pt x="50" y="34"/>
                  </a:cubicBezTo>
                  <a:cubicBezTo>
                    <a:pt x="50" y="36"/>
                    <a:pt x="48" y="38"/>
                    <a:pt x="47" y="40"/>
                  </a:cubicBezTo>
                  <a:cubicBezTo>
                    <a:pt x="46" y="43"/>
                    <a:pt x="47" y="46"/>
                    <a:pt x="46" y="49"/>
                  </a:cubicBezTo>
                  <a:cubicBezTo>
                    <a:pt x="45" y="50"/>
                    <a:pt x="43" y="50"/>
                    <a:pt x="41" y="5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4" name="Freeform 2549"/>
            <p:cNvSpPr>
              <a:spLocks noChangeAspect="1"/>
            </p:cNvSpPr>
            <p:nvPr/>
          </p:nvSpPr>
          <p:spPr bwMode="auto">
            <a:xfrm>
              <a:off x="10745290" y="11846951"/>
              <a:ext cx="334733" cy="378613"/>
            </a:xfrm>
            <a:custGeom>
              <a:avLst/>
              <a:gdLst>
                <a:gd name="T0" fmla="*/ 50 w 42"/>
                <a:gd name="T1" fmla="*/ 27 h 52"/>
                <a:gd name="T2" fmla="*/ 46 w 42"/>
                <a:gd name="T3" fmla="*/ 21 h 52"/>
                <a:gd name="T4" fmla="*/ 42 w 42"/>
                <a:gd name="T5" fmla="*/ 21 h 52"/>
                <a:gd name="T6" fmla="*/ 33 w 42"/>
                <a:gd name="T7" fmla="*/ 13 h 52"/>
                <a:gd name="T8" fmla="*/ 30 w 42"/>
                <a:gd name="T9" fmla="*/ 7 h 52"/>
                <a:gd name="T10" fmla="*/ 23 w 42"/>
                <a:gd name="T11" fmla="*/ 6 h 52"/>
                <a:gd name="T12" fmla="*/ 17 w 42"/>
                <a:gd name="T13" fmla="*/ 1 h 52"/>
                <a:gd name="T14" fmla="*/ 12 w 42"/>
                <a:gd name="T15" fmla="*/ 1 h 52"/>
                <a:gd name="T16" fmla="*/ 10 w 42"/>
                <a:gd name="T17" fmla="*/ 7 h 52"/>
                <a:gd name="T18" fmla="*/ 4 w 42"/>
                <a:gd name="T19" fmla="*/ 16 h 52"/>
                <a:gd name="T20" fmla="*/ 7 w 42"/>
                <a:gd name="T21" fmla="*/ 29 h 52"/>
                <a:gd name="T22" fmla="*/ 11 w 42"/>
                <a:gd name="T23" fmla="*/ 36 h 52"/>
                <a:gd name="T24" fmla="*/ 7 w 42"/>
                <a:gd name="T25" fmla="*/ 43 h 52"/>
                <a:gd name="T26" fmla="*/ 6 w 42"/>
                <a:gd name="T27" fmla="*/ 54 h 52"/>
                <a:gd name="T28" fmla="*/ 0 w 42"/>
                <a:gd name="T29" fmla="*/ 56 h 52"/>
                <a:gd name="T30" fmla="*/ 6 w 42"/>
                <a:gd name="T31" fmla="*/ 61 h 52"/>
                <a:gd name="T32" fmla="*/ 12 w 42"/>
                <a:gd name="T33" fmla="*/ 61 h 52"/>
                <a:gd name="T34" fmla="*/ 15 w 42"/>
                <a:gd name="T35" fmla="*/ 58 h 52"/>
                <a:gd name="T36" fmla="*/ 20 w 42"/>
                <a:gd name="T37" fmla="*/ 58 h 52"/>
                <a:gd name="T38" fmla="*/ 23 w 42"/>
                <a:gd name="T39" fmla="*/ 61 h 52"/>
                <a:gd name="T40" fmla="*/ 30 w 42"/>
                <a:gd name="T41" fmla="*/ 61 h 52"/>
                <a:gd name="T42" fmla="*/ 33 w 42"/>
                <a:gd name="T43" fmla="*/ 54 h 52"/>
                <a:gd name="T44" fmla="*/ 36 w 42"/>
                <a:gd name="T45" fmla="*/ 42 h 52"/>
                <a:gd name="T46" fmla="*/ 42 w 42"/>
                <a:gd name="T47" fmla="*/ 33 h 52"/>
                <a:gd name="T48" fmla="*/ 50 w 42"/>
                <a:gd name="T49" fmla="*/ 2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2"/>
                <a:gd name="T76" fmla="*/ 0 h 52"/>
                <a:gd name="T77" fmla="*/ 42 w 4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2" h="52">
                  <a:moveTo>
                    <a:pt x="42" y="23"/>
                  </a:moveTo>
                  <a:cubicBezTo>
                    <a:pt x="41" y="22"/>
                    <a:pt x="40" y="19"/>
                    <a:pt x="39" y="18"/>
                  </a:cubicBezTo>
                  <a:cubicBezTo>
                    <a:pt x="38" y="17"/>
                    <a:pt x="36" y="19"/>
                    <a:pt x="35" y="18"/>
                  </a:cubicBezTo>
                  <a:cubicBezTo>
                    <a:pt x="32" y="16"/>
                    <a:pt x="30" y="13"/>
                    <a:pt x="28" y="11"/>
                  </a:cubicBezTo>
                  <a:cubicBezTo>
                    <a:pt x="27" y="9"/>
                    <a:pt x="27" y="6"/>
                    <a:pt x="25" y="6"/>
                  </a:cubicBezTo>
                  <a:cubicBezTo>
                    <a:pt x="23" y="6"/>
                    <a:pt x="21" y="6"/>
                    <a:pt x="19" y="5"/>
                  </a:cubicBezTo>
                  <a:cubicBezTo>
                    <a:pt x="17" y="4"/>
                    <a:pt x="16" y="1"/>
                    <a:pt x="14" y="1"/>
                  </a:cubicBezTo>
                  <a:cubicBezTo>
                    <a:pt x="13" y="0"/>
                    <a:pt x="12" y="1"/>
                    <a:pt x="10" y="1"/>
                  </a:cubicBezTo>
                  <a:cubicBezTo>
                    <a:pt x="10" y="2"/>
                    <a:pt x="8" y="5"/>
                    <a:pt x="8" y="6"/>
                  </a:cubicBezTo>
                  <a:cubicBezTo>
                    <a:pt x="6" y="8"/>
                    <a:pt x="4" y="10"/>
                    <a:pt x="3" y="13"/>
                  </a:cubicBezTo>
                  <a:cubicBezTo>
                    <a:pt x="3" y="17"/>
                    <a:pt x="5" y="20"/>
                    <a:pt x="6" y="24"/>
                  </a:cubicBezTo>
                  <a:cubicBezTo>
                    <a:pt x="7" y="26"/>
                    <a:pt x="9" y="28"/>
                    <a:pt x="9" y="30"/>
                  </a:cubicBezTo>
                  <a:cubicBezTo>
                    <a:pt x="9" y="32"/>
                    <a:pt x="7" y="34"/>
                    <a:pt x="6" y="36"/>
                  </a:cubicBezTo>
                  <a:cubicBezTo>
                    <a:pt x="5" y="39"/>
                    <a:pt x="6" y="42"/>
                    <a:pt x="5" y="45"/>
                  </a:cubicBezTo>
                  <a:cubicBezTo>
                    <a:pt x="4" y="46"/>
                    <a:pt x="2" y="46"/>
                    <a:pt x="0" y="47"/>
                  </a:cubicBezTo>
                  <a:cubicBezTo>
                    <a:pt x="2" y="49"/>
                    <a:pt x="3" y="50"/>
                    <a:pt x="5" y="51"/>
                  </a:cubicBezTo>
                  <a:cubicBezTo>
                    <a:pt x="7" y="52"/>
                    <a:pt x="9" y="52"/>
                    <a:pt x="10" y="51"/>
                  </a:cubicBezTo>
                  <a:cubicBezTo>
                    <a:pt x="11" y="51"/>
                    <a:pt x="12" y="49"/>
                    <a:pt x="13" y="49"/>
                  </a:cubicBezTo>
                  <a:cubicBezTo>
                    <a:pt x="15" y="48"/>
                    <a:pt x="16" y="48"/>
                    <a:pt x="17" y="49"/>
                  </a:cubicBezTo>
                  <a:cubicBezTo>
                    <a:pt x="18" y="49"/>
                    <a:pt x="18" y="51"/>
                    <a:pt x="19" y="51"/>
                  </a:cubicBezTo>
                  <a:cubicBezTo>
                    <a:pt x="20" y="52"/>
                    <a:pt x="23" y="52"/>
                    <a:pt x="25" y="51"/>
                  </a:cubicBezTo>
                  <a:cubicBezTo>
                    <a:pt x="27" y="50"/>
                    <a:pt x="28" y="47"/>
                    <a:pt x="28" y="45"/>
                  </a:cubicBezTo>
                  <a:cubicBezTo>
                    <a:pt x="29" y="42"/>
                    <a:pt x="29" y="39"/>
                    <a:pt x="30" y="35"/>
                  </a:cubicBezTo>
                  <a:cubicBezTo>
                    <a:pt x="31" y="33"/>
                    <a:pt x="33" y="30"/>
                    <a:pt x="35" y="28"/>
                  </a:cubicBezTo>
                  <a:cubicBezTo>
                    <a:pt x="37" y="26"/>
                    <a:pt x="39" y="25"/>
                    <a:pt x="42" y="2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5" name="Freeform 3157"/>
            <p:cNvSpPr>
              <a:spLocks noChangeAspect="1"/>
            </p:cNvSpPr>
            <p:nvPr/>
          </p:nvSpPr>
          <p:spPr bwMode="auto">
            <a:xfrm>
              <a:off x="8910953" y="10417985"/>
              <a:ext cx="40174" cy="24422"/>
            </a:xfrm>
            <a:custGeom>
              <a:avLst/>
              <a:gdLst>
                <a:gd name="T0" fmla="*/ 5 w 5"/>
                <a:gd name="T1" fmla="*/ 2 h 4"/>
                <a:gd name="T2" fmla="*/ 6 w 5"/>
                <a:gd name="T3" fmla="*/ 4 h 4"/>
                <a:gd name="T4" fmla="*/ 2 w 5"/>
                <a:gd name="T5" fmla="*/ 3 h 4"/>
                <a:gd name="T6" fmla="*/ 1 w 5"/>
                <a:gd name="T7" fmla="*/ 0 h 4"/>
                <a:gd name="T8" fmla="*/ 5 w 5"/>
                <a:gd name="T9" fmla="*/ 2 h 4"/>
                <a:gd name="T10" fmla="*/ 0 60000 65536"/>
                <a:gd name="T11" fmla="*/ 0 60000 65536"/>
                <a:gd name="T12" fmla="*/ 0 60000 65536"/>
                <a:gd name="T13" fmla="*/ 0 60000 65536"/>
                <a:gd name="T14" fmla="*/ 0 60000 65536"/>
                <a:gd name="T15" fmla="*/ 0 w 5"/>
                <a:gd name="T16" fmla="*/ 0 h 4"/>
                <a:gd name="T17" fmla="*/ 5 w 5"/>
                <a:gd name="T18" fmla="*/ 4 h 4"/>
              </a:gdLst>
              <a:ahLst/>
              <a:cxnLst>
                <a:cxn ang="T10">
                  <a:pos x="T0" y="T1"/>
                </a:cxn>
                <a:cxn ang="T11">
                  <a:pos x="T2" y="T3"/>
                </a:cxn>
                <a:cxn ang="T12">
                  <a:pos x="T4" y="T5"/>
                </a:cxn>
                <a:cxn ang="T13">
                  <a:pos x="T6" y="T7"/>
                </a:cxn>
                <a:cxn ang="T14">
                  <a:pos x="T8" y="T9"/>
                </a:cxn>
              </a:cxnLst>
              <a:rect l="T15" t="T16" r="T17" b="T18"/>
              <a:pathLst>
                <a:path w="5" h="4">
                  <a:moveTo>
                    <a:pt x="4" y="2"/>
                  </a:moveTo>
                  <a:cubicBezTo>
                    <a:pt x="4" y="2"/>
                    <a:pt x="5" y="3"/>
                    <a:pt x="5" y="4"/>
                  </a:cubicBezTo>
                  <a:cubicBezTo>
                    <a:pt x="4" y="4"/>
                    <a:pt x="3" y="3"/>
                    <a:pt x="2" y="3"/>
                  </a:cubicBezTo>
                  <a:cubicBezTo>
                    <a:pt x="1" y="2"/>
                    <a:pt x="0" y="1"/>
                    <a:pt x="1" y="0"/>
                  </a:cubicBezTo>
                  <a:cubicBezTo>
                    <a:pt x="2" y="0"/>
                    <a:pt x="3" y="1"/>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6" name="Freeform 3161"/>
            <p:cNvSpPr>
              <a:spLocks noChangeAspect="1"/>
            </p:cNvSpPr>
            <p:nvPr/>
          </p:nvSpPr>
          <p:spPr bwMode="auto">
            <a:xfrm>
              <a:off x="4947703" y="9251607"/>
              <a:ext cx="46864" cy="42745"/>
            </a:xfrm>
            <a:custGeom>
              <a:avLst/>
              <a:gdLst>
                <a:gd name="T0" fmla="*/ 5 w 6"/>
                <a:gd name="T1" fmla="*/ 4 h 6"/>
                <a:gd name="T2" fmla="*/ 6 w 6"/>
                <a:gd name="T3" fmla="*/ 7 h 6"/>
                <a:gd name="T4" fmla="*/ 2 w 6"/>
                <a:gd name="T5" fmla="*/ 5 h 6"/>
                <a:gd name="T6" fmla="*/ 1 w 6"/>
                <a:gd name="T7" fmla="*/ 0 h 6"/>
                <a:gd name="T8" fmla="*/ 5 w 6"/>
                <a:gd name="T9" fmla="*/ 4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4" y="3"/>
                  </a:moveTo>
                  <a:cubicBezTo>
                    <a:pt x="5" y="4"/>
                    <a:pt x="6" y="6"/>
                    <a:pt x="5" y="6"/>
                  </a:cubicBezTo>
                  <a:cubicBezTo>
                    <a:pt x="4" y="6"/>
                    <a:pt x="3" y="5"/>
                    <a:pt x="2" y="4"/>
                  </a:cubicBezTo>
                  <a:cubicBezTo>
                    <a:pt x="2" y="2"/>
                    <a:pt x="0" y="0"/>
                    <a:pt x="1" y="0"/>
                  </a:cubicBezTo>
                  <a:cubicBezTo>
                    <a:pt x="2" y="0"/>
                    <a:pt x="3" y="2"/>
                    <a:pt x="4"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7" name="Freeform 3162"/>
            <p:cNvSpPr>
              <a:spLocks noChangeAspect="1"/>
            </p:cNvSpPr>
            <p:nvPr/>
          </p:nvSpPr>
          <p:spPr bwMode="auto">
            <a:xfrm>
              <a:off x="4780327" y="9367635"/>
              <a:ext cx="6692" cy="36640"/>
            </a:xfrm>
            <a:custGeom>
              <a:avLst/>
              <a:gdLst>
                <a:gd name="T0" fmla="*/ 1 w 1"/>
                <a:gd name="T1" fmla="*/ 4 h 5"/>
                <a:gd name="T2" fmla="*/ 1 w 1"/>
                <a:gd name="T3" fmla="*/ 6 h 5"/>
                <a:gd name="T4" fmla="*/ 0 w 1"/>
                <a:gd name="T5" fmla="*/ 4 h 5"/>
                <a:gd name="T6" fmla="*/ 1 w 1"/>
                <a:gd name="T7" fmla="*/ 1 h 5"/>
                <a:gd name="T8" fmla="*/ 1 w 1"/>
                <a:gd name="T9" fmla="*/ 4 h 5"/>
                <a:gd name="T10" fmla="*/ 0 60000 65536"/>
                <a:gd name="T11" fmla="*/ 0 60000 65536"/>
                <a:gd name="T12" fmla="*/ 0 60000 65536"/>
                <a:gd name="T13" fmla="*/ 0 60000 65536"/>
                <a:gd name="T14" fmla="*/ 0 60000 65536"/>
                <a:gd name="T15" fmla="*/ 0 w 1"/>
                <a:gd name="T16" fmla="*/ 0 h 5"/>
                <a:gd name="T17" fmla="*/ 1 w 1"/>
                <a:gd name="T18" fmla="*/ 5 h 5"/>
              </a:gdLst>
              <a:ahLst/>
              <a:cxnLst>
                <a:cxn ang="T10">
                  <a:pos x="T0" y="T1"/>
                </a:cxn>
                <a:cxn ang="T11">
                  <a:pos x="T2" y="T3"/>
                </a:cxn>
                <a:cxn ang="T12">
                  <a:pos x="T4" y="T5"/>
                </a:cxn>
                <a:cxn ang="T13">
                  <a:pos x="T6" y="T7"/>
                </a:cxn>
                <a:cxn ang="T14">
                  <a:pos x="T8" y="T9"/>
                </a:cxn>
              </a:cxnLst>
              <a:rect l="T15" t="T16" r="T17" b="T18"/>
              <a:pathLst>
                <a:path w="1" h="5">
                  <a:moveTo>
                    <a:pt x="1" y="3"/>
                  </a:moveTo>
                  <a:cubicBezTo>
                    <a:pt x="1" y="4"/>
                    <a:pt x="1" y="5"/>
                    <a:pt x="1" y="5"/>
                  </a:cubicBezTo>
                  <a:cubicBezTo>
                    <a:pt x="0" y="5"/>
                    <a:pt x="0" y="4"/>
                    <a:pt x="0" y="3"/>
                  </a:cubicBezTo>
                  <a:cubicBezTo>
                    <a:pt x="0" y="2"/>
                    <a:pt x="0" y="0"/>
                    <a:pt x="1" y="1"/>
                  </a:cubicBezTo>
                  <a:cubicBezTo>
                    <a:pt x="1" y="1"/>
                    <a:pt x="1" y="2"/>
                    <a:pt x="1"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8" name="Freeform 3163"/>
            <p:cNvSpPr>
              <a:spLocks noChangeAspect="1"/>
            </p:cNvSpPr>
            <p:nvPr/>
          </p:nvSpPr>
          <p:spPr bwMode="auto">
            <a:xfrm>
              <a:off x="4472373" y="9294354"/>
              <a:ext cx="13389" cy="36640"/>
            </a:xfrm>
            <a:custGeom>
              <a:avLst/>
              <a:gdLst>
                <a:gd name="T0" fmla="*/ 2 w 1"/>
                <a:gd name="T1" fmla="*/ 4 h 5"/>
                <a:gd name="T2" fmla="*/ 0 w 1"/>
                <a:gd name="T3" fmla="*/ 6 h 5"/>
                <a:gd name="T4" fmla="*/ 0 w 1"/>
                <a:gd name="T5" fmla="*/ 4 h 5"/>
                <a:gd name="T6" fmla="*/ 2 w 1"/>
                <a:gd name="T7" fmla="*/ 0 h 5"/>
                <a:gd name="T8" fmla="*/ 2 w 1"/>
                <a:gd name="T9" fmla="*/ 4 h 5"/>
                <a:gd name="T10" fmla="*/ 0 60000 65536"/>
                <a:gd name="T11" fmla="*/ 0 60000 65536"/>
                <a:gd name="T12" fmla="*/ 0 60000 65536"/>
                <a:gd name="T13" fmla="*/ 0 60000 65536"/>
                <a:gd name="T14" fmla="*/ 0 60000 65536"/>
                <a:gd name="T15" fmla="*/ 0 w 1"/>
                <a:gd name="T16" fmla="*/ 0 h 5"/>
                <a:gd name="T17" fmla="*/ 1 w 1"/>
                <a:gd name="T18" fmla="*/ 5 h 5"/>
              </a:gdLst>
              <a:ahLst/>
              <a:cxnLst>
                <a:cxn ang="T10">
                  <a:pos x="T0" y="T1"/>
                </a:cxn>
                <a:cxn ang="T11">
                  <a:pos x="T2" y="T3"/>
                </a:cxn>
                <a:cxn ang="T12">
                  <a:pos x="T4" y="T5"/>
                </a:cxn>
                <a:cxn ang="T13">
                  <a:pos x="T6" y="T7"/>
                </a:cxn>
                <a:cxn ang="T14">
                  <a:pos x="T8" y="T9"/>
                </a:cxn>
              </a:cxnLst>
              <a:rect l="T15" t="T16" r="T17" b="T18"/>
              <a:pathLst>
                <a:path w="1" h="5">
                  <a:moveTo>
                    <a:pt x="1" y="3"/>
                  </a:moveTo>
                  <a:cubicBezTo>
                    <a:pt x="1" y="4"/>
                    <a:pt x="1" y="5"/>
                    <a:pt x="0" y="5"/>
                  </a:cubicBezTo>
                  <a:cubicBezTo>
                    <a:pt x="0" y="5"/>
                    <a:pt x="0" y="4"/>
                    <a:pt x="0" y="3"/>
                  </a:cubicBezTo>
                  <a:cubicBezTo>
                    <a:pt x="0" y="2"/>
                    <a:pt x="0" y="0"/>
                    <a:pt x="1" y="0"/>
                  </a:cubicBezTo>
                  <a:cubicBezTo>
                    <a:pt x="1" y="1"/>
                    <a:pt x="1" y="2"/>
                    <a:pt x="1"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09" name="Freeform 3164"/>
            <p:cNvSpPr>
              <a:spLocks noChangeAspect="1"/>
            </p:cNvSpPr>
            <p:nvPr/>
          </p:nvSpPr>
          <p:spPr bwMode="auto">
            <a:xfrm>
              <a:off x="4492468" y="8927952"/>
              <a:ext cx="33477" cy="36640"/>
            </a:xfrm>
            <a:custGeom>
              <a:avLst/>
              <a:gdLst>
                <a:gd name="T0" fmla="*/ 3 w 4"/>
                <a:gd name="T1" fmla="*/ 4 h 5"/>
                <a:gd name="T2" fmla="*/ 0 w 4"/>
                <a:gd name="T3" fmla="*/ 5 h 5"/>
                <a:gd name="T4" fmla="*/ 1 w 4"/>
                <a:gd name="T5" fmla="*/ 2 h 5"/>
                <a:gd name="T6" fmla="*/ 4 w 4"/>
                <a:gd name="T7" fmla="*/ 1 h 5"/>
                <a:gd name="T8" fmla="*/ 3 w 4"/>
                <a:gd name="T9" fmla="*/ 4 h 5"/>
                <a:gd name="T10" fmla="*/ 0 60000 65536"/>
                <a:gd name="T11" fmla="*/ 0 60000 65536"/>
                <a:gd name="T12" fmla="*/ 0 60000 65536"/>
                <a:gd name="T13" fmla="*/ 0 60000 65536"/>
                <a:gd name="T14" fmla="*/ 0 60000 65536"/>
                <a:gd name="T15" fmla="*/ 0 w 4"/>
                <a:gd name="T16" fmla="*/ 0 h 5"/>
                <a:gd name="T17" fmla="*/ 4 w 4"/>
                <a:gd name="T18" fmla="*/ 5 h 5"/>
              </a:gdLst>
              <a:ahLst/>
              <a:cxnLst>
                <a:cxn ang="T10">
                  <a:pos x="T0" y="T1"/>
                </a:cxn>
                <a:cxn ang="T11">
                  <a:pos x="T2" y="T3"/>
                </a:cxn>
                <a:cxn ang="T12">
                  <a:pos x="T4" y="T5"/>
                </a:cxn>
                <a:cxn ang="T13">
                  <a:pos x="T6" y="T7"/>
                </a:cxn>
                <a:cxn ang="T14">
                  <a:pos x="T8" y="T9"/>
                </a:cxn>
              </a:cxnLst>
              <a:rect l="T15" t="T16" r="T17" b="T18"/>
              <a:pathLst>
                <a:path w="4" h="5">
                  <a:moveTo>
                    <a:pt x="2" y="3"/>
                  </a:moveTo>
                  <a:cubicBezTo>
                    <a:pt x="1" y="4"/>
                    <a:pt x="0" y="5"/>
                    <a:pt x="0" y="4"/>
                  </a:cubicBezTo>
                  <a:cubicBezTo>
                    <a:pt x="0" y="4"/>
                    <a:pt x="0" y="3"/>
                    <a:pt x="1" y="2"/>
                  </a:cubicBezTo>
                  <a:cubicBezTo>
                    <a:pt x="1" y="2"/>
                    <a:pt x="3" y="0"/>
                    <a:pt x="3" y="1"/>
                  </a:cubicBezTo>
                  <a:cubicBezTo>
                    <a:pt x="4" y="2"/>
                    <a:pt x="2" y="3"/>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0" name="Freeform 3189"/>
            <p:cNvSpPr>
              <a:spLocks noChangeAspect="1"/>
            </p:cNvSpPr>
            <p:nvPr/>
          </p:nvSpPr>
          <p:spPr bwMode="auto">
            <a:xfrm>
              <a:off x="8656553" y="9917242"/>
              <a:ext cx="26779" cy="30540"/>
            </a:xfrm>
            <a:custGeom>
              <a:avLst/>
              <a:gdLst>
                <a:gd name="T0" fmla="*/ 3 w 4"/>
                <a:gd name="T1" fmla="*/ 3 h 4"/>
                <a:gd name="T2" fmla="*/ 4 w 4"/>
                <a:gd name="T3" fmla="*/ 5 h 4"/>
                <a:gd name="T4" fmla="*/ 1 w 4"/>
                <a:gd name="T5" fmla="*/ 4 h 4"/>
                <a:gd name="T6" fmla="*/ 0 w 4"/>
                <a:gd name="T7" fmla="*/ 1 h 4"/>
                <a:gd name="T8" fmla="*/ 3 w 4"/>
                <a:gd name="T9" fmla="*/ 3 h 4"/>
                <a:gd name="T10" fmla="*/ 0 60000 65536"/>
                <a:gd name="T11" fmla="*/ 0 60000 65536"/>
                <a:gd name="T12" fmla="*/ 0 60000 65536"/>
                <a:gd name="T13" fmla="*/ 0 60000 65536"/>
                <a:gd name="T14" fmla="*/ 0 60000 65536"/>
                <a:gd name="T15" fmla="*/ 0 w 4"/>
                <a:gd name="T16" fmla="*/ 0 h 4"/>
                <a:gd name="T17" fmla="*/ 4 w 4"/>
                <a:gd name="T18" fmla="*/ 4 h 4"/>
              </a:gdLst>
              <a:ahLst/>
              <a:cxnLst>
                <a:cxn ang="T10">
                  <a:pos x="T0" y="T1"/>
                </a:cxn>
                <a:cxn ang="T11">
                  <a:pos x="T2" y="T3"/>
                </a:cxn>
                <a:cxn ang="T12">
                  <a:pos x="T4" y="T5"/>
                </a:cxn>
                <a:cxn ang="T13">
                  <a:pos x="T6" y="T7"/>
                </a:cxn>
                <a:cxn ang="T14">
                  <a:pos x="T8" y="T9"/>
                </a:cxn>
              </a:cxnLst>
              <a:rect l="T15" t="T16" r="T17" b="T18"/>
              <a:pathLst>
                <a:path w="4" h="4">
                  <a:moveTo>
                    <a:pt x="3" y="2"/>
                  </a:moveTo>
                  <a:cubicBezTo>
                    <a:pt x="3" y="3"/>
                    <a:pt x="4" y="4"/>
                    <a:pt x="4" y="4"/>
                  </a:cubicBezTo>
                  <a:cubicBezTo>
                    <a:pt x="3" y="4"/>
                    <a:pt x="2" y="4"/>
                    <a:pt x="1" y="3"/>
                  </a:cubicBezTo>
                  <a:cubicBezTo>
                    <a:pt x="1" y="2"/>
                    <a:pt x="0" y="1"/>
                    <a:pt x="0" y="1"/>
                  </a:cubicBezTo>
                  <a:cubicBezTo>
                    <a:pt x="1" y="0"/>
                    <a:pt x="2" y="2"/>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1" name="Freeform 3190"/>
            <p:cNvSpPr>
              <a:spLocks noChangeAspect="1"/>
            </p:cNvSpPr>
            <p:nvPr/>
          </p:nvSpPr>
          <p:spPr bwMode="auto">
            <a:xfrm>
              <a:off x="8683328" y="9807314"/>
              <a:ext cx="53560" cy="42745"/>
            </a:xfrm>
            <a:custGeom>
              <a:avLst/>
              <a:gdLst>
                <a:gd name="T0" fmla="*/ 5 w 6"/>
                <a:gd name="T1" fmla="*/ 4 h 6"/>
                <a:gd name="T2" fmla="*/ 8 w 6"/>
                <a:gd name="T3" fmla="*/ 7 h 6"/>
                <a:gd name="T4" fmla="*/ 4 w 6"/>
                <a:gd name="T5" fmla="*/ 5 h 6"/>
                <a:gd name="T6" fmla="*/ 1 w 6"/>
                <a:gd name="T7" fmla="*/ 0 h 6"/>
                <a:gd name="T8" fmla="*/ 5 w 6"/>
                <a:gd name="T9" fmla="*/ 4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4" y="3"/>
                  </a:moveTo>
                  <a:cubicBezTo>
                    <a:pt x="5" y="4"/>
                    <a:pt x="6" y="6"/>
                    <a:pt x="6" y="6"/>
                  </a:cubicBezTo>
                  <a:cubicBezTo>
                    <a:pt x="5" y="6"/>
                    <a:pt x="4" y="5"/>
                    <a:pt x="3" y="4"/>
                  </a:cubicBezTo>
                  <a:cubicBezTo>
                    <a:pt x="2" y="3"/>
                    <a:pt x="0" y="0"/>
                    <a:pt x="1" y="0"/>
                  </a:cubicBezTo>
                  <a:cubicBezTo>
                    <a:pt x="2" y="0"/>
                    <a:pt x="3" y="2"/>
                    <a:pt x="4"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2" name="Freeform 3191"/>
            <p:cNvSpPr>
              <a:spLocks noChangeAspect="1"/>
            </p:cNvSpPr>
            <p:nvPr/>
          </p:nvSpPr>
          <p:spPr bwMode="auto">
            <a:xfrm>
              <a:off x="8736888" y="9947777"/>
              <a:ext cx="46864" cy="42745"/>
            </a:xfrm>
            <a:custGeom>
              <a:avLst/>
              <a:gdLst>
                <a:gd name="T0" fmla="*/ 5 w 6"/>
                <a:gd name="T1" fmla="*/ 4 h 6"/>
                <a:gd name="T2" fmla="*/ 6 w 6"/>
                <a:gd name="T3" fmla="*/ 7 h 6"/>
                <a:gd name="T4" fmla="*/ 2 w 6"/>
                <a:gd name="T5" fmla="*/ 4 h 6"/>
                <a:gd name="T6" fmla="*/ 1 w 6"/>
                <a:gd name="T7" fmla="*/ 0 h 6"/>
                <a:gd name="T8" fmla="*/ 5 w 6"/>
                <a:gd name="T9" fmla="*/ 4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4" y="3"/>
                  </a:moveTo>
                  <a:cubicBezTo>
                    <a:pt x="5" y="4"/>
                    <a:pt x="6" y="6"/>
                    <a:pt x="5" y="6"/>
                  </a:cubicBezTo>
                  <a:cubicBezTo>
                    <a:pt x="4" y="6"/>
                    <a:pt x="3" y="5"/>
                    <a:pt x="2" y="3"/>
                  </a:cubicBezTo>
                  <a:cubicBezTo>
                    <a:pt x="1" y="2"/>
                    <a:pt x="0" y="0"/>
                    <a:pt x="1" y="0"/>
                  </a:cubicBezTo>
                  <a:cubicBezTo>
                    <a:pt x="1" y="0"/>
                    <a:pt x="3" y="2"/>
                    <a:pt x="4"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3" name="Freeform 3197"/>
            <p:cNvSpPr>
              <a:spLocks noChangeAspect="1"/>
            </p:cNvSpPr>
            <p:nvPr/>
          </p:nvSpPr>
          <p:spPr bwMode="auto">
            <a:xfrm>
              <a:off x="8830617" y="10033261"/>
              <a:ext cx="40174" cy="54960"/>
            </a:xfrm>
            <a:custGeom>
              <a:avLst/>
              <a:gdLst>
                <a:gd name="T0" fmla="*/ 4 w 5"/>
                <a:gd name="T1" fmla="*/ 3 h 7"/>
                <a:gd name="T2" fmla="*/ 6 w 5"/>
                <a:gd name="T3" fmla="*/ 0 h 7"/>
                <a:gd name="T4" fmla="*/ 4 w 5"/>
                <a:gd name="T5" fmla="*/ 4 h 7"/>
                <a:gd name="T6" fmla="*/ 0 w 5"/>
                <a:gd name="T7" fmla="*/ 8 h 7"/>
                <a:gd name="T8" fmla="*/ 4 w 5"/>
                <a:gd name="T9" fmla="*/ 3 h 7"/>
                <a:gd name="T10" fmla="*/ 0 60000 65536"/>
                <a:gd name="T11" fmla="*/ 0 60000 65536"/>
                <a:gd name="T12" fmla="*/ 0 60000 65536"/>
                <a:gd name="T13" fmla="*/ 0 60000 65536"/>
                <a:gd name="T14" fmla="*/ 0 60000 65536"/>
                <a:gd name="T15" fmla="*/ 0 w 5"/>
                <a:gd name="T16" fmla="*/ 0 h 7"/>
                <a:gd name="T17" fmla="*/ 5 w 5"/>
                <a:gd name="T18" fmla="*/ 7 h 7"/>
              </a:gdLst>
              <a:ahLst/>
              <a:cxnLst>
                <a:cxn ang="T10">
                  <a:pos x="T0" y="T1"/>
                </a:cxn>
                <a:cxn ang="T11">
                  <a:pos x="T2" y="T3"/>
                </a:cxn>
                <a:cxn ang="T12">
                  <a:pos x="T4" y="T5"/>
                </a:cxn>
                <a:cxn ang="T13">
                  <a:pos x="T6" y="T7"/>
                </a:cxn>
                <a:cxn ang="T14">
                  <a:pos x="T8" y="T9"/>
                </a:cxn>
              </a:cxnLst>
              <a:rect l="T15" t="T16" r="T17" b="T18"/>
              <a:pathLst>
                <a:path w="5" h="7">
                  <a:moveTo>
                    <a:pt x="3" y="2"/>
                  </a:moveTo>
                  <a:cubicBezTo>
                    <a:pt x="4" y="1"/>
                    <a:pt x="5" y="0"/>
                    <a:pt x="5" y="0"/>
                  </a:cubicBezTo>
                  <a:cubicBezTo>
                    <a:pt x="5" y="1"/>
                    <a:pt x="4" y="2"/>
                    <a:pt x="3" y="3"/>
                  </a:cubicBezTo>
                  <a:cubicBezTo>
                    <a:pt x="3" y="5"/>
                    <a:pt x="1" y="7"/>
                    <a:pt x="0" y="6"/>
                  </a:cubicBezTo>
                  <a:cubicBezTo>
                    <a:pt x="0" y="5"/>
                    <a:pt x="2" y="3"/>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4" name="Freeform 3202"/>
            <p:cNvSpPr>
              <a:spLocks noChangeAspect="1"/>
            </p:cNvSpPr>
            <p:nvPr/>
          </p:nvSpPr>
          <p:spPr bwMode="auto">
            <a:xfrm>
              <a:off x="11120198" y="12469835"/>
              <a:ext cx="33477" cy="36640"/>
            </a:xfrm>
            <a:custGeom>
              <a:avLst/>
              <a:gdLst>
                <a:gd name="T0" fmla="*/ 3 w 4"/>
                <a:gd name="T1" fmla="*/ 5 h 5"/>
                <a:gd name="T2" fmla="*/ 1 w 4"/>
                <a:gd name="T3" fmla="*/ 6 h 5"/>
                <a:gd name="T4" fmla="*/ 1 w 4"/>
                <a:gd name="T5" fmla="*/ 4 h 5"/>
                <a:gd name="T6" fmla="*/ 5 w 4"/>
                <a:gd name="T7" fmla="*/ 1 h 5"/>
                <a:gd name="T8" fmla="*/ 3 w 4"/>
                <a:gd name="T9" fmla="*/ 5 h 5"/>
                <a:gd name="T10" fmla="*/ 0 60000 65536"/>
                <a:gd name="T11" fmla="*/ 0 60000 65536"/>
                <a:gd name="T12" fmla="*/ 0 60000 65536"/>
                <a:gd name="T13" fmla="*/ 0 60000 65536"/>
                <a:gd name="T14" fmla="*/ 0 60000 65536"/>
                <a:gd name="T15" fmla="*/ 0 w 4"/>
                <a:gd name="T16" fmla="*/ 0 h 5"/>
                <a:gd name="T17" fmla="*/ 4 w 4"/>
                <a:gd name="T18" fmla="*/ 5 h 5"/>
              </a:gdLst>
              <a:ahLst/>
              <a:cxnLst>
                <a:cxn ang="T10">
                  <a:pos x="T0" y="T1"/>
                </a:cxn>
                <a:cxn ang="T11">
                  <a:pos x="T2" y="T3"/>
                </a:cxn>
                <a:cxn ang="T12">
                  <a:pos x="T4" y="T5"/>
                </a:cxn>
                <a:cxn ang="T13">
                  <a:pos x="T6" y="T7"/>
                </a:cxn>
                <a:cxn ang="T14">
                  <a:pos x="T8" y="T9"/>
                </a:cxn>
              </a:cxnLst>
              <a:rect l="T15" t="T16" r="T17" b="T18"/>
              <a:pathLst>
                <a:path w="4" h="5">
                  <a:moveTo>
                    <a:pt x="2" y="4"/>
                  </a:moveTo>
                  <a:cubicBezTo>
                    <a:pt x="2" y="4"/>
                    <a:pt x="1" y="5"/>
                    <a:pt x="1" y="5"/>
                  </a:cubicBezTo>
                  <a:cubicBezTo>
                    <a:pt x="0" y="4"/>
                    <a:pt x="1" y="3"/>
                    <a:pt x="1" y="3"/>
                  </a:cubicBezTo>
                  <a:cubicBezTo>
                    <a:pt x="2" y="2"/>
                    <a:pt x="3" y="0"/>
                    <a:pt x="4" y="1"/>
                  </a:cubicBezTo>
                  <a:cubicBezTo>
                    <a:pt x="4" y="2"/>
                    <a:pt x="3" y="3"/>
                    <a:pt x="2"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5" name="Freeform 3203"/>
            <p:cNvSpPr>
              <a:spLocks noChangeAspect="1"/>
            </p:cNvSpPr>
            <p:nvPr/>
          </p:nvSpPr>
          <p:spPr bwMode="auto">
            <a:xfrm>
              <a:off x="11113502" y="12445405"/>
              <a:ext cx="40174" cy="42745"/>
            </a:xfrm>
            <a:custGeom>
              <a:avLst/>
              <a:gdLst>
                <a:gd name="T0" fmla="*/ 4 w 5"/>
                <a:gd name="T1" fmla="*/ 5 h 6"/>
                <a:gd name="T2" fmla="*/ 1 w 5"/>
                <a:gd name="T3" fmla="*/ 6 h 6"/>
                <a:gd name="T4" fmla="*/ 2 w 5"/>
                <a:gd name="T5" fmla="*/ 4 h 6"/>
                <a:gd name="T6" fmla="*/ 5 w 5"/>
                <a:gd name="T7" fmla="*/ 1 h 6"/>
                <a:gd name="T8" fmla="*/ 4 w 5"/>
                <a:gd name="T9" fmla="*/ 5 h 6"/>
                <a:gd name="T10" fmla="*/ 0 60000 65536"/>
                <a:gd name="T11" fmla="*/ 0 60000 65536"/>
                <a:gd name="T12" fmla="*/ 0 60000 65536"/>
                <a:gd name="T13" fmla="*/ 0 60000 65536"/>
                <a:gd name="T14" fmla="*/ 0 60000 65536"/>
                <a:gd name="T15" fmla="*/ 0 w 5"/>
                <a:gd name="T16" fmla="*/ 0 h 6"/>
                <a:gd name="T17" fmla="*/ 5 w 5"/>
                <a:gd name="T18" fmla="*/ 6 h 6"/>
              </a:gdLst>
              <a:ahLst/>
              <a:cxnLst>
                <a:cxn ang="T10">
                  <a:pos x="T0" y="T1"/>
                </a:cxn>
                <a:cxn ang="T11">
                  <a:pos x="T2" y="T3"/>
                </a:cxn>
                <a:cxn ang="T12">
                  <a:pos x="T4" y="T5"/>
                </a:cxn>
                <a:cxn ang="T13">
                  <a:pos x="T6" y="T7"/>
                </a:cxn>
                <a:cxn ang="T14">
                  <a:pos x="T8" y="T9"/>
                </a:cxn>
              </a:cxnLst>
              <a:rect l="T15" t="T16" r="T17" b="T18"/>
              <a:pathLst>
                <a:path w="5" h="6">
                  <a:moveTo>
                    <a:pt x="3" y="4"/>
                  </a:moveTo>
                  <a:cubicBezTo>
                    <a:pt x="2" y="5"/>
                    <a:pt x="1" y="6"/>
                    <a:pt x="1" y="5"/>
                  </a:cubicBezTo>
                  <a:cubicBezTo>
                    <a:pt x="0" y="4"/>
                    <a:pt x="1" y="3"/>
                    <a:pt x="2" y="3"/>
                  </a:cubicBezTo>
                  <a:cubicBezTo>
                    <a:pt x="2" y="2"/>
                    <a:pt x="4" y="0"/>
                    <a:pt x="4" y="1"/>
                  </a:cubicBezTo>
                  <a:cubicBezTo>
                    <a:pt x="5" y="2"/>
                    <a:pt x="4" y="3"/>
                    <a:pt x="3"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6" name="Freeform 3204"/>
            <p:cNvSpPr>
              <a:spLocks noChangeAspect="1"/>
            </p:cNvSpPr>
            <p:nvPr/>
          </p:nvSpPr>
          <p:spPr bwMode="auto">
            <a:xfrm>
              <a:off x="11180447" y="12201138"/>
              <a:ext cx="20089" cy="30540"/>
            </a:xfrm>
            <a:custGeom>
              <a:avLst/>
              <a:gdLst>
                <a:gd name="T0" fmla="*/ 3 w 3"/>
                <a:gd name="T1" fmla="*/ 3 h 4"/>
                <a:gd name="T2" fmla="*/ 3 w 3"/>
                <a:gd name="T3" fmla="*/ 5 h 4"/>
                <a:gd name="T4" fmla="*/ 1 w 3"/>
                <a:gd name="T5" fmla="*/ 4 h 4"/>
                <a:gd name="T6" fmla="*/ 0 w 3"/>
                <a:gd name="T7" fmla="*/ 0 h 4"/>
                <a:gd name="T8" fmla="*/ 3 w 3"/>
                <a:gd name="T9" fmla="*/ 3 h 4"/>
                <a:gd name="T10" fmla="*/ 0 60000 65536"/>
                <a:gd name="T11" fmla="*/ 0 60000 65536"/>
                <a:gd name="T12" fmla="*/ 0 60000 65536"/>
                <a:gd name="T13" fmla="*/ 0 60000 65536"/>
                <a:gd name="T14" fmla="*/ 0 60000 65536"/>
                <a:gd name="T15" fmla="*/ 0 w 3"/>
                <a:gd name="T16" fmla="*/ 0 h 4"/>
                <a:gd name="T17" fmla="*/ 3 w 3"/>
                <a:gd name="T18" fmla="*/ 4 h 4"/>
              </a:gdLst>
              <a:ahLst/>
              <a:cxnLst>
                <a:cxn ang="T10">
                  <a:pos x="T0" y="T1"/>
                </a:cxn>
                <a:cxn ang="T11">
                  <a:pos x="T2" y="T3"/>
                </a:cxn>
                <a:cxn ang="T12">
                  <a:pos x="T4" y="T5"/>
                </a:cxn>
                <a:cxn ang="T13">
                  <a:pos x="T6" y="T7"/>
                </a:cxn>
                <a:cxn ang="T14">
                  <a:pos x="T8" y="T9"/>
                </a:cxn>
              </a:cxnLst>
              <a:rect l="T15" t="T16" r="T17" b="T18"/>
              <a:pathLst>
                <a:path w="3" h="4">
                  <a:moveTo>
                    <a:pt x="3" y="2"/>
                  </a:moveTo>
                  <a:cubicBezTo>
                    <a:pt x="3" y="3"/>
                    <a:pt x="3" y="4"/>
                    <a:pt x="3" y="4"/>
                  </a:cubicBezTo>
                  <a:cubicBezTo>
                    <a:pt x="2" y="4"/>
                    <a:pt x="1" y="3"/>
                    <a:pt x="1" y="3"/>
                  </a:cubicBezTo>
                  <a:cubicBezTo>
                    <a:pt x="1" y="2"/>
                    <a:pt x="0" y="0"/>
                    <a:pt x="0" y="0"/>
                  </a:cubicBezTo>
                  <a:cubicBezTo>
                    <a:pt x="1" y="0"/>
                    <a:pt x="2" y="1"/>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7" name="Freeform 3237"/>
            <p:cNvSpPr>
              <a:spLocks noChangeAspect="1"/>
            </p:cNvSpPr>
            <p:nvPr/>
          </p:nvSpPr>
          <p:spPr bwMode="auto">
            <a:xfrm>
              <a:off x="5054815" y="9294354"/>
              <a:ext cx="13389" cy="36640"/>
            </a:xfrm>
            <a:custGeom>
              <a:avLst/>
              <a:gdLst>
                <a:gd name="T0" fmla="*/ 2 w 2"/>
                <a:gd name="T1" fmla="*/ 4 h 5"/>
                <a:gd name="T2" fmla="*/ 1 w 2"/>
                <a:gd name="T3" fmla="*/ 6 h 5"/>
                <a:gd name="T4" fmla="*/ 0 w 2"/>
                <a:gd name="T5" fmla="*/ 4 h 5"/>
                <a:gd name="T6" fmla="*/ 1 w 2"/>
                <a:gd name="T7" fmla="*/ 0 h 5"/>
                <a:gd name="T8" fmla="*/ 2 w 2"/>
                <a:gd name="T9" fmla="*/ 4 h 5"/>
                <a:gd name="T10" fmla="*/ 0 60000 65536"/>
                <a:gd name="T11" fmla="*/ 0 60000 65536"/>
                <a:gd name="T12" fmla="*/ 0 60000 65536"/>
                <a:gd name="T13" fmla="*/ 0 60000 65536"/>
                <a:gd name="T14" fmla="*/ 0 60000 65536"/>
                <a:gd name="T15" fmla="*/ 0 w 2"/>
                <a:gd name="T16" fmla="*/ 0 h 5"/>
                <a:gd name="T17" fmla="*/ 2 w 2"/>
                <a:gd name="T18" fmla="*/ 5 h 5"/>
              </a:gdLst>
              <a:ahLst/>
              <a:cxnLst>
                <a:cxn ang="T10">
                  <a:pos x="T0" y="T1"/>
                </a:cxn>
                <a:cxn ang="T11">
                  <a:pos x="T2" y="T3"/>
                </a:cxn>
                <a:cxn ang="T12">
                  <a:pos x="T4" y="T5"/>
                </a:cxn>
                <a:cxn ang="T13">
                  <a:pos x="T6" y="T7"/>
                </a:cxn>
                <a:cxn ang="T14">
                  <a:pos x="T8" y="T9"/>
                </a:cxn>
              </a:cxnLst>
              <a:rect l="T15" t="T16" r="T17" b="T18"/>
              <a:pathLst>
                <a:path w="2" h="5">
                  <a:moveTo>
                    <a:pt x="2" y="3"/>
                  </a:moveTo>
                  <a:cubicBezTo>
                    <a:pt x="2" y="4"/>
                    <a:pt x="1" y="5"/>
                    <a:pt x="1" y="5"/>
                  </a:cubicBezTo>
                  <a:cubicBezTo>
                    <a:pt x="0" y="5"/>
                    <a:pt x="0" y="4"/>
                    <a:pt x="0" y="3"/>
                  </a:cubicBezTo>
                  <a:cubicBezTo>
                    <a:pt x="0" y="2"/>
                    <a:pt x="0" y="0"/>
                    <a:pt x="1" y="0"/>
                  </a:cubicBezTo>
                  <a:cubicBezTo>
                    <a:pt x="2" y="1"/>
                    <a:pt x="2" y="2"/>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8" name="Freeform 3257"/>
            <p:cNvSpPr>
              <a:spLocks noChangeAspect="1"/>
            </p:cNvSpPr>
            <p:nvPr/>
          </p:nvSpPr>
          <p:spPr bwMode="auto">
            <a:xfrm>
              <a:off x="8482498" y="9886698"/>
              <a:ext cx="20089" cy="36640"/>
            </a:xfrm>
            <a:custGeom>
              <a:avLst/>
              <a:gdLst>
                <a:gd name="T0" fmla="*/ 3 w 2"/>
                <a:gd name="T1" fmla="*/ 4 h 5"/>
                <a:gd name="T2" fmla="*/ 2 w 2"/>
                <a:gd name="T3" fmla="*/ 6 h 5"/>
                <a:gd name="T4" fmla="*/ 0 w 2"/>
                <a:gd name="T5" fmla="*/ 2 h 5"/>
                <a:gd name="T6" fmla="*/ 2 w 2"/>
                <a:gd name="T7" fmla="*/ 0 h 5"/>
                <a:gd name="T8" fmla="*/ 3 w 2"/>
                <a:gd name="T9" fmla="*/ 4 h 5"/>
                <a:gd name="T10" fmla="*/ 0 60000 65536"/>
                <a:gd name="T11" fmla="*/ 0 60000 65536"/>
                <a:gd name="T12" fmla="*/ 0 60000 65536"/>
                <a:gd name="T13" fmla="*/ 0 60000 65536"/>
                <a:gd name="T14" fmla="*/ 0 60000 65536"/>
                <a:gd name="T15" fmla="*/ 0 w 2"/>
                <a:gd name="T16" fmla="*/ 0 h 5"/>
                <a:gd name="T17" fmla="*/ 2 w 2"/>
                <a:gd name="T18" fmla="*/ 5 h 5"/>
              </a:gdLst>
              <a:ahLst/>
              <a:cxnLst>
                <a:cxn ang="T10">
                  <a:pos x="T0" y="T1"/>
                </a:cxn>
                <a:cxn ang="T11">
                  <a:pos x="T2" y="T3"/>
                </a:cxn>
                <a:cxn ang="T12">
                  <a:pos x="T4" y="T5"/>
                </a:cxn>
                <a:cxn ang="T13">
                  <a:pos x="T6" y="T7"/>
                </a:cxn>
                <a:cxn ang="T14">
                  <a:pos x="T8" y="T9"/>
                </a:cxn>
              </a:cxnLst>
              <a:rect l="T15" t="T16" r="T17" b="T18"/>
              <a:pathLst>
                <a:path w="2" h="5">
                  <a:moveTo>
                    <a:pt x="2" y="3"/>
                  </a:moveTo>
                  <a:cubicBezTo>
                    <a:pt x="2" y="4"/>
                    <a:pt x="2" y="5"/>
                    <a:pt x="1" y="5"/>
                  </a:cubicBezTo>
                  <a:cubicBezTo>
                    <a:pt x="0" y="4"/>
                    <a:pt x="0" y="3"/>
                    <a:pt x="0" y="2"/>
                  </a:cubicBezTo>
                  <a:cubicBezTo>
                    <a:pt x="0" y="1"/>
                    <a:pt x="0" y="0"/>
                    <a:pt x="1" y="0"/>
                  </a:cubicBezTo>
                  <a:cubicBezTo>
                    <a:pt x="2" y="0"/>
                    <a:pt x="2" y="2"/>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19" name="Freeform 3263"/>
            <p:cNvSpPr>
              <a:spLocks noChangeAspect="1"/>
            </p:cNvSpPr>
            <p:nvPr/>
          </p:nvSpPr>
          <p:spPr bwMode="auto">
            <a:xfrm>
              <a:off x="11260782" y="12439300"/>
              <a:ext cx="40174" cy="18331"/>
            </a:xfrm>
            <a:custGeom>
              <a:avLst/>
              <a:gdLst>
                <a:gd name="T0" fmla="*/ 2 w 5"/>
                <a:gd name="T1" fmla="*/ 3 h 3"/>
                <a:gd name="T2" fmla="*/ 0 w 5"/>
                <a:gd name="T3" fmla="*/ 2 h 3"/>
                <a:gd name="T4" fmla="*/ 2 w 5"/>
                <a:gd name="T5" fmla="*/ 0 h 3"/>
                <a:gd name="T6" fmla="*/ 6 w 5"/>
                <a:gd name="T7" fmla="*/ 1 h 3"/>
                <a:gd name="T8" fmla="*/ 2 w 5"/>
                <a:gd name="T9" fmla="*/ 3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2" y="3"/>
                  </a:moveTo>
                  <a:cubicBezTo>
                    <a:pt x="2" y="3"/>
                    <a:pt x="0" y="3"/>
                    <a:pt x="0" y="2"/>
                  </a:cubicBezTo>
                  <a:cubicBezTo>
                    <a:pt x="0" y="1"/>
                    <a:pt x="1" y="0"/>
                    <a:pt x="2" y="0"/>
                  </a:cubicBezTo>
                  <a:cubicBezTo>
                    <a:pt x="3" y="0"/>
                    <a:pt x="5" y="0"/>
                    <a:pt x="5" y="1"/>
                  </a:cubicBezTo>
                  <a:cubicBezTo>
                    <a:pt x="5" y="2"/>
                    <a:pt x="3" y="3"/>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0" name="Freeform 3366"/>
            <p:cNvSpPr>
              <a:spLocks noChangeAspect="1"/>
            </p:cNvSpPr>
            <p:nvPr/>
          </p:nvSpPr>
          <p:spPr bwMode="auto">
            <a:xfrm>
              <a:off x="11200535" y="12372125"/>
              <a:ext cx="26779" cy="24422"/>
            </a:xfrm>
            <a:custGeom>
              <a:avLst/>
              <a:gdLst>
                <a:gd name="T0" fmla="*/ 3 w 3"/>
                <a:gd name="T1" fmla="*/ 3 h 3"/>
                <a:gd name="T2" fmla="*/ 1 w 3"/>
                <a:gd name="T3" fmla="*/ 3 h 3"/>
                <a:gd name="T4" fmla="*/ 1 w 3"/>
                <a:gd name="T5" fmla="*/ 1 h 3"/>
                <a:gd name="T6" fmla="*/ 3 w 3"/>
                <a:gd name="T7" fmla="*/ 0 h 3"/>
                <a:gd name="T8" fmla="*/ 3 w 3"/>
                <a:gd name="T9" fmla="*/ 3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2" y="2"/>
                  </a:moveTo>
                  <a:cubicBezTo>
                    <a:pt x="2" y="2"/>
                    <a:pt x="1" y="3"/>
                    <a:pt x="1" y="2"/>
                  </a:cubicBezTo>
                  <a:cubicBezTo>
                    <a:pt x="0" y="2"/>
                    <a:pt x="0" y="1"/>
                    <a:pt x="1" y="1"/>
                  </a:cubicBezTo>
                  <a:cubicBezTo>
                    <a:pt x="1" y="0"/>
                    <a:pt x="1" y="0"/>
                    <a:pt x="2" y="0"/>
                  </a:cubicBezTo>
                  <a:cubicBezTo>
                    <a:pt x="3"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1" name="Freeform 3369"/>
            <p:cNvSpPr>
              <a:spLocks noChangeAspect="1"/>
            </p:cNvSpPr>
            <p:nvPr/>
          </p:nvSpPr>
          <p:spPr bwMode="auto">
            <a:xfrm>
              <a:off x="8141057" y="12738529"/>
              <a:ext cx="13389" cy="12211"/>
            </a:xfrm>
            <a:custGeom>
              <a:avLst/>
              <a:gdLst>
                <a:gd name="T0" fmla="*/ 1 w 2"/>
                <a:gd name="T1" fmla="*/ 2 h 2"/>
                <a:gd name="T2" fmla="*/ 0 w 2"/>
                <a:gd name="T3" fmla="*/ 2 h 2"/>
                <a:gd name="T4" fmla="*/ 1 w 2"/>
                <a:gd name="T5" fmla="*/ 0 h 2"/>
                <a:gd name="T6" fmla="*/ 2 w 2"/>
                <a:gd name="T7" fmla="*/ 1 h 2"/>
                <a:gd name="T8" fmla="*/ 1 w 2"/>
                <a:gd name="T9" fmla="*/ 2 h 2"/>
                <a:gd name="T10" fmla="*/ 0 60000 65536"/>
                <a:gd name="T11" fmla="*/ 0 60000 65536"/>
                <a:gd name="T12" fmla="*/ 0 60000 65536"/>
                <a:gd name="T13" fmla="*/ 0 60000 65536"/>
                <a:gd name="T14" fmla="*/ 0 60000 65536"/>
                <a:gd name="T15" fmla="*/ 0 w 2"/>
                <a:gd name="T16" fmla="*/ 0 h 2"/>
                <a:gd name="T17" fmla="*/ 2 w 2"/>
                <a:gd name="T18" fmla="*/ 2 h 2"/>
              </a:gdLst>
              <a:ahLst/>
              <a:cxnLst>
                <a:cxn ang="T10">
                  <a:pos x="T0" y="T1"/>
                </a:cxn>
                <a:cxn ang="T11">
                  <a:pos x="T2" y="T3"/>
                </a:cxn>
                <a:cxn ang="T12">
                  <a:pos x="T4" y="T5"/>
                </a:cxn>
                <a:cxn ang="T13">
                  <a:pos x="T6" y="T7"/>
                </a:cxn>
                <a:cxn ang="T14">
                  <a:pos x="T8" y="T9"/>
                </a:cxn>
              </a:cxnLst>
              <a:rect l="T15" t="T16" r="T17" b="T18"/>
              <a:pathLst>
                <a:path w="2" h="2">
                  <a:moveTo>
                    <a:pt x="1" y="2"/>
                  </a:moveTo>
                  <a:cubicBezTo>
                    <a:pt x="1" y="2"/>
                    <a:pt x="0" y="2"/>
                    <a:pt x="0" y="2"/>
                  </a:cubicBezTo>
                  <a:cubicBezTo>
                    <a:pt x="0" y="1"/>
                    <a:pt x="0" y="0"/>
                    <a:pt x="1" y="0"/>
                  </a:cubicBezTo>
                  <a:cubicBezTo>
                    <a:pt x="1" y="0"/>
                    <a:pt x="2" y="0"/>
                    <a:pt x="2" y="1"/>
                  </a:cubicBezTo>
                  <a:cubicBezTo>
                    <a:pt x="2" y="2"/>
                    <a:pt x="2" y="2"/>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2" name="Freeform 3370"/>
            <p:cNvSpPr>
              <a:spLocks noChangeAspect="1"/>
            </p:cNvSpPr>
            <p:nvPr/>
          </p:nvSpPr>
          <p:spPr bwMode="auto">
            <a:xfrm>
              <a:off x="8161143" y="12726316"/>
              <a:ext cx="26779" cy="12211"/>
            </a:xfrm>
            <a:custGeom>
              <a:avLst/>
              <a:gdLst>
                <a:gd name="T0" fmla="*/ 1 w 3"/>
                <a:gd name="T1" fmla="*/ 2 h 2"/>
                <a:gd name="T2" fmla="*/ 0 w 3"/>
                <a:gd name="T3" fmla="*/ 1 h 2"/>
                <a:gd name="T4" fmla="*/ 1 w 3"/>
                <a:gd name="T5" fmla="*/ 0 h 2"/>
                <a:gd name="T6" fmla="*/ 3 w 3"/>
                <a:gd name="T7" fmla="*/ 1 h 2"/>
                <a:gd name="T8" fmla="*/ 1 w 3"/>
                <a:gd name="T9" fmla="*/ 2 h 2"/>
                <a:gd name="T10" fmla="*/ 0 60000 65536"/>
                <a:gd name="T11" fmla="*/ 0 60000 65536"/>
                <a:gd name="T12" fmla="*/ 0 60000 65536"/>
                <a:gd name="T13" fmla="*/ 0 60000 65536"/>
                <a:gd name="T14" fmla="*/ 0 60000 65536"/>
                <a:gd name="T15" fmla="*/ 0 w 3"/>
                <a:gd name="T16" fmla="*/ 0 h 2"/>
                <a:gd name="T17" fmla="*/ 3 w 3"/>
                <a:gd name="T18" fmla="*/ 2 h 2"/>
              </a:gdLst>
              <a:ahLst/>
              <a:cxnLst>
                <a:cxn ang="T10">
                  <a:pos x="T0" y="T1"/>
                </a:cxn>
                <a:cxn ang="T11">
                  <a:pos x="T2" y="T3"/>
                </a:cxn>
                <a:cxn ang="T12">
                  <a:pos x="T4" y="T5"/>
                </a:cxn>
                <a:cxn ang="T13">
                  <a:pos x="T6" y="T7"/>
                </a:cxn>
                <a:cxn ang="T14">
                  <a:pos x="T8" y="T9"/>
                </a:cxn>
              </a:cxnLst>
              <a:rect l="T15" t="T16" r="T17" b="T18"/>
              <a:pathLst>
                <a:path w="3" h="2">
                  <a:moveTo>
                    <a:pt x="1" y="2"/>
                  </a:moveTo>
                  <a:cubicBezTo>
                    <a:pt x="0" y="2"/>
                    <a:pt x="0" y="2"/>
                    <a:pt x="0" y="1"/>
                  </a:cubicBezTo>
                  <a:cubicBezTo>
                    <a:pt x="0" y="0"/>
                    <a:pt x="1" y="0"/>
                    <a:pt x="1" y="0"/>
                  </a:cubicBezTo>
                  <a:cubicBezTo>
                    <a:pt x="2" y="0"/>
                    <a:pt x="3" y="0"/>
                    <a:pt x="2" y="1"/>
                  </a:cubicBezTo>
                  <a:cubicBezTo>
                    <a:pt x="2" y="2"/>
                    <a:pt x="1" y="2"/>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3" name="Freeform 3506"/>
            <p:cNvSpPr>
              <a:spLocks noChangeAspect="1"/>
            </p:cNvSpPr>
            <p:nvPr/>
          </p:nvSpPr>
          <p:spPr bwMode="auto">
            <a:xfrm>
              <a:off x="11046549" y="12506476"/>
              <a:ext cx="60255" cy="85490"/>
            </a:xfrm>
            <a:custGeom>
              <a:avLst/>
              <a:gdLst>
                <a:gd name="T0" fmla="*/ 0 w 7"/>
                <a:gd name="T1" fmla="*/ 14 h 12"/>
                <a:gd name="T2" fmla="*/ 1 w 7"/>
                <a:gd name="T3" fmla="*/ 14 h 12"/>
                <a:gd name="T4" fmla="*/ 6 w 7"/>
                <a:gd name="T5" fmla="*/ 8 h 12"/>
                <a:gd name="T6" fmla="*/ 9 w 7"/>
                <a:gd name="T7" fmla="*/ 1 h 12"/>
                <a:gd name="T8" fmla="*/ 5 w 7"/>
                <a:gd name="T9" fmla="*/ 4 h 12"/>
                <a:gd name="T10" fmla="*/ 4 w 7"/>
                <a:gd name="T11" fmla="*/ 9 h 12"/>
                <a:gd name="T12" fmla="*/ 0 w 7"/>
                <a:gd name="T13" fmla="*/ 14 h 12"/>
                <a:gd name="T14" fmla="*/ 0 60000 65536"/>
                <a:gd name="T15" fmla="*/ 0 60000 65536"/>
                <a:gd name="T16" fmla="*/ 0 60000 65536"/>
                <a:gd name="T17" fmla="*/ 0 60000 65536"/>
                <a:gd name="T18" fmla="*/ 0 60000 65536"/>
                <a:gd name="T19" fmla="*/ 0 60000 65536"/>
                <a:gd name="T20" fmla="*/ 0 60000 65536"/>
                <a:gd name="T21" fmla="*/ 0 w 7"/>
                <a:gd name="T22" fmla="*/ 0 h 12"/>
                <a:gd name="T23" fmla="*/ 7 w 7"/>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2">
                  <a:moveTo>
                    <a:pt x="0" y="12"/>
                  </a:moveTo>
                  <a:cubicBezTo>
                    <a:pt x="0" y="12"/>
                    <a:pt x="1" y="12"/>
                    <a:pt x="1" y="12"/>
                  </a:cubicBezTo>
                  <a:cubicBezTo>
                    <a:pt x="3" y="11"/>
                    <a:pt x="4" y="9"/>
                    <a:pt x="5" y="7"/>
                  </a:cubicBezTo>
                  <a:cubicBezTo>
                    <a:pt x="6" y="5"/>
                    <a:pt x="7" y="3"/>
                    <a:pt x="7" y="1"/>
                  </a:cubicBezTo>
                  <a:cubicBezTo>
                    <a:pt x="7" y="0"/>
                    <a:pt x="5" y="2"/>
                    <a:pt x="4" y="3"/>
                  </a:cubicBezTo>
                  <a:cubicBezTo>
                    <a:pt x="3" y="5"/>
                    <a:pt x="3" y="6"/>
                    <a:pt x="3" y="8"/>
                  </a:cubicBezTo>
                  <a:cubicBezTo>
                    <a:pt x="2" y="9"/>
                    <a:pt x="0" y="10"/>
                    <a:pt x="0" y="1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4" name="Freeform 3507"/>
            <p:cNvSpPr>
              <a:spLocks noChangeAspect="1"/>
            </p:cNvSpPr>
            <p:nvPr/>
          </p:nvSpPr>
          <p:spPr bwMode="auto">
            <a:xfrm>
              <a:off x="11193826" y="12408766"/>
              <a:ext cx="66949" cy="36640"/>
            </a:xfrm>
            <a:custGeom>
              <a:avLst/>
              <a:gdLst>
                <a:gd name="T0" fmla="*/ 1 w 8"/>
                <a:gd name="T1" fmla="*/ 1 h 5"/>
                <a:gd name="T2" fmla="*/ 1 w 8"/>
                <a:gd name="T3" fmla="*/ 5 h 5"/>
                <a:gd name="T4" fmla="*/ 7 w 8"/>
                <a:gd name="T5" fmla="*/ 5 h 5"/>
                <a:gd name="T6" fmla="*/ 10 w 8"/>
                <a:gd name="T7" fmla="*/ 1 h 5"/>
                <a:gd name="T8" fmla="*/ 6 w 8"/>
                <a:gd name="T9" fmla="*/ 1 h 5"/>
                <a:gd name="T10" fmla="*/ 1 w 8"/>
                <a:gd name="T11" fmla="*/ 1 h 5"/>
                <a:gd name="T12" fmla="*/ 0 60000 65536"/>
                <a:gd name="T13" fmla="*/ 0 60000 65536"/>
                <a:gd name="T14" fmla="*/ 0 60000 65536"/>
                <a:gd name="T15" fmla="*/ 0 60000 65536"/>
                <a:gd name="T16" fmla="*/ 0 60000 65536"/>
                <a:gd name="T17" fmla="*/ 0 60000 65536"/>
                <a:gd name="T18" fmla="*/ 0 w 8"/>
                <a:gd name="T19" fmla="*/ 0 h 5"/>
                <a:gd name="T20" fmla="*/ 8 w 8"/>
                <a:gd name="T21" fmla="*/ 5 h 5"/>
              </a:gdLst>
              <a:ahLst/>
              <a:cxnLst>
                <a:cxn ang="T12">
                  <a:pos x="T0" y="T1"/>
                </a:cxn>
                <a:cxn ang="T13">
                  <a:pos x="T2" y="T3"/>
                </a:cxn>
                <a:cxn ang="T14">
                  <a:pos x="T4" y="T5"/>
                </a:cxn>
                <a:cxn ang="T15">
                  <a:pos x="T6" y="T7"/>
                </a:cxn>
                <a:cxn ang="T16">
                  <a:pos x="T8" y="T9"/>
                </a:cxn>
                <a:cxn ang="T17">
                  <a:pos x="T10" y="T11"/>
                </a:cxn>
              </a:cxnLst>
              <a:rect l="T18" t="T19" r="T20" b="T21"/>
              <a:pathLst>
                <a:path w="8" h="5">
                  <a:moveTo>
                    <a:pt x="1" y="1"/>
                  </a:moveTo>
                  <a:cubicBezTo>
                    <a:pt x="0" y="2"/>
                    <a:pt x="0" y="4"/>
                    <a:pt x="1" y="4"/>
                  </a:cubicBezTo>
                  <a:cubicBezTo>
                    <a:pt x="2" y="5"/>
                    <a:pt x="4" y="5"/>
                    <a:pt x="6" y="4"/>
                  </a:cubicBezTo>
                  <a:cubicBezTo>
                    <a:pt x="7" y="4"/>
                    <a:pt x="8" y="2"/>
                    <a:pt x="8" y="1"/>
                  </a:cubicBezTo>
                  <a:cubicBezTo>
                    <a:pt x="7" y="0"/>
                    <a:pt x="6" y="1"/>
                    <a:pt x="5" y="1"/>
                  </a:cubicBezTo>
                  <a:cubicBezTo>
                    <a:pt x="4" y="1"/>
                    <a:pt x="2"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5" name="Freeform 3508"/>
            <p:cNvSpPr>
              <a:spLocks noChangeAspect="1"/>
            </p:cNvSpPr>
            <p:nvPr/>
          </p:nvSpPr>
          <p:spPr bwMode="auto">
            <a:xfrm>
              <a:off x="11160366" y="12414863"/>
              <a:ext cx="33477" cy="36640"/>
            </a:xfrm>
            <a:custGeom>
              <a:avLst/>
              <a:gdLst>
                <a:gd name="T0" fmla="*/ 0 w 4"/>
                <a:gd name="T1" fmla="*/ 2 h 5"/>
                <a:gd name="T2" fmla="*/ 3 w 4"/>
                <a:gd name="T3" fmla="*/ 5 h 5"/>
                <a:gd name="T4" fmla="*/ 4 w 4"/>
                <a:gd name="T5" fmla="*/ 0 h 5"/>
                <a:gd name="T6" fmla="*/ 0 w 4"/>
                <a:gd name="T7" fmla="*/ 2 h 5"/>
                <a:gd name="T8" fmla="*/ 0 60000 65536"/>
                <a:gd name="T9" fmla="*/ 0 60000 65536"/>
                <a:gd name="T10" fmla="*/ 0 60000 65536"/>
                <a:gd name="T11" fmla="*/ 0 60000 65536"/>
                <a:gd name="T12" fmla="*/ 0 w 4"/>
                <a:gd name="T13" fmla="*/ 0 h 5"/>
                <a:gd name="T14" fmla="*/ 4 w 4"/>
                <a:gd name="T15" fmla="*/ 5 h 5"/>
              </a:gdLst>
              <a:ahLst/>
              <a:cxnLst>
                <a:cxn ang="T8">
                  <a:pos x="T0" y="T1"/>
                </a:cxn>
                <a:cxn ang="T9">
                  <a:pos x="T2" y="T3"/>
                </a:cxn>
                <a:cxn ang="T10">
                  <a:pos x="T4" y="T5"/>
                </a:cxn>
                <a:cxn ang="T11">
                  <a:pos x="T6" y="T7"/>
                </a:cxn>
              </a:cxnLst>
              <a:rect l="T12" t="T13" r="T14" b="T15"/>
              <a:pathLst>
                <a:path w="4" h="5">
                  <a:moveTo>
                    <a:pt x="0" y="2"/>
                  </a:moveTo>
                  <a:cubicBezTo>
                    <a:pt x="0" y="3"/>
                    <a:pt x="1" y="5"/>
                    <a:pt x="2" y="4"/>
                  </a:cubicBezTo>
                  <a:cubicBezTo>
                    <a:pt x="3" y="4"/>
                    <a:pt x="4" y="1"/>
                    <a:pt x="3" y="0"/>
                  </a:cubicBezTo>
                  <a:cubicBezTo>
                    <a:pt x="2" y="0"/>
                    <a:pt x="0" y="1"/>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6" name="Freeform 3509"/>
            <p:cNvSpPr>
              <a:spLocks noChangeAspect="1"/>
            </p:cNvSpPr>
            <p:nvPr/>
          </p:nvSpPr>
          <p:spPr bwMode="auto">
            <a:xfrm>
              <a:off x="9761171" y="11279022"/>
              <a:ext cx="80338" cy="36640"/>
            </a:xfrm>
            <a:custGeom>
              <a:avLst/>
              <a:gdLst>
                <a:gd name="T0" fmla="*/ 4 w 10"/>
                <a:gd name="T1" fmla="*/ 1 h 5"/>
                <a:gd name="T2" fmla="*/ 1 w 10"/>
                <a:gd name="T3" fmla="*/ 5 h 5"/>
                <a:gd name="T4" fmla="*/ 10 w 10"/>
                <a:gd name="T5" fmla="*/ 5 h 5"/>
                <a:gd name="T6" fmla="*/ 11 w 10"/>
                <a:gd name="T7" fmla="*/ 1 h 5"/>
                <a:gd name="T8" fmla="*/ 6 w 10"/>
                <a:gd name="T9" fmla="*/ 1 h 5"/>
                <a:gd name="T10" fmla="*/ 4 w 10"/>
                <a:gd name="T11" fmla="*/ 1 h 5"/>
                <a:gd name="T12" fmla="*/ 0 60000 65536"/>
                <a:gd name="T13" fmla="*/ 0 60000 65536"/>
                <a:gd name="T14" fmla="*/ 0 60000 65536"/>
                <a:gd name="T15" fmla="*/ 0 60000 65536"/>
                <a:gd name="T16" fmla="*/ 0 60000 65536"/>
                <a:gd name="T17" fmla="*/ 0 60000 65536"/>
                <a:gd name="T18" fmla="*/ 0 w 10"/>
                <a:gd name="T19" fmla="*/ 0 h 5"/>
                <a:gd name="T20" fmla="*/ 10 w 10"/>
                <a:gd name="T21" fmla="*/ 5 h 5"/>
              </a:gdLst>
              <a:ahLst/>
              <a:cxnLst>
                <a:cxn ang="T12">
                  <a:pos x="T0" y="T1"/>
                </a:cxn>
                <a:cxn ang="T13">
                  <a:pos x="T2" y="T3"/>
                </a:cxn>
                <a:cxn ang="T14">
                  <a:pos x="T4" y="T5"/>
                </a:cxn>
                <a:cxn ang="T15">
                  <a:pos x="T6" y="T7"/>
                </a:cxn>
                <a:cxn ang="T16">
                  <a:pos x="T8" y="T9"/>
                </a:cxn>
                <a:cxn ang="T17">
                  <a:pos x="T10" y="T11"/>
                </a:cxn>
              </a:cxnLst>
              <a:rect l="T18" t="T19" r="T20" b="T21"/>
              <a:pathLst>
                <a:path w="10" h="5">
                  <a:moveTo>
                    <a:pt x="3" y="1"/>
                  </a:moveTo>
                  <a:cubicBezTo>
                    <a:pt x="2" y="1"/>
                    <a:pt x="0" y="3"/>
                    <a:pt x="1" y="4"/>
                  </a:cubicBezTo>
                  <a:cubicBezTo>
                    <a:pt x="3" y="5"/>
                    <a:pt x="6" y="5"/>
                    <a:pt x="8" y="4"/>
                  </a:cubicBezTo>
                  <a:cubicBezTo>
                    <a:pt x="9" y="4"/>
                    <a:pt x="10" y="2"/>
                    <a:pt x="9" y="1"/>
                  </a:cubicBezTo>
                  <a:cubicBezTo>
                    <a:pt x="8" y="0"/>
                    <a:pt x="7" y="1"/>
                    <a:pt x="5" y="1"/>
                  </a:cubicBezTo>
                  <a:cubicBezTo>
                    <a:pt x="4" y="1"/>
                    <a:pt x="3"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7" name="Freeform 3510"/>
            <p:cNvSpPr>
              <a:spLocks noChangeAspect="1"/>
            </p:cNvSpPr>
            <p:nvPr/>
          </p:nvSpPr>
          <p:spPr bwMode="auto">
            <a:xfrm>
              <a:off x="10028956" y="11315672"/>
              <a:ext cx="87028" cy="79391"/>
            </a:xfrm>
            <a:custGeom>
              <a:avLst/>
              <a:gdLst>
                <a:gd name="T0" fmla="*/ 6 w 11"/>
                <a:gd name="T1" fmla="*/ 1 h 11"/>
                <a:gd name="T2" fmla="*/ 5 w 11"/>
                <a:gd name="T3" fmla="*/ 5 h 11"/>
                <a:gd name="T4" fmla="*/ 6 w 11"/>
                <a:gd name="T5" fmla="*/ 8 h 11"/>
                <a:gd name="T6" fmla="*/ 0 w 11"/>
                <a:gd name="T7" fmla="*/ 11 h 11"/>
                <a:gd name="T8" fmla="*/ 1 w 11"/>
                <a:gd name="T9" fmla="*/ 12 h 11"/>
                <a:gd name="T10" fmla="*/ 11 w 11"/>
                <a:gd name="T11" fmla="*/ 11 h 11"/>
                <a:gd name="T12" fmla="*/ 13 w 11"/>
                <a:gd name="T13" fmla="*/ 9 h 11"/>
                <a:gd name="T14" fmla="*/ 13 w 11"/>
                <a:gd name="T15" fmla="*/ 2 h 11"/>
                <a:gd name="T16" fmla="*/ 13 w 11"/>
                <a:gd name="T17" fmla="*/ 0 h 11"/>
                <a:gd name="T18" fmla="*/ 6 w 11"/>
                <a:gd name="T19" fmla="*/ 1 h 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11"/>
                <a:gd name="T32" fmla="*/ 11 w 11"/>
                <a:gd name="T33" fmla="*/ 11 h 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11">
                  <a:moveTo>
                    <a:pt x="5" y="1"/>
                  </a:moveTo>
                  <a:cubicBezTo>
                    <a:pt x="4" y="1"/>
                    <a:pt x="4" y="3"/>
                    <a:pt x="4" y="4"/>
                  </a:cubicBezTo>
                  <a:cubicBezTo>
                    <a:pt x="5" y="5"/>
                    <a:pt x="6" y="7"/>
                    <a:pt x="5" y="7"/>
                  </a:cubicBezTo>
                  <a:cubicBezTo>
                    <a:pt x="4" y="9"/>
                    <a:pt x="2" y="8"/>
                    <a:pt x="0" y="9"/>
                  </a:cubicBezTo>
                  <a:cubicBezTo>
                    <a:pt x="0" y="9"/>
                    <a:pt x="0" y="10"/>
                    <a:pt x="1" y="10"/>
                  </a:cubicBezTo>
                  <a:cubicBezTo>
                    <a:pt x="3" y="11"/>
                    <a:pt x="6" y="10"/>
                    <a:pt x="9" y="9"/>
                  </a:cubicBezTo>
                  <a:cubicBezTo>
                    <a:pt x="9" y="9"/>
                    <a:pt x="11" y="9"/>
                    <a:pt x="11" y="8"/>
                  </a:cubicBezTo>
                  <a:cubicBezTo>
                    <a:pt x="11" y="6"/>
                    <a:pt x="11" y="4"/>
                    <a:pt x="11" y="2"/>
                  </a:cubicBezTo>
                  <a:cubicBezTo>
                    <a:pt x="11" y="2"/>
                    <a:pt x="11" y="1"/>
                    <a:pt x="11" y="0"/>
                  </a:cubicBezTo>
                  <a:cubicBezTo>
                    <a:pt x="9" y="0"/>
                    <a:pt x="6"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8" name="Freeform 3511"/>
            <p:cNvSpPr>
              <a:spLocks noChangeAspect="1"/>
            </p:cNvSpPr>
            <p:nvPr/>
          </p:nvSpPr>
          <p:spPr bwMode="auto">
            <a:xfrm>
              <a:off x="9520158" y="10460723"/>
              <a:ext cx="194151" cy="67170"/>
            </a:xfrm>
            <a:custGeom>
              <a:avLst/>
              <a:gdLst>
                <a:gd name="T0" fmla="*/ 1 w 24"/>
                <a:gd name="T1" fmla="*/ 1 h 9"/>
                <a:gd name="T2" fmla="*/ 0 w 24"/>
                <a:gd name="T3" fmla="*/ 5 h 9"/>
                <a:gd name="T4" fmla="*/ 2 w 24"/>
                <a:gd name="T5" fmla="*/ 10 h 9"/>
                <a:gd name="T6" fmla="*/ 12 w 24"/>
                <a:gd name="T7" fmla="*/ 10 h 9"/>
                <a:gd name="T8" fmla="*/ 22 w 24"/>
                <a:gd name="T9" fmla="*/ 10 h 9"/>
                <a:gd name="T10" fmla="*/ 28 w 24"/>
                <a:gd name="T11" fmla="*/ 4 h 9"/>
                <a:gd name="T12" fmla="*/ 19 w 24"/>
                <a:gd name="T13" fmla="*/ 2 h 9"/>
                <a:gd name="T14" fmla="*/ 8 w 24"/>
                <a:gd name="T15" fmla="*/ 1 h 9"/>
                <a:gd name="T16" fmla="*/ 1 w 24"/>
                <a:gd name="T17" fmla="*/ 1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9"/>
                <a:gd name="T29" fmla="*/ 24 w 24"/>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9">
                  <a:moveTo>
                    <a:pt x="1" y="1"/>
                  </a:moveTo>
                  <a:cubicBezTo>
                    <a:pt x="0" y="1"/>
                    <a:pt x="0" y="3"/>
                    <a:pt x="0" y="4"/>
                  </a:cubicBezTo>
                  <a:cubicBezTo>
                    <a:pt x="0" y="6"/>
                    <a:pt x="1" y="8"/>
                    <a:pt x="2" y="8"/>
                  </a:cubicBezTo>
                  <a:cubicBezTo>
                    <a:pt x="5" y="9"/>
                    <a:pt x="7" y="8"/>
                    <a:pt x="10" y="8"/>
                  </a:cubicBezTo>
                  <a:cubicBezTo>
                    <a:pt x="13" y="8"/>
                    <a:pt x="16" y="9"/>
                    <a:pt x="18" y="8"/>
                  </a:cubicBezTo>
                  <a:cubicBezTo>
                    <a:pt x="20" y="7"/>
                    <a:pt x="24" y="5"/>
                    <a:pt x="23" y="3"/>
                  </a:cubicBezTo>
                  <a:cubicBezTo>
                    <a:pt x="22" y="1"/>
                    <a:pt x="18" y="2"/>
                    <a:pt x="16" y="2"/>
                  </a:cubicBezTo>
                  <a:cubicBezTo>
                    <a:pt x="13" y="1"/>
                    <a:pt x="10" y="1"/>
                    <a:pt x="7" y="1"/>
                  </a:cubicBezTo>
                  <a:cubicBezTo>
                    <a:pt x="5" y="0"/>
                    <a:pt x="3"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29" name="Freeform 3512"/>
            <p:cNvSpPr>
              <a:spLocks noChangeAspect="1"/>
            </p:cNvSpPr>
            <p:nvPr/>
          </p:nvSpPr>
          <p:spPr bwMode="auto">
            <a:xfrm>
              <a:off x="8870777" y="10179825"/>
              <a:ext cx="87028" cy="54960"/>
            </a:xfrm>
            <a:custGeom>
              <a:avLst/>
              <a:gdLst>
                <a:gd name="T0" fmla="*/ 8 w 11"/>
                <a:gd name="T1" fmla="*/ 4 h 7"/>
                <a:gd name="T2" fmla="*/ 12 w 11"/>
                <a:gd name="T3" fmla="*/ 0 h 7"/>
                <a:gd name="T4" fmla="*/ 12 w 11"/>
                <a:gd name="T5" fmla="*/ 4 h 7"/>
                <a:gd name="T6" fmla="*/ 9 w 11"/>
                <a:gd name="T7" fmla="*/ 8 h 7"/>
                <a:gd name="T8" fmla="*/ 2 w 11"/>
                <a:gd name="T9" fmla="*/ 8 h 7"/>
                <a:gd name="T10" fmla="*/ 0 w 11"/>
                <a:gd name="T11" fmla="*/ 6 h 7"/>
                <a:gd name="T12" fmla="*/ 4 w 11"/>
                <a:gd name="T13" fmla="*/ 3 h 7"/>
                <a:gd name="T14" fmla="*/ 8 w 11"/>
                <a:gd name="T15" fmla="*/ 4 h 7"/>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7"/>
                <a:gd name="T26" fmla="*/ 11 w 11"/>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7">
                  <a:moveTo>
                    <a:pt x="7" y="3"/>
                  </a:moveTo>
                  <a:cubicBezTo>
                    <a:pt x="8" y="2"/>
                    <a:pt x="9" y="0"/>
                    <a:pt x="10" y="0"/>
                  </a:cubicBezTo>
                  <a:cubicBezTo>
                    <a:pt x="11" y="0"/>
                    <a:pt x="10" y="2"/>
                    <a:pt x="10" y="3"/>
                  </a:cubicBezTo>
                  <a:cubicBezTo>
                    <a:pt x="9" y="4"/>
                    <a:pt x="9" y="6"/>
                    <a:pt x="8" y="6"/>
                  </a:cubicBezTo>
                  <a:cubicBezTo>
                    <a:pt x="6" y="7"/>
                    <a:pt x="4" y="7"/>
                    <a:pt x="2" y="6"/>
                  </a:cubicBezTo>
                  <a:cubicBezTo>
                    <a:pt x="1" y="6"/>
                    <a:pt x="0" y="5"/>
                    <a:pt x="0" y="5"/>
                  </a:cubicBezTo>
                  <a:cubicBezTo>
                    <a:pt x="1" y="3"/>
                    <a:pt x="2" y="2"/>
                    <a:pt x="3" y="2"/>
                  </a:cubicBezTo>
                  <a:cubicBezTo>
                    <a:pt x="5" y="2"/>
                    <a:pt x="6" y="3"/>
                    <a:pt x="7"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0" name="Freeform 3513"/>
            <p:cNvSpPr>
              <a:spLocks noChangeAspect="1"/>
            </p:cNvSpPr>
            <p:nvPr/>
          </p:nvSpPr>
          <p:spPr bwMode="auto">
            <a:xfrm>
              <a:off x="8777060" y="10326385"/>
              <a:ext cx="307960" cy="189309"/>
            </a:xfrm>
            <a:custGeom>
              <a:avLst/>
              <a:gdLst>
                <a:gd name="T0" fmla="*/ 44 w 39"/>
                <a:gd name="T1" fmla="*/ 31 h 26"/>
                <a:gd name="T2" fmla="*/ 45 w 39"/>
                <a:gd name="T3" fmla="*/ 29 h 26"/>
                <a:gd name="T4" fmla="*/ 39 w 39"/>
                <a:gd name="T5" fmla="*/ 23 h 26"/>
                <a:gd name="T6" fmla="*/ 44 w 39"/>
                <a:gd name="T7" fmla="*/ 18 h 26"/>
                <a:gd name="T8" fmla="*/ 42 w 39"/>
                <a:gd name="T9" fmla="*/ 14 h 26"/>
                <a:gd name="T10" fmla="*/ 45 w 39"/>
                <a:gd name="T11" fmla="*/ 11 h 26"/>
                <a:gd name="T12" fmla="*/ 44 w 39"/>
                <a:gd name="T13" fmla="*/ 2 h 26"/>
                <a:gd name="T14" fmla="*/ 37 w 39"/>
                <a:gd name="T15" fmla="*/ 4 h 26"/>
                <a:gd name="T16" fmla="*/ 32 w 39"/>
                <a:gd name="T17" fmla="*/ 1 h 26"/>
                <a:gd name="T18" fmla="*/ 21 w 39"/>
                <a:gd name="T19" fmla="*/ 1 h 26"/>
                <a:gd name="T20" fmla="*/ 18 w 39"/>
                <a:gd name="T21" fmla="*/ 6 h 26"/>
                <a:gd name="T22" fmla="*/ 19 w 39"/>
                <a:gd name="T23" fmla="*/ 8 h 26"/>
                <a:gd name="T24" fmla="*/ 26 w 39"/>
                <a:gd name="T25" fmla="*/ 8 h 26"/>
                <a:gd name="T26" fmla="*/ 27 w 39"/>
                <a:gd name="T27" fmla="*/ 17 h 26"/>
                <a:gd name="T28" fmla="*/ 34 w 39"/>
                <a:gd name="T29" fmla="*/ 23 h 26"/>
                <a:gd name="T30" fmla="*/ 28 w 39"/>
                <a:gd name="T31" fmla="*/ 23 h 26"/>
                <a:gd name="T32" fmla="*/ 11 w 39"/>
                <a:gd name="T33" fmla="*/ 21 h 26"/>
                <a:gd name="T34" fmla="*/ 5 w 39"/>
                <a:gd name="T35" fmla="*/ 20 h 26"/>
                <a:gd name="T36" fmla="*/ 0 w 39"/>
                <a:gd name="T37" fmla="*/ 24 h 26"/>
                <a:gd name="T38" fmla="*/ 5 w 39"/>
                <a:gd name="T39" fmla="*/ 27 h 26"/>
                <a:gd name="T40" fmla="*/ 12 w 39"/>
                <a:gd name="T41" fmla="*/ 30 h 26"/>
                <a:gd name="T42" fmla="*/ 22 w 39"/>
                <a:gd name="T43" fmla="*/ 27 h 26"/>
                <a:gd name="T44" fmla="*/ 29 w 39"/>
                <a:gd name="T45" fmla="*/ 29 h 26"/>
                <a:gd name="T46" fmla="*/ 37 w 39"/>
                <a:gd name="T47" fmla="*/ 27 h 26"/>
                <a:gd name="T48" fmla="*/ 44 w 39"/>
                <a:gd name="T49" fmla="*/ 31 h 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9"/>
                <a:gd name="T76" fmla="*/ 0 h 26"/>
                <a:gd name="T77" fmla="*/ 39 w 39"/>
                <a:gd name="T78" fmla="*/ 26 h 2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9" h="26">
                  <a:moveTo>
                    <a:pt x="37" y="26"/>
                  </a:moveTo>
                  <a:cubicBezTo>
                    <a:pt x="37" y="26"/>
                    <a:pt x="38" y="25"/>
                    <a:pt x="38" y="24"/>
                  </a:cubicBezTo>
                  <a:cubicBezTo>
                    <a:pt x="37" y="22"/>
                    <a:pt x="34" y="21"/>
                    <a:pt x="33" y="19"/>
                  </a:cubicBezTo>
                  <a:cubicBezTo>
                    <a:pt x="33" y="18"/>
                    <a:pt x="36" y="17"/>
                    <a:pt x="37" y="15"/>
                  </a:cubicBezTo>
                  <a:cubicBezTo>
                    <a:pt x="37" y="14"/>
                    <a:pt x="36" y="13"/>
                    <a:pt x="36" y="12"/>
                  </a:cubicBezTo>
                  <a:cubicBezTo>
                    <a:pt x="37" y="11"/>
                    <a:pt x="38" y="11"/>
                    <a:pt x="38" y="9"/>
                  </a:cubicBezTo>
                  <a:cubicBezTo>
                    <a:pt x="39" y="7"/>
                    <a:pt x="38" y="5"/>
                    <a:pt x="37" y="2"/>
                  </a:cubicBezTo>
                  <a:cubicBezTo>
                    <a:pt x="35" y="3"/>
                    <a:pt x="33" y="4"/>
                    <a:pt x="31" y="3"/>
                  </a:cubicBezTo>
                  <a:cubicBezTo>
                    <a:pt x="30" y="3"/>
                    <a:pt x="29" y="1"/>
                    <a:pt x="27" y="1"/>
                  </a:cubicBezTo>
                  <a:cubicBezTo>
                    <a:pt x="24" y="0"/>
                    <a:pt x="21" y="0"/>
                    <a:pt x="18" y="1"/>
                  </a:cubicBezTo>
                  <a:cubicBezTo>
                    <a:pt x="17" y="2"/>
                    <a:pt x="15" y="4"/>
                    <a:pt x="15" y="5"/>
                  </a:cubicBezTo>
                  <a:cubicBezTo>
                    <a:pt x="14" y="6"/>
                    <a:pt x="16" y="7"/>
                    <a:pt x="16" y="7"/>
                  </a:cubicBezTo>
                  <a:cubicBezTo>
                    <a:pt x="18" y="7"/>
                    <a:pt x="20" y="6"/>
                    <a:pt x="22" y="7"/>
                  </a:cubicBezTo>
                  <a:cubicBezTo>
                    <a:pt x="23" y="9"/>
                    <a:pt x="22" y="12"/>
                    <a:pt x="23" y="14"/>
                  </a:cubicBezTo>
                  <a:cubicBezTo>
                    <a:pt x="25" y="16"/>
                    <a:pt x="29" y="16"/>
                    <a:pt x="29" y="19"/>
                  </a:cubicBezTo>
                  <a:cubicBezTo>
                    <a:pt x="29" y="20"/>
                    <a:pt x="25" y="19"/>
                    <a:pt x="24" y="19"/>
                  </a:cubicBezTo>
                  <a:cubicBezTo>
                    <a:pt x="19" y="19"/>
                    <a:pt x="14" y="19"/>
                    <a:pt x="9" y="18"/>
                  </a:cubicBezTo>
                  <a:cubicBezTo>
                    <a:pt x="7" y="18"/>
                    <a:pt x="6" y="16"/>
                    <a:pt x="4" y="17"/>
                  </a:cubicBezTo>
                  <a:cubicBezTo>
                    <a:pt x="2" y="17"/>
                    <a:pt x="0" y="19"/>
                    <a:pt x="0" y="20"/>
                  </a:cubicBezTo>
                  <a:cubicBezTo>
                    <a:pt x="0" y="22"/>
                    <a:pt x="3" y="23"/>
                    <a:pt x="4" y="23"/>
                  </a:cubicBezTo>
                  <a:cubicBezTo>
                    <a:pt x="6" y="24"/>
                    <a:pt x="8" y="25"/>
                    <a:pt x="10" y="25"/>
                  </a:cubicBezTo>
                  <a:cubicBezTo>
                    <a:pt x="13" y="25"/>
                    <a:pt x="16" y="24"/>
                    <a:pt x="19" y="23"/>
                  </a:cubicBezTo>
                  <a:cubicBezTo>
                    <a:pt x="21" y="23"/>
                    <a:pt x="23" y="24"/>
                    <a:pt x="25" y="24"/>
                  </a:cubicBezTo>
                  <a:cubicBezTo>
                    <a:pt x="27" y="24"/>
                    <a:pt x="29" y="22"/>
                    <a:pt x="31" y="23"/>
                  </a:cubicBezTo>
                  <a:cubicBezTo>
                    <a:pt x="33" y="24"/>
                    <a:pt x="34" y="25"/>
                    <a:pt x="37" y="2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1" name="Freeform 3514"/>
            <p:cNvSpPr>
              <a:spLocks noChangeAspect="1"/>
            </p:cNvSpPr>
            <p:nvPr/>
          </p:nvSpPr>
          <p:spPr bwMode="auto">
            <a:xfrm>
              <a:off x="8375376" y="10472944"/>
              <a:ext cx="227620" cy="91606"/>
            </a:xfrm>
            <a:custGeom>
              <a:avLst/>
              <a:gdLst>
                <a:gd name="T0" fmla="*/ 22 w 29"/>
                <a:gd name="T1" fmla="*/ 1 h 12"/>
                <a:gd name="T2" fmla="*/ 33 w 29"/>
                <a:gd name="T3" fmla="*/ 9 h 12"/>
                <a:gd name="T4" fmla="*/ 33 w 29"/>
                <a:gd name="T5" fmla="*/ 13 h 12"/>
                <a:gd name="T6" fmla="*/ 23 w 29"/>
                <a:gd name="T7" fmla="*/ 11 h 12"/>
                <a:gd name="T8" fmla="*/ 19 w 29"/>
                <a:gd name="T9" fmla="*/ 15 h 12"/>
                <a:gd name="T10" fmla="*/ 7 w 29"/>
                <a:gd name="T11" fmla="*/ 9 h 12"/>
                <a:gd name="T12" fmla="*/ 0 w 29"/>
                <a:gd name="T13" fmla="*/ 5 h 12"/>
                <a:gd name="T14" fmla="*/ 5 w 29"/>
                <a:gd name="T15" fmla="*/ 0 h 12"/>
                <a:gd name="T16" fmla="*/ 18 w 29"/>
                <a:gd name="T17" fmla="*/ 1 h 12"/>
                <a:gd name="T18" fmla="*/ 22 w 29"/>
                <a:gd name="T19" fmla="*/ 1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
                <a:gd name="T31" fmla="*/ 0 h 12"/>
                <a:gd name="T32" fmla="*/ 29 w 29"/>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 h="12">
                  <a:moveTo>
                    <a:pt x="19" y="1"/>
                  </a:moveTo>
                  <a:cubicBezTo>
                    <a:pt x="22" y="2"/>
                    <a:pt x="25" y="4"/>
                    <a:pt x="28" y="7"/>
                  </a:cubicBezTo>
                  <a:cubicBezTo>
                    <a:pt x="29" y="7"/>
                    <a:pt x="29" y="10"/>
                    <a:pt x="28" y="10"/>
                  </a:cubicBezTo>
                  <a:cubicBezTo>
                    <a:pt x="25" y="11"/>
                    <a:pt x="22" y="8"/>
                    <a:pt x="20" y="9"/>
                  </a:cubicBezTo>
                  <a:cubicBezTo>
                    <a:pt x="18" y="9"/>
                    <a:pt x="18" y="12"/>
                    <a:pt x="16" y="12"/>
                  </a:cubicBezTo>
                  <a:cubicBezTo>
                    <a:pt x="12" y="11"/>
                    <a:pt x="9" y="8"/>
                    <a:pt x="6" y="7"/>
                  </a:cubicBezTo>
                  <a:cubicBezTo>
                    <a:pt x="4" y="6"/>
                    <a:pt x="1" y="6"/>
                    <a:pt x="0" y="4"/>
                  </a:cubicBezTo>
                  <a:cubicBezTo>
                    <a:pt x="0" y="2"/>
                    <a:pt x="3" y="1"/>
                    <a:pt x="4" y="0"/>
                  </a:cubicBezTo>
                  <a:cubicBezTo>
                    <a:pt x="8" y="0"/>
                    <a:pt x="12" y="1"/>
                    <a:pt x="15" y="1"/>
                  </a:cubicBezTo>
                  <a:cubicBezTo>
                    <a:pt x="17" y="1"/>
                    <a:pt x="18" y="0"/>
                    <a:pt x="19"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2" name="Freeform 3515"/>
            <p:cNvSpPr>
              <a:spLocks noChangeAspect="1"/>
            </p:cNvSpPr>
            <p:nvPr/>
          </p:nvSpPr>
          <p:spPr bwMode="auto">
            <a:xfrm>
              <a:off x="7759467" y="9966093"/>
              <a:ext cx="1077842" cy="384731"/>
            </a:xfrm>
            <a:custGeom>
              <a:avLst/>
              <a:gdLst>
                <a:gd name="T0" fmla="*/ 155 w 134"/>
                <a:gd name="T1" fmla="*/ 52 h 52"/>
                <a:gd name="T2" fmla="*/ 160 w 134"/>
                <a:gd name="T3" fmla="*/ 55 h 52"/>
                <a:gd name="T4" fmla="*/ 150 w 134"/>
                <a:gd name="T5" fmla="*/ 58 h 52"/>
                <a:gd name="T6" fmla="*/ 138 w 134"/>
                <a:gd name="T7" fmla="*/ 62 h 52"/>
                <a:gd name="T8" fmla="*/ 120 w 134"/>
                <a:gd name="T9" fmla="*/ 61 h 52"/>
                <a:gd name="T10" fmla="*/ 115 w 134"/>
                <a:gd name="T11" fmla="*/ 63 h 52"/>
                <a:gd name="T12" fmla="*/ 105 w 134"/>
                <a:gd name="T13" fmla="*/ 62 h 52"/>
                <a:gd name="T14" fmla="*/ 106 w 134"/>
                <a:gd name="T15" fmla="*/ 59 h 52"/>
                <a:gd name="T16" fmla="*/ 114 w 134"/>
                <a:gd name="T17" fmla="*/ 52 h 52"/>
                <a:gd name="T18" fmla="*/ 112 w 134"/>
                <a:gd name="T19" fmla="*/ 48 h 52"/>
                <a:gd name="T20" fmla="*/ 101 w 134"/>
                <a:gd name="T21" fmla="*/ 47 h 52"/>
                <a:gd name="T22" fmla="*/ 94 w 134"/>
                <a:gd name="T23" fmla="*/ 41 h 52"/>
                <a:gd name="T24" fmla="*/ 93 w 134"/>
                <a:gd name="T25" fmla="*/ 30 h 52"/>
                <a:gd name="T26" fmla="*/ 83 w 134"/>
                <a:gd name="T27" fmla="*/ 30 h 52"/>
                <a:gd name="T28" fmla="*/ 71 w 134"/>
                <a:gd name="T29" fmla="*/ 27 h 52"/>
                <a:gd name="T30" fmla="*/ 66 w 134"/>
                <a:gd name="T31" fmla="*/ 21 h 52"/>
                <a:gd name="T32" fmla="*/ 58 w 134"/>
                <a:gd name="T33" fmla="*/ 22 h 52"/>
                <a:gd name="T34" fmla="*/ 50 w 134"/>
                <a:gd name="T35" fmla="*/ 19 h 52"/>
                <a:gd name="T36" fmla="*/ 41 w 134"/>
                <a:gd name="T37" fmla="*/ 18 h 52"/>
                <a:gd name="T38" fmla="*/ 43 w 134"/>
                <a:gd name="T39" fmla="*/ 16 h 52"/>
                <a:gd name="T40" fmla="*/ 47 w 134"/>
                <a:gd name="T41" fmla="*/ 13 h 52"/>
                <a:gd name="T42" fmla="*/ 36 w 134"/>
                <a:gd name="T43" fmla="*/ 10 h 52"/>
                <a:gd name="T44" fmla="*/ 24 w 134"/>
                <a:gd name="T45" fmla="*/ 15 h 52"/>
                <a:gd name="T46" fmla="*/ 14 w 134"/>
                <a:gd name="T47" fmla="*/ 21 h 52"/>
                <a:gd name="T48" fmla="*/ 7 w 134"/>
                <a:gd name="T49" fmla="*/ 27 h 52"/>
                <a:gd name="T50" fmla="*/ 0 w 134"/>
                <a:gd name="T51" fmla="*/ 24 h 52"/>
                <a:gd name="T52" fmla="*/ 6 w 134"/>
                <a:gd name="T53" fmla="*/ 21 h 52"/>
                <a:gd name="T54" fmla="*/ 10 w 134"/>
                <a:gd name="T55" fmla="*/ 12 h 52"/>
                <a:gd name="T56" fmla="*/ 24 w 134"/>
                <a:gd name="T57" fmla="*/ 5 h 52"/>
                <a:gd name="T58" fmla="*/ 41 w 134"/>
                <a:gd name="T59" fmla="*/ 0 h 52"/>
                <a:gd name="T60" fmla="*/ 55 w 134"/>
                <a:gd name="T61" fmla="*/ 2 h 52"/>
                <a:gd name="T62" fmla="*/ 65 w 134"/>
                <a:gd name="T63" fmla="*/ 4 h 52"/>
                <a:gd name="T64" fmla="*/ 68 w 134"/>
                <a:gd name="T65" fmla="*/ 6 h 52"/>
                <a:gd name="T66" fmla="*/ 76 w 134"/>
                <a:gd name="T67" fmla="*/ 7 h 52"/>
                <a:gd name="T68" fmla="*/ 82 w 134"/>
                <a:gd name="T69" fmla="*/ 16 h 52"/>
                <a:gd name="T70" fmla="*/ 96 w 134"/>
                <a:gd name="T71" fmla="*/ 17 h 52"/>
                <a:gd name="T72" fmla="*/ 102 w 134"/>
                <a:gd name="T73" fmla="*/ 25 h 52"/>
                <a:gd name="T74" fmla="*/ 105 w 134"/>
                <a:gd name="T75" fmla="*/ 24 h 52"/>
                <a:gd name="T76" fmla="*/ 99 w 134"/>
                <a:gd name="T77" fmla="*/ 17 h 52"/>
                <a:gd name="T78" fmla="*/ 101 w 134"/>
                <a:gd name="T79" fmla="*/ 16 h 52"/>
                <a:gd name="T80" fmla="*/ 109 w 134"/>
                <a:gd name="T81" fmla="*/ 24 h 52"/>
                <a:gd name="T82" fmla="*/ 109 w 134"/>
                <a:gd name="T83" fmla="*/ 28 h 52"/>
                <a:gd name="T84" fmla="*/ 117 w 134"/>
                <a:gd name="T85" fmla="*/ 29 h 52"/>
                <a:gd name="T86" fmla="*/ 127 w 134"/>
                <a:gd name="T87" fmla="*/ 35 h 52"/>
                <a:gd name="T88" fmla="*/ 131 w 134"/>
                <a:gd name="T89" fmla="*/ 40 h 52"/>
                <a:gd name="T90" fmla="*/ 139 w 134"/>
                <a:gd name="T91" fmla="*/ 41 h 52"/>
                <a:gd name="T92" fmla="*/ 135 w 134"/>
                <a:gd name="T93" fmla="*/ 47 h 52"/>
                <a:gd name="T94" fmla="*/ 145 w 134"/>
                <a:gd name="T95" fmla="*/ 46 h 52"/>
                <a:gd name="T96" fmla="*/ 154 w 134"/>
                <a:gd name="T97" fmla="*/ 48 h 52"/>
                <a:gd name="T98" fmla="*/ 155 w 134"/>
                <a:gd name="T99" fmla="*/ 52 h 5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4"/>
                <a:gd name="T151" fmla="*/ 0 h 52"/>
                <a:gd name="T152" fmla="*/ 134 w 134"/>
                <a:gd name="T153" fmla="*/ 52 h 5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4" h="52">
                  <a:moveTo>
                    <a:pt x="129" y="43"/>
                  </a:moveTo>
                  <a:cubicBezTo>
                    <a:pt x="130" y="44"/>
                    <a:pt x="134" y="44"/>
                    <a:pt x="133" y="45"/>
                  </a:cubicBezTo>
                  <a:cubicBezTo>
                    <a:pt x="131" y="47"/>
                    <a:pt x="127" y="47"/>
                    <a:pt x="125" y="48"/>
                  </a:cubicBezTo>
                  <a:cubicBezTo>
                    <a:pt x="122" y="49"/>
                    <a:pt x="119" y="51"/>
                    <a:pt x="115" y="51"/>
                  </a:cubicBezTo>
                  <a:cubicBezTo>
                    <a:pt x="110" y="51"/>
                    <a:pt x="105" y="50"/>
                    <a:pt x="100" y="50"/>
                  </a:cubicBezTo>
                  <a:cubicBezTo>
                    <a:pt x="99" y="50"/>
                    <a:pt x="97" y="52"/>
                    <a:pt x="96" y="52"/>
                  </a:cubicBezTo>
                  <a:cubicBezTo>
                    <a:pt x="93" y="52"/>
                    <a:pt x="90" y="52"/>
                    <a:pt x="87" y="51"/>
                  </a:cubicBezTo>
                  <a:cubicBezTo>
                    <a:pt x="87" y="51"/>
                    <a:pt x="88" y="50"/>
                    <a:pt x="88" y="49"/>
                  </a:cubicBezTo>
                  <a:cubicBezTo>
                    <a:pt x="90" y="47"/>
                    <a:pt x="94" y="46"/>
                    <a:pt x="95" y="43"/>
                  </a:cubicBezTo>
                  <a:cubicBezTo>
                    <a:pt x="95" y="42"/>
                    <a:pt x="94" y="41"/>
                    <a:pt x="93" y="40"/>
                  </a:cubicBezTo>
                  <a:cubicBezTo>
                    <a:pt x="90" y="39"/>
                    <a:pt x="87" y="40"/>
                    <a:pt x="84" y="39"/>
                  </a:cubicBezTo>
                  <a:cubicBezTo>
                    <a:pt x="82" y="38"/>
                    <a:pt x="79" y="36"/>
                    <a:pt x="78" y="34"/>
                  </a:cubicBezTo>
                  <a:cubicBezTo>
                    <a:pt x="77" y="31"/>
                    <a:pt x="79" y="28"/>
                    <a:pt x="77" y="25"/>
                  </a:cubicBezTo>
                  <a:cubicBezTo>
                    <a:pt x="76" y="23"/>
                    <a:pt x="72" y="25"/>
                    <a:pt x="69" y="25"/>
                  </a:cubicBezTo>
                  <a:cubicBezTo>
                    <a:pt x="66" y="24"/>
                    <a:pt x="62" y="24"/>
                    <a:pt x="59" y="22"/>
                  </a:cubicBezTo>
                  <a:cubicBezTo>
                    <a:pt x="57" y="21"/>
                    <a:pt x="57" y="18"/>
                    <a:pt x="55" y="17"/>
                  </a:cubicBezTo>
                  <a:cubicBezTo>
                    <a:pt x="53" y="17"/>
                    <a:pt x="50" y="18"/>
                    <a:pt x="48" y="18"/>
                  </a:cubicBezTo>
                  <a:cubicBezTo>
                    <a:pt x="46" y="18"/>
                    <a:pt x="44" y="16"/>
                    <a:pt x="42" y="16"/>
                  </a:cubicBezTo>
                  <a:cubicBezTo>
                    <a:pt x="40" y="15"/>
                    <a:pt x="36" y="16"/>
                    <a:pt x="34" y="15"/>
                  </a:cubicBezTo>
                  <a:cubicBezTo>
                    <a:pt x="33" y="15"/>
                    <a:pt x="35" y="14"/>
                    <a:pt x="36" y="13"/>
                  </a:cubicBezTo>
                  <a:cubicBezTo>
                    <a:pt x="37" y="12"/>
                    <a:pt x="40" y="12"/>
                    <a:pt x="39" y="11"/>
                  </a:cubicBezTo>
                  <a:cubicBezTo>
                    <a:pt x="37" y="9"/>
                    <a:pt x="33" y="8"/>
                    <a:pt x="30" y="8"/>
                  </a:cubicBezTo>
                  <a:cubicBezTo>
                    <a:pt x="27" y="9"/>
                    <a:pt x="24" y="11"/>
                    <a:pt x="20" y="12"/>
                  </a:cubicBezTo>
                  <a:cubicBezTo>
                    <a:pt x="17" y="14"/>
                    <a:pt x="14" y="15"/>
                    <a:pt x="12" y="17"/>
                  </a:cubicBezTo>
                  <a:cubicBezTo>
                    <a:pt x="9" y="18"/>
                    <a:pt x="8" y="22"/>
                    <a:pt x="6" y="22"/>
                  </a:cubicBezTo>
                  <a:cubicBezTo>
                    <a:pt x="4" y="23"/>
                    <a:pt x="1" y="22"/>
                    <a:pt x="0" y="20"/>
                  </a:cubicBezTo>
                  <a:cubicBezTo>
                    <a:pt x="0" y="19"/>
                    <a:pt x="4" y="19"/>
                    <a:pt x="5" y="17"/>
                  </a:cubicBezTo>
                  <a:cubicBezTo>
                    <a:pt x="6" y="15"/>
                    <a:pt x="6" y="11"/>
                    <a:pt x="8" y="10"/>
                  </a:cubicBezTo>
                  <a:cubicBezTo>
                    <a:pt x="12" y="7"/>
                    <a:pt x="16" y="6"/>
                    <a:pt x="20" y="4"/>
                  </a:cubicBezTo>
                  <a:cubicBezTo>
                    <a:pt x="24" y="3"/>
                    <a:pt x="29" y="1"/>
                    <a:pt x="34" y="0"/>
                  </a:cubicBezTo>
                  <a:cubicBezTo>
                    <a:pt x="38" y="0"/>
                    <a:pt x="42" y="1"/>
                    <a:pt x="46" y="2"/>
                  </a:cubicBezTo>
                  <a:cubicBezTo>
                    <a:pt x="48" y="2"/>
                    <a:pt x="51" y="2"/>
                    <a:pt x="54" y="3"/>
                  </a:cubicBezTo>
                  <a:cubicBezTo>
                    <a:pt x="55" y="3"/>
                    <a:pt x="56" y="4"/>
                    <a:pt x="57" y="5"/>
                  </a:cubicBezTo>
                  <a:cubicBezTo>
                    <a:pt x="59" y="5"/>
                    <a:pt x="61" y="4"/>
                    <a:pt x="63" y="6"/>
                  </a:cubicBezTo>
                  <a:cubicBezTo>
                    <a:pt x="66" y="7"/>
                    <a:pt x="65" y="12"/>
                    <a:pt x="68" y="13"/>
                  </a:cubicBezTo>
                  <a:cubicBezTo>
                    <a:pt x="72" y="15"/>
                    <a:pt x="76" y="13"/>
                    <a:pt x="80" y="14"/>
                  </a:cubicBezTo>
                  <a:cubicBezTo>
                    <a:pt x="82" y="15"/>
                    <a:pt x="83" y="19"/>
                    <a:pt x="85" y="21"/>
                  </a:cubicBezTo>
                  <a:cubicBezTo>
                    <a:pt x="86" y="21"/>
                    <a:pt x="88" y="20"/>
                    <a:pt x="87" y="20"/>
                  </a:cubicBezTo>
                  <a:cubicBezTo>
                    <a:pt x="86" y="17"/>
                    <a:pt x="83" y="16"/>
                    <a:pt x="82" y="14"/>
                  </a:cubicBezTo>
                  <a:cubicBezTo>
                    <a:pt x="82" y="13"/>
                    <a:pt x="83" y="12"/>
                    <a:pt x="84" y="13"/>
                  </a:cubicBezTo>
                  <a:cubicBezTo>
                    <a:pt x="86" y="15"/>
                    <a:pt x="89" y="17"/>
                    <a:pt x="91" y="20"/>
                  </a:cubicBezTo>
                  <a:cubicBezTo>
                    <a:pt x="92" y="21"/>
                    <a:pt x="90" y="22"/>
                    <a:pt x="91" y="23"/>
                  </a:cubicBezTo>
                  <a:cubicBezTo>
                    <a:pt x="92" y="24"/>
                    <a:pt x="95" y="23"/>
                    <a:pt x="97" y="24"/>
                  </a:cubicBezTo>
                  <a:cubicBezTo>
                    <a:pt x="100" y="25"/>
                    <a:pt x="103" y="27"/>
                    <a:pt x="106" y="29"/>
                  </a:cubicBezTo>
                  <a:cubicBezTo>
                    <a:pt x="107" y="30"/>
                    <a:pt x="108" y="32"/>
                    <a:pt x="109" y="33"/>
                  </a:cubicBezTo>
                  <a:cubicBezTo>
                    <a:pt x="111" y="34"/>
                    <a:pt x="115" y="32"/>
                    <a:pt x="116" y="34"/>
                  </a:cubicBezTo>
                  <a:cubicBezTo>
                    <a:pt x="117" y="36"/>
                    <a:pt x="110" y="38"/>
                    <a:pt x="112" y="39"/>
                  </a:cubicBezTo>
                  <a:cubicBezTo>
                    <a:pt x="115" y="41"/>
                    <a:pt x="118" y="38"/>
                    <a:pt x="121" y="38"/>
                  </a:cubicBezTo>
                  <a:cubicBezTo>
                    <a:pt x="124" y="38"/>
                    <a:pt x="126" y="39"/>
                    <a:pt x="128" y="40"/>
                  </a:cubicBezTo>
                  <a:cubicBezTo>
                    <a:pt x="128" y="41"/>
                    <a:pt x="128" y="43"/>
                    <a:pt x="129" y="4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3" name="Freeform 3516"/>
            <p:cNvSpPr>
              <a:spLocks noChangeAspect="1"/>
            </p:cNvSpPr>
            <p:nvPr/>
          </p:nvSpPr>
          <p:spPr bwMode="auto">
            <a:xfrm>
              <a:off x="7920141" y="10124871"/>
              <a:ext cx="73639" cy="54960"/>
            </a:xfrm>
            <a:custGeom>
              <a:avLst/>
              <a:gdLst>
                <a:gd name="T0" fmla="*/ 6 w 9"/>
                <a:gd name="T1" fmla="*/ 0 h 8"/>
                <a:gd name="T2" fmla="*/ 10 w 9"/>
                <a:gd name="T3" fmla="*/ 7 h 8"/>
                <a:gd name="T4" fmla="*/ 1 w 9"/>
                <a:gd name="T5" fmla="*/ 8 h 8"/>
                <a:gd name="T6" fmla="*/ 2 w 9"/>
                <a:gd name="T7" fmla="*/ 5 h 8"/>
                <a:gd name="T8" fmla="*/ 1 w 9"/>
                <a:gd name="T9" fmla="*/ 1 h 8"/>
                <a:gd name="T10" fmla="*/ 6 w 9"/>
                <a:gd name="T11" fmla="*/ 0 h 8"/>
                <a:gd name="T12" fmla="*/ 0 60000 65536"/>
                <a:gd name="T13" fmla="*/ 0 60000 65536"/>
                <a:gd name="T14" fmla="*/ 0 60000 65536"/>
                <a:gd name="T15" fmla="*/ 0 60000 65536"/>
                <a:gd name="T16" fmla="*/ 0 60000 65536"/>
                <a:gd name="T17" fmla="*/ 0 60000 65536"/>
                <a:gd name="T18" fmla="*/ 0 w 9"/>
                <a:gd name="T19" fmla="*/ 0 h 8"/>
                <a:gd name="T20" fmla="*/ 9 w 9"/>
                <a:gd name="T21" fmla="*/ 8 h 8"/>
              </a:gdLst>
              <a:ahLst/>
              <a:cxnLst>
                <a:cxn ang="T12">
                  <a:pos x="T0" y="T1"/>
                </a:cxn>
                <a:cxn ang="T13">
                  <a:pos x="T2" y="T3"/>
                </a:cxn>
                <a:cxn ang="T14">
                  <a:pos x="T4" y="T5"/>
                </a:cxn>
                <a:cxn ang="T15">
                  <a:pos x="T6" y="T7"/>
                </a:cxn>
                <a:cxn ang="T16">
                  <a:pos x="T8" y="T9"/>
                </a:cxn>
                <a:cxn ang="T17">
                  <a:pos x="T10" y="T11"/>
                </a:cxn>
              </a:cxnLst>
              <a:rect l="T18" t="T19" r="T20" b="T21"/>
              <a:pathLst>
                <a:path w="9" h="8">
                  <a:moveTo>
                    <a:pt x="5" y="0"/>
                  </a:moveTo>
                  <a:cubicBezTo>
                    <a:pt x="6" y="2"/>
                    <a:pt x="9" y="4"/>
                    <a:pt x="8" y="6"/>
                  </a:cubicBezTo>
                  <a:cubicBezTo>
                    <a:pt x="7" y="8"/>
                    <a:pt x="3" y="8"/>
                    <a:pt x="1" y="7"/>
                  </a:cubicBezTo>
                  <a:cubicBezTo>
                    <a:pt x="0" y="7"/>
                    <a:pt x="2" y="5"/>
                    <a:pt x="2" y="4"/>
                  </a:cubicBezTo>
                  <a:cubicBezTo>
                    <a:pt x="2" y="3"/>
                    <a:pt x="1" y="2"/>
                    <a:pt x="1" y="1"/>
                  </a:cubicBezTo>
                  <a:cubicBezTo>
                    <a:pt x="2" y="0"/>
                    <a:pt x="4" y="0"/>
                    <a:pt x="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4" name="Freeform 3517"/>
            <p:cNvSpPr>
              <a:spLocks noChangeAspect="1"/>
            </p:cNvSpPr>
            <p:nvPr/>
          </p:nvSpPr>
          <p:spPr bwMode="auto">
            <a:xfrm>
              <a:off x="8435628" y="9764564"/>
              <a:ext cx="60255" cy="85490"/>
            </a:xfrm>
            <a:custGeom>
              <a:avLst/>
              <a:gdLst>
                <a:gd name="T0" fmla="*/ 6 w 7"/>
                <a:gd name="T1" fmla="*/ 1 h 12"/>
                <a:gd name="T2" fmla="*/ 4 w 7"/>
                <a:gd name="T3" fmla="*/ 1 h 12"/>
                <a:gd name="T4" fmla="*/ 0 w 7"/>
                <a:gd name="T5" fmla="*/ 9 h 12"/>
                <a:gd name="T6" fmla="*/ 4 w 7"/>
                <a:gd name="T7" fmla="*/ 13 h 12"/>
                <a:gd name="T8" fmla="*/ 9 w 7"/>
                <a:gd name="T9" fmla="*/ 11 h 12"/>
                <a:gd name="T10" fmla="*/ 6 w 7"/>
                <a:gd name="T11" fmla="*/ 1 h 12"/>
                <a:gd name="T12" fmla="*/ 0 60000 65536"/>
                <a:gd name="T13" fmla="*/ 0 60000 65536"/>
                <a:gd name="T14" fmla="*/ 0 60000 65536"/>
                <a:gd name="T15" fmla="*/ 0 60000 65536"/>
                <a:gd name="T16" fmla="*/ 0 60000 65536"/>
                <a:gd name="T17" fmla="*/ 0 60000 65536"/>
                <a:gd name="T18" fmla="*/ 0 w 7"/>
                <a:gd name="T19" fmla="*/ 0 h 12"/>
                <a:gd name="T20" fmla="*/ 7 w 7"/>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7" h="12">
                  <a:moveTo>
                    <a:pt x="5" y="1"/>
                  </a:moveTo>
                  <a:cubicBezTo>
                    <a:pt x="5" y="0"/>
                    <a:pt x="3" y="0"/>
                    <a:pt x="3" y="1"/>
                  </a:cubicBezTo>
                  <a:cubicBezTo>
                    <a:pt x="1" y="3"/>
                    <a:pt x="0" y="5"/>
                    <a:pt x="0" y="8"/>
                  </a:cubicBezTo>
                  <a:cubicBezTo>
                    <a:pt x="0" y="9"/>
                    <a:pt x="1" y="11"/>
                    <a:pt x="3" y="11"/>
                  </a:cubicBezTo>
                  <a:cubicBezTo>
                    <a:pt x="5" y="12"/>
                    <a:pt x="6" y="10"/>
                    <a:pt x="7" y="9"/>
                  </a:cubicBezTo>
                  <a:cubicBezTo>
                    <a:pt x="7" y="6"/>
                    <a:pt x="7" y="3"/>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5" name="Freeform 3518"/>
            <p:cNvSpPr>
              <a:spLocks noChangeAspect="1"/>
            </p:cNvSpPr>
            <p:nvPr/>
          </p:nvSpPr>
          <p:spPr bwMode="auto">
            <a:xfrm>
              <a:off x="8375370" y="9581366"/>
              <a:ext cx="133896" cy="30540"/>
            </a:xfrm>
            <a:custGeom>
              <a:avLst/>
              <a:gdLst>
                <a:gd name="T0" fmla="*/ 18 w 17"/>
                <a:gd name="T1" fmla="*/ 0 h 4"/>
                <a:gd name="T2" fmla="*/ 19 w 17"/>
                <a:gd name="T3" fmla="*/ 3 h 4"/>
                <a:gd name="T4" fmla="*/ 13 w 17"/>
                <a:gd name="T5" fmla="*/ 3 h 4"/>
                <a:gd name="T6" fmla="*/ 5 w 17"/>
                <a:gd name="T7" fmla="*/ 5 h 4"/>
                <a:gd name="T8" fmla="*/ 1 w 17"/>
                <a:gd name="T9" fmla="*/ 1 h 4"/>
                <a:gd name="T10" fmla="*/ 7 w 17"/>
                <a:gd name="T11" fmla="*/ 1 h 4"/>
                <a:gd name="T12" fmla="*/ 14 w 17"/>
                <a:gd name="T13" fmla="*/ 0 h 4"/>
                <a:gd name="T14" fmla="*/ 18 w 17"/>
                <a:gd name="T15" fmla="*/ 0 h 4"/>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4"/>
                <a:gd name="T26" fmla="*/ 17 w 17"/>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4">
                  <a:moveTo>
                    <a:pt x="15" y="0"/>
                  </a:moveTo>
                  <a:cubicBezTo>
                    <a:pt x="16" y="1"/>
                    <a:pt x="17" y="2"/>
                    <a:pt x="16" y="2"/>
                  </a:cubicBezTo>
                  <a:cubicBezTo>
                    <a:pt x="15" y="3"/>
                    <a:pt x="13" y="2"/>
                    <a:pt x="11" y="2"/>
                  </a:cubicBezTo>
                  <a:cubicBezTo>
                    <a:pt x="9" y="2"/>
                    <a:pt x="7" y="4"/>
                    <a:pt x="4" y="4"/>
                  </a:cubicBezTo>
                  <a:cubicBezTo>
                    <a:pt x="3" y="4"/>
                    <a:pt x="0" y="2"/>
                    <a:pt x="1" y="1"/>
                  </a:cubicBezTo>
                  <a:cubicBezTo>
                    <a:pt x="2" y="0"/>
                    <a:pt x="4" y="1"/>
                    <a:pt x="6" y="1"/>
                  </a:cubicBezTo>
                  <a:cubicBezTo>
                    <a:pt x="8" y="1"/>
                    <a:pt x="10" y="0"/>
                    <a:pt x="12" y="0"/>
                  </a:cubicBezTo>
                  <a:cubicBezTo>
                    <a:pt x="13" y="0"/>
                    <a:pt x="14" y="0"/>
                    <a:pt x="1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6" name="Freeform 3519"/>
            <p:cNvSpPr>
              <a:spLocks noChangeAspect="1"/>
            </p:cNvSpPr>
            <p:nvPr/>
          </p:nvSpPr>
          <p:spPr bwMode="auto">
            <a:xfrm>
              <a:off x="8522661" y="9556944"/>
              <a:ext cx="60255" cy="140455"/>
            </a:xfrm>
            <a:custGeom>
              <a:avLst/>
              <a:gdLst>
                <a:gd name="T0" fmla="*/ 1 w 7"/>
                <a:gd name="T1" fmla="*/ 1 h 19"/>
                <a:gd name="T2" fmla="*/ 3 w 7"/>
                <a:gd name="T3" fmla="*/ 6 h 19"/>
                <a:gd name="T4" fmla="*/ 6 w 7"/>
                <a:gd name="T5" fmla="*/ 7 h 19"/>
                <a:gd name="T6" fmla="*/ 4 w 7"/>
                <a:gd name="T7" fmla="*/ 16 h 19"/>
                <a:gd name="T8" fmla="*/ 1 w 7"/>
                <a:gd name="T9" fmla="*/ 19 h 19"/>
                <a:gd name="T10" fmla="*/ 4 w 7"/>
                <a:gd name="T11" fmla="*/ 22 h 19"/>
                <a:gd name="T12" fmla="*/ 5 w 7"/>
                <a:gd name="T13" fmla="*/ 18 h 19"/>
                <a:gd name="T14" fmla="*/ 9 w 7"/>
                <a:gd name="T15" fmla="*/ 8 h 19"/>
                <a:gd name="T16" fmla="*/ 9 w 7"/>
                <a:gd name="T17" fmla="*/ 6 h 19"/>
                <a:gd name="T18" fmla="*/ 5 w 7"/>
                <a:gd name="T19" fmla="*/ 4 h 19"/>
                <a:gd name="T20" fmla="*/ 1 w 7"/>
                <a:gd name="T21" fmla="*/ 1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
                <a:gd name="T34" fmla="*/ 0 h 19"/>
                <a:gd name="T35" fmla="*/ 7 w 7"/>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 h="19">
                  <a:moveTo>
                    <a:pt x="1" y="1"/>
                  </a:moveTo>
                  <a:cubicBezTo>
                    <a:pt x="0" y="2"/>
                    <a:pt x="1" y="4"/>
                    <a:pt x="2" y="5"/>
                  </a:cubicBezTo>
                  <a:cubicBezTo>
                    <a:pt x="3" y="6"/>
                    <a:pt x="5" y="5"/>
                    <a:pt x="5" y="6"/>
                  </a:cubicBezTo>
                  <a:cubicBezTo>
                    <a:pt x="6" y="9"/>
                    <a:pt x="4" y="11"/>
                    <a:pt x="3" y="13"/>
                  </a:cubicBezTo>
                  <a:cubicBezTo>
                    <a:pt x="3" y="14"/>
                    <a:pt x="1" y="15"/>
                    <a:pt x="1" y="16"/>
                  </a:cubicBezTo>
                  <a:cubicBezTo>
                    <a:pt x="1" y="17"/>
                    <a:pt x="2" y="19"/>
                    <a:pt x="3" y="18"/>
                  </a:cubicBezTo>
                  <a:cubicBezTo>
                    <a:pt x="4" y="18"/>
                    <a:pt x="4" y="16"/>
                    <a:pt x="4" y="15"/>
                  </a:cubicBezTo>
                  <a:cubicBezTo>
                    <a:pt x="5" y="12"/>
                    <a:pt x="6" y="10"/>
                    <a:pt x="7" y="7"/>
                  </a:cubicBezTo>
                  <a:cubicBezTo>
                    <a:pt x="7" y="6"/>
                    <a:pt x="7" y="6"/>
                    <a:pt x="7" y="5"/>
                  </a:cubicBezTo>
                  <a:cubicBezTo>
                    <a:pt x="6" y="4"/>
                    <a:pt x="5" y="4"/>
                    <a:pt x="4" y="3"/>
                  </a:cubicBezTo>
                  <a:cubicBezTo>
                    <a:pt x="3" y="2"/>
                    <a:pt x="2"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7" name="Freeform 3520"/>
            <p:cNvSpPr>
              <a:spLocks noChangeAspect="1"/>
            </p:cNvSpPr>
            <p:nvPr/>
          </p:nvSpPr>
          <p:spPr bwMode="auto">
            <a:xfrm>
              <a:off x="8596303" y="9734034"/>
              <a:ext cx="60255" cy="85490"/>
            </a:xfrm>
            <a:custGeom>
              <a:avLst/>
              <a:gdLst>
                <a:gd name="T0" fmla="*/ 0 w 7"/>
                <a:gd name="T1" fmla="*/ 1 h 12"/>
                <a:gd name="T2" fmla="*/ 6 w 7"/>
                <a:gd name="T3" fmla="*/ 6 h 12"/>
                <a:gd name="T4" fmla="*/ 8 w 7"/>
                <a:gd name="T5" fmla="*/ 13 h 12"/>
                <a:gd name="T6" fmla="*/ 9 w 7"/>
                <a:gd name="T7" fmla="*/ 12 h 12"/>
                <a:gd name="T8" fmla="*/ 8 w 7"/>
                <a:gd name="T9" fmla="*/ 5 h 12"/>
                <a:gd name="T10" fmla="*/ 4 w 7"/>
                <a:gd name="T11" fmla="*/ 0 h 12"/>
                <a:gd name="T12" fmla="*/ 0 w 7"/>
                <a:gd name="T13" fmla="*/ 1 h 12"/>
                <a:gd name="T14" fmla="*/ 0 60000 65536"/>
                <a:gd name="T15" fmla="*/ 0 60000 65536"/>
                <a:gd name="T16" fmla="*/ 0 60000 65536"/>
                <a:gd name="T17" fmla="*/ 0 60000 65536"/>
                <a:gd name="T18" fmla="*/ 0 60000 65536"/>
                <a:gd name="T19" fmla="*/ 0 60000 65536"/>
                <a:gd name="T20" fmla="*/ 0 60000 65536"/>
                <a:gd name="T21" fmla="*/ 0 w 7"/>
                <a:gd name="T22" fmla="*/ 0 h 12"/>
                <a:gd name="T23" fmla="*/ 7 w 7"/>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2">
                  <a:moveTo>
                    <a:pt x="0" y="1"/>
                  </a:moveTo>
                  <a:cubicBezTo>
                    <a:pt x="1" y="3"/>
                    <a:pt x="4" y="3"/>
                    <a:pt x="5" y="5"/>
                  </a:cubicBezTo>
                  <a:cubicBezTo>
                    <a:pt x="6" y="7"/>
                    <a:pt x="5" y="9"/>
                    <a:pt x="6" y="11"/>
                  </a:cubicBezTo>
                  <a:cubicBezTo>
                    <a:pt x="6" y="12"/>
                    <a:pt x="7" y="11"/>
                    <a:pt x="7" y="10"/>
                  </a:cubicBezTo>
                  <a:cubicBezTo>
                    <a:pt x="7" y="8"/>
                    <a:pt x="7" y="6"/>
                    <a:pt x="6" y="4"/>
                  </a:cubicBezTo>
                  <a:cubicBezTo>
                    <a:pt x="6" y="2"/>
                    <a:pt x="4" y="1"/>
                    <a:pt x="3" y="0"/>
                  </a:cubicBezTo>
                  <a:cubicBezTo>
                    <a:pt x="2" y="0"/>
                    <a:pt x="0" y="0"/>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8" name="Freeform 3156"/>
            <p:cNvSpPr>
              <a:spLocks noChangeAspect="1"/>
            </p:cNvSpPr>
            <p:nvPr/>
          </p:nvSpPr>
          <p:spPr bwMode="auto">
            <a:xfrm>
              <a:off x="14541160" y="1862506"/>
              <a:ext cx="80338" cy="67176"/>
            </a:xfrm>
            <a:custGeom>
              <a:avLst/>
              <a:gdLst>
                <a:gd name="T0" fmla="*/ 8 w 10"/>
                <a:gd name="T1" fmla="*/ 5 h 9"/>
                <a:gd name="T2" fmla="*/ 12 w 10"/>
                <a:gd name="T3" fmla="*/ 11 h 9"/>
                <a:gd name="T4" fmla="*/ 5 w 10"/>
                <a:gd name="T5" fmla="*/ 7 h 9"/>
                <a:gd name="T6" fmla="*/ 1 w 10"/>
                <a:gd name="T7" fmla="*/ 0 h 9"/>
                <a:gd name="T8" fmla="*/ 8 w 10"/>
                <a:gd name="T9" fmla="*/ 5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7" y="4"/>
                  </a:moveTo>
                  <a:cubicBezTo>
                    <a:pt x="8" y="5"/>
                    <a:pt x="10" y="8"/>
                    <a:pt x="10" y="9"/>
                  </a:cubicBezTo>
                  <a:cubicBezTo>
                    <a:pt x="9" y="9"/>
                    <a:pt x="5" y="7"/>
                    <a:pt x="4" y="6"/>
                  </a:cubicBezTo>
                  <a:cubicBezTo>
                    <a:pt x="2" y="4"/>
                    <a:pt x="0" y="0"/>
                    <a:pt x="1" y="0"/>
                  </a:cubicBezTo>
                  <a:cubicBezTo>
                    <a:pt x="2" y="0"/>
                    <a:pt x="5" y="3"/>
                    <a:pt x="7"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39" name="Freeform 3179"/>
            <p:cNvSpPr>
              <a:spLocks noChangeAspect="1"/>
            </p:cNvSpPr>
            <p:nvPr/>
          </p:nvSpPr>
          <p:spPr bwMode="auto">
            <a:xfrm>
              <a:off x="14654975" y="1856406"/>
              <a:ext cx="66949" cy="48855"/>
            </a:xfrm>
            <a:custGeom>
              <a:avLst/>
              <a:gdLst>
                <a:gd name="T0" fmla="*/ 6 w 8"/>
                <a:gd name="T1" fmla="*/ 5 h 7"/>
                <a:gd name="T2" fmla="*/ 9 w 8"/>
                <a:gd name="T3" fmla="*/ 8 h 7"/>
                <a:gd name="T4" fmla="*/ 5 w 8"/>
                <a:gd name="T5" fmla="*/ 6 h 7"/>
                <a:gd name="T6" fmla="*/ 1 w 8"/>
                <a:gd name="T7" fmla="*/ 0 h 7"/>
                <a:gd name="T8" fmla="*/ 6 w 8"/>
                <a:gd name="T9" fmla="*/ 5 h 7"/>
                <a:gd name="T10" fmla="*/ 0 60000 65536"/>
                <a:gd name="T11" fmla="*/ 0 60000 65536"/>
                <a:gd name="T12" fmla="*/ 0 60000 65536"/>
                <a:gd name="T13" fmla="*/ 0 60000 65536"/>
                <a:gd name="T14" fmla="*/ 0 60000 65536"/>
                <a:gd name="T15" fmla="*/ 0 w 8"/>
                <a:gd name="T16" fmla="*/ 0 h 7"/>
                <a:gd name="T17" fmla="*/ 8 w 8"/>
                <a:gd name="T18" fmla="*/ 7 h 7"/>
              </a:gdLst>
              <a:ahLst/>
              <a:cxnLst>
                <a:cxn ang="T10">
                  <a:pos x="T0" y="T1"/>
                </a:cxn>
                <a:cxn ang="T11">
                  <a:pos x="T2" y="T3"/>
                </a:cxn>
                <a:cxn ang="T12">
                  <a:pos x="T4" y="T5"/>
                </a:cxn>
                <a:cxn ang="T13">
                  <a:pos x="T6" y="T7"/>
                </a:cxn>
                <a:cxn ang="T14">
                  <a:pos x="T8" y="T9"/>
                </a:cxn>
              </a:cxnLst>
              <a:rect l="T15" t="T16" r="T17" b="T18"/>
              <a:pathLst>
                <a:path w="8" h="7">
                  <a:moveTo>
                    <a:pt x="5" y="4"/>
                  </a:moveTo>
                  <a:cubicBezTo>
                    <a:pt x="6" y="5"/>
                    <a:pt x="8" y="7"/>
                    <a:pt x="7" y="7"/>
                  </a:cubicBezTo>
                  <a:cubicBezTo>
                    <a:pt x="7" y="7"/>
                    <a:pt x="5" y="6"/>
                    <a:pt x="4" y="5"/>
                  </a:cubicBezTo>
                  <a:cubicBezTo>
                    <a:pt x="2" y="3"/>
                    <a:pt x="0" y="1"/>
                    <a:pt x="1" y="0"/>
                  </a:cubicBezTo>
                  <a:cubicBezTo>
                    <a:pt x="1" y="0"/>
                    <a:pt x="4" y="3"/>
                    <a:pt x="5"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0" name="Freeform 3180"/>
            <p:cNvSpPr>
              <a:spLocks noChangeAspect="1"/>
            </p:cNvSpPr>
            <p:nvPr/>
          </p:nvSpPr>
          <p:spPr bwMode="auto">
            <a:xfrm>
              <a:off x="14688446" y="1929681"/>
              <a:ext cx="46864" cy="36644"/>
            </a:xfrm>
            <a:custGeom>
              <a:avLst/>
              <a:gdLst>
                <a:gd name="T0" fmla="*/ 5 w 6"/>
                <a:gd name="T1" fmla="*/ 2 h 5"/>
                <a:gd name="T2" fmla="*/ 6 w 6"/>
                <a:gd name="T3" fmla="*/ 6 h 5"/>
                <a:gd name="T4" fmla="*/ 2 w 6"/>
                <a:gd name="T5" fmla="*/ 4 h 5"/>
                <a:gd name="T6" fmla="*/ 1 w 6"/>
                <a:gd name="T7" fmla="*/ 0 h 5"/>
                <a:gd name="T8" fmla="*/ 5 w 6"/>
                <a:gd name="T9" fmla="*/ 2 h 5"/>
                <a:gd name="T10" fmla="*/ 0 60000 65536"/>
                <a:gd name="T11" fmla="*/ 0 60000 65536"/>
                <a:gd name="T12" fmla="*/ 0 60000 65536"/>
                <a:gd name="T13" fmla="*/ 0 60000 65536"/>
                <a:gd name="T14" fmla="*/ 0 60000 65536"/>
                <a:gd name="T15" fmla="*/ 0 w 6"/>
                <a:gd name="T16" fmla="*/ 0 h 5"/>
                <a:gd name="T17" fmla="*/ 6 w 6"/>
                <a:gd name="T18" fmla="*/ 5 h 5"/>
              </a:gdLst>
              <a:ahLst/>
              <a:cxnLst>
                <a:cxn ang="T10">
                  <a:pos x="T0" y="T1"/>
                </a:cxn>
                <a:cxn ang="T11">
                  <a:pos x="T2" y="T3"/>
                </a:cxn>
                <a:cxn ang="T12">
                  <a:pos x="T4" y="T5"/>
                </a:cxn>
                <a:cxn ang="T13">
                  <a:pos x="T6" y="T7"/>
                </a:cxn>
                <a:cxn ang="T14">
                  <a:pos x="T8" y="T9"/>
                </a:cxn>
              </a:cxnLst>
              <a:rect l="T15" t="T16" r="T17" b="T18"/>
              <a:pathLst>
                <a:path w="6" h="5">
                  <a:moveTo>
                    <a:pt x="4" y="2"/>
                  </a:moveTo>
                  <a:cubicBezTo>
                    <a:pt x="4" y="3"/>
                    <a:pt x="6" y="5"/>
                    <a:pt x="5" y="5"/>
                  </a:cubicBezTo>
                  <a:cubicBezTo>
                    <a:pt x="5" y="5"/>
                    <a:pt x="3" y="4"/>
                    <a:pt x="2" y="3"/>
                  </a:cubicBezTo>
                  <a:cubicBezTo>
                    <a:pt x="1" y="1"/>
                    <a:pt x="0" y="0"/>
                    <a:pt x="1" y="0"/>
                  </a:cubicBezTo>
                  <a:cubicBezTo>
                    <a:pt x="1" y="0"/>
                    <a:pt x="2" y="1"/>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1" name="Freeform 3181"/>
            <p:cNvSpPr>
              <a:spLocks noChangeAspect="1"/>
            </p:cNvSpPr>
            <p:nvPr/>
          </p:nvSpPr>
          <p:spPr bwMode="auto">
            <a:xfrm>
              <a:off x="12211426" y="1795339"/>
              <a:ext cx="33477" cy="24422"/>
            </a:xfrm>
            <a:custGeom>
              <a:avLst/>
              <a:gdLst>
                <a:gd name="T0" fmla="*/ 4 w 4"/>
                <a:gd name="T1" fmla="*/ 3 h 3"/>
                <a:gd name="T2" fmla="*/ 5 w 4"/>
                <a:gd name="T3" fmla="*/ 4 h 3"/>
                <a:gd name="T4" fmla="*/ 3 w 4"/>
                <a:gd name="T5" fmla="*/ 3 h 3"/>
                <a:gd name="T6" fmla="*/ 0 w 4"/>
                <a:gd name="T7" fmla="*/ 0 h 3"/>
                <a:gd name="T8" fmla="*/ 4 w 4"/>
                <a:gd name="T9" fmla="*/ 3 h 3"/>
                <a:gd name="T10" fmla="*/ 0 60000 65536"/>
                <a:gd name="T11" fmla="*/ 0 60000 65536"/>
                <a:gd name="T12" fmla="*/ 0 60000 65536"/>
                <a:gd name="T13" fmla="*/ 0 60000 65536"/>
                <a:gd name="T14" fmla="*/ 0 60000 65536"/>
                <a:gd name="T15" fmla="*/ 0 w 4"/>
                <a:gd name="T16" fmla="*/ 0 h 3"/>
                <a:gd name="T17" fmla="*/ 4 w 4"/>
                <a:gd name="T18" fmla="*/ 3 h 3"/>
              </a:gdLst>
              <a:ahLst/>
              <a:cxnLst>
                <a:cxn ang="T10">
                  <a:pos x="T0" y="T1"/>
                </a:cxn>
                <a:cxn ang="T11">
                  <a:pos x="T2" y="T3"/>
                </a:cxn>
                <a:cxn ang="T12">
                  <a:pos x="T4" y="T5"/>
                </a:cxn>
                <a:cxn ang="T13">
                  <a:pos x="T6" y="T7"/>
                </a:cxn>
                <a:cxn ang="T14">
                  <a:pos x="T8" y="T9"/>
                </a:cxn>
              </a:cxnLst>
              <a:rect l="T15" t="T16" r="T17" b="T18"/>
              <a:pathLst>
                <a:path w="4" h="3">
                  <a:moveTo>
                    <a:pt x="3" y="2"/>
                  </a:moveTo>
                  <a:cubicBezTo>
                    <a:pt x="3" y="2"/>
                    <a:pt x="4" y="3"/>
                    <a:pt x="4" y="3"/>
                  </a:cubicBezTo>
                  <a:cubicBezTo>
                    <a:pt x="3" y="3"/>
                    <a:pt x="2" y="3"/>
                    <a:pt x="2" y="2"/>
                  </a:cubicBezTo>
                  <a:cubicBezTo>
                    <a:pt x="1" y="2"/>
                    <a:pt x="0" y="1"/>
                    <a:pt x="0" y="0"/>
                  </a:cubicBezTo>
                  <a:cubicBezTo>
                    <a:pt x="1" y="0"/>
                    <a:pt x="2" y="1"/>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2" name="Freeform 3182"/>
            <p:cNvSpPr>
              <a:spLocks noChangeAspect="1"/>
            </p:cNvSpPr>
            <p:nvPr/>
          </p:nvSpPr>
          <p:spPr bwMode="auto">
            <a:xfrm>
              <a:off x="12305142" y="1728166"/>
              <a:ext cx="60255" cy="42751"/>
            </a:xfrm>
            <a:custGeom>
              <a:avLst/>
              <a:gdLst>
                <a:gd name="T0" fmla="*/ 7 w 8"/>
                <a:gd name="T1" fmla="*/ 4 h 6"/>
                <a:gd name="T2" fmla="*/ 9 w 8"/>
                <a:gd name="T3" fmla="*/ 7 h 6"/>
                <a:gd name="T4" fmla="*/ 5 w 8"/>
                <a:gd name="T5" fmla="*/ 5 h 6"/>
                <a:gd name="T6" fmla="*/ 1 w 8"/>
                <a:gd name="T7" fmla="*/ 1 h 6"/>
                <a:gd name="T8" fmla="*/ 7 w 8"/>
                <a:gd name="T9" fmla="*/ 4 h 6"/>
                <a:gd name="T10" fmla="*/ 0 60000 65536"/>
                <a:gd name="T11" fmla="*/ 0 60000 65536"/>
                <a:gd name="T12" fmla="*/ 0 60000 65536"/>
                <a:gd name="T13" fmla="*/ 0 60000 65536"/>
                <a:gd name="T14" fmla="*/ 0 60000 65536"/>
                <a:gd name="T15" fmla="*/ 0 w 8"/>
                <a:gd name="T16" fmla="*/ 0 h 6"/>
                <a:gd name="T17" fmla="*/ 8 w 8"/>
                <a:gd name="T18" fmla="*/ 6 h 6"/>
              </a:gdLst>
              <a:ahLst/>
              <a:cxnLst>
                <a:cxn ang="T10">
                  <a:pos x="T0" y="T1"/>
                </a:cxn>
                <a:cxn ang="T11">
                  <a:pos x="T2" y="T3"/>
                </a:cxn>
                <a:cxn ang="T12">
                  <a:pos x="T4" y="T5"/>
                </a:cxn>
                <a:cxn ang="T13">
                  <a:pos x="T6" y="T7"/>
                </a:cxn>
                <a:cxn ang="T14">
                  <a:pos x="T8" y="T9"/>
                </a:cxn>
              </a:cxnLst>
              <a:rect l="T15" t="T16" r="T17" b="T18"/>
              <a:pathLst>
                <a:path w="8" h="6">
                  <a:moveTo>
                    <a:pt x="6" y="3"/>
                  </a:moveTo>
                  <a:cubicBezTo>
                    <a:pt x="7" y="3"/>
                    <a:pt x="8" y="5"/>
                    <a:pt x="8" y="6"/>
                  </a:cubicBezTo>
                  <a:cubicBezTo>
                    <a:pt x="7" y="6"/>
                    <a:pt x="5" y="5"/>
                    <a:pt x="4" y="4"/>
                  </a:cubicBezTo>
                  <a:cubicBezTo>
                    <a:pt x="2" y="4"/>
                    <a:pt x="0" y="1"/>
                    <a:pt x="1" y="1"/>
                  </a:cubicBezTo>
                  <a:cubicBezTo>
                    <a:pt x="2" y="0"/>
                    <a:pt x="4" y="2"/>
                    <a:pt x="6"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3" name="Freeform 3183"/>
            <p:cNvSpPr>
              <a:spLocks noChangeAspect="1"/>
            </p:cNvSpPr>
            <p:nvPr/>
          </p:nvSpPr>
          <p:spPr bwMode="auto">
            <a:xfrm>
              <a:off x="12847412" y="1648777"/>
              <a:ext cx="120509" cy="42751"/>
            </a:xfrm>
            <a:custGeom>
              <a:avLst/>
              <a:gdLst>
                <a:gd name="T0" fmla="*/ 11 w 15"/>
                <a:gd name="T1" fmla="*/ 4 h 6"/>
                <a:gd name="T2" fmla="*/ 17 w 15"/>
                <a:gd name="T3" fmla="*/ 6 h 6"/>
                <a:gd name="T4" fmla="*/ 10 w 15"/>
                <a:gd name="T5" fmla="*/ 6 h 6"/>
                <a:gd name="T6" fmla="*/ 1 w 15"/>
                <a:gd name="T7" fmla="*/ 2 h 6"/>
                <a:gd name="T8" fmla="*/ 11 w 15"/>
                <a:gd name="T9" fmla="*/ 4 h 6"/>
                <a:gd name="T10" fmla="*/ 0 60000 65536"/>
                <a:gd name="T11" fmla="*/ 0 60000 65536"/>
                <a:gd name="T12" fmla="*/ 0 60000 65536"/>
                <a:gd name="T13" fmla="*/ 0 60000 65536"/>
                <a:gd name="T14" fmla="*/ 0 60000 65536"/>
                <a:gd name="T15" fmla="*/ 0 w 15"/>
                <a:gd name="T16" fmla="*/ 0 h 6"/>
                <a:gd name="T17" fmla="*/ 15 w 15"/>
                <a:gd name="T18" fmla="*/ 6 h 6"/>
              </a:gdLst>
              <a:ahLst/>
              <a:cxnLst>
                <a:cxn ang="T10">
                  <a:pos x="T0" y="T1"/>
                </a:cxn>
                <a:cxn ang="T11">
                  <a:pos x="T2" y="T3"/>
                </a:cxn>
                <a:cxn ang="T12">
                  <a:pos x="T4" y="T5"/>
                </a:cxn>
                <a:cxn ang="T13">
                  <a:pos x="T6" y="T7"/>
                </a:cxn>
                <a:cxn ang="T14">
                  <a:pos x="T8" y="T9"/>
                </a:cxn>
              </a:cxnLst>
              <a:rect l="T15" t="T16" r="T17" b="T18"/>
              <a:pathLst>
                <a:path w="15" h="6">
                  <a:moveTo>
                    <a:pt x="9" y="3"/>
                  </a:moveTo>
                  <a:cubicBezTo>
                    <a:pt x="11" y="3"/>
                    <a:pt x="15" y="4"/>
                    <a:pt x="14" y="5"/>
                  </a:cubicBezTo>
                  <a:cubicBezTo>
                    <a:pt x="14" y="6"/>
                    <a:pt x="10" y="5"/>
                    <a:pt x="8" y="5"/>
                  </a:cubicBezTo>
                  <a:cubicBezTo>
                    <a:pt x="5" y="4"/>
                    <a:pt x="0" y="3"/>
                    <a:pt x="1" y="2"/>
                  </a:cubicBezTo>
                  <a:cubicBezTo>
                    <a:pt x="2" y="0"/>
                    <a:pt x="7" y="2"/>
                    <a:pt x="9"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4" name="Freeform 3244"/>
            <p:cNvSpPr>
              <a:spLocks noChangeAspect="1"/>
            </p:cNvSpPr>
            <p:nvPr/>
          </p:nvSpPr>
          <p:spPr bwMode="auto">
            <a:xfrm>
              <a:off x="14634895" y="2228909"/>
              <a:ext cx="40174" cy="36644"/>
            </a:xfrm>
            <a:custGeom>
              <a:avLst/>
              <a:gdLst>
                <a:gd name="T0" fmla="*/ 4 w 5"/>
                <a:gd name="T1" fmla="*/ 5 h 5"/>
                <a:gd name="T2" fmla="*/ 1 w 5"/>
                <a:gd name="T3" fmla="*/ 5 h 5"/>
                <a:gd name="T4" fmla="*/ 2 w 5"/>
                <a:gd name="T5" fmla="*/ 2 h 5"/>
                <a:gd name="T6" fmla="*/ 6 w 5"/>
                <a:gd name="T7" fmla="*/ 1 h 5"/>
                <a:gd name="T8" fmla="*/ 4 w 5"/>
                <a:gd name="T9" fmla="*/ 5 h 5"/>
                <a:gd name="T10" fmla="*/ 0 60000 65536"/>
                <a:gd name="T11" fmla="*/ 0 60000 65536"/>
                <a:gd name="T12" fmla="*/ 0 60000 65536"/>
                <a:gd name="T13" fmla="*/ 0 60000 65536"/>
                <a:gd name="T14" fmla="*/ 0 60000 65536"/>
                <a:gd name="T15" fmla="*/ 0 w 5"/>
                <a:gd name="T16" fmla="*/ 0 h 5"/>
                <a:gd name="T17" fmla="*/ 5 w 5"/>
                <a:gd name="T18" fmla="*/ 5 h 5"/>
              </a:gdLst>
              <a:ahLst/>
              <a:cxnLst>
                <a:cxn ang="T10">
                  <a:pos x="T0" y="T1"/>
                </a:cxn>
                <a:cxn ang="T11">
                  <a:pos x="T2" y="T3"/>
                </a:cxn>
                <a:cxn ang="T12">
                  <a:pos x="T4" y="T5"/>
                </a:cxn>
                <a:cxn ang="T13">
                  <a:pos x="T6" y="T7"/>
                </a:cxn>
                <a:cxn ang="T14">
                  <a:pos x="T8" y="T9"/>
                </a:cxn>
              </a:cxnLst>
              <a:rect l="T15" t="T16" r="T17" b="T18"/>
              <a:pathLst>
                <a:path w="5" h="5">
                  <a:moveTo>
                    <a:pt x="3" y="4"/>
                  </a:moveTo>
                  <a:cubicBezTo>
                    <a:pt x="2" y="4"/>
                    <a:pt x="1" y="5"/>
                    <a:pt x="1" y="4"/>
                  </a:cubicBezTo>
                  <a:cubicBezTo>
                    <a:pt x="0" y="3"/>
                    <a:pt x="1" y="2"/>
                    <a:pt x="2" y="2"/>
                  </a:cubicBezTo>
                  <a:cubicBezTo>
                    <a:pt x="3" y="1"/>
                    <a:pt x="5" y="0"/>
                    <a:pt x="5" y="1"/>
                  </a:cubicBezTo>
                  <a:cubicBezTo>
                    <a:pt x="5" y="2"/>
                    <a:pt x="4" y="3"/>
                    <a:pt x="3"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5" name="Freeform 3245"/>
            <p:cNvSpPr>
              <a:spLocks noChangeAspect="1"/>
            </p:cNvSpPr>
            <p:nvPr/>
          </p:nvSpPr>
          <p:spPr bwMode="auto">
            <a:xfrm>
              <a:off x="12921066" y="1636568"/>
              <a:ext cx="33477" cy="18325"/>
            </a:xfrm>
            <a:custGeom>
              <a:avLst/>
              <a:gdLst>
                <a:gd name="T0" fmla="*/ 4 w 4"/>
                <a:gd name="T1" fmla="*/ 1 h 3"/>
                <a:gd name="T2" fmla="*/ 5 w 4"/>
                <a:gd name="T3" fmla="*/ 3 h 3"/>
                <a:gd name="T4" fmla="*/ 3 w 4"/>
                <a:gd name="T5" fmla="*/ 3 h 3"/>
                <a:gd name="T6" fmla="*/ 1 w 4"/>
                <a:gd name="T7" fmla="*/ 1 h 3"/>
                <a:gd name="T8" fmla="*/ 4 w 4"/>
                <a:gd name="T9" fmla="*/ 1 h 3"/>
                <a:gd name="T10" fmla="*/ 0 60000 65536"/>
                <a:gd name="T11" fmla="*/ 0 60000 65536"/>
                <a:gd name="T12" fmla="*/ 0 60000 65536"/>
                <a:gd name="T13" fmla="*/ 0 60000 65536"/>
                <a:gd name="T14" fmla="*/ 0 60000 65536"/>
                <a:gd name="T15" fmla="*/ 0 w 4"/>
                <a:gd name="T16" fmla="*/ 0 h 3"/>
                <a:gd name="T17" fmla="*/ 4 w 4"/>
                <a:gd name="T18" fmla="*/ 3 h 3"/>
              </a:gdLst>
              <a:ahLst/>
              <a:cxnLst>
                <a:cxn ang="T10">
                  <a:pos x="T0" y="T1"/>
                </a:cxn>
                <a:cxn ang="T11">
                  <a:pos x="T2" y="T3"/>
                </a:cxn>
                <a:cxn ang="T12">
                  <a:pos x="T4" y="T5"/>
                </a:cxn>
                <a:cxn ang="T13">
                  <a:pos x="T6" y="T7"/>
                </a:cxn>
                <a:cxn ang="T14">
                  <a:pos x="T8" y="T9"/>
                </a:cxn>
              </a:cxnLst>
              <a:rect l="T15" t="T16" r="T17" b="T18"/>
              <a:pathLst>
                <a:path w="4" h="3">
                  <a:moveTo>
                    <a:pt x="3" y="1"/>
                  </a:moveTo>
                  <a:cubicBezTo>
                    <a:pt x="3" y="1"/>
                    <a:pt x="4" y="2"/>
                    <a:pt x="4" y="3"/>
                  </a:cubicBezTo>
                  <a:cubicBezTo>
                    <a:pt x="3" y="3"/>
                    <a:pt x="2" y="3"/>
                    <a:pt x="2" y="3"/>
                  </a:cubicBezTo>
                  <a:cubicBezTo>
                    <a:pt x="1" y="2"/>
                    <a:pt x="0" y="1"/>
                    <a:pt x="1" y="1"/>
                  </a:cubicBezTo>
                  <a:cubicBezTo>
                    <a:pt x="2" y="0"/>
                    <a:pt x="3" y="1"/>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6" name="Freeform 3246"/>
            <p:cNvSpPr>
              <a:spLocks noChangeAspect="1"/>
            </p:cNvSpPr>
            <p:nvPr/>
          </p:nvSpPr>
          <p:spPr bwMode="auto">
            <a:xfrm>
              <a:off x="12111008" y="1746490"/>
              <a:ext cx="20089" cy="18325"/>
            </a:xfrm>
            <a:custGeom>
              <a:avLst/>
              <a:gdLst>
                <a:gd name="T0" fmla="*/ 2 w 3"/>
                <a:gd name="T1" fmla="*/ 1 h 3"/>
                <a:gd name="T2" fmla="*/ 3 w 3"/>
                <a:gd name="T3" fmla="*/ 2 h 3"/>
                <a:gd name="T4" fmla="*/ 1 w 3"/>
                <a:gd name="T5" fmla="*/ 3 h 3"/>
                <a:gd name="T6" fmla="*/ 0 w 3"/>
                <a:gd name="T7" fmla="*/ 1 h 3"/>
                <a:gd name="T8" fmla="*/ 2 w 3"/>
                <a:gd name="T9" fmla="*/ 1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2" y="1"/>
                  </a:moveTo>
                  <a:cubicBezTo>
                    <a:pt x="2" y="1"/>
                    <a:pt x="3" y="1"/>
                    <a:pt x="3" y="2"/>
                  </a:cubicBezTo>
                  <a:cubicBezTo>
                    <a:pt x="3" y="3"/>
                    <a:pt x="2" y="3"/>
                    <a:pt x="1" y="3"/>
                  </a:cubicBezTo>
                  <a:cubicBezTo>
                    <a:pt x="1" y="3"/>
                    <a:pt x="0" y="2"/>
                    <a:pt x="0" y="1"/>
                  </a:cubicBezTo>
                  <a:cubicBezTo>
                    <a:pt x="0" y="0"/>
                    <a:pt x="1" y="1"/>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7" name="Freeform 3296"/>
            <p:cNvSpPr>
              <a:spLocks noChangeAspect="1"/>
            </p:cNvSpPr>
            <p:nvPr/>
          </p:nvSpPr>
          <p:spPr bwMode="auto">
            <a:xfrm>
              <a:off x="12854110" y="4622733"/>
              <a:ext cx="40174" cy="30534"/>
            </a:xfrm>
            <a:custGeom>
              <a:avLst/>
              <a:gdLst>
                <a:gd name="T0" fmla="*/ 5 w 5"/>
                <a:gd name="T1" fmla="*/ 3 h 4"/>
                <a:gd name="T2" fmla="*/ 5 w 5"/>
                <a:gd name="T3" fmla="*/ 5 h 4"/>
                <a:gd name="T4" fmla="*/ 2 w 5"/>
                <a:gd name="T5" fmla="*/ 4 h 4"/>
                <a:gd name="T6" fmla="*/ 1 w 5"/>
                <a:gd name="T7" fmla="*/ 0 h 4"/>
                <a:gd name="T8" fmla="*/ 5 w 5"/>
                <a:gd name="T9" fmla="*/ 3 h 4"/>
                <a:gd name="T10" fmla="*/ 0 60000 65536"/>
                <a:gd name="T11" fmla="*/ 0 60000 65536"/>
                <a:gd name="T12" fmla="*/ 0 60000 65536"/>
                <a:gd name="T13" fmla="*/ 0 60000 65536"/>
                <a:gd name="T14" fmla="*/ 0 60000 65536"/>
                <a:gd name="T15" fmla="*/ 0 w 5"/>
                <a:gd name="T16" fmla="*/ 0 h 4"/>
                <a:gd name="T17" fmla="*/ 5 w 5"/>
                <a:gd name="T18" fmla="*/ 4 h 4"/>
              </a:gdLst>
              <a:ahLst/>
              <a:cxnLst>
                <a:cxn ang="T10">
                  <a:pos x="T0" y="T1"/>
                </a:cxn>
                <a:cxn ang="T11">
                  <a:pos x="T2" y="T3"/>
                </a:cxn>
                <a:cxn ang="T12">
                  <a:pos x="T4" y="T5"/>
                </a:cxn>
                <a:cxn ang="T13">
                  <a:pos x="T6" y="T7"/>
                </a:cxn>
                <a:cxn ang="T14">
                  <a:pos x="T8" y="T9"/>
                </a:cxn>
              </a:cxnLst>
              <a:rect l="T15" t="T16" r="T17" b="T18"/>
              <a:pathLst>
                <a:path w="5" h="4">
                  <a:moveTo>
                    <a:pt x="4" y="2"/>
                  </a:moveTo>
                  <a:cubicBezTo>
                    <a:pt x="4" y="2"/>
                    <a:pt x="5" y="3"/>
                    <a:pt x="4" y="4"/>
                  </a:cubicBezTo>
                  <a:cubicBezTo>
                    <a:pt x="3" y="4"/>
                    <a:pt x="2" y="4"/>
                    <a:pt x="2" y="3"/>
                  </a:cubicBezTo>
                  <a:cubicBezTo>
                    <a:pt x="1" y="2"/>
                    <a:pt x="0" y="1"/>
                    <a:pt x="1" y="0"/>
                  </a:cubicBezTo>
                  <a:cubicBezTo>
                    <a:pt x="2" y="0"/>
                    <a:pt x="3" y="1"/>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8" name="Freeform 3331"/>
            <p:cNvSpPr>
              <a:spLocks noChangeAspect="1"/>
            </p:cNvSpPr>
            <p:nvPr/>
          </p:nvSpPr>
          <p:spPr bwMode="auto">
            <a:xfrm>
              <a:off x="10283354" y="4018176"/>
              <a:ext cx="26775" cy="12211"/>
            </a:xfrm>
            <a:custGeom>
              <a:avLst/>
              <a:gdLst>
                <a:gd name="T0" fmla="*/ 1 w 3"/>
                <a:gd name="T1" fmla="*/ 2 h 2"/>
                <a:gd name="T2" fmla="*/ 0 w 3"/>
                <a:gd name="T3" fmla="*/ 1 h 2"/>
                <a:gd name="T4" fmla="*/ 1 w 3"/>
                <a:gd name="T5" fmla="*/ 0 h 2"/>
                <a:gd name="T6" fmla="*/ 3 w 3"/>
                <a:gd name="T7" fmla="*/ 0 h 2"/>
                <a:gd name="T8" fmla="*/ 1 w 3"/>
                <a:gd name="T9" fmla="*/ 2 h 2"/>
                <a:gd name="T10" fmla="*/ 0 60000 65536"/>
                <a:gd name="T11" fmla="*/ 0 60000 65536"/>
                <a:gd name="T12" fmla="*/ 0 60000 65536"/>
                <a:gd name="T13" fmla="*/ 0 60000 65536"/>
                <a:gd name="T14" fmla="*/ 0 60000 65536"/>
                <a:gd name="T15" fmla="*/ 0 w 3"/>
                <a:gd name="T16" fmla="*/ 0 h 2"/>
                <a:gd name="T17" fmla="*/ 3 w 3"/>
                <a:gd name="T18" fmla="*/ 2 h 2"/>
              </a:gdLst>
              <a:ahLst/>
              <a:cxnLst>
                <a:cxn ang="T10">
                  <a:pos x="T0" y="T1"/>
                </a:cxn>
                <a:cxn ang="T11">
                  <a:pos x="T2" y="T3"/>
                </a:cxn>
                <a:cxn ang="T12">
                  <a:pos x="T4" y="T5"/>
                </a:cxn>
                <a:cxn ang="T13">
                  <a:pos x="T6" y="T7"/>
                </a:cxn>
                <a:cxn ang="T14">
                  <a:pos x="T8" y="T9"/>
                </a:cxn>
              </a:cxnLst>
              <a:rect l="T15" t="T16" r="T17" b="T18"/>
              <a:pathLst>
                <a:path w="3" h="2">
                  <a:moveTo>
                    <a:pt x="1" y="2"/>
                  </a:moveTo>
                  <a:cubicBezTo>
                    <a:pt x="1" y="2"/>
                    <a:pt x="0" y="2"/>
                    <a:pt x="0" y="1"/>
                  </a:cubicBezTo>
                  <a:cubicBezTo>
                    <a:pt x="0" y="1"/>
                    <a:pt x="0" y="0"/>
                    <a:pt x="1" y="0"/>
                  </a:cubicBezTo>
                  <a:cubicBezTo>
                    <a:pt x="1" y="0"/>
                    <a:pt x="2" y="0"/>
                    <a:pt x="2" y="0"/>
                  </a:cubicBezTo>
                  <a:cubicBezTo>
                    <a:pt x="3" y="1"/>
                    <a:pt x="2" y="1"/>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49" name="Freeform 3332"/>
            <p:cNvSpPr>
              <a:spLocks noChangeAspect="1"/>
            </p:cNvSpPr>
            <p:nvPr/>
          </p:nvSpPr>
          <p:spPr bwMode="auto">
            <a:xfrm>
              <a:off x="10243187" y="3999849"/>
              <a:ext cx="26775" cy="24422"/>
            </a:xfrm>
            <a:custGeom>
              <a:avLst/>
              <a:gdLst>
                <a:gd name="T0" fmla="*/ 3 w 3"/>
                <a:gd name="T1" fmla="*/ 3 h 3"/>
                <a:gd name="T2" fmla="*/ 1 w 3"/>
                <a:gd name="T3" fmla="*/ 3 h 3"/>
                <a:gd name="T4" fmla="*/ 1 w 3"/>
                <a:gd name="T5" fmla="*/ 1 h 3"/>
                <a:gd name="T6" fmla="*/ 4 w 3"/>
                <a:gd name="T7" fmla="*/ 0 h 3"/>
                <a:gd name="T8" fmla="*/ 3 w 3"/>
                <a:gd name="T9" fmla="*/ 3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2" y="2"/>
                  </a:moveTo>
                  <a:cubicBezTo>
                    <a:pt x="2" y="2"/>
                    <a:pt x="1" y="3"/>
                    <a:pt x="1" y="2"/>
                  </a:cubicBezTo>
                  <a:cubicBezTo>
                    <a:pt x="0" y="2"/>
                    <a:pt x="1" y="1"/>
                    <a:pt x="1" y="1"/>
                  </a:cubicBezTo>
                  <a:cubicBezTo>
                    <a:pt x="1" y="0"/>
                    <a:pt x="2" y="0"/>
                    <a:pt x="3" y="0"/>
                  </a:cubicBezTo>
                  <a:cubicBezTo>
                    <a:pt x="3" y="1"/>
                    <a:pt x="2" y="2"/>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0" name="Freeform 3601"/>
            <p:cNvSpPr>
              <a:spLocks noChangeAspect="1"/>
            </p:cNvSpPr>
            <p:nvPr/>
          </p:nvSpPr>
          <p:spPr bwMode="auto">
            <a:xfrm>
              <a:off x="10102597" y="1581601"/>
              <a:ext cx="5181684" cy="3902176"/>
            </a:xfrm>
            <a:custGeom>
              <a:avLst/>
              <a:gdLst>
                <a:gd name="T0" fmla="*/ 702 w 645"/>
                <a:gd name="T1" fmla="*/ 88 h 532"/>
                <a:gd name="T2" fmla="*/ 726 w 645"/>
                <a:gd name="T3" fmla="*/ 98 h 532"/>
                <a:gd name="T4" fmla="*/ 685 w 645"/>
                <a:gd name="T5" fmla="*/ 112 h 532"/>
                <a:gd name="T6" fmla="*/ 683 w 645"/>
                <a:gd name="T7" fmla="*/ 136 h 532"/>
                <a:gd name="T8" fmla="*/ 661 w 645"/>
                <a:gd name="T9" fmla="*/ 174 h 532"/>
                <a:gd name="T10" fmla="*/ 684 w 645"/>
                <a:gd name="T11" fmla="*/ 193 h 532"/>
                <a:gd name="T12" fmla="*/ 665 w 645"/>
                <a:gd name="T13" fmla="*/ 207 h 532"/>
                <a:gd name="T14" fmla="*/ 671 w 645"/>
                <a:gd name="T15" fmla="*/ 223 h 532"/>
                <a:gd name="T16" fmla="*/ 674 w 645"/>
                <a:gd name="T17" fmla="*/ 251 h 532"/>
                <a:gd name="T18" fmla="*/ 646 w 645"/>
                <a:gd name="T19" fmla="*/ 256 h 532"/>
                <a:gd name="T20" fmla="*/ 678 w 645"/>
                <a:gd name="T21" fmla="*/ 274 h 532"/>
                <a:gd name="T22" fmla="*/ 641 w 645"/>
                <a:gd name="T23" fmla="*/ 291 h 532"/>
                <a:gd name="T24" fmla="*/ 637 w 645"/>
                <a:gd name="T25" fmla="*/ 303 h 532"/>
                <a:gd name="T26" fmla="*/ 598 w 645"/>
                <a:gd name="T27" fmla="*/ 297 h 532"/>
                <a:gd name="T28" fmla="*/ 594 w 645"/>
                <a:gd name="T29" fmla="*/ 310 h 532"/>
                <a:gd name="T30" fmla="*/ 599 w 645"/>
                <a:gd name="T31" fmla="*/ 324 h 532"/>
                <a:gd name="T32" fmla="*/ 629 w 645"/>
                <a:gd name="T33" fmla="*/ 340 h 532"/>
                <a:gd name="T34" fmla="*/ 640 w 645"/>
                <a:gd name="T35" fmla="*/ 362 h 532"/>
                <a:gd name="T36" fmla="*/ 622 w 645"/>
                <a:gd name="T37" fmla="*/ 376 h 532"/>
                <a:gd name="T38" fmla="*/ 554 w 645"/>
                <a:gd name="T39" fmla="*/ 336 h 532"/>
                <a:gd name="T40" fmla="*/ 584 w 645"/>
                <a:gd name="T41" fmla="*/ 359 h 532"/>
                <a:gd name="T42" fmla="*/ 540 w 645"/>
                <a:gd name="T43" fmla="*/ 380 h 532"/>
                <a:gd name="T44" fmla="*/ 580 w 645"/>
                <a:gd name="T45" fmla="*/ 383 h 532"/>
                <a:gd name="T46" fmla="*/ 598 w 645"/>
                <a:gd name="T47" fmla="*/ 405 h 532"/>
                <a:gd name="T48" fmla="*/ 487 w 645"/>
                <a:gd name="T49" fmla="*/ 429 h 532"/>
                <a:gd name="T50" fmla="*/ 434 w 645"/>
                <a:gd name="T51" fmla="*/ 492 h 532"/>
                <a:gd name="T52" fmla="*/ 406 w 645"/>
                <a:gd name="T53" fmla="*/ 500 h 532"/>
                <a:gd name="T54" fmla="*/ 377 w 645"/>
                <a:gd name="T55" fmla="*/ 531 h 532"/>
                <a:gd name="T56" fmla="*/ 344 w 645"/>
                <a:gd name="T57" fmla="*/ 590 h 532"/>
                <a:gd name="T58" fmla="*/ 299 w 645"/>
                <a:gd name="T59" fmla="*/ 614 h 532"/>
                <a:gd name="T60" fmla="*/ 238 w 645"/>
                <a:gd name="T61" fmla="*/ 565 h 532"/>
                <a:gd name="T62" fmla="*/ 210 w 645"/>
                <a:gd name="T63" fmla="*/ 494 h 532"/>
                <a:gd name="T64" fmla="*/ 208 w 645"/>
                <a:gd name="T65" fmla="*/ 437 h 532"/>
                <a:gd name="T66" fmla="*/ 253 w 645"/>
                <a:gd name="T67" fmla="*/ 392 h 532"/>
                <a:gd name="T68" fmla="*/ 222 w 645"/>
                <a:gd name="T69" fmla="*/ 370 h 532"/>
                <a:gd name="T70" fmla="*/ 217 w 645"/>
                <a:gd name="T71" fmla="*/ 352 h 532"/>
                <a:gd name="T72" fmla="*/ 193 w 645"/>
                <a:gd name="T73" fmla="*/ 270 h 532"/>
                <a:gd name="T74" fmla="*/ 85 w 645"/>
                <a:gd name="T75" fmla="*/ 221 h 532"/>
                <a:gd name="T76" fmla="*/ 50 w 645"/>
                <a:gd name="T77" fmla="*/ 211 h 532"/>
                <a:gd name="T78" fmla="*/ 34 w 645"/>
                <a:gd name="T79" fmla="*/ 195 h 532"/>
                <a:gd name="T80" fmla="*/ 65 w 645"/>
                <a:gd name="T81" fmla="*/ 181 h 532"/>
                <a:gd name="T82" fmla="*/ 37 w 645"/>
                <a:gd name="T83" fmla="*/ 148 h 532"/>
                <a:gd name="T84" fmla="*/ 122 w 645"/>
                <a:gd name="T85" fmla="*/ 106 h 532"/>
                <a:gd name="T86" fmla="*/ 132 w 645"/>
                <a:gd name="T87" fmla="*/ 79 h 532"/>
                <a:gd name="T88" fmla="*/ 254 w 645"/>
                <a:gd name="T89" fmla="*/ 43 h 532"/>
                <a:gd name="T90" fmla="*/ 300 w 645"/>
                <a:gd name="T91" fmla="*/ 55 h 532"/>
                <a:gd name="T92" fmla="*/ 362 w 645"/>
                <a:gd name="T93" fmla="*/ 61 h 532"/>
                <a:gd name="T94" fmla="*/ 388 w 645"/>
                <a:gd name="T95" fmla="*/ 32 h 532"/>
                <a:gd name="T96" fmla="*/ 407 w 645"/>
                <a:gd name="T97" fmla="*/ 20 h 532"/>
                <a:gd name="T98" fmla="*/ 458 w 645"/>
                <a:gd name="T99" fmla="*/ 11 h 532"/>
                <a:gd name="T100" fmla="*/ 592 w 645"/>
                <a:gd name="T101" fmla="*/ 7 h 532"/>
                <a:gd name="T102" fmla="*/ 522 w 645"/>
                <a:gd name="T103" fmla="*/ 25 h 532"/>
                <a:gd name="T104" fmla="*/ 655 w 645"/>
                <a:gd name="T105" fmla="*/ 30 h 532"/>
                <a:gd name="T106" fmla="*/ 508 w 645"/>
                <a:gd name="T107" fmla="*/ 55 h 532"/>
                <a:gd name="T108" fmla="*/ 622 w 645"/>
                <a:gd name="T109" fmla="*/ 52 h 532"/>
                <a:gd name="T110" fmla="*/ 634 w 645"/>
                <a:gd name="T111" fmla="*/ 85 h 532"/>
                <a:gd name="T112" fmla="*/ 701 w 645"/>
                <a:gd name="T113" fmla="*/ 66 h 53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645"/>
                <a:gd name="T172" fmla="*/ 0 h 532"/>
                <a:gd name="T173" fmla="*/ 645 w 645"/>
                <a:gd name="T174" fmla="*/ 532 h 53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645" h="532">
                  <a:moveTo>
                    <a:pt x="645" y="54"/>
                  </a:moveTo>
                  <a:cubicBezTo>
                    <a:pt x="638" y="61"/>
                    <a:pt x="627" y="60"/>
                    <a:pt x="618" y="65"/>
                  </a:cubicBezTo>
                  <a:cubicBezTo>
                    <a:pt x="616" y="66"/>
                    <a:pt x="619" y="70"/>
                    <a:pt x="616" y="70"/>
                  </a:cubicBezTo>
                  <a:cubicBezTo>
                    <a:pt x="610" y="72"/>
                    <a:pt x="605" y="74"/>
                    <a:pt x="601" y="75"/>
                  </a:cubicBezTo>
                  <a:cubicBezTo>
                    <a:pt x="596" y="76"/>
                    <a:pt x="590" y="73"/>
                    <a:pt x="585" y="73"/>
                  </a:cubicBezTo>
                  <a:cubicBezTo>
                    <a:pt x="579" y="80"/>
                    <a:pt x="567" y="73"/>
                    <a:pt x="558" y="76"/>
                  </a:cubicBezTo>
                  <a:cubicBezTo>
                    <a:pt x="556" y="76"/>
                    <a:pt x="556" y="80"/>
                    <a:pt x="558" y="80"/>
                  </a:cubicBezTo>
                  <a:cubicBezTo>
                    <a:pt x="563" y="78"/>
                    <a:pt x="569" y="81"/>
                    <a:pt x="574" y="80"/>
                  </a:cubicBezTo>
                  <a:cubicBezTo>
                    <a:pt x="579" y="80"/>
                    <a:pt x="583" y="78"/>
                    <a:pt x="588" y="78"/>
                  </a:cubicBezTo>
                  <a:cubicBezTo>
                    <a:pt x="594" y="78"/>
                    <a:pt x="601" y="79"/>
                    <a:pt x="605" y="82"/>
                  </a:cubicBezTo>
                  <a:cubicBezTo>
                    <a:pt x="601" y="86"/>
                    <a:pt x="594" y="87"/>
                    <a:pt x="589" y="88"/>
                  </a:cubicBezTo>
                  <a:cubicBezTo>
                    <a:pt x="584" y="89"/>
                    <a:pt x="579" y="88"/>
                    <a:pt x="574" y="88"/>
                  </a:cubicBezTo>
                  <a:cubicBezTo>
                    <a:pt x="571" y="88"/>
                    <a:pt x="566" y="86"/>
                    <a:pt x="563" y="88"/>
                  </a:cubicBezTo>
                  <a:cubicBezTo>
                    <a:pt x="560" y="90"/>
                    <a:pt x="555" y="95"/>
                    <a:pt x="558" y="97"/>
                  </a:cubicBezTo>
                  <a:cubicBezTo>
                    <a:pt x="562" y="99"/>
                    <a:pt x="566" y="93"/>
                    <a:pt x="571" y="93"/>
                  </a:cubicBezTo>
                  <a:cubicBezTo>
                    <a:pt x="576" y="92"/>
                    <a:pt x="583" y="89"/>
                    <a:pt x="586" y="92"/>
                  </a:cubicBezTo>
                  <a:cubicBezTo>
                    <a:pt x="589" y="94"/>
                    <a:pt x="583" y="99"/>
                    <a:pt x="580" y="100"/>
                  </a:cubicBezTo>
                  <a:cubicBezTo>
                    <a:pt x="578" y="101"/>
                    <a:pt x="574" y="98"/>
                    <a:pt x="571" y="99"/>
                  </a:cubicBezTo>
                  <a:cubicBezTo>
                    <a:pt x="568" y="101"/>
                    <a:pt x="566" y="105"/>
                    <a:pt x="565" y="109"/>
                  </a:cubicBezTo>
                  <a:cubicBezTo>
                    <a:pt x="565" y="111"/>
                    <a:pt x="570" y="111"/>
                    <a:pt x="569" y="113"/>
                  </a:cubicBezTo>
                  <a:cubicBezTo>
                    <a:pt x="567" y="117"/>
                    <a:pt x="564" y="120"/>
                    <a:pt x="560" y="122"/>
                  </a:cubicBezTo>
                  <a:cubicBezTo>
                    <a:pt x="558" y="123"/>
                    <a:pt x="554" y="119"/>
                    <a:pt x="553" y="121"/>
                  </a:cubicBezTo>
                  <a:cubicBezTo>
                    <a:pt x="550" y="126"/>
                    <a:pt x="549" y="132"/>
                    <a:pt x="547" y="137"/>
                  </a:cubicBezTo>
                  <a:cubicBezTo>
                    <a:pt x="546" y="141"/>
                    <a:pt x="542" y="144"/>
                    <a:pt x="542" y="148"/>
                  </a:cubicBezTo>
                  <a:cubicBezTo>
                    <a:pt x="542" y="151"/>
                    <a:pt x="548" y="145"/>
                    <a:pt x="551" y="145"/>
                  </a:cubicBezTo>
                  <a:cubicBezTo>
                    <a:pt x="557" y="145"/>
                    <a:pt x="562" y="147"/>
                    <a:pt x="568" y="150"/>
                  </a:cubicBezTo>
                  <a:cubicBezTo>
                    <a:pt x="569" y="151"/>
                    <a:pt x="570" y="154"/>
                    <a:pt x="568" y="154"/>
                  </a:cubicBezTo>
                  <a:cubicBezTo>
                    <a:pt x="563" y="154"/>
                    <a:pt x="558" y="149"/>
                    <a:pt x="553" y="150"/>
                  </a:cubicBezTo>
                  <a:cubicBezTo>
                    <a:pt x="551" y="150"/>
                    <a:pt x="552" y="155"/>
                    <a:pt x="554" y="156"/>
                  </a:cubicBezTo>
                  <a:cubicBezTo>
                    <a:pt x="559" y="159"/>
                    <a:pt x="564" y="160"/>
                    <a:pt x="570" y="161"/>
                  </a:cubicBezTo>
                  <a:cubicBezTo>
                    <a:pt x="572" y="162"/>
                    <a:pt x="574" y="158"/>
                    <a:pt x="576" y="160"/>
                  </a:cubicBezTo>
                  <a:cubicBezTo>
                    <a:pt x="578" y="163"/>
                    <a:pt x="580" y="170"/>
                    <a:pt x="577" y="171"/>
                  </a:cubicBezTo>
                  <a:cubicBezTo>
                    <a:pt x="570" y="172"/>
                    <a:pt x="564" y="170"/>
                    <a:pt x="557" y="169"/>
                  </a:cubicBezTo>
                  <a:cubicBezTo>
                    <a:pt x="553" y="169"/>
                    <a:pt x="542" y="167"/>
                    <a:pt x="539" y="168"/>
                  </a:cubicBezTo>
                  <a:cubicBezTo>
                    <a:pt x="537" y="169"/>
                    <a:pt x="551" y="170"/>
                    <a:pt x="554" y="172"/>
                  </a:cubicBezTo>
                  <a:cubicBezTo>
                    <a:pt x="555" y="173"/>
                    <a:pt x="545" y="174"/>
                    <a:pt x="542" y="175"/>
                  </a:cubicBezTo>
                  <a:cubicBezTo>
                    <a:pt x="539" y="175"/>
                    <a:pt x="540" y="172"/>
                    <a:pt x="537" y="172"/>
                  </a:cubicBezTo>
                  <a:cubicBezTo>
                    <a:pt x="534" y="172"/>
                    <a:pt x="530" y="173"/>
                    <a:pt x="531" y="175"/>
                  </a:cubicBezTo>
                  <a:cubicBezTo>
                    <a:pt x="532" y="179"/>
                    <a:pt x="541" y="180"/>
                    <a:pt x="541" y="184"/>
                  </a:cubicBezTo>
                  <a:cubicBezTo>
                    <a:pt x="547" y="186"/>
                    <a:pt x="554" y="184"/>
                    <a:pt x="559" y="186"/>
                  </a:cubicBezTo>
                  <a:cubicBezTo>
                    <a:pt x="561" y="187"/>
                    <a:pt x="559" y="190"/>
                    <a:pt x="557" y="191"/>
                  </a:cubicBezTo>
                  <a:cubicBezTo>
                    <a:pt x="551" y="191"/>
                    <a:pt x="546" y="189"/>
                    <a:pt x="540" y="190"/>
                  </a:cubicBezTo>
                  <a:cubicBezTo>
                    <a:pt x="539" y="191"/>
                    <a:pt x="539" y="193"/>
                    <a:pt x="540" y="194"/>
                  </a:cubicBezTo>
                  <a:cubicBezTo>
                    <a:pt x="546" y="196"/>
                    <a:pt x="556" y="192"/>
                    <a:pt x="561" y="196"/>
                  </a:cubicBezTo>
                  <a:cubicBezTo>
                    <a:pt x="564" y="198"/>
                    <a:pt x="564" y="206"/>
                    <a:pt x="562" y="209"/>
                  </a:cubicBezTo>
                  <a:cubicBezTo>
                    <a:pt x="559" y="212"/>
                    <a:pt x="555" y="207"/>
                    <a:pt x="551" y="205"/>
                  </a:cubicBezTo>
                  <a:cubicBezTo>
                    <a:pt x="546" y="203"/>
                    <a:pt x="542" y="199"/>
                    <a:pt x="536" y="198"/>
                  </a:cubicBezTo>
                  <a:cubicBezTo>
                    <a:pt x="534" y="198"/>
                    <a:pt x="531" y="201"/>
                    <a:pt x="532" y="202"/>
                  </a:cubicBezTo>
                  <a:cubicBezTo>
                    <a:pt x="537" y="206"/>
                    <a:pt x="547" y="204"/>
                    <a:pt x="550" y="210"/>
                  </a:cubicBezTo>
                  <a:cubicBezTo>
                    <a:pt x="552" y="214"/>
                    <a:pt x="539" y="209"/>
                    <a:pt x="538" y="213"/>
                  </a:cubicBezTo>
                  <a:cubicBezTo>
                    <a:pt x="537" y="217"/>
                    <a:pt x="546" y="211"/>
                    <a:pt x="549" y="213"/>
                  </a:cubicBezTo>
                  <a:cubicBezTo>
                    <a:pt x="551" y="214"/>
                    <a:pt x="549" y="217"/>
                    <a:pt x="549" y="219"/>
                  </a:cubicBezTo>
                  <a:cubicBezTo>
                    <a:pt x="548" y="220"/>
                    <a:pt x="545" y="222"/>
                    <a:pt x="546" y="222"/>
                  </a:cubicBezTo>
                  <a:cubicBezTo>
                    <a:pt x="551" y="224"/>
                    <a:pt x="557" y="222"/>
                    <a:pt x="562" y="224"/>
                  </a:cubicBezTo>
                  <a:cubicBezTo>
                    <a:pt x="563" y="224"/>
                    <a:pt x="565" y="227"/>
                    <a:pt x="565" y="228"/>
                  </a:cubicBezTo>
                  <a:cubicBezTo>
                    <a:pt x="564" y="230"/>
                    <a:pt x="561" y="231"/>
                    <a:pt x="559" y="231"/>
                  </a:cubicBezTo>
                  <a:cubicBezTo>
                    <a:pt x="554" y="230"/>
                    <a:pt x="550" y="227"/>
                    <a:pt x="546" y="226"/>
                  </a:cubicBezTo>
                  <a:cubicBezTo>
                    <a:pt x="543" y="225"/>
                    <a:pt x="539" y="226"/>
                    <a:pt x="536" y="225"/>
                  </a:cubicBezTo>
                  <a:cubicBezTo>
                    <a:pt x="534" y="225"/>
                    <a:pt x="533" y="228"/>
                    <a:pt x="533" y="230"/>
                  </a:cubicBezTo>
                  <a:cubicBezTo>
                    <a:pt x="532" y="234"/>
                    <a:pt x="531" y="239"/>
                    <a:pt x="534" y="242"/>
                  </a:cubicBezTo>
                  <a:cubicBezTo>
                    <a:pt x="536" y="244"/>
                    <a:pt x="534" y="235"/>
                    <a:pt x="537" y="235"/>
                  </a:cubicBezTo>
                  <a:cubicBezTo>
                    <a:pt x="542" y="235"/>
                    <a:pt x="544" y="239"/>
                    <a:pt x="551" y="240"/>
                  </a:cubicBezTo>
                  <a:cubicBezTo>
                    <a:pt x="552" y="242"/>
                    <a:pt x="549" y="246"/>
                    <a:pt x="549" y="248"/>
                  </a:cubicBezTo>
                  <a:cubicBezTo>
                    <a:pt x="545" y="250"/>
                    <a:pt x="541" y="248"/>
                    <a:pt x="537" y="249"/>
                  </a:cubicBezTo>
                  <a:cubicBezTo>
                    <a:pt x="535" y="250"/>
                    <a:pt x="533" y="253"/>
                    <a:pt x="531" y="252"/>
                  </a:cubicBezTo>
                  <a:cubicBezTo>
                    <a:pt x="524" y="252"/>
                    <a:pt x="516" y="249"/>
                    <a:pt x="510" y="246"/>
                  </a:cubicBezTo>
                  <a:cubicBezTo>
                    <a:pt x="508" y="245"/>
                    <a:pt x="510" y="241"/>
                    <a:pt x="507" y="241"/>
                  </a:cubicBezTo>
                  <a:cubicBezTo>
                    <a:pt x="505" y="241"/>
                    <a:pt x="505" y="247"/>
                    <a:pt x="503" y="246"/>
                  </a:cubicBezTo>
                  <a:cubicBezTo>
                    <a:pt x="499" y="246"/>
                    <a:pt x="498" y="238"/>
                    <a:pt x="494" y="238"/>
                  </a:cubicBezTo>
                  <a:cubicBezTo>
                    <a:pt x="492" y="241"/>
                    <a:pt x="497" y="244"/>
                    <a:pt x="498" y="247"/>
                  </a:cubicBezTo>
                  <a:cubicBezTo>
                    <a:pt x="498" y="248"/>
                    <a:pt x="493" y="250"/>
                    <a:pt x="490" y="253"/>
                  </a:cubicBezTo>
                  <a:cubicBezTo>
                    <a:pt x="485" y="256"/>
                    <a:pt x="478" y="246"/>
                    <a:pt x="473" y="249"/>
                  </a:cubicBezTo>
                  <a:cubicBezTo>
                    <a:pt x="470" y="251"/>
                    <a:pt x="478" y="252"/>
                    <a:pt x="484" y="254"/>
                  </a:cubicBezTo>
                  <a:cubicBezTo>
                    <a:pt x="480" y="255"/>
                    <a:pt x="474" y="253"/>
                    <a:pt x="472" y="256"/>
                  </a:cubicBezTo>
                  <a:cubicBezTo>
                    <a:pt x="478" y="257"/>
                    <a:pt x="490" y="256"/>
                    <a:pt x="495" y="258"/>
                  </a:cubicBezTo>
                  <a:cubicBezTo>
                    <a:pt x="497" y="258"/>
                    <a:pt x="495" y="260"/>
                    <a:pt x="494" y="261"/>
                  </a:cubicBezTo>
                  <a:cubicBezTo>
                    <a:pt x="488" y="262"/>
                    <a:pt x="478" y="259"/>
                    <a:pt x="472" y="261"/>
                  </a:cubicBezTo>
                  <a:cubicBezTo>
                    <a:pt x="474" y="264"/>
                    <a:pt x="478" y="263"/>
                    <a:pt x="480" y="264"/>
                  </a:cubicBezTo>
                  <a:cubicBezTo>
                    <a:pt x="483" y="264"/>
                    <a:pt x="480" y="268"/>
                    <a:pt x="491" y="264"/>
                  </a:cubicBezTo>
                  <a:cubicBezTo>
                    <a:pt x="495" y="265"/>
                    <a:pt x="501" y="266"/>
                    <a:pt x="499" y="270"/>
                  </a:cubicBezTo>
                  <a:cubicBezTo>
                    <a:pt x="496" y="274"/>
                    <a:pt x="489" y="270"/>
                    <a:pt x="484" y="271"/>
                  </a:cubicBezTo>
                  <a:cubicBezTo>
                    <a:pt x="483" y="274"/>
                    <a:pt x="490" y="272"/>
                    <a:pt x="491" y="274"/>
                  </a:cubicBezTo>
                  <a:cubicBezTo>
                    <a:pt x="492" y="275"/>
                    <a:pt x="488" y="278"/>
                    <a:pt x="490" y="278"/>
                  </a:cubicBezTo>
                  <a:cubicBezTo>
                    <a:pt x="493" y="279"/>
                    <a:pt x="496" y="273"/>
                    <a:pt x="498" y="273"/>
                  </a:cubicBezTo>
                  <a:cubicBezTo>
                    <a:pt x="508" y="275"/>
                    <a:pt x="516" y="278"/>
                    <a:pt x="524" y="283"/>
                  </a:cubicBezTo>
                  <a:cubicBezTo>
                    <a:pt x="526" y="284"/>
                    <a:pt x="519" y="286"/>
                    <a:pt x="518" y="289"/>
                  </a:cubicBezTo>
                  <a:cubicBezTo>
                    <a:pt x="519" y="292"/>
                    <a:pt x="529" y="286"/>
                    <a:pt x="530" y="288"/>
                  </a:cubicBezTo>
                  <a:cubicBezTo>
                    <a:pt x="532" y="291"/>
                    <a:pt x="523" y="296"/>
                    <a:pt x="525" y="299"/>
                  </a:cubicBezTo>
                  <a:cubicBezTo>
                    <a:pt x="527" y="301"/>
                    <a:pt x="530" y="294"/>
                    <a:pt x="533" y="295"/>
                  </a:cubicBezTo>
                  <a:cubicBezTo>
                    <a:pt x="535" y="295"/>
                    <a:pt x="534" y="299"/>
                    <a:pt x="533" y="301"/>
                  </a:cubicBezTo>
                  <a:cubicBezTo>
                    <a:pt x="532" y="302"/>
                    <a:pt x="527" y="299"/>
                    <a:pt x="528" y="301"/>
                  </a:cubicBezTo>
                  <a:cubicBezTo>
                    <a:pt x="528" y="305"/>
                    <a:pt x="535" y="307"/>
                    <a:pt x="534" y="311"/>
                  </a:cubicBezTo>
                  <a:cubicBezTo>
                    <a:pt x="534" y="313"/>
                    <a:pt x="529" y="314"/>
                    <a:pt x="526" y="313"/>
                  </a:cubicBezTo>
                  <a:cubicBezTo>
                    <a:pt x="523" y="312"/>
                    <a:pt x="525" y="305"/>
                    <a:pt x="522" y="305"/>
                  </a:cubicBezTo>
                  <a:cubicBezTo>
                    <a:pt x="519" y="305"/>
                    <a:pt x="521" y="312"/>
                    <a:pt x="518" y="313"/>
                  </a:cubicBezTo>
                  <a:cubicBezTo>
                    <a:pt x="514" y="314"/>
                    <a:pt x="509" y="312"/>
                    <a:pt x="506" y="309"/>
                  </a:cubicBezTo>
                  <a:cubicBezTo>
                    <a:pt x="502" y="305"/>
                    <a:pt x="503" y="298"/>
                    <a:pt x="499" y="294"/>
                  </a:cubicBezTo>
                  <a:cubicBezTo>
                    <a:pt x="497" y="292"/>
                    <a:pt x="494" y="294"/>
                    <a:pt x="491" y="293"/>
                  </a:cubicBezTo>
                  <a:cubicBezTo>
                    <a:pt x="486" y="292"/>
                    <a:pt x="479" y="289"/>
                    <a:pt x="474" y="287"/>
                  </a:cubicBezTo>
                  <a:cubicBezTo>
                    <a:pt x="470" y="285"/>
                    <a:pt x="467" y="280"/>
                    <a:pt x="462" y="280"/>
                  </a:cubicBezTo>
                  <a:cubicBezTo>
                    <a:pt x="460" y="280"/>
                    <a:pt x="466" y="285"/>
                    <a:pt x="465" y="286"/>
                  </a:cubicBezTo>
                  <a:cubicBezTo>
                    <a:pt x="464" y="288"/>
                    <a:pt x="460" y="288"/>
                    <a:pt x="461" y="289"/>
                  </a:cubicBezTo>
                  <a:cubicBezTo>
                    <a:pt x="464" y="291"/>
                    <a:pt x="468" y="292"/>
                    <a:pt x="472" y="293"/>
                  </a:cubicBezTo>
                  <a:cubicBezTo>
                    <a:pt x="477" y="294"/>
                    <a:pt x="481" y="293"/>
                    <a:pt x="485" y="294"/>
                  </a:cubicBezTo>
                  <a:cubicBezTo>
                    <a:pt x="487" y="295"/>
                    <a:pt x="488" y="298"/>
                    <a:pt x="487" y="299"/>
                  </a:cubicBezTo>
                  <a:cubicBezTo>
                    <a:pt x="482" y="301"/>
                    <a:pt x="474" y="303"/>
                    <a:pt x="469" y="303"/>
                  </a:cubicBezTo>
                  <a:cubicBezTo>
                    <a:pt x="467" y="303"/>
                    <a:pt x="468" y="299"/>
                    <a:pt x="466" y="299"/>
                  </a:cubicBezTo>
                  <a:cubicBezTo>
                    <a:pt x="463" y="300"/>
                    <a:pt x="459" y="302"/>
                    <a:pt x="458" y="305"/>
                  </a:cubicBezTo>
                  <a:cubicBezTo>
                    <a:pt x="464" y="306"/>
                    <a:pt x="461" y="309"/>
                    <a:pt x="460" y="311"/>
                  </a:cubicBezTo>
                  <a:cubicBezTo>
                    <a:pt x="458" y="314"/>
                    <a:pt x="447" y="314"/>
                    <a:pt x="450" y="316"/>
                  </a:cubicBezTo>
                  <a:cubicBezTo>
                    <a:pt x="455" y="316"/>
                    <a:pt x="462" y="316"/>
                    <a:pt x="468" y="316"/>
                  </a:cubicBezTo>
                  <a:cubicBezTo>
                    <a:pt x="469" y="316"/>
                    <a:pt x="479" y="316"/>
                    <a:pt x="478" y="317"/>
                  </a:cubicBezTo>
                  <a:cubicBezTo>
                    <a:pt x="474" y="319"/>
                    <a:pt x="458" y="318"/>
                    <a:pt x="456" y="323"/>
                  </a:cubicBezTo>
                  <a:cubicBezTo>
                    <a:pt x="460" y="324"/>
                    <a:pt x="466" y="324"/>
                    <a:pt x="468" y="325"/>
                  </a:cubicBezTo>
                  <a:cubicBezTo>
                    <a:pt x="471" y="321"/>
                    <a:pt x="478" y="320"/>
                    <a:pt x="483" y="319"/>
                  </a:cubicBezTo>
                  <a:cubicBezTo>
                    <a:pt x="488" y="318"/>
                    <a:pt x="493" y="318"/>
                    <a:pt x="497" y="318"/>
                  </a:cubicBezTo>
                  <a:cubicBezTo>
                    <a:pt x="505" y="319"/>
                    <a:pt x="513" y="321"/>
                    <a:pt x="521" y="322"/>
                  </a:cubicBezTo>
                  <a:cubicBezTo>
                    <a:pt x="523" y="323"/>
                    <a:pt x="529" y="320"/>
                    <a:pt x="527" y="323"/>
                  </a:cubicBezTo>
                  <a:cubicBezTo>
                    <a:pt x="521" y="328"/>
                    <a:pt x="515" y="327"/>
                    <a:pt x="508" y="330"/>
                  </a:cubicBezTo>
                  <a:cubicBezTo>
                    <a:pt x="508" y="335"/>
                    <a:pt x="501" y="334"/>
                    <a:pt x="498" y="337"/>
                  </a:cubicBezTo>
                  <a:cubicBezTo>
                    <a:pt x="493" y="342"/>
                    <a:pt x="488" y="348"/>
                    <a:pt x="481" y="351"/>
                  </a:cubicBezTo>
                  <a:cubicBezTo>
                    <a:pt x="472" y="355"/>
                    <a:pt x="461" y="355"/>
                    <a:pt x="451" y="357"/>
                  </a:cubicBezTo>
                  <a:cubicBezTo>
                    <a:pt x="444" y="359"/>
                    <a:pt x="437" y="362"/>
                    <a:pt x="430" y="363"/>
                  </a:cubicBezTo>
                  <a:cubicBezTo>
                    <a:pt x="426" y="364"/>
                    <a:pt x="422" y="364"/>
                    <a:pt x="418" y="363"/>
                  </a:cubicBezTo>
                  <a:cubicBezTo>
                    <a:pt x="414" y="362"/>
                    <a:pt x="410" y="356"/>
                    <a:pt x="406" y="357"/>
                  </a:cubicBezTo>
                  <a:cubicBezTo>
                    <a:pt x="403" y="358"/>
                    <a:pt x="413" y="363"/>
                    <a:pt x="411" y="366"/>
                  </a:cubicBezTo>
                  <a:cubicBezTo>
                    <a:pt x="409" y="370"/>
                    <a:pt x="400" y="369"/>
                    <a:pt x="397" y="373"/>
                  </a:cubicBezTo>
                  <a:cubicBezTo>
                    <a:pt x="391" y="379"/>
                    <a:pt x="391" y="389"/>
                    <a:pt x="386" y="395"/>
                  </a:cubicBezTo>
                  <a:cubicBezTo>
                    <a:pt x="382" y="400"/>
                    <a:pt x="375" y="400"/>
                    <a:pt x="370" y="403"/>
                  </a:cubicBezTo>
                  <a:cubicBezTo>
                    <a:pt x="367" y="405"/>
                    <a:pt x="366" y="411"/>
                    <a:pt x="362" y="410"/>
                  </a:cubicBezTo>
                  <a:cubicBezTo>
                    <a:pt x="358" y="409"/>
                    <a:pt x="348" y="413"/>
                    <a:pt x="344" y="410"/>
                  </a:cubicBezTo>
                  <a:cubicBezTo>
                    <a:pt x="342" y="408"/>
                    <a:pt x="354" y="404"/>
                    <a:pt x="352" y="402"/>
                  </a:cubicBezTo>
                  <a:cubicBezTo>
                    <a:pt x="349" y="399"/>
                    <a:pt x="344" y="400"/>
                    <a:pt x="341" y="402"/>
                  </a:cubicBezTo>
                  <a:cubicBezTo>
                    <a:pt x="338" y="404"/>
                    <a:pt x="339" y="408"/>
                    <a:pt x="338" y="411"/>
                  </a:cubicBezTo>
                  <a:cubicBezTo>
                    <a:pt x="338" y="413"/>
                    <a:pt x="339" y="415"/>
                    <a:pt x="338" y="416"/>
                  </a:cubicBezTo>
                  <a:cubicBezTo>
                    <a:pt x="335" y="417"/>
                    <a:pt x="330" y="415"/>
                    <a:pt x="327" y="416"/>
                  </a:cubicBezTo>
                  <a:cubicBezTo>
                    <a:pt x="323" y="416"/>
                    <a:pt x="318" y="416"/>
                    <a:pt x="316" y="419"/>
                  </a:cubicBezTo>
                  <a:cubicBezTo>
                    <a:pt x="315" y="421"/>
                    <a:pt x="321" y="424"/>
                    <a:pt x="319" y="425"/>
                  </a:cubicBezTo>
                  <a:cubicBezTo>
                    <a:pt x="316" y="428"/>
                    <a:pt x="308" y="423"/>
                    <a:pt x="307" y="427"/>
                  </a:cubicBezTo>
                  <a:cubicBezTo>
                    <a:pt x="305" y="432"/>
                    <a:pt x="316" y="437"/>
                    <a:pt x="314" y="442"/>
                  </a:cubicBezTo>
                  <a:cubicBezTo>
                    <a:pt x="313" y="446"/>
                    <a:pt x="303" y="438"/>
                    <a:pt x="302" y="442"/>
                  </a:cubicBezTo>
                  <a:cubicBezTo>
                    <a:pt x="300" y="447"/>
                    <a:pt x="310" y="450"/>
                    <a:pt x="309" y="456"/>
                  </a:cubicBezTo>
                  <a:cubicBezTo>
                    <a:pt x="309" y="460"/>
                    <a:pt x="302" y="459"/>
                    <a:pt x="299" y="462"/>
                  </a:cubicBezTo>
                  <a:cubicBezTo>
                    <a:pt x="295" y="466"/>
                    <a:pt x="292" y="470"/>
                    <a:pt x="290" y="474"/>
                  </a:cubicBezTo>
                  <a:cubicBezTo>
                    <a:pt x="288" y="480"/>
                    <a:pt x="289" y="486"/>
                    <a:pt x="287" y="491"/>
                  </a:cubicBezTo>
                  <a:cubicBezTo>
                    <a:pt x="285" y="496"/>
                    <a:pt x="280" y="499"/>
                    <a:pt x="278" y="503"/>
                  </a:cubicBezTo>
                  <a:cubicBezTo>
                    <a:pt x="276" y="507"/>
                    <a:pt x="275" y="512"/>
                    <a:pt x="274" y="517"/>
                  </a:cubicBezTo>
                  <a:cubicBezTo>
                    <a:pt x="273" y="521"/>
                    <a:pt x="275" y="527"/>
                    <a:pt x="271" y="530"/>
                  </a:cubicBezTo>
                  <a:cubicBezTo>
                    <a:pt x="266" y="532"/>
                    <a:pt x="259" y="531"/>
                    <a:pt x="254" y="527"/>
                  </a:cubicBezTo>
                  <a:cubicBezTo>
                    <a:pt x="250" y="524"/>
                    <a:pt x="252" y="516"/>
                    <a:pt x="249" y="511"/>
                  </a:cubicBezTo>
                  <a:cubicBezTo>
                    <a:pt x="247" y="509"/>
                    <a:pt x="244" y="511"/>
                    <a:pt x="241" y="511"/>
                  </a:cubicBezTo>
                  <a:cubicBezTo>
                    <a:pt x="235" y="511"/>
                    <a:pt x="227" y="515"/>
                    <a:pt x="221" y="512"/>
                  </a:cubicBezTo>
                  <a:cubicBezTo>
                    <a:pt x="216" y="510"/>
                    <a:pt x="214" y="504"/>
                    <a:pt x="211" y="499"/>
                  </a:cubicBezTo>
                  <a:cubicBezTo>
                    <a:pt x="206" y="493"/>
                    <a:pt x="200" y="488"/>
                    <a:pt x="197" y="481"/>
                  </a:cubicBezTo>
                  <a:cubicBezTo>
                    <a:pt x="195" y="478"/>
                    <a:pt x="199" y="474"/>
                    <a:pt x="198" y="470"/>
                  </a:cubicBezTo>
                  <a:cubicBezTo>
                    <a:pt x="197" y="467"/>
                    <a:pt x="193" y="466"/>
                    <a:pt x="192" y="463"/>
                  </a:cubicBezTo>
                  <a:cubicBezTo>
                    <a:pt x="189" y="460"/>
                    <a:pt x="189" y="456"/>
                    <a:pt x="187" y="452"/>
                  </a:cubicBezTo>
                  <a:cubicBezTo>
                    <a:pt x="185" y="447"/>
                    <a:pt x="182" y="442"/>
                    <a:pt x="181" y="437"/>
                  </a:cubicBezTo>
                  <a:cubicBezTo>
                    <a:pt x="180" y="431"/>
                    <a:pt x="184" y="426"/>
                    <a:pt x="182" y="421"/>
                  </a:cubicBezTo>
                  <a:cubicBezTo>
                    <a:pt x="182" y="417"/>
                    <a:pt x="177" y="415"/>
                    <a:pt x="175" y="411"/>
                  </a:cubicBezTo>
                  <a:cubicBezTo>
                    <a:pt x="173" y="408"/>
                    <a:pt x="171" y="404"/>
                    <a:pt x="172" y="400"/>
                  </a:cubicBezTo>
                  <a:cubicBezTo>
                    <a:pt x="173" y="396"/>
                    <a:pt x="180" y="394"/>
                    <a:pt x="179" y="390"/>
                  </a:cubicBezTo>
                  <a:cubicBezTo>
                    <a:pt x="179" y="386"/>
                    <a:pt x="172" y="388"/>
                    <a:pt x="170" y="385"/>
                  </a:cubicBezTo>
                  <a:cubicBezTo>
                    <a:pt x="169" y="382"/>
                    <a:pt x="170" y="379"/>
                    <a:pt x="170" y="376"/>
                  </a:cubicBezTo>
                  <a:cubicBezTo>
                    <a:pt x="171" y="372"/>
                    <a:pt x="170" y="367"/>
                    <a:pt x="173" y="364"/>
                  </a:cubicBezTo>
                  <a:cubicBezTo>
                    <a:pt x="175" y="362"/>
                    <a:pt x="181" y="365"/>
                    <a:pt x="184" y="363"/>
                  </a:cubicBezTo>
                  <a:cubicBezTo>
                    <a:pt x="186" y="361"/>
                    <a:pt x="184" y="356"/>
                    <a:pt x="187" y="354"/>
                  </a:cubicBezTo>
                  <a:cubicBezTo>
                    <a:pt x="192" y="352"/>
                    <a:pt x="198" y="357"/>
                    <a:pt x="202" y="354"/>
                  </a:cubicBezTo>
                  <a:cubicBezTo>
                    <a:pt x="206" y="351"/>
                    <a:pt x="206" y="344"/>
                    <a:pt x="207" y="339"/>
                  </a:cubicBezTo>
                  <a:cubicBezTo>
                    <a:pt x="209" y="335"/>
                    <a:pt x="212" y="330"/>
                    <a:pt x="211" y="326"/>
                  </a:cubicBezTo>
                  <a:cubicBezTo>
                    <a:pt x="211" y="324"/>
                    <a:pt x="208" y="323"/>
                    <a:pt x="206" y="323"/>
                  </a:cubicBezTo>
                  <a:cubicBezTo>
                    <a:pt x="202" y="322"/>
                    <a:pt x="198" y="323"/>
                    <a:pt x="195" y="322"/>
                  </a:cubicBezTo>
                  <a:cubicBezTo>
                    <a:pt x="188" y="321"/>
                    <a:pt x="182" y="319"/>
                    <a:pt x="176" y="317"/>
                  </a:cubicBezTo>
                  <a:cubicBezTo>
                    <a:pt x="174" y="315"/>
                    <a:pt x="168" y="312"/>
                    <a:pt x="170" y="310"/>
                  </a:cubicBezTo>
                  <a:cubicBezTo>
                    <a:pt x="174" y="306"/>
                    <a:pt x="180" y="308"/>
                    <a:pt x="185" y="308"/>
                  </a:cubicBezTo>
                  <a:cubicBezTo>
                    <a:pt x="195" y="310"/>
                    <a:pt x="204" y="320"/>
                    <a:pt x="213" y="317"/>
                  </a:cubicBezTo>
                  <a:cubicBezTo>
                    <a:pt x="219" y="315"/>
                    <a:pt x="208" y="306"/>
                    <a:pt x="204" y="302"/>
                  </a:cubicBezTo>
                  <a:cubicBezTo>
                    <a:pt x="201" y="298"/>
                    <a:pt x="196" y="296"/>
                    <a:pt x="193" y="293"/>
                  </a:cubicBezTo>
                  <a:cubicBezTo>
                    <a:pt x="190" y="291"/>
                    <a:pt x="190" y="285"/>
                    <a:pt x="186" y="285"/>
                  </a:cubicBezTo>
                  <a:cubicBezTo>
                    <a:pt x="183" y="285"/>
                    <a:pt x="184" y="292"/>
                    <a:pt x="181" y="293"/>
                  </a:cubicBezTo>
                  <a:cubicBezTo>
                    <a:pt x="174" y="293"/>
                    <a:pt x="166" y="292"/>
                    <a:pt x="161" y="287"/>
                  </a:cubicBezTo>
                  <a:cubicBezTo>
                    <a:pt x="158" y="284"/>
                    <a:pt x="162" y="279"/>
                    <a:pt x="164" y="275"/>
                  </a:cubicBezTo>
                  <a:cubicBezTo>
                    <a:pt x="165" y="271"/>
                    <a:pt x="171" y="268"/>
                    <a:pt x="171" y="264"/>
                  </a:cubicBezTo>
                  <a:cubicBezTo>
                    <a:pt x="172" y="258"/>
                    <a:pt x="169" y="253"/>
                    <a:pt x="167" y="247"/>
                  </a:cubicBezTo>
                  <a:cubicBezTo>
                    <a:pt x="165" y="240"/>
                    <a:pt x="164" y="232"/>
                    <a:pt x="161" y="225"/>
                  </a:cubicBezTo>
                  <a:cubicBezTo>
                    <a:pt x="156" y="217"/>
                    <a:pt x="148" y="212"/>
                    <a:pt x="142" y="204"/>
                  </a:cubicBezTo>
                  <a:cubicBezTo>
                    <a:pt x="141" y="202"/>
                    <a:pt x="142" y="198"/>
                    <a:pt x="139" y="197"/>
                  </a:cubicBezTo>
                  <a:cubicBezTo>
                    <a:pt x="133" y="193"/>
                    <a:pt x="125" y="191"/>
                    <a:pt x="118" y="189"/>
                  </a:cubicBezTo>
                  <a:cubicBezTo>
                    <a:pt x="110" y="187"/>
                    <a:pt x="102" y="184"/>
                    <a:pt x="93" y="183"/>
                  </a:cubicBezTo>
                  <a:cubicBezTo>
                    <a:pt x="86" y="182"/>
                    <a:pt x="79" y="183"/>
                    <a:pt x="71" y="184"/>
                  </a:cubicBezTo>
                  <a:cubicBezTo>
                    <a:pt x="67" y="184"/>
                    <a:pt x="61" y="183"/>
                    <a:pt x="57" y="185"/>
                  </a:cubicBezTo>
                  <a:cubicBezTo>
                    <a:pt x="55" y="186"/>
                    <a:pt x="58" y="191"/>
                    <a:pt x="56" y="191"/>
                  </a:cubicBezTo>
                  <a:cubicBezTo>
                    <a:pt x="49" y="193"/>
                    <a:pt x="41" y="192"/>
                    <a:pt x="34" y="189"/>
                  </a:cubicBezTo>
                  <a:cubicBezTo>
                    <a:pt x="31" y="188"/>
                    <a:pt x="28" y="184"/>
                    <a:pt x="29" y="182"/>
                  </a:cubicBezTo>
                  <a:cubicBezTo>
                    <a:pt x="32" y="178"/>
                    <a:pt x="43" y="181"/>
                    <a:pt x="42" y="176"/>
                  </a:cubicBezTo>
                  <a:cubicBezTo>
                    <a:pt x="41" y="171"/>
                    <a:pt x="32" y="175"/>
                    <a:pt x="28" y="173"/>
                  </a:cubicBezTo>
                  <a:cubicBezTo>
                    <a:pt x="26" y="172"/>
                    <a:pt x="27" y="168"/>
                    <a:pt x="25" y="168"/>
                  </a:cubicBezTo>
                  <a:cubicBezTo>
                    <a:pt x="22" y="168"/>
                    <a:pt x="20" y="175"/>
                    <a:pt x="17" y="174"/>
                  </a:cubicBezTo>
                  <a:cubicBezTo>
                    <a:pt x="14" y="173"/>
                    <a:pt x="11" y="168"/>
                    <a:pt x="13" y="166"/>
                  </a:cubicBezTo>
                  <a:cubicBezTo>
                    <a:pt x="17" y="162"/>
                    <a:pt x="23" y="162"/>
                    <a:pt x="28" y="162"/>
                  </a:cubicBezTo>
                  <a:cubicBezTo>
                    <a:pt x="34" y="161"/>
                    <a:pt x="40" y="163"/>
                    <a:pt x="47" y="163"/>
                  </a:cubicBezTo>
                  <a:cubicBezTo>
                    <a:pt x="54" y="164"/>
                    <a:pt x="62" y="167"/>
                    <a:pt x="68" y="163"/>
                  </a:cubicBezTo>
                  <a:cubicBezTo>
                    <a:pt x="71" y="162"/>
                    <a:pt x="63" y="158"/>
                    <a:pt x="64" y="155"/>
                  </a:cubicBezTo>
                  <a:cubicBezTo>
                    <a:pt x="65" y="151"/>
                    <a:pt x="77" y="149"/>
                    <a:pt x="74" y="148"/>
                  </a:cubicBezTo>
                  <a:cubicBezTo>
                    <a:pt x="68" y="145"/>
                    <a:pt x="61" y="150"/>
                    <a:pt x="54" y="151"/>
                  </a:cubicBezTo>
                  <a:cubicBezTo>
                    <a:pt x="49" y="151"/>
                    <a:pt x="43" y="152"/>
                    <a:pt x="37" y="151"/>
                  </a:cubicBezTo>
                  <a:cubicBezTo>
                    <a:pt x="31" y="151"/>
                    <a:pt x="24" y="150"/>
                    <a:pt x="18" y="148"/>
                  </a:cubicBezTo>
                  <a:cubicBezTo>
                    <a:pt x="12" y="147"/>
                    <a:pt x="6" y="145"/>
                    <a:pt x="2" y="140"/>
                  </a:cubicBezTo>
                  <a:cubicBezTo>
                    <a:pt x="0" y="138"/>
                    <a:pt x="0" y="132"/>
                    <a:pt x="3" y="131"/>
                  </a:cubicBezTo>
                  <a:cubicBezTo>
                    <a:pt x="11" y="126"/>
                    <a:pt x="22" y="125"/>
                    <a:pt x="31" y="123"/>
                  </a:cubicBezTo>
                  <a:cubicBezTo>
                    <a:pt x="36" y="121"/>
                    <a:pt x="41" y="119"/>
                    <a:pt x="47" y="118"/>
                  </a:cubicBezTo>
                  <a:cubicBezTo>
                    <a:pt x="56" y="117"/>
                    <a:pt x="66" y="119"/>
                    <a:pt x="75" y="116"/>
                  </a:cubicBezTo>
                  <a:cubicBezTo>
                    <a:pt x="81" y="114"/>
                    <a:pt x="86" y="110"/>
                    <a:pt x="90" y="105"/>
                  </a:cubicBezTo>
                  <a:cubicBezTo>
                    <a:pt x="92" y="103"/>
                    <a:pt x="89" y="100"/>
                    <a:pt x="90" y="98"/>
                  </a:cubicBezTo>
                  <a:cubicBezTo>
                    <a:pt x="93" y="94"/>
                    <a:pt x="104" y="92"/>
                    <a:pt x="102" y="88"/>
                  </a:cubicBezTo>
                  <a:cubicBezTo>
                    <a:pt x="99" y="83"/>
                    <a:pt x="92" y="90"/>
                    <a:pt x="87" y="91"/>
                  </a:cubicBezTo>
                  <a:cubicBezTo>
                    <a:pt x="83" y="91"/>
                    <a:pt x="80" y="91"/>
                    <a:pt x="77" y="91"/>
                  </a:cubicBezTo>
                  <a:cubicBezTo>
                    <a:pt x="74" y="91"/>
                    <a:pt x="66" y="91"/>
                    <a:pt x="68" y="89"/>
                  </a:cubicBezTo>
                  <a:cubicBezTo>
                    <a:pt x="73" y="82"/>
                    <a:pt x="82" y="80"/>
                    <a:pt x="89" y="77"/>
                  </a:cubicBezTo>
                  <a:cubicBezTo>
                    <a:pt x="96" y="73"/>
                    <a:pt x="102" y="68"/>
                    <a:pt x="110" y="66"/>
                  </a:cubicBezTo>
                  <a:cubicBezTo>
                    <a:pt x="115" y="64"/>
                    <a:pt x="122" y="68"/>
                    <a:pt x="127" y="65"/>
                  </a:cubicBezTo>
                  <a:cubicBezTo>
                    <a:pt x="134" y="62"/>
                    <a:pt x="138" y="54"/>
                    <a:pt x="145" y="50"/>
                  </a:cubicBezTo>
                  <a:cubicBezTo>
                    <a:pt x="153" y="46"/>
                    <a:pt x="163" y="44"/>
                    <a:pt x="172" y="41"/>
                  </a:cubicBezTo>
                  <a:cubicBezTo>
                    <a:pt x="181" y="39"/>
                    <a:pt x="189" y="36"/>
                    <a:pt x="198" y="35"/>
                  </a:cubicBezTo>
                  <a:cubicBezTo>
                    <a:pt x="203" y="34"/>
                    <a:pt x="209" y="32"/>
                    <a:pt x="212" y="36"/>
                  </a:cubicBezTo>
                  <a:cubicBezTo>
                    <a:pt x="215" y="40"/>
                    <a:pt x="208" y="48"/>
                    <a:pt x="213" y="51"/>
                  </a:cubicBezTo>
                  <a:cubicBezTo>
                    <a:pt x="216" y="53"/>
                    <a:pt x="217" y="42"/>
                    <a:pt x="221" y="42"/>
                  </a:cubicBezTo>
                  <a:cubicBezTo>
                    <a:pt x="229" y="42"/>
                    <a:pt x="234" y="50"/>
                    <a:pt x="241" y="52"/>
                  </a:cubicBezTo>
                  <a:cubicBezTo>
                    <a:pt x="243" y="52"/>
                    <a:pt x="238" y="47"/>
                    <a:pt x="240" y="46"/>
                  </a:cubicBezTo>
                  <a:cubicBezTo>
                    <a:pt x="243" y="44"/>
                    <a:pt x="250" y="50"/>
                    <a:pt x="250" y="46"/>
                  </a:cubicBezTo>
                  <a:cubicBezTo>
                    <a:pt x="250" y="40"/>
                    <a:pt x="238" y="38"/>
                    <a:pt x="240" y="32"/>
                  </a:cubicBezTo>
                  <a:cubicBezTo>
                    <a:pt x="241" y="27"/>
                    <a:pt x="250" y="32"/>
                    <a:pt x="255" y="33"/>
                  </a:cubicBezTo>
                  <a:cubicBezTo>
                    <a:pt x="264" y="35"/>
                    <a:pt x="274" y="36"/>
                    <a:pt x="282" y="40"/>
                  </a:cubicBezTo>
                  <a:cubicBezTo>
                    <a:pt x="286" y="42"/>
                    <a:pt x="287" y="48"/>
                    <a:pt x="291" y="49"/>
                  </a:cubicBezTo>
                  <a:cubicBezTo>
                    <a:pt x="294" y="51"/>
                    <a:pt x="299" y="53"/>
                    <a:pt x="302" y="51"/>
                  </a:cubicBezTo>
                  <a:cubicBezTo>
                    <a:pt x="304" y="50"/>
                    <a:pt x="300" y="45"/>
                    <a:pt x="300" y="43"/>
                  </a:cubicBezTo>
                  <a:cubicBezTo>
                    <a:pt x="301" y="40"/>
                    <a:pt x="301" y="37"/>
                    <a:pt x="303" y="37"/>
                  </a:cubicBezTo>
                  <a:cubicBezTo>
                    <a:pt x="306" y="35"/>
                    <a:pt x="319" y="40"/>
                    <a:pt x="317" y="37"/>
                  </a:cubicBezTo>
                  <a:cubicBezTo>
                    <a:pt x="312" y="32"/>
                    <a:pt x="292" y="32"/>
                    <a:pt x="296" y="27"/>
                  </a:cubicBezTo>
                  <a:cubicBezTo>
                    <a:pt x="303" y="26"/>
                    <a:pt x="314" y="27"/>
                    <a:pt x="323" y="27"/>
                  </a:cubicBezTo>
                  <a:cubicBezTo>
                    <a:pt x="328" y="26"/>
                    <a:pt x="344" y="26"/>
                    <a:pt x="339" y="25"/>
                  </a:cubicBezTo>
                  <a:cubicBezTo>
                    <a:pt x="330" y="23"/>
                    <a:pt x="320" y="26"/>
                    <a:pt x="312" y="24"/>
                  </a:cubicBezTo>
                  <a:cubicBezTo>
                    <a:pt x="306" y="22"/>
                    <a:pt x="291" y="20"/>
                    <a:pt x="293" y="14"/>
                  </a:cubicBezTo>
                  <a:cubicBezTo>
                    <a:pt x="301" y="12"/>
                    <a:pt x="313" y="17"/>
                    <a:pt x="319" y="11"/>
                  </a:cubicBezTo>
                  <a:cubicBezTo>
                    <a:pt x="327" y="11"/>
                    <a:pt x="331" y="16"/>
                    <a:pt x="339" y="17"/>
                  </a:cubicBezTo>
                  <a:cubicBezTo>
                    <a:pt x="345" y="18"/>
                    <a:pt x="351" y="18"/>
                    <a:pt x="358" y="18"/>
                  </a:cubicBezTo>
                  <a:cubicBezTo>
                    <a:pt x="362" y="17"/>
                    <a:pt x="369" y="18"/>
                    <a:pt x="370" y="14"/>
                  </a:cubicBezTo>
                  <a:cubicBezTo>
                    <a:pt x="372" y="11"/>
                    <a:pt x="359" y="15"/>
                    <a:pt x="361" y="12"/>
                  </a:cubicBezTo>
                  <a:cubicBezTo>
                    <a:pt x="364" y="7"/>
                    <a:pt x="368" y="6"/>
                    <a:pt x="373" y="6"/>
                  </a:cubicBezTo>
                  <a:cubicBezTo>
                    <a:pt x="376" y="5"/>
                    <a:pt x="380" y="9"/>
                    <a:pt x="382" y="9"/>
                  </a:cubicBezTo>
                  <a:cubicBezTo>
                    <a:pt x="385" y="8"/>
                    <a:pt x="378" y="4"/>
                    <a:pt x="381" y="3"/>
                  </a:cubicBezTo>
                  <a:cubicBezTo>
                    <a:pt x="388" y="1"/>
                    <a:pt x="403" y="2"/>
                    <a:pt x="410" y="2"/>
                  </a:cubicBezTo>
                  <a:cubicBezTo>
                    <a:pt x="416" y="2"/>
                    <a:pt x="422" y="2"/>
                    <a:pt x="429" y="2"/>
                  </a:cubicBezTo>
                  <a:cubicBezTo>
                    <a:pt x="440" y="2"/>
                    <a:pt x="451" y="0"/>
                    <a:pt x="463" y="1"/>
                  </a:cubicBezTo>
                  <a:cubicBezTo>
                    <a:pt x="473" y="2"/>
                    <a:pt x="483" y="3"/>
                    <a:pt x="493" y="6"/>
                  </a:cubicBezTo>
                  <a:cubicBezTo>
                    <a:pt x="497" y="7"/>
                    <a:pt x="507" y="11"/>
                    <a:pt x="507" y="15"/>
                  </a:cubicBezTo>
                  <a:cubicBezTo>
                    <a:pt x="503" y="19"/>
                    <a:pt x="496" y="18"/>
                    <a:pt x="492" y="19"/>
                  </a:cubicBezTo>
                  <a:cubicBezTo>
                    <a:pt x="485" y="21"/>
                    <a:pt x="477" y="19"/>
                    <a:pt x="470" y="19"/>
                  </a:cubicBezTo>
                  <a:cubicBezTo>
                    <a:pt x="461" y="19"/>
                    <a:pt x="453" y="19"/>
                    <a:pt x="444" y="19"/>
                  </a:cubicBezTo>
                  <a:cubicBezTo>
                    <a:pt x="441" y="19"/>
                    <a:pt x="432" y="20"/>
                    <a:pt x="435" y="21"/>
                  </a:cubicBezTo>
                  <a:cubicBezTo>
                    <a:pt x="444" y="22"/>
                    <a:pt x="453" y="22"/>
                    <a:pt x="462" y="22"/>
                  </a:cubicBezTo>
                  <a:cubicBezTo>
                    <a:pt x="475" y="23"/>
                    <a:pt x="488" y="24"/>
                    <a:pt x="500" y="24"/>
                  </a:cubicBezTo>
                  <a:cubicBezTo>
                    <a:pt x="506" y="24"/>
                    <a:pt x="511" y="20"/>
                    <a:pt x="517" y="20"/>
                  </a:cubicBezTo>
                  <a:cubicBezTo>
                    <a:pt x="523" y="20"/>
                    <a:pt x="529" y="20"/>
                    <a:pt x="534" y="20"/>
                  </a:cubicBezTo>
                  <a:cubicBezTo>
                    <a:pt x="538" y="21"/>
                    <a:pt x="544" y="21"/>
                    <a:pt x="546" y="25"/>
                  </a:cubicBezTo>
                  <a:cubicBezTo>
                    <a:pt x="545" y="31"/>
                    <a:pt x="537" y="32"/>
                    <a:pt x="531" y="34"/>
                  </a:cubicBezTo>
                  <a:cubicBezTo>
                    <a:pt x="524" y="36"/>
                    <a:pt x="517" y="35"/>
                    <a:pt x="509" y="36"/>
                  </a:cubicBezTo>
                  <a:cubicBezTo>
                    <a:pt x="502" y="37"/>
                    <a:pt x="495" y="39"/>
                    <a:pt x="488" y="40"/>
                  </a:cubicBezTo>
                  <a:cubicBezTo>
                    <a:pt x="475" y="40"/>
                    <a:pt x="463" y="38"/>
                    <a:pt x="450" y="40"/>
                  </a:cubicBezTo>
                  <a:cubicBezTo>
                    <a:pt x="441" y="40"/>
                    <a:pt x="431" y="43"/>
                    <a:pt x="423" y="46"/>
                  </a:cubicBezTo>
                  <a:cubicBezTo>
                    <a:pt x="420" y="46"/>
                    <a:pt x="416" y="50"/>
                    <a:pt x="418" y="51"/>
                  </a:cubicBezTo>
                  <a:cubicBezTo>
                    <a:pt x="431" y="54"/>
                    <a:pt x="444" y="53"/>
                    <a:pt x="457" y="53"/>
                  </a:cubicBezTo>
                  <a:cubicBezTo>
                    <a:pt x="469" y="54"/>
                    <a:pt x="482" y="55"/>
                    <a:pt x="494" y="55"/>
                  </a:cubicBezTo>
                  <a:cubicBezTo>
                    <a:pt x="501" y="54"/>
                    <a:pt x="507" y="53"/>
                    <a:pt x="513" y="50"/>
                  </a:cubicBezTo>
                  <a:cubicBezTo>
                    <a:pt x="516" y="49"/>
                    <a:pt x="516" y="45"/>
                    <a:pt x="518" y="43"/>
                  </a:cubicBezTo>
                  <a:cubicBezTo>
                    <a:pt x="523" y="41"/>
                    <a:pt x="529" y="39"/>
                    <a:pt x="534" y="41"/>
                  </a:cubicBezTo>
                  <a:cubicBezTo>
                    <a:pt x="537" y="43"/>
                    <a:pt x="540" y="48"/>
                    <a:pt x="539" y="52"/>
                  </a:cubicBezTo>
                  <a:cubicBezTo>
                    <a:pt x="537" y="57"/>
                    <a:pt x="530" y="60"/>
                    <a:pt x="525" y="64"/>
                  </a:cubicBezTo>
                  <a:cubicBezTo>
                    <a:pt x="519" y="79"/>
                    <a:pt x="507" y="80"/>
                    <a:pt x="500" y="89"/>
                  </a:cubicBezTo>
                  <a:cubicBezTo>
                    <a:pt x="507" y="90"/>
                    <a:pt x="519" y="77"/>
                    <a:pt x="528" y="71"/>
                  </a:cubicBezTo>
                  <a:cubicBezTo>
                    <a:pt x="537" y="66"/>
                    <a:pt x="544" y="62"/>
                    <a:pt x="552" y="56"/>
                  </a:cubicBezTo>
                  <a:cubicBezTo>
                    <a:pt x="555" y="54"/>
                    <a:pt x="556" y="49"/>
                    <a:pt x="559" y="50"/>
                  </a:cubicBezTo>
                  <a:cubicBezTo>
                    <a:pt x="563" y="50"/>
                    <a:pt x="557" y="57"/>
                    <a:pt x="560" y="58"/>
                  </a:cubicBezTo>
                  <a:cubicBezTo>
                    <a:pt x="564" y="60"/>
                    <a:pt x="567" y="54"/>
                    <a:pt x="571" y="54"/>
                  </a:cubicBezTo>
                  <a:cubicBezTo>
                    <a:pt x="574" y="54"/>
                    <a:pt x="581" y="57"/>
                    <a:pt x="584" y="55"/>
                  </a:cubicBezTo>
                  <a:cubicBezTo>
                    <a:pt x="591" y="54"/>
                    <a:pt x="595" y="47"/>
                    <a:pt x="602" y="46"/>
                  </a:cubicBezTo>
                  <a:cubicBezTo>
                    <a:pt x="609" y="44"/>
                    <a:pt x="617" y="46"/>
                    <a:pt x="624" y="47"/>
                  </a:cubicBezTo>
                  <a:cubicBezTo>
                    <a:pt x="631" y="48"/>
                    <a:pt x="635" y="50"/>
                    <a:pt x="645" y="5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1" name="Freeform 3602"/>
            <p:cNvSpPr>
              <a:spLocks noChangeAspect="1"/>
            </p:cNvSpPr>
            <p:nvPr/>
          </p:nvSpPr>
          <p:spPr bwMode="auto">
            <a:xfrm>
              <a:off x="11401368" y="3908254"/>
              <a:ext cx="281178" cy="183206"/>
            </a:xfrm>
            <a:custGeom>
              <a:avLst/>
              <a:gdLst>
                <a:gd name="T0" fmla="*/ 7 w 35"/>
                <a:gd name="T1" fmla="*/ 0 h 25"/>
                <a:gd name="T2" fmla="*/ 23 w 35"/>
                <a:gd name="T3" fmla="*/ 4 h 25"/>
                <a:gd name="T4" fmla="*/ 34 w 35"/>
                <a:gd name="T5" fmla="*/ 11 h 25"/>
                <a:gd name="T6" fmla="*/ 41 w 35"/>
                <a:gd name="T7" fmla="*/ 14 h 25"/>
                <a:gd name="T8" fmla="*/ 36 w 35"/>
                <a:gd name="T9" fmla="*/ 25 h 25"/>
                <a:gd name="T10" fmla="*/ 18 w 35"/>
                <a:gd name="T11" fmla="*/ 29 h 25"/>
                <a:gd name="T12" fmla="*/ 10 w 35"/>
                <a:gd name="T13" fmla="*/ 26 h 25"/>
                <a:gd name="T14" fmla="*/ 18 w 35"/>
                <a:gd name="T15" fmla="*/ 22 h 25"/>
                <a:gd name="T16" fmla="*/ 2 w 35"/>
                <a:gd name="T17" fmla="*/ 19 h 25"/>
                <a:gd name="T18" fmla="*/ 4 w 35"/>
                <a:gd name="T19" fmla="*/ 14 h 25"/>
                <a:gd name="T20" fmla="*/ 4 w 35"/>
                <a:gd name="T21" fmla="*/ 10 h 25"/>
                <a:gd name="T22" fmla="*/ 8 w 35"/>
                <a:gd name="T23" fmla="*/ 10 h 25"/>
                <a:gd name="T24" fmla="*/ 4 w 35"/>
                <a:gd name="T25" fmla="*/ 5 h 25"/>
                <a:gd name="T26" fmla="*/ 7 w 35"/>
                <a:gd name="T27" fmla="*/ 0 h 2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25"/>
                <a:gd name="T44" fmla="*/ 35 w 35"/>
                <a:gd name="T45" fmla="*/ 25 h 2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25">
                  <a:moveTo>
                    <a:pt x="6" y="0"/>
                  </a:moveTo>
                  <a:cubicBezTo>
                    <a:pt x="11" y="0"/>
                    <a:pt x="15" y="1"/>
                    <a:pt x="19" y="3"/>
                  </a:cubicBezTo>
                  <a:cubicBezTo>
                    <a:pt x="22" y="4"/>
                    <a:pt x="24" y="7"/>
                    <a:pt x="28" y="9"/>
                  </a:cubicBezTo>
                  <a:cubicBezTo>
                    <a:pt x="30" y="11"/>
                    <a:pt x="34" y="10"/>
                    <a:pt x="34" y="12"/>
                  </a:cubicBezTo>
                  <a:cubicBezTo>
                    <a:pt x="35" y="15"/>
                    <a:pt x="33" y="19"/>
                    <a:pt x="30" y="21"/>
                  </a:cubicBezTo>
                  <a:cubicBezTo>
                    <a:pt x="26" y="24"/>
                    <a:pt x="20" y="24"/>
                    <a:pt x="15" y="24"/>
                  </a:cubicBezTo>
                  <a:cubicBezTo>
                    <a:pt x="13" y="25"/>
                    <a:pt x="8" y="25"/>
                    <a:pt x="8" y="22"/>
                  </a:cubicBezTo>
                  <a:cubicBezTo>
                    <a:pt x="8" y="20"/>
                    <a:pt x="17" y="20"/>
                    <a:pt x="15" y="18"/>
                  </a:cubicBezTo>
                  <a:cubicBezTo>
                    <a:pt x="12" y="15"/>
                    <a:pt x="6" y="18"/>
                    <a:pt x="2" y="16"/>
                  </a:cubicBezTo>
                  <a:cubicBezTo>
                    <a:pt x="0" y="15"/>
                    <a:pt x="3" y="13"/>
                    <a:pt x="3" y="12"/>
                  </a:cubicBezTo>
                  <a:cubicBezTo>
                    <a:pt x="3" y="10"/>
                    <a:pt x="3" y="9"/>
                    <a:pt x="3" y="8"/>
                  </a:cubicBezTo>
                  <a:cubicBezTo>
                    <a:pt x="4" y="7"/>
                    <a:pt x="7" y="9"/>
                    <a:pt x="7" y="8"/>
                  </a:cubicBezTo>
                  <a:cubicBezTo>
                    <a:pt x="7" y="6"/>
                    <a:pt x="3" y="6"/>
                    <a:pt x="3" y="4"/>
                  </a:cubicBezTo>
                  <a:cubicBezTo>
                    <a:pt x="3" y="2"/>
                    <a:pt x="5" y="0"/>
                    <a:pt x="6"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2" name="Freeform 3603"/>
            <p:cNvSpPr>
              <a:spLocks noChangeAspect="1"/>
            </p:cNvSpPr>
            <p:nvPr/>
          </p:nvSpPr>
          <p:spPr bwMode="auto">
            <a:xfrm>
              <a:off x="10390475" y="2723555"/>
              <a:ext cx="234316" cy="54964"/>
            </a:xfrm>
            <a:custGeom>
              <a:avLst/>
              <a:gdLst>
                <a:gd name="T0" fmla="*/ 6 w 29"/>
                <a:gd name="T1" fmla="*/ 1 h 7"/>
                <a:gd name="T2" fmla="*/ 1 w 29"/>
                <a:gd name="T3" fmla="*/ 4 h 7"/>
                <a:gd name="T4" fmla="*/ 12 w 29"/>
                <a:gd name="T5" fmla="*/ 6 h 7"/>
                <a:gd name="T6" fmla="*/ 25 w 29"/>
                <a:gd name="T7" fmla="*/ 8 h 7"/>
                <a:gd name="T8" fmla="*/ 35 w 29"/>
                <a:gd name="T9" fmla="*/ 9 h 7"/>
                <a:gd name="T10" fmla="*/ 35 w 29"/>
                <a:gd name="T11" fmla="*/ 6 h 7"/>
                <a:gd name="T12" fmla="*/ 24 w 29"/>
                <a:gd name="T13" fmla="*/ 1 h 7"/>
                <a:gd name="T14" fmla="*/ 13 w 29"/>
                <a:gd name="T15" fmla="*/ 3 h 7"/>
                <a:gd name="T16" fmla="*/ 6 w 29"/>
                <a:gd name="T17" fmla="*/ 1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7"/>
                <a:gd name="T29" fmla="*/ 29 w 29"/>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7">
                  <a:moveTo>
                    <a:pt x="5" y="1"/>
                  </a:moveTo>
                  <a:cubicBezTo>
                    <a:pt x="4" y="2"/>
                    <a:pt x="0" y="2"/>
                    <a:pt x="1" y="3"/>
                  </a:cubicBezTo>
                  <a:cubicBezTo>
                    <a:pt x="4" y="5"/>
                    <a:pt x="7" y="4"/>
                    <a:pt x="10" y="5"/>
                  </a:cubicBezTo>
                  <a:cubicBezTo>
                    <a:pt x="14" y="5"/>
                    <a:pt x="17" y="6"/>
                    <a:pt x="21" y="6"/>
                  </a:cubicBezTo>
                  <a:cubicBezTo>
                    <a:pt x="24" y="6"/>
                    <a:pt x="26" y="7"/>
                    <a:pt x="29" y="7"/>
                  </a:cubicBezTo>
                  <a:cubicBezTo>
                    <a:pt x="29" y="6"/>
                    <a:pt x="29" y="5"/>
                    <a:pt x="29" y="5"/>
                  </a:cubicBezTo>
                  <a:cubicBezTo>
                    <a:pt x="26" y="3"/>
                    <a:pt x="23" y="1"/>
                    <a:pt x="20" y="1"/>
                  </a:cubicBezTo>
                  <a:cubicBezTo>
                    <a:pt x="17" y="0"/>
                    <a:pt x="14" y="2"/>
                    <a:pt x="11" y="2"/>
                  </a:cubicBezTo>
                  <a:cubicBezTo>
                    <a:pt x="9" y="2"/>
                    <a:pt x="7" y="1"/>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3" name="Freeform 3604"/>
            <p:cNvSpPr>
              <a:spLocks noChangeAspect="1"/>
            </p:cNvSpPr>
            <p:nvPr/>
          </p:nvSpPr>
          <p:spPr bwMode="auto">
            <a:xfrm>
              <a:off x="10189625" y="2717447"/>
              <a:ext cx="113809" cy="30534"/>
            </a:xfrm>
            <a:custGeom>
              <a:avLst/>
              <a:gdLst>
                <a:gd name="T0" fmla="*/ 9 w 14"/>
                <a:gd name="T1" fmla="*/ 1 h 4"/>
                <a:gd name="T2" fmla="*/ 16 w 14"/>
                <a:gd name="T3" fmla="*/ 3 h 4"/>
                <a:gd name="T4" fmla="*/ 16 w 14"/>
                <a:gd name="T5" fmla="*/ 5 h 4"/>
                <a:gd name="T6" fmla="*/ 5 w 14"/>
                <a:gd name="T7" fmla="*/ 5 h 4"/>
                <a:gd name="T8" fmla="*/ 1 w 14"/>
                <a:gd name="T9" fmla="*/ 3 h 4"/>
                <a:gd name="T10" fmla="*/ 9 w 14"/>
                <a:gd name="T11" fmla="*/ 1 h 4"/>
                <a:gd name="T12" fmla="*/ 0 60000 65536"/>
                <a:gd name="T13" fmla="*/ 0 60000 65536"/>
                <a:gd name="T14" fmla="*/ 0 60000 65536"/>
                <a:gd name="T15" fmla="*/ 0 60000 65536"/>
                <a:gd name="T16" fmla="*/ 0 60000 65536"/>
                <a:gd name="T17" fmla="*/ 0 60000 65536"/>
                <a:gd name="T18" fmla="*/ 0 w 14"/>
                <a:gd name="T19" fmla="*/ 0 h 4"/>
                <a:gd name="T20" fmla="*/ 14 w 14"/>
                <a:gd name="T21" fmla="*/ 4 h 4"/>
              </a:gdLst>
              <a:ahLst/>
              <a:cxnLst>
                <a:cxn ang="T12">
                  <a:pos x="T0" y="T1"/>
                </a:cxn>
                <a:cxn ang="T13">
                  <a:pos x="T2" y="T3"/>
                </a:cxn>
                <a:cxn ang="T14">
                  <a:pos x="T4" y="T5"/>
                </a:cxn>
                <a:cxn ang="T15">
                  <a:pos x="T6" y="T7"/>
                </a:cxn>
                <a:cxn ang="T16">
                  <a:pos x="T8" y="T9"/>
                </a:cxn>
                <a:cxn ang="T17">
                  <a:pos x="T10" y="T11"/>
                </a:cxn>
              </a:cxnLst>
              <a:rect l="T18" t="T19" r="T20" b="T21"/>
              <a:pathLst>
                <a:path w="14" h="4">
                  <a:moveTo>
                    <a:pt x="7" y="1"/>
                  </a:moveTo>
                  <a:cubicBezTo>
                    <a:pt x="9" y="1"/>
                    <a:pt x="11" y="1"/>
                    <a:pt x="13" y="2"/>
                  </a:cubicBezTo>
                  <a:cubicBezTo>
                    <a:pt x="14" y="2"/>
                    <a:pt x="14" y="4"/>
                    <a:pt x="13" y="4"/>
                  </a:cubicBezTo>
                  <a:cubicBezTo>
                    <a:pt x="10" y="4"/>
                    <a:pt x="7" y="4"/>
                    <a:pt x="4" y="4"/>
                  </a:cubicBezTo>
                  <a:cubicBezTo>
                    <a:pt x="3" y="4"/>
                    <a:pt x="0" y="2"/>
                    <a:pt x="1" y="2"/>
                  </a:cubicBezTo>
                  <a:cubicBezTo>
                    <a:pt x="2" y="0"/>
                    <a:pt x="5" y="1"/>
                    <a:pt x="7"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4" name="Freeform 3606"/>
            <p:cNvSpPr>
              <a:spLocks noChangeAspect="1"/>
            </p:cNvSpPr>
            <p:nvPr/>
          </p:nvSpPr>
          <p:spPr bwMode="auto">
            <a:xfrm>
              <a:off x="11836513" y="1819766"/>
              <a:ext cx="147284" cy="85494"/>
            </a:xfrm>
            <a:custGeom>
              <a:avLst/>
              <a:gdLst>
                <a:gd name="T0" fmla="*/ 1 w 18"/>
                <a:gd name="T1" fmla="*/ 0 h 12"/>
                <a:gd name="T2" fmla="*/ 1 w 18"/>
                <a:gd name="T3" fmla="*/ 6 h 12"/>
                <a:gd name="T4" fmla="*/ 16 w 18"/>
                <a:gd name="T5" fmla="*/ 12 h 12"/>
                <a:gd name="T6" fmla="*/ 22 w 18"/>
                <a:gd name="T7" fmla="*/ 12 h 12"/>
                <a:gd name="T8" fmla="*/ 17 w 18"/>
                <a:gd name="T9" fmla="*/ 8 h 12"/>
                <a:gd name="T10" fmla="*/ 9 w 18"/>
                <a:gd name="T11" fmla="*/ 5 h 12"/>
                <a:gd name="T12" fmla="*/ 1 w 18"/>
                <a:gd name="T13" fmla="*/ 0 h 12"/>
                <a:gd name="T14" fmla="*/ 0 60000 65536"/>
                <a:gd name="T15" fmla="*/ 0 60000 65536"/>
                <a:gd name="T16" fmla="*/ 0 60000 65536"/>
                <a:gd name="T17" fmla="*/ 0 60000 65536"/>
                <a:gd name="T18" fmla="*/ 0 60000 65536"/>
                <a:gd name="T19" fmla="*/ 0 60000 65536"/>
                <a:gd name="T20" fmla="*/ 0 60000 65536"/>
                <a:gd name="T21" fmla="*/ 0 w 18"/>
                <a:gd name="T22" fmla="*/ 0 h 12"/>
                <a:gd name="T23" fmla="*/ 18 w 18"/>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12">
                  <a:moveTo>
                    <a:pt x="1" y="0"/>
                  </a:moveTo>
                  <a:cubicBezTo>
                    <a:pt x="0" y="1"/>
                    <a:pt x="0" y="4"/>
                    <a:pt x="1" y="5"/>
                  </a:cubicBezTo>
                  <a:cubicBezTo>
                    <a:pt x="5" y="8"/>
                    <a:pt x="9" y="9"/>
                    <a:pt x="13" y="10"/>
                  </a:cubicBezTo>
                  <a:cubicBezTo>
                    <a:pt x="14" y="11"/>
                    <a:pt x="17" y="12"/>
                    <a:pt x="18" y="10"/>
                  </a:cubicBezTo>
                  <a:cubicBezTo>
                    <a:pt x="18" y="9"/>
                    <a:pt x="16" y="8"/>
                    <a:pt x="14" y="7"/>
                  </a:cubicBezTo>
                  <a:cubicBezTo>
                    <a:pt x="12" y="6"/>
                    <a:pt x="10" y="5"/>
                    <a:pt x="7" y="4"/>
                  </a:cubicBezTo>
                  <a:cubicBezTo>
                    <a:pt x="5" y="3"/>
                    <a:pt x="4" y="0"/>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5" name="Freeform 3607"/>
            <p:cNvSpPr>
              <a:spLocks noChangeAspect="1"/>
            </p:cNvSpPr>
            <p:nvPr/>
          </p:nvSpPr>
          <p:spPr bwMode="auto">
            <a:xfrm>
              <a:off x="12285071" y="1795335"/>
              <a:ext cx="234316" cy="103819"/>
            </a:xfrm>
            <a:custGeom>
              <a:avLst/>
              <a:gdLst>
                <a:gd name="T0" fmla="*/ 2 w 29"/>
                <a:gd name="T1" fmla="*/ 0 h 14"/>
                <a:gd name="T2" fmla="*/ 10 w 29"/>
                <a:gd name="T3" fmla="*/ 0 h 14"/>
                <a:gd name="T4" fmla="*/ 21 w 29"/>
                <a:gd name="T5" fmla="*/ 1 h 14"/>
                <a:gd name="T6" fmla="*/ 34 w 29"/>
                <a:gd name="T7" fmla="*/ 5 h 14"/>
                <a:gd name="T8" fmla="*/ 35 w 29"/>
                <a:gd name="T9" fmla="*/ 7 h 14"/>
                <a:gd name="T10" fmla="*/ 29 w 29"/>
                <a:gd name="T11" fmla="*/ 10 h 14"/>
                <a:gd name="T12" fmla="*/ 31 w 29"/>
                <a:gd name="T13" fmla="*/ 13 h 14"/>
                <a:gd name="T14" fmla="*/ 28 w 29"/>
                <a:gd name="T15" fmla="*/ 17 h 14"/>
                <a:gd name="T16" fmla="*/ 8 w 29"/>
                <a:gd name="T17" fmla="*/ 6 h 14"/>
                <a:gd name="T18" fmla="*/ 1 w 29"/>
                <a:gd name="T19" fmla="*/ 1 h 14"/>
                <a:gd name="T20" fmla="*/ 2 w 29"/>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
                <a:gd name="T34" fmla="*/ 0 h 14"/>
                <a:gd name="T35" fmla="*/ 29 w 29"/>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 h="14">
                  <a:moveTo>
                    <a:pt x="2" y="0"/>
                  </a:moveTo>
                  <a:cubicBezTo>
                    <a:pt x="4" y="0"/>
                    <a:pt x="6" y="0"/>
                    <a:pt x="8" y="0"/>
                  </a:cubicBezTo>
                  <a:cubicBezTo>
                    <a:pt x="11" y="0"/>
                    <a:pt x="14" y="0"/>
                    <a:pt x="17" y="1"/>
                  </a:cubicBezTo>
                  <a:cubicBezTo>
                    <a:pt x="21" y="2"/>
                    <a:pt x="24" y="3"/>
                    <a:pt x="28" y="4"/>
                  </a:cubicBezTo>
                  <a:cubicBezTo>
                    <a:pt x="28" y="4"/>
                    <a:pt x="29" y="5"/>
                    <a:pt x="29" y="6"/>
                  </a:cubicBezTo>
                  <a:cubicBezTo>
                    <a:pt x="28" y="7"/>
                    <a:pt x="25" y="6"/>
                    <a:pt x="24" y="8"/>
                  </a:cubicBezTo>
                  <a:cubicBezTo>
                    <a:pt x="23" y="9"/>
                    <a:pt x="26" y="10"/>
                    <a:pt x="26" y="11"/>
                  </a:cubicBezTo>
                  <a:cubicBezTo>
                    <a:pt x="25" y="12"/>
                    <a:pt x="24" y="14"/>
                    <a:pt x="23" y="14"/>
                  </a:cubicBezTo>
                  <a:cubicBezTo>
                    <a:pt x="17" y="12"/>
                    <a:pt x="12" y="8"/>
                    <a:pt x="7" y="5"/>
                  </a:cubicBezTo>
                  <a:cubicBezTo>
                    <a:pt x="5" y="4"/>
                    <a:pt x="2" y="3"/>
                    <a:pt x="1" y="1"/>
                  </a:cubicBezTo>
                  <a:cubicBezTo>
                    <a:pt x="0" y="1"/>
                    <a:pt x="1" y="1"/>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6" name="Freeform 3608"/>
            <p:cNvSpPr>
              <a:spLocks noChangeAspect="1"/>
            </p:cNvSpPr>
            <p:nvPr/>
          </p:nvSpPr>
          <p:spPr bwMode="auto">
            <a:xfrm>
              <a:off x="12231502" y="1734268"/>
              <a:ext cx="53560" cy="48855"/>
            </a:xfrm>
            <a:custGeom>
              <a:avLst/>
              <a:gdLst>
                <a:gd name="T0" fmla="*/ 1 w 7"/>
                <a:gd name="T1" fmla="*/ 0 h 6"/>
                <a:gd name="T2" fmla="*/ 1 w 7"/>
                <a:gd name="T3" fmla="*/ 5 h 6"/>
                <a:gd name="T4" fmla="*/ 8 w 7"/>
                <a:gd name="T5" fmla="*/ 5 h 6"/>
                <a:gd name="T6" fmla="*/ 1 w 7"/>
                <a:gd name="T7" fmla="*/ 0 h 6"/>
                <a:gd name="T8" fmla="*/ 0 60000 65536"/>
                <a:gd name="T9" fmla="*/ 0 60000 65536"/>
                <a:gd name="T10" fmla="*/ 0 60000 65536"/>
                <a:gd name="T11" fmla="*/ 0 60000 65536"/>
                <a:gd name="T12" fmla="*/ 0 w 7"/>
                <a:gd name="T13" fmla="*/ 0 h 6"/>
                <a:gd name="T14" fmla="*/ 7 w 7"/>
                <a:gd name="T15" fmla="*/ 6 h 6"/>
              </a:gdLst>
              <a:ahLst/>
              <a:cxnLst>
                <a:cxn ang="T8">
                  <a:pos x="T0" y="T1"/>
                </a:cxn>
                <a:cxn ang="T9">
                  <a:pos x="T2" y="T3"/>
                </a:cxn>
                <a:cxn ang="T10">
                  <a:pos x="T4" y="T5"/>
                </a:cxn>
                <a:cxn ang="T11">
                  <a:pos x="T6" y="T7"/>
                </a:cxn>
              </a:cxnLst>
              <a:rect l="T12" t="T13" r="T14" b="T15"/>
              <a:pathLst>
                <a:path w="7" h="6">
                  <a:moveTo>
                    <a:pt x="1" y="0"/>
                  </a:moveTo>
                  <a:cubicBezTo>
                    <a:pt x="0" y="1"/>
                    <a:pt x="0" y="3"/>
                    <a:pt x="1" y="4"/>
                  </a:cubicBezTo>
                  <a:cubicBezTo>
                    <a:pt x="3" y="5"/>
                    <a:pt x="7" y="6"/>
                    <a:pt x="7" y="4"/>
                  </a:cubicBezTo>
                  <a:cubicBezTo>
                    <a:pt x="7" y="1"/>
                    <a:pt x="4" y="0"/>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7" name="Freeform 3609"/>
            <p:cNvSpPr>
              <a:spLocks noChangeAspect="1"/>
            </p:cNvSpPr>
            <p:nvPr/>
          </p:nvSpPr>
          <p:spPr bwMode="auto">
            <a:xfrm>
              <a:off x="12345310" y="1679307"/>
              <a:ext cx="160671" cy="103819"/>
            </a:xfrm>
            <a:custGeom>
              <a:avLst/>
              <a:gdLst>
                <a:gd name="T0" fmla="*/ 1 w 20"/>
                <a:gd name="T1" fmla="*/ 9 h 14"/>
                <a:gd name="T2" fmla="*/ 11 w 20"/>
                <a:gd name="T3" fmla="*/ 17 h 14"/>
                <a:gd name="T4" fmla="*/ 23 w 20"/>
                <a:gd name="T5" fmla="*/ 13 h 14"/>
                <a:gd name="T6" fmla="*/ 16 w 20"/>
                <a:gd name="T7" fmla="*/ 7 h 14"/>
                <a:gd name="T8" fmla="*/ 11 w 20"/>
                <a:gd name="T9" fmla="*/ 1 h 14"/>
                <a:gd name="T10" fmla="*/ 5 w 20"/>
                <a:gd name="T11" fmla="*/ 5 h 14"/>
                <a:gd name="T12" fmla="*/ 8 w 20"/>
                <a:gd name="T13" fmla="*/ 10 h 14"/>
                <a:gd name="T14" fmla="*/ 1 w 20"/>
                <a:gd name="T15" fmla="*/ 9 h 14"/>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4"/>
                <a:gd name="T26" fmla="*/ 20 w 2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4">
                  <a:moveTo>
                    <a:pt x="1" y="7"/>
                  </a:moveTo>
                  <a:cubicBezTo>
                    <a:pt x="2" y="10"/>
                    <a:pt x="6" y="13"/>
                    <a:pt x="9" y="14"/>
                  </a:cubicBezTo>
                  <a:cubicBezTo>
                    <a:pt x="12" y="14"/>
                    <a:pt x="17" y="14"/>
                    <a:pt x="19" y="11"/>
                  </a:cubicBezTo>
                  <a:cubicBezTo>
                    <a:pt x="20" y="9"/>
                    <a:pt x="15" y="8"/>
                    <a:pt x="13" y="6"/>
                  </a:cubicBezTo>
                  <a:cubicBezTo>
                    <a:pt x="12" y="4"/>
                    <a:pt x="11" y="1"/>
                    <a:pt x="9" y="1"/>
                  </a:cubicBezTo>
                  <a:cubicBezTo>
                    <a:pt x="7" y="0"/>
                    <a:pt x="5" y="2"/>
                    <a:pt x="4" y="4"/>
                  </a:cubicBezTo>
                  <a:cubicBezTo>
                    <a:pt x="4" y="6"/>
                    <a:pt x="8" y="7"/>
                    <a:pt x="7" y="8"/>
                  </a:cubicBezTo>
                  <a:cubicBezTo>
                    <a:pt x="5" y="9"/>
                    <a:pt x="0" y="5"/>
                    <a:pt x="1"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8" name="Freeform 3613"/>
            <p:cNvSpPr>
              <a:spLocks noChangeAspect="1"/>
            </p:cNvSpPr>
            <p:nvPr/>
          </p:nvSpPr>
          <p:spPr bwMode="auto">
            <a:xfrm>
              <a:off x="14400580" y="3248730"/>
              <a:ext cx="153977" cy="73277"/>
            </a:xfrm>
            <a:custGeom>
              <a:avLst/>
              <a:gdLst>
                <a:gd name="T0" fmla="*/ 1 w 19"/>
                <a:gd name="T1" fmla="*/ 1 h 10"/>
                <a:gd name="T2" fmla="*/ 1 w 19"/>
                <a:gd name="T3" fmla="*/ 5 h 10"/>
                <a:gd name="T4" fmla="*/ 8 w 19"/>
                <a:gd name="T5" fmla="*/ 7 h 10"/>
                <a:gd name="T6" fmla="*/ 13 w 19"/>
                <a:gd name="T7" fmla="*/ 10 h 10"/>
                <a:gd name="T8" fmla="*/ 22 w 19"/>
                <a:gd name="T9" fmla="*/ 10 h 10"/>
                <a:gd name="T10" fmla="*/ 19 w 19"/>
                <a:gd name="T11" fmla="*/ 5 h 10"/>
                <a:gd name="T12" fmla="*/ 16 w 19"/>
                <a:gd name="T13" fmla="*/ 2 h 10"/>
                <a:gd name="T14" fmla="*/ 1 w 19"/>
                <a:gd name="T15" fmla="*/ 1 h 10"/>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0"/>
                <a:gd name="T26" fmla="*/ 19 w 19"/>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0">
                  <a:moveTo>
                    <a:pt x="1" y="1"/>
                  </a:moveTo>
                  <a:cubicBezTo>
                    <a:pt x="0" y="1"/>
                    <a:pt x="0" y="3"/>
                    <a:pt x="1" y="4"/>
                  </a:cubicBezTo>
                  <a:cubicBezTo>
                    <a:pt x="2" y="6"/>
                    <a:pt x="5" y="6"/>
                    <a:pt x="7" y="6"/>
                  </a:cubicBezTo>
                  <a:cubicBezTo>
                    <a:pt x="8" y="7"/>
                    <a:pt x="9" y="8"/>
                    <a:pt x="11" y="8"/>
                  </a:cubicBezTo>
                  <a:cubicBezTo>
                    <a:pt x="13" y="9"/>
                    <a:pt x="16" y="10"/>
                    <a:pt x="18" y="8"/>
                  </a:cubicBezTo>
                  <a:cubicBezTo>
                    <a:pt x="19" y="7"/>
                    <a:pt x="17" y="6"/>
                    <a:pt x="16" y="4"/>
                  </a:cubicBezTo>
                  <a:cubicBezTo>
                    <a:pt x="15" y="3"/>
                    <a:pt x="14" y="2"/>
                    <a:pt x="13" y="2"/>
                  </a:cubicBezTo>
                  <a:cubicBezTo>
                    <a:pt x="9" y="1"/>
                    <a:pt x="5"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59" name="Freeform 3614"/>
            <p:cNvSpPr>
              <a:spLocks noChangeAspect="1"/>
            </p:cNvSpPr>
            <p:nvPr/>
          </p:nvSpPr>
          <p:spPr bwMode="auto">
            <a:xfrm>
              <a:off x="14126100" y="3505211"/>
              <a:ext cx="267784" cy="116032"/>
            </a:xfrm>
            <a:custGeom>
              <a:avLst/>
              <a:gdLst>
                <a:gd name="T0" fmla="*/ 1 w 33"/>
                <a:gd name="T1" fmla="*/ 1 h 16"/>
                <a:gd name="T2" fmla="*/ 1 w 33"/>
                <a:gd name="T3" fmla="*/ 5 h 16"/>
                <a:gd name="T4" fmla="*/ 11 w 33"/>
                <a:gd name="T5" fmla="*/ 11 h 16"/>
                <a:gd name="T6" fmla="*/ 19 w 33"/>
                <a:gd name="T7" fmla="*/ 12 h 16"/>
                <a:gd name="T8" fmla="*/ 36 w 33"/>
                <a:gd name="T9" fmla="*/ 19 h 16"/>
                <a:gd name="T10" fmla="*/ 36 w 33"/>
                <a:gd name="T11" fmla="*/ 17 h 16"/>
                <a:gd name="T12" fmla="*/ 25 w 33"/>
                <a:gd name="T13" fmla="*/ 11 h 16"/>
                <a:gd name="T14" fmla="*/ 28 w 33"/>
                <a:gd name="T15" fmla="*/ 10 h 16"/>
                <a:gd name="T16" fmla="*/ 39 w 33"/>
                <a:gd name="T17" fmla="*/ 13 h 16"/>
                <a:gd name="T18" fmla="*/ 38 w 33"/>
                <a:gd name="T19" fmla="*/ 10 h 16"/>
                <a:gd name="T20" fmla="*/ 22 w 33"/>
                <a:gd name="T21" fmla="*/ 4 h 16"/>
                <a:gd name="T22" fmla="*/ 11 w 33"/>
                <a:gd name="T23" fmla="*/ 1 h 16"/>
                <a:gd name="T24" fmla="*/ 1 w 33"/>
                <a:gd name="T25" fmla="*/ 1 h 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16"/>
                <a:gd name="T41" fmla="*/ 33 w 33"/>
                <a:gd name="T42" fmla="*/ 16 h 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16">
                  <a:moveTo>
                    <a:pt x="1" y="1"/>
                  </a:moveTo>
                  <a:cubicBezTo>
                    <a:pt x="0" y="1"/>
                    <a:pt x="0" y="3"/>
                    <a:pt x="1" y="4"/>
                  </a:cubicBezTo>
                  <a:cubicBezTo>
                    <a:pt x="3" y="6"/>
                    <a:pt x="6" y="8"/>
                    <a:pt x="9" y="9"/>
                  </a:cubicBezTo>
                  <a:cubicBezTo>
                    <a:pt x="11" y="10"/>
                    <a:pt x="14" y="9"/>
                    <a:pt x="16" y="10"/>
                  </a:cubicBezTo>
                  <a:cubicBezTo>
                    <a:pt x="21" y="12"/>
                    <a:pt x="25" y="15"/>
                    <a:pt x="30" y="16"/>
                  </a:cubicBezTo>
                  <a:cubicBezTo>
                    <a:pt x="30" y="16"/>
                    <a:pt x="30" y="14"/>
                    <a:pt x="30" y="14"/>
                  </a:cubicBezTo>
                  <a:cubicBezTo>
                    <a:pt x="27" y="12"/>
                    <a:pt x="23" y="11"/>
                    <a:pt x="21" y="9"/>
                  </a:cubicBezTo>
                  <a:cubicBezTo>
                    <a:pt x="20" y="8"/>
                    <a:pt x="22" y="8"/>
                    <a:pt x="23" y="8"/>
                  </a:cubicBezTo>
                  <a:cubicBezTo>
                    <a:pt x="26" y="9"/>
                    <a:pt x="29" y="11"/>
                    <a:pt x="32" y="11"/>
                  </a:cubicBezTo>
                  <a:cubicBezTo>
                    <a:pt x="33" y="11"/>
                    <a:pt x="32" y="9"/>
                    <a:pt x="31" y="8"/>
                  </a:cubicBezTo>
                  <a:cubicBezTo>
                    <a:pt x="27" y="6"/>
                    <a:pt x="22" y="4"/>
                    <a:pt x="18" y="3"/>
                  </a:cubicBezTo>
                  <a:cubicBezTo>
                    <a:pt x="15" y="2"/>
                    <a:pt x="12" y="1"/>
                    <a:pt x="9" y="1"/>
                  </a:cubicBezTo>
                  <a:cubicBezTo>
                    <a:pt x="6" y="1"/>
                    <a:pt x="4"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0" name="Freeform 3615"/>
            <p:cNvSpPr>
              <a:spLocks noChangeAspect="1"/>
            </p:cNvSpPr>
            <p:nvPr/>
          </p:nvSpPr>
          <p:spPr bwMode="auto">
            <a:xfrm>
              <a:off x="14045760" y="3425825"/>
              <a:ext cx="254397" cy="42751"/>
            </a:xfrm>
            <a:custGeom>
              <a:avLst/>
              <a:gdLst>
                <a:gd name="T0" fmla="*/ 5 w 32"/>
                <a:gd name="T1" fmla="*/ 1 h 6"/>
                <a:gd name="T2" fmla="*/ 1 w 32"/>
                <a:gd name="T3" fmla="*/ 5 h 6"/>
                <a:gd name="T4" fmla="*/ 14 w 32"/>
                <a:gd name="T5" fmla="*/ 7 h 6"/>
                <a:gd name="T6" fmla="*/ 31 w 32"/>
                <a:gd name="T7" fmla="*/ 7 h 6"/>
                <a:gd name="T8" fmla="*/ 37 w 32"/>
                <a:gd name="T9" fmla="*/ 6 h 6"/>
                <a:gd name="T10" fmla="*/ 30 w 32"/>
                <a:gd name="T11" fmla="*/ 5 h 6"/>
                <a:gd name="T12" fmla="*/ 14 w 32"/>
                <a:gd name="T13" fmla="*/ 4 h 6"/>
                <a:gd name="T14" fmla="*/ 13 w 32"/>
                <a:gd name="T15" fmla="*/ 2 h 6"/>
                <a:gd name="T16" fmla="*/ 28 w 32"/>
                <a:gd name="T17" fmla="*/ 4 h 6"/>
                <a:gd name="T18" fmla="*/ 28 w 32"/>
                <a:gd name="T19" fmla="*/ 1 h 6"/>
                <a:gd name="T20" fmla="*/ 14 w 32"/>
                <a:gd name="T21" fmla="*/ 0 h 6"/>
                <a:gd name="T22" fmla="*/ 5 w 32"/>
                <a:gd name="T23" fmla="*/ 1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2"/>
                <a:gd name="T37" fmla="*/ 0 h 6"/>
                <a:gd name="T38" fmla="*/ 32 w 32"/>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2" h="6">
                  <a:moveTo>
                    <a:pt x="4" y="1"/>
                  </a:moveTo>
                  <a:cubicBezTo>
                    <a:pt x="3" y="2"/>
                    <a:pt x="0" y="4"/>
                    <a:pt x="1" y="4"/>
                  </a:cubicBezTo>
                  <a:cubicBezTo>
                    <a:pt x="5" y="6"/>
                    <a:pt x="9" y="6"/>
                    <a:pt x="12" y="6"/>
                  </a:cubicBezTo>
                  <a:cubicBezTo>
                    <a:pt x="17" y="6"/>
                    <a:pt x="21" y="6"/>
                    <a:pt x="26" y="6"/>
                  </a:cubicBezTo>
                  <a:cubicBezTo>
                    <a:pt x="28" y="6"/>
                    <a:pt x="32" y="6"/>
                    <a:pt x="31" y="5"/>
                  </a:cubicBezTo>
                  <a:cubicBezTo>
                    <a:pt x="29" y="4"/>
                    <a:pt x="27" y="4"/>
                    <a:pt x="25" y="4"/>
                  </a:cubicBezTo>
                  <a:cubicBezTo>
                    <a:pt x="21" y="4"/>
                    <a:pt x="16" y="4"/>
                    <a:pt x="12" y="3"/>
                  </a:cubicBezTo>
                  <a:cubicBezTo>
                    <a:pt x="11" y="3"/>
                    <a:pt x="10" y="2"/>
                    <a:pt x="11" y="2"/>
                  </a:cubicBezTo>
                  <a:cubicBezTo>
                    <a:pt x="15" y="1"/>
                    <a:pt x="20" y="3"/>
                    <a:pt x="24" y="3"/>
                  </a:cubicBezTo>
                  <a:cubicBezTo>
                    <a:pt x="25" y="3"/>
                    <a:pt x="25" y="1"/>
                    <a:pt x="24" y="1"/>
                  </a:cubicBezTo>
                  <a:cubicBezTo>
                    <a:pt x="20" y="0"/>
                    <a:pt x="16" y="0"/>
                    <a:pt x="12" y="0"/>
                  </a:cubicBezTo>
                  <a:cubicBezTo>
                    <a:pt x="9" y="0"/>
                    <a:pt x="6" y="0"/>
                    <a:pt x="4"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1" name="Freeform 3616"/>
            <p:cNvSpPr>
              <a:spLocks noChangeAspect="1"/>
            </p:cNvSpPr>
            <p:nvPr/>
          </p:nvSpPr>
          <p:spPr bwMode="auto">
            <a:xfrm>
              <a:off x="14132796" y="3474673"/>
              <a:ext cx="247705" cy="61066"/>
            </a:xfrm>
            <a:custGeom>
              <a:avLst/>
              <a:gdLst>
                <a:gd name="T0" fmla="*/ 1 w 31"/>
                <a:gd name="T1" fmla="*/ 1 h 8"/>
                <a:gd name="T2" fmla="*/ 2 w 31"/>
                <a:gd name="T3" fmla="*/ 4 h 8"/>
                <a:gd name="T4" fmla="*/ 19 w 31"/>
                <a:gd name="T5" fmla="*/ 4 h 8"/>
                <a:gd name="T6" fmla="*/ 27 w 31"/>
                <a:gd name="T7" fmla="*/ 9 h 8"/>
                <a:gd name="T8" fmla="*/ 36 w 31"/>
                <a:gd name="T9" fmla="*/ 9 h 8"/>
                <a:gd name="T10" fmla="*/ 33 w 31"/>
                <a:gd name="T11" fmla="*/ 6 h 8"/>
                <a:gd name="T12" fmla="*/ 35 w 31"/>
                <a:gd name="T13" fmla="*/ 3 h 8"/>
                <a:gd name="T14" fmla="*/ 30 w 31"/>
                <a:gd name="T15" fmla="*/ 0 h 8"/>
                <a:gd name="T16" fmla="*/ 18 w 31"/>
                <a:gd name="T17" fmla="*/ 1 h 8"/>
                <a:gd name="T18" fmla="*/ 1 w 31"/>
                <a:gd name="T19" fmla="*/ 1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8"/>
                <a:gd name="T32" fmla="*/ 31 w 31"/>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8">
                  <a:moveTo>
                    <a:pt x="1" y="1"/>
                  </a:moveTo>
                  <a:cubicBezTo>
                    <a:pt x="0" y="1"/>
                    <a:pt x="2" y="3"/>
                    <a:pt x="2" y="3"/>
                  </a:cubicBezTo>
                  <a:cubicBezTo>
                    <a:pt x="7" y="4"/>
                    <a:pt x="12" y="2"/>
                    <a:pt x="16" y="3"/>
                  </a:cubicBezTo>
                  <a:cubicBezTo>
                    <a:pt x="19" y="4"/>
                    <a:pt x="21" y="6"/>
                    <a:pt x="23" y="7"/>
                  </a:cubicBezTo>
                  <a:cubicBezTo>
                    <a:pt x="25" y="7"/>
                    <a:pt x="28" y="8"/>
                    <a:pt x="30" y="7"/>
                  </a:cubicBezTo>
                  <a:cubicBezTo>
                    <a:pt x="31" y="7"/>
                    <a:pt x="28" y="6"/>
                    <a:pt x="28" y="5"/>
                  </a:cubicBezTo>
                  <a:cubicBezTo>
                    <a:pt x="27" y="4"/>
                    <a:pt x="30" y="3"/>
                    <a:pt x="29" y="2"/>
                  </a:cubicBezTo>
                  <a:cubicBezTo>
                    <a:pt x="28" y="1"/>
                    <a:pt x="27" y="0"/>
                    <a:pt x="25" y="0"/>
                  </a:cubicBezTo>
                  <a:cubicBezTo>
                    <a:pt x="22" y="0"/>
                    <a:pt x="19" y="1"/>
                    <a:pt x="15" y="1"/>
                  </a:cubicBezTo>
                  <a:cubicBezTo>
                    <a:pt x="10" y="1"/>
                    <a:pt x="6"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2" name="Freeform 3617"/>
            <p:cNvSpPr>
              <a:spLocks noChangeAspect="1"/>
            </p:cNvSpPr>
            <p:nvPr/>
          </p:nvSpPr>
          <p:spPr bwMode="auto">
            <a:xfrm>
              <a:off x="13804748" y="3798330"/>
              <a:ext cx="267784" cy="91606"/>
            </a:xfrm>
            <a:custGeom>
              <a:avLst/>
              <a:gdLst>
                <a:gd name="T0" fmla="*/ 6 w 33"/>
                <a:gd name="T1" fmla="*/ 10 h 13"/>
                <a:gd name="T2" fmla="*/ 13 w 33"/>
                <a:gd name="T3" fmla="*/ 5 h 13"/>
                <a:gd name="T4" fmla="*/ 22 w 33"/>
                <a:gd name="T5" fmla="*/ 3 h 13"/>
                <a:gd name="T6" fmla="*/ 29 w 33"/>
                <a:gd name="T7" fmla="*/ 0 h 13"/>
                <a:gd name="T8" fmla="*/ 36 w 33"/>
                <a:gd name="T9" fmla="*/ 2 h 13"/>
                <a:gd name="T10" fmla="*/ 34 w 33"/>
                <a:gd name="T11" fmla="*/ 6 h 13"/>
                <a:gd name="T12" fmla="*/ 39 w 33"/>
                <a:gd name="T13" fmla="*/ 10 h 13"/>
                <a:gd name="T14" fmla="*/ 25 w 33"/>
                <a:gd name="T15" fmla="*/ 13 h 13"/>
                <a:gd name="T16" fmla="*/ 22 w 33"/>
                <a:gd name="T17" fmla="*/ 12 h 13"/>
                <a:gd name="T18" fmla="*/ 15 w 33"/>
                <a:gd name="T19" fmla="*/ 14 h 13"/>
                <a:gd name="T20" fmla="*/ 8 w 33"/>
                <a:gd name="T21" fmla="*/ 15 h 13"/>
                <a:gd name="T22" fmla="*/ 1 w 33"/>
                <a:gd name="T23" fmla="*/ 14 h 13"/>
                <a:gd name="T24" fmla="*/ 2 w 33"/>
                <a:gd name="T25" fmla="*/ 12 h 13"/>
                <a:gd name="T26" fmla="*/ 6 w 33"/>
                <a:gd name="T27" fmla="*/ 10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13"/>
                <a:gd name="T44" fmla="*/ 33 w 33"/>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13">
                  <a:moveTo>
                    <a:pt x="5" y="9"/>
                  </a:moveTo>
                  <a:cubicBezTo>
                    <a:pt x="7" y="8"/>
                    <a:pt x="8" y="5"/>
                    <a:pt x="11" y="4"/>
                  </a:cubicBezTo>
                  <a:cubicBezTo>
                    <a:pt x="13" y="3"/>
                    <a:pt x="16" y="4"/>
                    <a:pt x="18" y="3"/>
                  </a:cubicBezTo>
                  <a:cubicBezTo>
                    <a:pt x="20" y="3"/>
                    <a:pt x="22" y="0"/>
                    <a:pt x="24" y="0"/>
                  </a:cubicBezTo>
                  <a:cubicBezTo>
                    <a:pt x="26" y="0"/>
                    <a:pt x="29" y="1"/>
                    <a:pt x="30" y="2"/>
                  </a:cubicBezTo>
                  <a:cubicBezTo>
                    <a:pt x="31" y="3"/>
                    <a:pt x="28" y="4"/>
                    <a:pt x="28" y="5"/>
                  </a:cubicBezTo>
                  <a:cubicBezTo>
                    <a:pt x="29" y="7"/>
                    <a:pt x="33" y="8"/>
                    <a:pt x="32" y="9"/>
                  </a:cubicBezTo>
                  <a:cubicBezTo>
                    <a:pt x="29" y="11"/>
                    <a:pt x="25" y="10"/>
                    <a:pt x="21" y="11"/>
                  </a:cubicBezTo>
                  <a:cubicBezTo>
                    <a:pt x="20" y="11"/>
                    <a:pt x="19" y="10"/>
                    <a:pt x="18" y="10"/>
                  </a:cubicBezTo>
                  <a:cubicBezTo>
                    <a:pt x="16" y="10"/>
                    <a:pt x="14" y="11"/>
                    <a:pt x="12" y="12"/>
                  </a:cubicBezTo>
                  <a:cubicBezTo>
                    <a:pt x="10" y="12"/>
                    <a:pt x="9" y="12"/>
                    <a:pt x="7" y="13"/>
                  </a:cubicBezTo>
                  <a:cubicBezTo>
                    <a:pt x="5" y="13"/>
                    <a:pt x="3" y="13"/>
                    <a:pt x="1" y="12"/>
                  </a:cubicBezTo>
                  <a:cubicBezTo>
                    <a:pt x="0" y="12"/>
                    <a:pt x="1" y="10"/>
                    <a:pt x="2" y="10"/>
                  </a:cubicBezTo>
                  <a:cubicBezTo>
                    <a:pt x="3" y="9"/>
                    <a:pt x="4" y="10"/>
                    <a:pt x="5" y="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3" name="Freeform 3646"/>
            <p:cNvSpPr>
              <a:spLocks noChangeAspect="1"/>
            </p:cNvSpPr>
            <p:nvPr/>
          </p:nvSpPr>
          <p:spPr bwMode="auto">
            <a:xfrm>
              <a:off x="10524360" y="18265084"/>
              <a:ext cx="160675" cy="116032"/>
            </a:xfrm>
            <a:custGeom>
              <a:avLst/>
              <a:gdLst>
                <a:gd name="T0" fmla="*/ 7 w 20"/>
                <a:gd name="T1" fmla="*/ 18 h 16"/>
                <a:gd name="T2" fmla="*/ 23 w 20"/>
                <a:gd name="T3" fmla="*/ 2 h 16"/>
                <a:gd name="T4" fmla="*/ 20 w 20"/>
                <a:gd name="T5" fmla="*/ 0 h 16"/>
                <a:gd name="T6" fmla="*/ 13 w 20"/>
                <a:gd name="T7" fmla="*/ 2 h 16"/>
                <a:gd name="T8" fmla="*/ 7 w 20"/>
                <a:gd name="T9" fmla="*/ 1 h 16"/>
                <a:gd name="T10" fmla="*/ 7 w 20"/>
                <a:gd name="T11" fmla="*/ 4 h 16"/>
                <a:gd name="T12" fmla="*/ 5 w 20"/>
                <a:gd name="T13" fmla="*/ 6 h 16"/>
                <a:gd name="T14" fmla="*/ 11 w 20"/>
                <a:gd name="T15" fmla="*/ 7 h 16"/>
                <a:gd name="T16" fmla="*/ 6 w 20"/>
                <a:gd name="T17" fmla="*/ 12 h 16"/>
                <a:gd name="T18" fmla="*/ 0 w 20"/>
                <a:gd name="T19" fmla="*/ 15 h 16"/>
                <a:gd name="T20" fmla="*/ 7 w 20"/>
                <a:gd name="T21" fmla="*/ 18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
                <a:gd name="T34" fmla="*/ 0 h 16"/>
                <a:gd name="T35" fmla="*/ 20 w 20"/>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 h="16">
                  <a:moveTo>
                    <a:pt x="6" y="15"/>
                  </a:moveTo>
                  <a:cubicBezTo>
                    <a:pt x="11" y="12"/>
                    <a:pt x="15" y="7"/>
                    <a:pt x="19" y="2"/>
                  </a:cubicBezTo>
                  <a:cubicBezTo>
                    <a:pt x="20" y="1"/>
                    <a:pt x="18" y="0"/>
                    <a:pt x="17" y="0"/>
                  </a:cubicBezTo>
                  <a:cubicBezTo>
                    <a:pt x="15" y="0"/>
                    <a:pt x="13" y="2"/>
                    <a:pt x="11" y="2"/>
                  </a:cubicBezTo>
                  <a:cubicBezTo>
                    <a:pt x="9" y="2"/>
                    <a:pt x="8" y="1"/>
                    <a:pt x="6" y="1"/>
                  </a:cubicBezTo>
                  <a:cubicBezTo>
                    <a:pt x="6" y="1"/>
                    <a:pt x="7" y="3"/>
                    <a:pt x="6" y="3"/>
                  </a:cubicBezTo>
                  <a:cubicBezTo>
                    <a:pt x="6" y="4"/>
                    <a:pt x="4" y="4"/>
                    <a:pt x="4" y="5"/>
                  </a:cubicBezTo>
                  <a:cubicBezTo>
                    <a:pt x="6" y="6"/>
                    <a:pt x="9" y="4"/>
                    <a:pt x="9" y="6"/>
                  </a:cubicBezTo>
                  <a:cubicBezTo>
                    <a:pt x="10" y="8"/>
                    <a:pt x="6" y="9"/>
                    <a:pt x="5" y="10"/>
                  </a:cubicBezTo>
                  <a:cubicBezTo>
                    <a:pt x="3" y="11"/>
                    <a:pt x="0" y="11"/>
                    <a:pt x="0" y="13"/>
                  </a:cubicBezTo>
                  <a:cubicBezTo>
                    <a:pt x="1" y="15"/>
                    <a:pt x="4" y="16"/>
                    <a:pt x="6" y="1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4" name="Freeform 3647"/>
            <p:cNvSpPr>
              <a:spLocks noChangeAspect="1"/>
            </p:cNvSpPr>
            <p:nvPr/>
          </p:nvSpPr>
          <p:spPr bwMode="auto">
            <a:xfrm>
              <a:off x="10651564" y="18265084"/>
              <a:ext cx="187448" cy="128240"/>
            </a:xfrm>
            <a:custGeom>
              <a:avLst/>
              <a:gdLst>
                <a:gd name="T0" fmla="*/ 1 w 23"/>
                <a:gd name="T1" fmla="*/ 11 h 17"/>
                <a:gd name="T2" fmla="*/ 22 w 23"/>
                <a:gd name="T3" fmla="*/ 1 h 17"/>
                <a:gd name="T4" fmla="*/ 28 w 23"/>
                <a:gd name="T5" fmla="*/ 5 h 17"/>
                <a:gd name="T6" fmla="*/ 23 w 23"/>
                <a:gd name="T7" fmla="*/ 9 h 17"/>
                <a:gd name="T8" fmla="*/ 18 w 23"/>
                <a:gd name="T9" fmla="*/ 10 h 17"/>
                <a:gd name="T10" fmla="*/ 12 w 23"/>
                <a:gd name="T11" fmla="*/ 14 h 17"/>
                <a:gd name="T12" fmla="*/ 7 w 23"/>
                <a:gd name="T13" fmla="*/ 15 h 17"/>
                <a:gd name="T14" fmla="*/ 7 w 23"/>
                <a:gd name="T15" fmla="*/ 19 h 17"/>
                <a:gd name="T16" fmla="*/ 1 w 23"/>
                <a:gd name="T17" fmla="*/ 20 h 17"/>
                <a:gd name="T18" fmla="*/ 1 w 23"/>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
                <a:gd name="T31" fmla="*/ 0 h 17"/>
                <a:gd name="T32" fmla="*/ 23 w 23"/>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 h="17">
                  <a:moveTo>
                    <a:pt x="1" y="9"/>
                  </a:moveTo>
                  <a:cubicBezTo>
                    <a:pt x="6" y="5"/>
                    <a:pt x="12" y="2"/>
                    <a:pt x="18" y="1"/>
                  </a:cubicBezTo>
                  <a:cubicBezTo>
                    <a:pt x="20" y="0"/>
                    <a:pt x="22" y="2"/>
                    <a:pt x="23" y="4"/>
                  </a:cubicBezTo>
                  <a:cubicBezTo>
                    <a:pt x="23" y="6"/>
                    <a:pt x="21" y="6"/>
                    <a:pt x="19" y="7"/>
                  </a:cubicBezTo>
                  <a:cubicBezTo>
                    <a:pt x="18" y="7"/>
                    <a:pt x="16" y="7"/>
                    <a:pt x="15" y="8"/>
                  </a:cubicBezTo>
                  <a:cubicBezTo>
                    <a:pt x="13" y="9"/>
                    <a:pt x="12" y="10"/>
                    <a:pt x="10" y="11"/>
                  </a:cubicBezTo>
                  <a:cubicBezTo>
                    <a:pt x="9" y="12"/>
                    <a:pt x="7" y="11"/>
                    <a:pt x="6" y="12"/>
                  </a:cubicBezTo>
                  <a:cubicBezTo>
                    <a:pt x="5" y="12"/>
                    <a:pt x="6" y="14"/>
                    <a:pt x="6" y="15"/>
                  </a:cubicBezTo>
                  <a:cubicBezTo>
                    <a:pt x="4" y="15"/>
                    <a:pt x="2" y="17"/>
                    <a:pt x="1" y="16"/>
                  </a:cubicBezTo>
                  <a:cubicBezTo>
                    <a:pt x="0" y="14"/>
                    <a:pt x="0" y="10"/>
                    <a:pt x="1" y="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5" name="Freeform 3651"/>
            <p:cNvSpPr>
              <a:spLocks noChangeAspect="1"/>
            </p:cNvSpPr>
            <p:nvPr/>
          </p:nvSpPr>
          <p:spPr bwMode="auto">
            <a:xfrm>
              <a:off x="7618880" y="11224068"/>
              <a:ext cx="20089" cy="18331"/>
            </a:xfrm>
            <a:custGeom>
              <a:avLst/>
              <a:gdLst>
                <a:gd name="T0" fmla="*/ 2 w 3"/>
                <a:gd name="T1" fmla="*/ 2 h 3"/>
                <a:gd name="T2" fmla="*/ 3 w 3"/>
                <a:gd name="T3" fmla="*/ 3 h 3"/>
                <a:gd name="T4" fmla="*/ 1 w 3"/>
                <a:gd name="T5" fmla="*/ 2 h 3"/>
                <a:gd name="T6" fmla="*/ 1 w 3"/>
                <a:gd name="T7" fmla="*/ 1 h 3"/>
                <a:gd name="T8" fmla="*/ 2 w 3"/>
                <a:gd name="T9" fmla="*/ 2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2" y="2"/>
                  </a:moveTo>
                  <a:cubicBezTo>
                    <a:pt x="3" y="2"/>
                    <a:pt x="3" y="2"/>
                    <a:pt x="3" y="3"/>
                  </a:cubicBezTo>
                  <a:cubicBezTo>
                    <a:pt x="2" y="3"/>
                    <a:pt x="2" y="3"/>
                    <a:pt x="1" y="2"/>
                  </a:cubicBezTo>
                  <a:cubicBezTo>
                    <a:pt x="1" y="2"/>
                    <a:pt x="0" y="1"/>
                    <a:pt x="1" y="1"/>
                  </a:cubicBezTo>
                  <a:cubicBezTo>
                    <a:pt x="1"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6" name="Freeform 2509"/>
            <p:cNvSpPr>
              <a:spLocks noChangeAspect="1"/>
            </p:cNvSpPr>
            <p:nvPr/>
          </p:nvSpPr>
          <p:spPr bwMode="auto">
            <a:xfrm>
              <a:off x="30701636" y="12494264"/>
              <a:ext cx="1017595" cy="940432"/>
            </a:xfrm>
            <a:custGeom>
              <a:avLst/>
              <a:gdLst>
                <a:gd name="T0" fmla="*/ 141 w 127"/>
                <a:gd name="T1" fmla="*/ 146 h 128"/>
                <a:gd name="T2" fmla="*/ 121 w 127"/>
                <a:gd name="T3" fmla="*/ 138 h 128"/>
                <a:gd name="T4" fmla="*/ 121 w 127"/>
                <a:gd name="T5" fmla="*/ 130 h 128"/>
                <a:gd name="T6" fmla="*/ 115 w 127"/>
                <a:gd name="T7" fmla="*/ 120 h 128"/>
                <a:gd name="T8" fmla="*/ 117 w 127"/>
                <a:gd name="T9" fmla="*/ 113 h 128"/>
                <a:gd name="T10" fmla="*/ 111 w 127"/>
                <a:gd name="T11" fmla="*/ 100 h 128"/>
                <a:gd name="T12" fmla="*/ 101 w 127"/>
                <a:gd name="T13" fmla="*/ 84 h 128"/>
                <a:gd name="T14" fmla="*/ 73 w 127"/>
                <a:gd name="T15" fmla="*/ 72 h 128"/>
                <a:gd name="T16" fmla="*/ 56 w 127"/>
                <a:gd name="T17" fmla="*/ 67 h 128"/>
                <a:gd name="T18" fmla="*/ 51 w 127"/>
                <a:gd name="T19" fmla="*/ 64 h 128"/>
                <a:gd name="T20" fmla="*/ 42 w 127"/>
                <a:gd name="T21" fmla="*/ 54 h 128"/>
                <a:gd name="T22" fmla="*/ 42 w 127"/>
                <a:gd name="T23" fmla="*/ 46 h 128"/>
                <a:gd name="T24" fmla="*/ 37 w 127"/>
                <a:gd name="T25" fmla="*/ 60 h 128"/>
                <a:gd name="T26" fmla="*/ 29 w 127"/>
                <a:gd name="T27" fmla="*/ 64 h 128"/>
                <a:gd name="T28" fmla="*/ 29 w 127"/>
                <a:gd name="T29" fmla="*/ 57 h 128"/>
                <a:gd name="T30" fmla="*/ 16 w 127"/>
                <a:gd name="T31" fmla="*/ 45 h 128"/>
                <a:gd name="T32" fmla="*/ 30 w 127"/>
                <a:gd name="T33" fmla="*/ 42 h 128"/>
                <a:gd name="T34" fmla="*/ 38 w 127"/>
                <a:gd name="T35" fmla="*/ 41 h 128"/>
                <a:gd name="T36" fmla="*/ 44 w 127"/>
                <a:gd name="T37" fmla="*/ 31 h 128"/>
                <a:gd name="T38" fmla="*/ 20 w 127"/>
                <a:gd name="T39" fmla="*/ 34 h 128"/>
                <a:gd name="T40" fmla="*/ 11 w 127"/>
                <a:gd name="T41" fmla="*/ 20 h 128"/>
                <a:gd name="T42" fmla="*/ 5 w 127"/>
                <a:gd name="T43" fmla="*/ 14 h 128"/>
                <a:gd name="T44" fmla="*/ 19 w 127"/>
                <a:gd name="T45" fmla="*/ 4 h 128"/>
                <a:gd name="T46" fmla="*/ 39 w 127"/>
                <a:gd name="T47" fmla="*/ 7 h 128"/>
                <a:gd name="T48" fmla="*/ 51 w 127"/>
                <a:gd name="T49" fmla="*/ 17 h 128"/>
                <a:gd name="T50" fmla="*/ 54 w 127"/>
                <a:gd name="T51" fmla="*/ 45 h 128"/>
                <a:gd name="T52" fmla="*/ 56 w 127"/>
                <a:gd name="T53" fmla="*/ 41 h 128"/>
                <a:gd name="T54" fmla="*/ 66 w 127"/>
                <a:gd name="T55" fmla="*/ 54 h 128"/>
                <a:gd name="T56" fmla="*/ 81 w 127"/>
                <a:gd name="T57" fmla="*/ 34 h 128"/>
                <a:gd name="T58" fmla="*/ 95 w 127"/>
                <a:gd name="T59" fmla="*/ 25 h 128"/>
                <a:gd name="T60" fmla="*/ 113 w 127"/>
                <a:gd name="T61" fmla="*/ 22 h 128"/>
                <a:gd name="T62" fmla="*/ 139 w 127"/>
                <a:gd name="T63" fmla="*/ 36 h 128"/>
                <a:gd name="T64" fmla="*/ 152 w 127"/>
                <a:gd name="T65" fmla="*/ 105 h 128"/>
                <a:gd name="T66" fmla="*/ 151 w 127"/>
                <a:gd name="T67" fmla="*/ 115 h 12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27"/>
                <a:gd name="T103" fmla="*/ 0 h 128"/>
                <a:gd name="T104" fmla="*/ 127 w 127"/>
                <a:gd name="T105" fmla="*/ 128 h 12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27" h="128">
                  <a:moveTo>
                    <a:pt x="124" y="128"/>
                  </a:moveTo>
                  <a:cubicBezTo>
                    <a:pt x="122" y="127"/>
                    <a:pt x="120" y="124"/>
                    <a:pt x="118" y="121"/>
                  </a:cubicBezTo>
                  <a:cubicBezTo>
                    <a:pt x="116" y="119"/>
                    <a:pt x="114" y="116"/>
                    <a:pt x="110" y="115"/>
                  </a:cubicBezTo>
                  <a:cubicBezTo>
                    <a:pt x="107" y="114"/>
                    <a:pt x="104" y="115"/>
                    <a:pt x="101" y="115"/>
                  </a:cubicBezTo>
                  <a:cubicBezTo>
                    <a:pt x="100" y="115"/>
                    <a:pt x="98" y="115"/>
                    <a:pt x="98" y="114"/>
                  </a:cubicBezTo>
                  <a:cubicBezTo>
                    <a:pt x="98" y="112"/>
                    <a:pt x="100" y="110"/>
                    <a:pt x="101" y="108"/>
                  </a:cubicBezTo>
                  <a:cubicBezTo>
                    <a:pt x="101" y="107"/>
                    <a:pt x="101" y="105"/>
                    <a:pt x="100" y="103"/>
                  </a:cubicBezTo>
                  <a:cubicBezTo>
                    <a:pt x="99" y="102"/>
                    <a:pt x="97" y="102"/>
                    <a:pt x="96" y="100"/>
                  </a:cubicBezTo>
                  <a:cubicBezTo>
                    <a:pt x="95" y="99"/>
                    <a:pt x="94" y="97"/>
                    <a:pt x="95" y="95"/>
                  </a:cubicBezTo>
                  <a:cubicBezTo>
                    <a:pt x="95" y="94"/>
                    <a:pt x="98" y="95"/>
                    <a:pt x="98" y="94"/>
                  </a:cubicBezTo>
                  <a:cubicBezTo>
                    <a:pt x="99" y="93"/>
                    <a:pt x="97" y="93"/>
                    <a:pt x="96" y="92"/>
                  </a:cubicBezTo>
                  <a:cubicBezTo>
                    <a:pt x="95" y="89"/>
                    <a:pt x="94" y="86"/>
                    <a:pt x="93" y="83"/>
                  </a:cubicBezTo>
                  <a:cubicBezTo>
                    <a:pt x="92" y="80"/>
                    <a:pt x="90" y="78"/>
                    <a:pt x="89" y="76"/>
                  </a:cubicBezTo>
                  <a:cubicBezTo>
                    <a:pt x="87" y="74"/>
                    <a:pt x="86" y="72"/>
                    <a:pt x="84" y="70"/>
                  </a:cubicBezTo>
                  <a:cubicBezTo>
                    <a:pt x="81" y="68"/>
                    <a:pt x="77" y="67"/>
                    <a:pt x="74" y="65"/>
                  </a:cubicBezTo>
                  <a:cubicBezTo>
                    <a:pt x="70" y="63"/>
                    <a:pt x="66" y="61"/>
                    <a:pt x="61" y="60"/>
                  </a:cubicBezTo>
                  <a:cubicBezTo>
                    <a:pt x="59" y="59"/>
                    <a:pt x="57" y="60"/>
                    <a:pt x="55" y="60"/>
                  </a:cubicBezTo>
                  <a:cubicBezTo>
                    <a:pt x="52" y="59"/>
                    <a:pt x="49" y="58"/>
                    <a:pt x="47" y="56"/>
                  </a:cubicBezTo>
                  <a:cubicBezTo>
                    <a:pt x="46" y="55"/>
                    <a:pt x="48" y="53"/>
                    <a:pt x="47" y="52"/>
                  </a:cubicBezTo>
                  <a:cubicBezTo>
                    <a:pt x="46" y="51"/>
                    <a:pt x="45" y="54"/>
                    <a:pt x="43" y="53"/>
                  </a:cubicBezTo>
                  <a:cubicBezTo>
                    <a:pt x="41" y="53"/>
                    <a:pt x="40" y="52"/>
                    <a:pt x="39" y="51"/>
                  </a:cubicBezTo>
                  <a:cubicBezTo>
                    <a:pt x="37" y="49"/>
                    <a:pt x="35" y="47"/>
                    <a:pt x="35" y="45"/>
                  </a:cubicBezTo>
                  <a:cubicBezTo>
                    <a:pt x="34" y="43"/>
                    <a:pt x="37" y="42"/>
                    <a:pt x="37" y="40"/>
                  </a:cubicBezTo>
                  <a:cubicBezTo>
                    <a:pt x="37" y="39"/>
                    <a:pt x="36" y="37"/>
                    <a:pt x="35" y="38"/>
                  </a:cubicBezTo>
                  <a:cubicBezTo>
                    <a:pt x="34" y="40"/>
                    <a:pt x="33" y="43"/>
                    <a:pt x="32" y="45"/>
                  </a:cubicBezTo>
                  <a:cubicBezTo>
                    <a:pt x="32" y="47"/>
                    <a:pt x="32" y="48"/>
                    <a:pt x="31" y="50"/>
                  </a:cubicBezTo>
                  <a:cubicBezTo>
                    <a:pt x="30" y="52"/>
                    <a:pt x="28" y="53"/>
                    <a:pt x="27" y="54"/>
                  </a:cubicBezTo>
                  <a:cubicBezTo>
                    <a:pt x="26" y="54"/>
                    <a:pt x="24" y="54"/>
                    <a:pt x="24" y="53"/>
                  </a:cubicBezTo>
                  <a:cubicBezTo>
                    <a:pt x="22" y="52"/>
                    <a:pt x="22" y="50"/>
                    <a:pt x="22" y="48"/>
                  </a:cubicBezTo>
                  <a:cubicBezTo>
                    <a:pt x="22" y="47"/>
                    <a:pt x="25" y="48"/>
                    <a:pt x="24" y="47"/>
                  </a:cubicBezTo>
                  <a:cubicBezTo>
                    <a:pt x="23" y="44"/>
                    <a:pt x="22" y="41"/>
                    <a:pt x="19" y="39"/>
                  </a:cubicBezTo>
                  <a:cubicBezTo>
                    <a:pt x="18" y="37"/>
                    <a:pt x="15" y="38"/>
                    <a:pt x="13" y="37"/>
                  </a:cubicBezTo>
                  <a:cubicBezTo>
                    <a:pt x="13" y="36"/>
                    <a:pt x="15" y="35"/>
                    <a:pt x="17" y="35"/>
                  </a:cubicBezTo>
                  <a:cubicBezTo>
                    <a:pt x="19" y="34"/>
                    <a:pt x="22" y="36"/>
                    <a:pt x="25" y="35"/>
                  </a:cubicBezTo>
                  <a:cubicBezTo>
                    <a:pt x="27" y="35"/>
                    <a:pt x="27" y="31"/>
                    <a:pt x="29" y="31"/>
                  </a:cubicBezTo>
                  <a:cubicBezTo>
                    <a:pt x="30" y="31"/>
                    <a:pt x="31" y="33"/>
                    <a:pt x="32" y="34"/>
                  </a:cubicBezTo>
                  <a:cubicBezTo>
                    <a:pt x="33" y="34"/>
                    <a:pt x="35" y="33"/>
                    <a:pt x="35" y="32"/>
                  </a:cubicBezTo>
                  <a:cubicBezTo>
                    <a:pt x="36" y="31"/>
                    <a:pt x="38" y="28"/>
                    <a:pt x="37" y="26"/>
                  </a:cubicBezTo>
                  <a:cubicBezTo>
                    <a:pt x="36" y="25"/>
                    <a:pt x="33" y="27"/>
                    <a:pt x="32" y="27"/>
                  </a:cubicBezTo>
                  <a:cubicBezTo>
                    <a:pt x="27" y="27"/>
                    <a:pt x="22" y="29"/>
                    <a:pt x="17" y="28"/>
                  </a:cubicBezTo>
                  <a:cubicBezTo>
                    <a:pt x="15" y="27"/>
                    <a:pt x="15" y="25"/>
                    <a:pt x="14" y="23"/>
                  </a:cubicBezTo>
                  <a:cubicBezTo>
                    <a:pt x="13" y="21"/>
                    <a:pt x="11" y="18"/>
                    <a:pt x="9" y="17"/>
                  </a:cubicBezTo>
                  <a:cubicBezTo>
                    <a:pt x="7" y="16"/>
                    <a:pt x="3" y="18"/>
                    <a:pt x="1" y="17"/>
                  </a:cubicBezTo>
                  <a:cubicBezTo>
                    <a:pt x="0" y="15"/>
                    <a:pt x="3" y="14"/>
                    <a:pt x="4" y="12"/>
                  </a:cubicBezTo>
                  <a:cubicBezTo>
                    <a:pt x="5" y="11"/>
                    <a:pt x="5" y="8"/>
                    <a:pt x="6" y="7"/>
                  </a:cubicBezTo>
                  <a:cubicBezTo>
                    <a:pt x="9" y="4"/>
                    <a:pt x="13" y="4"/>
                    <a:pt x="16" y="3"/>
                  </a:cubicBezTo>
                  <a:cubicBezTo>
                    <a:pt x="18" y="2"/>
                    <a:pt x="20" y="0"/>
                    <a:pt x="23" y="1"/>
                  </a:cubicBezTo>
                  <a:cubicBezTo>
                    <a:pt x="27" y="1"/>
                    <a:pt x="30" y="4"/>
                    <a:pt x="33" y="6"/>
                  </a:cubicBezTo>
                  <a:cubicBezTo>
                    <a:pt x="35" y="6"/>
                    <a:pt x="37" y="4"/>
                    <a:pt x="39" y="5"/>
                  </a:cubicBezTo>
                  <a:cubicBezTo>
                    <a:pt x="41" y="7"/>
                    <a:pt x="43" y="11"/>
                    <a:pt x="43" y="14"/>
                  </a:cubicBezTo>
                  <a:cubicBezTo>
                    <a:pt x="44" y="18"/>
                    <a:pt x="40" y="22"/>
                    <a:pt x="41" y="26"/>
                  </a:cubicBezTo>
                  <a:cubicBezTo>
                    <a:pt x="41" y="30"/>
                    <a:pt x="43" y="34"/>
                    <a:pt x="45" y="37"/>
                  </a:cubicBezTo>
                  <a:cubicBezTo>
                    <a:pt x="46" y="38"/>
                    <a:pt x="46" y="35"/>
                    <a:pt x="46" y="34"/>
                  </a:cubicBezTo>
                  <a:cubicBezTo>
                    <a:pt x="46" y="33"/>
                    <a:pt x="47" y="33"/>
                    <a:pt x="47" y="34"/>
                  </a:cubicBezTo>
                  <a:cubicBezTo>
                    <a:pt x="48" y="36"/>
                    <a:pt x="47" y="40"/>
                    <a:pt x="49" y="42"/>
                  </a:cubicBezTo>
                  <a:cubicBezTo>
                    <a:pt x="50" y="44"/>
                    <a:pt x="53" y="46"/>
                    <a:pt x="55" y="45"/>
                  </a:cubicBezTo>
                  <a:cubicBezTo>
                    <a:pt x="60" y="43"/>
                    <a:pt x="64" y="38"/>
                    <a:pt x="67" y="33"/>
                  </a:cubicBezTo>
                  <a:cubicBezTo>
                    <a:pt x="68" y="32"/>
                    <a:pt x="67" y="29"/>
                    <a:pt x="68" y="28"/>
                  </a:cubicBezTo>
                  <a:cubicBezTo>
                    <a:pt x="71" y="27"/>
                    <a:pt x="74" y="29"/>
                    <a:pt x="76" y="28"/>
                  </a:cubicBezTo>
                  <a:cubicBezTo>
                    <a:pt x="78" y="27"/>
                    <a:pt x="77" y="23"/>
                    <a:pt x="79" y="21"/>
                  </a:cubicBezTo>
                  <a:cubicBezTo>
                    <a:pt x="81" y="19"/>
                    <a:pt x="84" y="18"/>
                    <a:pt x="87" y="17"/>
                  </a:cubicBezTo>
                  <a:cubicBezTo>
                    <a:pt x="89" y="17"/>
                    <a:pt x="92" y="17"/>
                    <a:pt x="94" y="18"/>
                  </a:cubicBezTo>
                  <a:cubicBezTo>
                    <a:pt x="100" y="22"/>
                    <a:pt x="105" y="27"/>
                    <a:pt x="111" y="30"/>
                  </a:cubicBezTo>
                  <a:cubicBezTo>
                    <a:pt x="112" y="31"/>
                    <a:pt x="115" y="29"/>
                    <a:pt x="116" y="30"/>
                  </a:cubicBezTo>
                  <a:cubicBezTo>
                    <a:pt x="120" y="31"/>
                    <a:pt x="124" y="32"/>
                    <a:pt x="127" y="34"/>
                  </a:cubicBezTo>
                  <a:lnTo>
                    <a:pt x="127" y="87"/>
                  </a:lnTo>
                  <a:cubicBezTo>
                    <a:pt x="127" y="89"/>
                    <a:pt x="124" y="90"/>
                    <a:pt x="124" y="92"/>
                  </a:cubicBezTo>
                  <a:cubicBezTo>
                    <a:pt x="124" y="93"/>
                    <a:pt x="126" y="95"/>
                    <a:pt x="126" y="96"/>
                  </a:cubicBezTo>
                  <a:lnTo>
                    <a:pt x="124" y="128"/>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7" name="Freeform 2510"/>
            <p:cNvSpPr>
              <a:spLocks noChangeAspect="1"/>
            </p:cNvSpPr>
            <p:nvPr/>
          </p:nvSpPr>
          <p:spPr bwMode="auto">
            <a:xfrm>
              <a:off x="29904971" y="13416356"/>
              <a:ext cx="180758" cy="164879"/>
            </a:xfrm>
            <a:custGeom>
              <a:avLst/>
              <a:gdLst>
                <a:gd name="T0" fmla="*/ 23 w 23"/>
                <a:gd name="T1" fmla="*/ 0 h 23"/>
                <a:gd name="T2" fmla="*/ 19 w 23"/>
                <a:gd name="T3" fmla="*/ 5 h 23"/>
                <a:gd name="T4" fmla="*/ 11 w 23"/>
                <a:gd name="T5" fmla="*/ 7 h 23"/>
                <a:gd name="T6" fmla="*/ 5 w 23"/>
                <a:gd name="T7" fmla="*/ 12 h 23"/>
                <a:gd name="T8" fmla="*/ 4 w 23"/>
                <a:gd name="T9" fmla="*/ 20 h 23"/>
                <a:gd name="T10" fmla="*/ 0 w 23"/>
                <a:gd name="T11" fmla="*/ 25 h 23"/>
                <a:gd name="T12" fmla="*/ 4 w 23"/>
                <a:gd name="T13" fmla="*/ 26 h 23"/>
                <a:gd name="T14" fmla="*/ 13 w 23"/>
                <a:gd name="T15" fmla="*/ 22 h 23"/>
                <a:gd name="T16" fmla="*/ 16 w 23"/>
                <a:gd name="T17" fmla="*/ 21 h 23"/>
                <a:gd name="T18" fmla="*/ 23 w 23"/>
                <a:gd name="T19" fmla="*/ 14 h 23"/>
                <a:gd name="T20" fmla="*/ 27 w 23"/>
                <a:gd name="T21" fmla="*/ 9 h 23"/>
                <a:gd name="T22" fmla="*/ 27 w 23"/>
                <a:gd name="T23" fmla="*/ 4 h 23"/>
                <a:gd name="T24" fmla="*/ 23 w 23"/>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3"/>
                <a:gd name="T40" fmla="*/ 0 h 23"/>
                <a:gd name="T41" fmla="*/ 23 w 23"/>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3" h="23">
                  <a:moveTo>
                    <a:pt x="20" y="0"/>
                  </a:moveTo>
                  <a:cubicBezTo>
                    <a:pt x="19" y="2"/>
                    <a:pt x="18" y="3"/>
                    <a:pt x="16" y="4"/>
                  </a:cubicBezTo>
                  <a:cubicBezTo>
                    <a:pt x="14" y="5"/>
                    <a:pt x="11" y="5"/>
                    <a:pt x="9" y="6"/>
                  </a:cubicBezTo>
                  <a:cubicBezTo>
                    <a:pt x="7" y="7"/>
                    <a:pt x="5" y="8"/>
                    <a:pt x="4" y="10"/>
                  </a:cubicBezTo>
                  <a:cubicBezTo>
                    <a:pt x="3" y="12"/>
                    <a:pt x="4" y="15"/>
                    <a:pt x="3" y="17"/>
                  </a:cubicBezTo>
                  <a:cubicBezTo>
                    <a:pt x="3" y="18"/>
                    <a:pt x="1" y="20"/>
                    <a:pt x="0" y="21"/>
                  </a:cubicBezTo>
                  <a:cubicBezTo>
                    <a:pt x="0" y="22"/>
                    <a:pt x="2" y="23"/>
                    <a:pt x="3" y="22"/>
                  </a:cubicBezTo>
                  <a:cubicBezTo>
                    <a:pt x="6" y="22"/>
                    <a:pt x="8" y="20"/>
                    <a:pt x="11" y="19"/>
                  </a:cubicBezTo>
                  <a:cubicBezTo>
                    <a:pt x="12" y="18"/>
                    <a:pt x="13" y="19"/>
                    <a:pt x="14" y="18"/>
                  </a:cubicBezTo>
                  <a:cubicBezTo>
                    <a:pt x="16" y="17"/>
                    <a:pt x="18" y="14"/>
                    <a:pt x="20" y="12"/>
                  </a:cubicBezTo>
                  <a:cubicBezTo>
                    <a:pt x="21" y="11"/>
                    <a:pt x="22" y="10"/>
                    <a:pt x="23" y="8"/>
                  </a:cubicBezTo>
                  <a:cubicBezTo>
                    <a:pt x="23" y="7"/>
                    <a:pt x="23" y="5"/>
                    <a:pt x="23" y="3"/>
                  </a:cubicBezTo>
                  <a:cubicBezTo>
                    <a:pt x="22" y="2"/>
                    <a:pt x="21" y="1"/>
                    <a:pt x="2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8" name="Freeform 2512"/>
            <p:cNvSpPr>
              <a:spLocks noChangeAspect="1"/>
            </p:cNvSpPr>
            <p:nvPr/>
          </p:nvSpPr>
          <p:spPr bwMode="auto">
            <a:xfrm>
              <a:off x="20458776" y="15254488"/>
              <a:ext cx="147278" cy="177096"/>
            </a:xfrm>
            <a:custGeom>
              <a:avLst/>
              <a:gdLst>
                <a:gd name="T0" fmla="*/ 22 w 18"/>
                <a:gd name="T1" fmla="*/ 19 h 24"/>
                <a:gd name="T2" fmla="*/ 22 w 18"/>
                <a:gd name="T3" fmla="*/ 13 h 24"/>
                <a:gd name="T4" fmla="*/ 22 w 18"/>
                <a:gd name="T5" fmla="*/ 6 h 24"/>
                <a:gd name="T6" fmla="*/ 11 w 18"/>
                <a:gd name="T7" fmla="*/ 0 h 24"/>
                <a:gd name="T8" fmla="*/ 5 w 18"/>
                <a:gd name="T9" fmla="*/ 5 h 24"/>
                <a:gd name="T10" fmla="*/ 1 w 18"/>
                <a:gd name="T11" fmla="*/ 12 h 24"/>
                <a:gd name="T12" fmla="*/ 1 w 18"/>
                <a:gd name="T13" fmla="*/ 21 h 24"/>
                <a:gd name="T14" fmla="*/ 9 w 18"/>
                <a:gd name="T15" fmla="*/ 27 h 24"/>
                <a:gd name="T16" fmla="*/ 16 w 18"/>
                <a:gd name="T17" fmla="*/ 29 h 24"/>
                <a:gd name="T18" fmla="*/ 20 w 18"/>
                <a:gd name="T19" fmla="*/ 27 h 24"/>
                <a:gd name="T20" fmla="*/ 22 w 18"/>
                <a:gd name="T21" fmla="*/ 19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24"/>
                <a:gd name="T35" fmla="*/ 18 w 1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24">
                  <a:moveTo>
                    <a:pt x="18" y="16"/>
                  </a:moveTo>
                  <a:cubicBezTo>
                    <a:pt x="18" y="14"/>
                    <a:pt x="18" y="13"/>
                    <a:pt x="18" y="11"/>
                  </a:cubicBezTo>
                  <a:cubicBezTo>
                    <a:pt x="18" y="9"/>
                    <a:pt x="17" y="7"/>
                    <a:pt x="18" y="5"/>
                  </a:cubicBezTo>
                  <a:cubicBezTo>
                    <a:pt x="15" y="3"/>
                    <a:pt x="12" y="0"/>
                    <a:pt x="9" y="0"/>
                  </a:cubicBezTo>
                  <a:cubicBezTo>
                    <a:pt x="7" y="0"/>
                    <a:pt x="6" y="2"/>
                    <a:pt x="4" y="4"/>
                  </a:cubicBezTo>
                  <a:cubicBezTo>
                    <a:pt x="3" y="6"/>
                    <a:pt x="1" y="8"/>
                    <a:pt x="1" y="10"/>
                  </a:cubicBezTo>
                  <a:cubicBezTo>
                    <a:pt x="0" y="12"/>
                    <a:pt x="0" y="15"/>
                    <a:pt x="1" y="17"/>
                  </a:cubicBezTo>
                  <a:cubicBezTo>
                    <a:pt x="2" y="19"/>
                    <a:pt x="4" y="21"/>
                    <a:pt x="7" y="22"/>
                  </a:cubicBezTo>
                  <a:cubicBezTo>
                    <a:pt x="8" y="23"/>
                    <a:pt x="11" y="24"/>
                    <a:pt x="13" y="24"/>
                  </a:cubicBezTo>
                  <a:cubicBezTo>
                    <a:pt x="14" y="24"/>
                    <a:pt x="15" y="23"/>
                    <a:pt x="16" y="22"/>
                  </a:cubicBezTo>
                  <a:cubicBezTo>
                    <a:pt x="17" y="21"/>
                    <a:pt x="18" y="19"/>
                    <a:pt x="18" y="1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69" name="Freeform 2513"/>
            <p:cNvSpPr>
              <a:spLocks noChangeAspect="1"/>
            </p:cNvSpPr>
            <p:nvPr/>
          </p:nvSpPr>
          <p:spPr bwMode="auto">
            <a:xfrm>
              <a:off x="18557495" y="14283522"/>
              <a:ext cx="1372414" cy="1337367"/>
            </a:xfrm>
            <a:custGeom>
              <a:avLst/>
              <a:gdLst>
                <a:gd name="T0" fmla="*/ 205 w 171"/>
                <a:gd name="T1" fmla="*/ 18 h 182"/>
                <a:gd name="T2" fmla="*/ 199 w 171"/>
                <a:gd name="T3" fmla="*/ 17 h 182"/>
                <a:gd name="T4" fmla="*/ 195 w 171"/>
                <a:gd name="T5" fmla="*/ 20 h 182"/>
                <a:gd name="T6" fmla="*/ 191 w 171"/>
                <a:gd name="T7" fmla="*/ 18 h 182"/>
                <a:gd name="T8" fmla="*/ 183 w 171"/>
                <a:gd name="T9" fmla="*/ 28 h 182"/>
                <a:gd name="T10" fmla="*/ 177 w 171"/>
                <a:gd name="T11" fmla="*/ 28 h 182"/>
                <a:gd name="T12" fmla="*/ 171 w 171"/>
                <a:gd name="T13" fmla="*/ 20 h 182"/>
                <a:gd name="T14" fmla="*/ 162 w 171"/>
                <a:gd name="T15" fmla="*/ 22 h 182"/>
                <a:gd name="T16" fmla="*/ 147 w 171"/>
                <a:gd name="T17" fmla="*/ 25 h 182"/>
                <a:gd name="T18" fmla="*/ 141 w 171"/>
                <a:gd name="T19" fmla="*/ 25 h 182"/>
                <a:gd name="T20" fmla="*/ 141 w 171"/>
                <a:gd name="T21" fmla="*/ 90 h 182"/>
                <a:gd name="T22" fmla="*/ 125 w 171"/>
                <a:gd name="T23" fmla="*/ 90 h 182"/>
                <a:gd name="T24" fmla="*/ 125 w 171"/>
                <a:gd name="T25" fmla="*/ 141 h 182"/>
                <a:gd name="T26" fmla="*/ 123 w 171"/>
                <a:gd name="T27" fmla="*/ 208 h 182"/>
                <a:gd name="T28" fmla="*/ 120 w 171"/>
                <a:gd name="T29" fmla="*/ 212 h 182"/>
                <a:gd name="T30" fmla="*/ 115 w 171"/>
                <a:gd name="T31" fmla="*/ 214 h 182"/>
                <a:gd name="T32" fmla="*/ 111 w 171"/>
                <a:gd name="T33" fmla="*/ 218 h 182"/>
                <a:gd name="T34" fmla="*/ 104 w 171"/>
                <a:gd name="T35" fmla="*/ 215 h 182"/>
                <a:gd name="T36" fmla="*/ 95 w 171"/>
                <a:gd name="T37" fmla="*/ 218 h 182"/>
                <a:gd name="T38" fmla="*/ 86 w 171"/>
                <a:gd name="T39" fmla="*/ 214 h 182"/>
                <a:gd name="T40" fmla="*/ 84 w 171"/>
                <a:gd name="T41" fmla="*/ 207 h 182"/>
                <a:gd name="T42" fmla="*/ 79 w 171"/>
                <a:gd name="T43" fmla="*/ 201 h 182"/>
                <a:gd name="T44" fmla="*/ 76 w 171"/>
                <a:gd name="T45" fmla="*/ 203 h 182"/>
                <a:gd name="T46" fmla="*/ 76 w 171"/>
                <a:gd name="T47" fmla="*/ 211 h 182"/>
                <a:gd name="T48" fmla="*/ 71 w 171"/>
                <a:gd name="T49" fmla="*/ 211 h 182"/>
                <a:gd name="T50" fmla="*/ 60 w 171"/>
                <a:gd name="T51" fmla="*/ 202 h 182"/>
                <a:gd name="T52" fmla="*/ 53 w 171"/>
                <a:gd name="T53" fmla="*/ 185 h 182"/>
                <a:gd name="T54" fmla="*/ 53 w 171"/>
                <a:gd name="T55" fmla="*/ 176 h 182"/>
                <a:gd name="T56" fmla="*/ 48 w 171"/>
                <a:gd name="T57" fmla="*/ 168 h 182"/>
                <a:gd name="T58" fmla="*/ 49 w 171"/>
                <a:gd name="T59" fmla="*/ 162 h 182"/>
                <a:gd name="T60" fmla="*/ 47 w 171"/>
                <a:gd name="T61" fmla="*/ 156 h 182"/>
                <a:gd name="T62" fmla="*/ 47 w 171"/>
                <a:gd name="T63" fmla="*/ 148 h 182"/>
                <a:gd name="T64" fmla="*/ 44 w 171"/>
                <a:gd name="T65" fmla="*/ 137 h 182"/>
                <a:gd name="T66" fmla="*/ 42 w 171"/>
                <a:gd name="T67" fmla="*/ 124 h 182"/>
                <a:gd name="T68" fmla="*/ 42 w 171"/>
                <a:gd name="T69" fmla="*/ 111 h 182"/>
                <a:gd name="T70" fmla="*/ 44 w 171"/>
                <a:gd name="T71" fmla="*/ 102 h 182"/>
                <a:gd name="T72" fmla="*/ 31 w 171"/>
                <a:gd name="T73" fmla="*/ 85 h 182"/>
                <a:gd name="T74" fmla="*/ 24 w 171"/>
                <a:gd name="T75" fmla="*/ 71 h 182"/>
                <a:gd name="T76" fmla="*/ 24 w 171"/>
                <a:gd name="T77" fmla="*/ 59 h 182"/>
                <a:gd name="T78" fmla="*/ 16 w 171"/>
                <a:gd name="T79" fmla="*/ 49 h 182"/>
                <a:gd name="T80" fmla="*/ 12 w 171"/>
                <a:gd name="T81" fmla="*/ 37 h 182"/>
                <a:gd name="T82" fmla="*/ 1 w 171"/>
                <a:gd name="T83" fmla="*/ 23 h 182"/>
                <a:gd name="T84" fmla="*/ 0 w 171"/>
                <a:gd name="T85" fmla="*/ 12 h 182"/>
                <a:gd name="T86" fmla="*/ 2 w 171"/>
                <a:gd name="T87" fmla="*/ 5 h 182"/>
                <a:gd name="T88" fmla="*/ 11 w 171"/>
                <a:gd name="T89" fmla="*/ 5 h 182"/>
                <a:gd name="T90" fmla="*/ 20 w 171"/>
                <a:gd name="T91" fmla="*/ 0 h 182"/>
                <a:gd name="T92" fmla="*/ 29 w 171"/>
                <a:gd name="T93" fmla="*/ 2 h 182"/>
                <a:gd name="T94" fmla="*/ 36 w 171"/>
                <a:gd name="T95" fmla="*/ 7 h 182"/>
                <a:gd name="T96" fmla="*/ 102 w 171"/>
                <a:gd name="T97" fmla="*/ 7 h 182"/>
                <a:gd name="T98" fmla="*/ 109 w 171"/>
                <a:gd name="T99" fmla="*/ 14 h 182"/>
                <a:gd name="T100" fmla="*/ 119 w 171"/>
                <a:gd name="T101" fmla="*/ 17 h 182"/>
                <a:gd name="T102" fmla="*/ 133 w 171"/>
                <a:gd name="T103" fmla="*/ 19 h 182"/>
                <a:gd name="T104" fmla="*/ 141 w 171"/>
                <a:gd name="T105" fmla="*/ 17 h 182"/>
                <a:gd name="T106" fmla="*/ 151 w 171"/>
                <a:gd name="T107" fmla="*/ 19 h 182"/>
                <a:gd name="T108" fmla="*/ 180 w 171"/>
                <a:gd name="T109" fmla="*/ 13 h 182"/>
                <a:gd name="T110" fmla="*/ 193 w 171"/>
                <a:gd name="T111" fmla="*/ 10 h 182"/>
                <a:gd name="T112" fmla="*/ 199 w 171"/>
                <a:gd name="T113" fmla="*/ 11 h 182"/>
                <a:gd name="T114" fmla="*/ 205 w 171"/>
                <a:gd name="T115" fmla="*/ 18 h 18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1"/>
                <a:gd name="T175" fmla="*/ 0 h 182"/>
                <a:gd name="T176" fmla="*/ 171 w 171"/>
                <a:gd name="T177" fmla="*/ 182 h 18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1" h="182">
                  <a:moveTo>
                    <a:pt x="171" y="15"/>
                  </a:moveTo>
                  <a:cubicBezTo>
                    <a:pt x="169" y="14"/>
                    <a:pt x="167" y="14"/>
                    <a:pt x="166" y="14"/>
                  </a:cubicBezTo>
                  <a:cubicBezTo>
                    <a:pt x="165" y="15"/>
                    <a:pt x="164" y="17"/>
                    <a:pt x="163" y="17"/>
                  </a:cubicBezTo>
                  <a:cubicBezTo>
                    <a:pt x="161" y="17"/>
                    <a:pt x="160" y="15"/>
                    <a:pt x="159" y="15"/>
                  </a:cubicBezTo>
                  <a:cubicBezTo>
                    <a:pt x="156" y="17"/>
                    <a:pt x="155" y="21"/>
                    <a:pt x="153" y="23"/>
                  </a:cubicBezTo>
                  <a:cubicBezTo>
                    <a:pt x="152" y="24"/>
                    <a:pt x="150" y="24"/>
                    <a:pt x="148" y="23"/>
                  </a:cubicBezTo>
                  <a:cubicBezTo>
                    <a:pt x="146" y="22"/>
                    <a:pt x="146" y="18"/>
                    <a:pt x="143" y="17"/>
                  </a:cubicBezTo>
                  <a:cubicBezTo>
                    <a:pt x="141" y="16"/>
                    <a:pt x="138" y="17"/>
                    <a:pt x="135" y="18"/>
                  </a:cubicBezTo>
                  <a:cubicBezTo>
                    <a:pt x="131" y="18"/>
                    <a:pt x="127" y="21"/>
                    <a:pt x="123" y="21"/>
                  </a:cubicBezTo>
                  <a:lnTo>
                    <a:pt x="118" y="21"/>
                  </a:lnTo>
                  <a:lnTo>
                    <a:pt x="118" y="75"/>
                  </a:lnTo>
                  <a:lnTo>
                    <a:pt x="104" y="75"/>
                  </a:lnTo>
                  <a:lnTo>
                    <a:pt x="104" y="117"/>
                  </a:lnTo>
                  <a:lnTo>
                    <a:pt x="103" y="173"/>
                  </a:lnTo>
                  <a:cubicBezTo>
                    <a:pt x="102" y="174"/>
                    <a:pt x="101" y="175"/>
                    <a:pt x="100" y="176"/>
                  </a:cubicBezTo>
                  <a:cubicBezTo>
                    <a:pt x="98" y="177"/>
                    <a:pt x="97" y="177"/>
                    <a:pt x="96" y="178"/>
                  </a:cubicBezTo>
                  <a:cubicBezTo>
                    <a:pt x="95" y="179"/>
                    <a:pt x="94" y="181"/>
                    <a:pt x="93" y="181"/>
                  </a:cubicBezTo>
                  <a:cubicBezTo>
                    <a:pt x="91" y="182"/>
                    <a:pt x="89" y="179"/>
                    <a:pt x="87" y="179"/>
                  </a:cubicBezTo>
                  <a:cubicBezTo>
                    <a:pt x="84" y="179"/>
                    <a:pt x="82" y="181"/>
                    <a:pt x="79" y="181"/>
                  </a:cubicBezTo>
                  <a:cubicBezTo>
                    <a:pt x="77" y="180"/>
                    <a:pt x="74" y="180"/>
                    <a:pt x="72" y="178"/>
                  </a:cubicBezTo>
                  <a:cubicBezTo>
                    <a:pt x="70" y="177"/>
                    <a:pt x="71" y="174"/>
                    <a:pt x="70" y="172"/>
                  </a:cubicBezTo>
                  <a:cubicBezTo>
                    <a:pt x="69" y="170"/>
                    <a:pt x="68" y="167"/>
                    <a:pt x="66" y="167"/>
                  </a:cubicBezTo>
                  <a:cubicBezTo>
                    <a:pt x="65" y="166"/>
                    <a:pt x="63" y="168"/>
                    <a:pt x="63" y="169"/>
                  </a:cubicBezTo>
                  <a:cubicBezTo>
                    <a:pt x="62" y="171"/>
                    <a:pt x="63" y="173"/>
                    <a:pt x="63" y="175"/>
                  </a:cubicBezTo>
                  <a:cubicBezTo>
                    <a:pt x="62" y="175"/>
                    <a:pt x="60" y="175"/>
                    <a:pt x="59" y="175"/>
                  </a:cubicBezTo>
                  <a:cubicBezTo>
                    <a:pt x="56" y="173"/>
                    <a:pt x="53" y="171"/>
                    <a:pt x="50" y="168"/>
                  </a:cubicBezTo>
                  <a:cubicBezTo>
                    <a:pt x="48" y="164"/>
                    <a:pt x="46" y="159"/>
                    <a:pt x="44" y="154"/>
                  </a:cubicBezTo>
                  <a:cubicBezTo>
                    <a:pt x="44" y="152"/>
                    <a:pt x="44" y="149"/>
                    <a:pt x="44" y="146"/>
                  </a:cubicBezTo>
                  <a:cubicBezTo>
                    <a:pt x="43" y="143"/>
                    <a:pt x="41" y="142"/>
                    <a:pt x="40" y="140"/>
                  </a:cubicBezTo>
                  <a:cubicBezTo>
                    <a:pt x="40" y="138"/>
                    <a:pt x="41" y="137"/>
                    <a:pt x="41" y="135"/>
                  </a:cubicBezTo>
                  <a:cubicBezTo>
                    <a:pt x="40" y="133"/>
                    <a:pt x="39" y="132"/>
                    <a:pt x="39" y="130"/>
                  </a:cubicBezTo>
                  <a:cubicBezTo>
                    <a:pt x="38" y="127"/>
                    <a:pt x="39" y="125"/>
                    <a:pt x="39" y="123"/>
                  </a:cubicBezTo>
                  <a:cubicBezTo>
                    <a:pt x="38" y="120"/>
                    <a:pt x="37" y="117"/>
                    <a:pt x="37" y="114"/>
                  </a:cubicBezTo>
                  <a:cubicBezTo>
                    <a:pt x="36" y="110"/>
                    <a:pt x="35" y="107"/>
                    <a:pt x="35" y="103"/>
                  </a:cubicBezTo>
                  <a:cubicBezTo>
                    <a:pt x="35" y="99"/>
                    <a:pt x="34" y="96"/>
                    <a:pt x="35" y="92"/>
                  </a:cubicBezTo>
                  <a:cubicBezTo>
                    <a:pt x="35" y="89"/>
                    <a:pt x="38" y="87"/>
                    <a:pt x="37" y="85"/>
                  </a:cubicBezTo>
                  <a:cubicBezTo>
                    <a:pt x="35" y="79"/>
                    <a:pt x="30" y="76"/>
                    <a:pt x="26" y="71"/>
                  </a:cubicBezTo>
                  <a:cubicBezTo>
                    <a:pt x="24" y="67"/>
                    <a:pt x="21" y="63"/>
                    <a:pt x="20" y="59"/>
                  </a:cubicBezTo>
                  <a:cubicBezTo>
                    <a:pt x="19" y="56"/>
                    <a:pt x="21" y="52"/>
                    <a:pt x="20" y="49"/>
                  </a:cubicBezTo>
                  <a:cubicBezTo>
                    <a:pt x="18" y="46"/>
                    <a:pt x="15" y="44"/>
                    <a:pt x="13" y="41"/>
                  </a:cubicBezTo>
                  <a:cubicBezTo>
                    <a:pt x="12" y="38"/>
                    <a:pt x="12" y="34"/>
                    <a:pt x="10" y="31"/>
                  </a:cubicBezTo>
                  <a:cubicBezTo>
                    <a:pt x="7" y="26"/>
                    <a:pt x="3" y="23"/>
                    <a:pt x="1" y="19"/>
                  </a:cubicBezTo>
                  <a:cubicBezTo>
                    <a:pt x="0" y="16"/>
                    <a:pt x="0" y="13"/>
                    <a:pt x="0" y="10"/>
                  </a:cubicBezTo>
                  <a:cubicBezTo>
                    <a:pt x="0" y="8"/>
                    <a:pt x="1" y="6"/>
                    <a:pt x="2" y="4"/>
                  </a:cubicBezTo>
                  <a:cubicBezTo>
                    <a:pt x="4" y="4"/>
                    <a:pt x="6" y="4"/>
                    <a:pt x="9" y="4"/>
                  </a:cubicBezTo>
                  <a:cubicBezTo>
                    <a:pt x="12" y="3"/>
                    <a:pt x="14" y="0"/>
                    <a:pt x="17" y="0"/>
                  </a:cubicBezTo>
                  <a:cubicBezTo>
                    <a:pt x="19" y="0"/>
                    <a:pt x="22" y="1"/>
                    <a:pt x="24" y="2"/>
                  </a:cubicBezTo>
                  <a:cubicBezTo>
                    <a:pt x="26" y="3"/>
                    <a:pt x="28" y="6"/>
                    <a:pt x="30" y="6"/>
                  </a:cubicBezTo>
                  <a:cubicBezTo>
                    <a:pt x="48" y="7"/>
                    <a:pt x="67" y="4"/>
                    <a:pt x="85" y="6"/>
                  </a:cubicBezTo>
                  <a:cubicBezTo>
                    <a:pt x="88" y="6"/>
                    <a:pt x="89" y="10"/>
                    <a:pt x="91" y="12"/>
                  </a:cubicBezTo>
                  <a:cubicBezTo>
                    <a:pt x="94" y="13"/>
                    <a:pt x="96" y="14"/>
                    <a:pt x="99" y="14"/>
                  </a:cubicBezTo>
                  <a:cubicBezTo>
                    <a:pt x="103" y="15"/>
                    <a:pt x="107" y="16"/>
                    <a:pt x="111" y="16"/>
                  </a:cubicBezTo>
                  <a:cubicBezTo>
                    <a:pt x="113" y="16"/>
                    <a:pt x="116" y="14"/>
                    <a:pt x="118" y="14"/>
                  </a:cubicBezTo>
                  <a:cubicBezTo>
                    <a:pt x="121" y="14"/>
                    <a:pt x="124" y="16"/>
                    <a:pt x="126" y="16"/>
                  </a:cubicBezTo>
                  <a:cubicBezTo>
                    <a:pt x="134" y="15"/>
                    <a:pt x="142" y="12"/>
                    <a:pt x="150" y="11"/>
                  </a:cubicBezTo>
                  <a:cubicBezTo>
                    <a:pt x="154" y="10"/>
                    <a:pt x="157" y="9"/>
                    <a:pt x="161" y="8"/>
                  </a:cubicBezTo>
                  <a:cubicBezTo>
                    <a:pt x="163" y="8"/>
                    <a:pt x="165" y="8"/>
                    <a:pt x="166" y="9"/>
                  </a:cubicBezTo>
                  <a:cubicBezTo>
                    <a:pt x="168" y="10"/>
                    <a:pt x="169" y="13"/>
                    <a:pt x="171" y="1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0" name="Freeform 2514"/>
            <p:cNvSpPr>
              <a:spLocks noChangeAspect="1"/>
            </p:cNvSpPr>
            <p:nvPr/>
          </p:nvSpPr>
          <p:spPr bwMode="auto">
            <a:xfrm>
              <a:off x="19394323" y="14387331"/>
              <a:ext cx="930557" cy="989285"/>
            </a:xfrm>
            <a:custGeom>
              <a:avLst/>
              <a:gdLst>
                <a:gd name="T0" fmla="*/ 139 w 116"/>
                <a:gd name="T1" fmla="*/ 76 h 135"/>
                <a:gd name="T2" fmla="*/ 137 w 116"/>
                <a:gd name="T3" fmla="*/ 73 h 135"/>
                <a:gd name="T4" fmla="*/ 137 w 116"/>
                <a:gd name="T5" fmla="*/ 70 h 135"/>
                <a:gd name="T6" fmla="*/ 128 w 116"/>
                <a:gd name="T7" fmla="*/ 66 h 135"/>
                <a:gd name="T8" fmla="*/ 121 w 116"/>
                <a:gd name="T9" fmla="*/ 65 h 135"/>
                <a:gd name="T10" fmla="*/ 116 w 116"/>
                <a:gd name="T11" fmla="*/ 58 h 135"/>
                <a:gd name="T12" fmla="*/ 116 w 116"/>
                <a:gd name="T13" fmla="*/ 47 h 135"/>
                <a:gd name="T14" fmla="*/ 111 w 116"/>
                <a:gd name="T15" fmla="*/ 47 h 135"/>
                <a:gd name="T16" fmla="*/ 111 w 116"/>
                <a:gd name="T17" fmla="*/ 40 h 135"/>
                <a:gd name="T18" fmla="*/ 99 w 116"/>
                <a:gd name="T19" fmla="*/ 32 h 135"/>
                <a:gd name="T20" fmla="*/ 93 w 116"/>
                <a:gd name="T21" fmla="*/ 30 h 135"/>
                <a:gd name="T22" fmla="*/ 90 w 116"/>
                <a:gd name="T23" fmla="*/ 18 h 135"/>
                <a:gd name="T24" fmla="*/ 85 w 116"/>
                <a:gd name="T25" fmla="*/ 11 h 135"/>
                <a:gd name="T26" fmla="*/ 80 w 116"/>
                <a:gd name="T27" fmla="*/ 1 h 135"/>
                <a:gd name="T28" fmla="*/ 74 w 116"/>
                <a:gd name="T29" fmla="*/ 0 h 135"/>
                <a:gd name="T30" fmla="*/ 71 w 116"/>
                <a:gd name="T31" fmla="*/ 4 h 135"/>
                <a:gd name="T32" fmla="*/ 66 w 116"/>
                <a:gd name="T33" fmla="*/ 1 h 135"/>
                <a:gd name="T34" fmla="*/ 59 w 116"/>
                <a:gd name="T35" fmla="*/ 11 h 135"/>
                <a:gd name="T36" fmla="*/ 53 w 116"/>
                <a:gd name="T37" fmla="*/ 11 h 135"/>
                <a:gd name="T38" fmla="*/ 47 w 116"/>
                <a:gd name="T39" fmla="*/ 4 h 135"/>
                <a:gd name="T40" fmla="*/ 37 w 116"/>
                <a:gd name="T41" fmla="*/ 5 h 135"/>
                <a:gd name="T42" fmla="*/ 23 w 116"/>
                <a:gd name="T43" fmla="*/ 8 h 135"/>
                <a:gd name="T44" fmla="*/ 17 w 116"/>
                <a:gd name="T45" fmla="*/ 8 h 135"/>
                <a:gd name="T46" fmla="*/ 17 w 116"/>
                <a:gd name="T47" fmla="*/ 73 h 135"/>
                <a:gd name="T48" fmla="*/ 0 w 116"/>
                <a:gd name="T49" fmla="*/ 73 h 135"/>
                <a:gd name="T50" fmla="*/ 0 w 116"/>
                <a:gd name="T51" fmla="*/ 124 h 135"/>
                <a:gd name="T52" fmla="*/ 5 w 116"/>
                <a:gd name="T53" fmla="*/ 128 h 135"/>
                <a:gd name="T54" fmla="*/ 7 w 116"/>
                <a:gd name="T55" fmla="*/ 139 h 135"/>
                <a:gd name="T56" fmla="*/ 11 w 116"/>
                <a:gd name="T57" fmla="*/ 145 h 135"/>
                <a:gd name="T58" fmla="*/ 6 w 116"/>
                <a:gd name="T59" fmla="*/ 155 h 135"/>
                <a:gd name="T60" fmla="*/ 8 w 116"/>
                <a:gd name="T61" fmla="*/ 161 h 135"/>
                <a:gd name="T62" fmla="*/ 14 w 116"/>
                <a:gd name="T63" fmla="*/ 158 h 135"/>
                <a:gd name="T64" fmla="*/ 25 w 116"/>
                <a:gd name="T65" fmla="*/ 160 h 135"/>
                <a:gd name="T66" fmla="*/ 26 w 116"/>
                <a:gd name="T67" fmla="*/ 156 h 135"/>
                <a:gd name="T68" fmla="*/ 35 w 116"/>
                <a:gd name="T69" fmla="*/ 150 h 135"/>
                <a:gd name="T70" fmla="*/ 40 w 116"/>
                <a:gd name="T71" fmla="*/ 144 h 135"/>
                <a:gd name="T72" fmla="*/ 43 w 116"/>
                <a:gd name="T73" fmla="*/ 134 h 135"/>
                <a:gd name="T74" fmla="*/ 49 w 116"/>
                <a:gd name="T75" fmla="*/ 132 h 135"/>
                <a:gd name="T76" fmla="*/ 55 w 116"/>
                <a:gd name="T77" fmla="*/ 132 h 135"/>
                <a:gd name="T78" fmla="*/ 60 w 116"/>
                <a:gd name="T79" fmla="*/ 139 h 135"/>
                <a:gd name="T80" fmla="*/ 68 w 116"/>
                <a:gd name="T81" fmla="*/ 142 h 135"/>
                <a:gd name="T82" fmla="*/ 73 w 116"/>
                <a:gd name="T83" fmla="*/ 140 h 135"/>
                <a:gd name="T84" fmla="*/ 84 w 116"/>
                <a:gd name="T85" fmla="*/ 139 h 135"/>
                <a:gd name="T86" fmla="*/ 86 w 116"/>
                <a:gd name="T87" fmla="*/ 132 h 135"/>
                <a:gd name="T88" fmla="*/ 89 w 116"/>
                <a:gd name="T89" fmla="*/ 121 h 135"/>
                <a:gd name="T90" fmla="*/ 97 w 116"/>
                <a:gd name="T91" fmla="*/ 119 h 135"/>
                <a:gd name="T92" fmla="*/ 104 w 116"/>
                <a:gd name="T93" fmla="*/ 112 h 135"/>
                <a:gd name="T94" fmla="*/ 107 w 116"/>
                <a:gd name="T95" fmla="*/ 101 h 135"/>
                <a:gd name="T96" fmla="*/ 121 w 116"/>
                <a:gd name="T97" fmla="*/ 88 h 135"/>
                <a:gd name="T98" fmla="*/ 129 w 116"/>
                <a:gd name="T99" fmla="*/ 82 h 135"/>
                <a:gd name="T100" fmla="*/ 134 w 116"/>
                <a:gd name="T101" fmla="*/ 79 h 135"/>
                <a:gd name="T102" fmla="*/ 139 w 116"/>
                <a:gd name="T103" fmla="*/ 76 h 1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6"/>
                <a:gd name="T157" fmla="*/ 0 h 135"/>
                <a:gd name="T158" fmla="*/ 116 w 116"/>
                <a:gd name="T159" fmla="*/ 135 h 135"/>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6" h="135">
                  <a:moveTo>
                    <a:pt x="116" y="63"/>
                  </a:moveTo>
                  <a:cubicBezTo>
                    <a:pt x="115" y="63"/>
                    <a:pt x="115" y="62"/>
                    <a:pt x="114" y="61"/>
                  </a:cubicBezTo>
                  <a:cubicBezTo>
                    <a:pt x="114" y="60"/>
                    <a:pt x="115" y="58"/>
                    <a:pt x="114" y="58"/>
                  </a:cubicBezTo>
                  <a:cubicBezTo>
                    <a:pt x="112" y="56"/>
                    <a:pt x="110" y="56"/>
                    <a:pt x="107" y="55"/>
                  </a:cubicBezTo>
                  <a:cubicBezTo>
                    <a:pt x="105" y="54"/>
                    <a:pt x="103" y="56"/>
                    <a:pt x="101" y="54"/>
                  </a:cubicBezTo>
                  <a:cubicBezTo>
                    <a:pt x="99" y="53"/>
                    <a:pt x="98" y="51"/>
                    <a:pt x="97" y="48"/>
                  </a:cubicBezTo>
                  <a:cubicBezTo>
                    <a:pt x="97" y="45"/>
                    <a:pt x="99" y="41"/>
                    <a:pt x="97" y="39"/>
                  </a:cubicBezTo>
                  <a:cubicBezTo>
                    <a:pt x="97" y="37"/>
                    <a:pt x="94" y="40"/>
                    <a:pt x="93" y="39"/>
                  </a:cubicBezTo>
                  <a:cubicBezTo>
                    <a:pt x="92" y="37"/>
                    <a:pt x="94" y="35"/>
                    <a:pt x="93" y="33"/>
                  </a:cubicBezTo>
                  <a:cubicBezTo>
                    <a:pt x="90" y="31"/>
                    <a:pt x="86" y="29"/>
                    <a:pt x="83" y="27"/>
                  </a:cubicBezTo>
                  <a:cubicBezTo>
                    <a:pt x="81" y="26"/>
                    <a:pt x="79" y="27"/>
                    <a:pt x="78" y="25"/>
                  </a:cubicBezTo>
                  <a:cubicBezTo>
                    <a:pt x="76" y="22"/>
                    <a:pt x="76" y="18"/>
                    <a:pt x="75" y="15"/>
                  </a:cubicBezTo>
                  <a:cubicBezTo>
                    <a:pt x="74" y="13"/>
                    <a:pt x="73" y="11"/>
                    <a:pt x="71" y="9"/>
                  </a:cubicBezTo>
                  <a:cubicBezTo>
                    <a:pt x="70" y="6"/>
                    <a:pt x="68" y="3"/>
                    <a:pt x="67" y="1"/>
                  </a:cubicBezTo>
                  <a:cubicBezTo>
                    <a:pt x="65" y="0"/>
                    <a:pt x="63" y="0"/>
                    <a:pt x="62" y="0"/>
                  </a:cubicBezTo>
                  <a:cubicBezTo>
                    <a:pt x="61" y="1"/>
                    <a:pt x="60" y="3"/>
                    <a:pt x="59" y="3"/>
                  </a:cubicBezTo>
                  <a:cubicBezTo>
                    <a:pt x="57" y="3"/>
                    <a:pt x="56" y="1"/>
                    <a:pt x="55" y="1"/>
                  </a:cubicBezTo>
                  <a:cubicBezTo>
                    <a:pt x="52" y="3"/>
                    <a:pt x="51" y="7"/>
                    <a:pt x="49" y="9"/>
                  </a:cubicBezTo>
                  <a:cubicBezTo>
                    <a:pt x="48" y="10"/>
                    <a:pt x="46" y="10"/>
                    <a:pt x="44" y="9"/>
                  </a:cubicBezTo>
                  <a:cubicBezTo>
                    <a:pt x="42" y="8"/>
                    <a:pt x="42" y="4"/>
                    <a:pt x="39" y="3"/>
                  </a:cubicBezTo>
                  <a:cubicBezTo>
                    <a:pt x="37" y="2"/>
                    <a:pt x="34" y="3"/>
                    <a:pt x="31" y="4"/>
                  </a:cubicBezTo>
                  <a:cubicBezTo>
                    <a:pt x="27" y="4"/>
                    <a:pt x="23" y="7"/>
                    <a:pt x="19" y="7"/>
                  </a:cubicBezTo>
                  <a:lnTo>
                    <a:pt x="14" y="7"/>
                  </a:lnTo>
                  <a:lnTo>
                    <a:pt x="14" y="61"/>
                  </a:lnTo>
                  <a:lnTo>
                    <a:pt x="0" y="61"/>
                  </a:lnTo>
                  <a:lnTo>
                    <a:pt x="0" y="103"/>
                  </a:lnTo>
                  <a:cubicBezTo>
                    <a:pt x="1" y="104"/>
                    <a:pt x="3" y="105"/>
                    <a:pt x="4" y="107"/>
                  </a:cubicBezTo>
                  <a:cubicBezTo>
                    <a:pt x="6" y="110"/>
                    <a:pt x="5" y="113"/>
                    <a:pt x="6" y="116"/>
                  </a:cubicBezTo>
                  <a:cubicBezTo>
                    <a:pt x="7" y="118"/>
                    <a:pt x="9" y="119"/>
                    <a:pt x="9" y="121"/>
                  </a:cubicBezTo>
                  <a:cubicBezTo>
                    <a:pt x="9" y="124"/>
                    <a:pt x="6" y="126"/>
                    <a:pt x="5" y="129"/>
                  </a:cubicBezTo>
                  <a:cubicBezTo>
                    <a:pt x="5" y="131"/>
                    <a:pt x="5" y="133"/>
                    <a:pt x="7" y="134"/>
                  </a:cubicBezTo>
                  <a:cubicBezTo>
                    <a:pt x="8" y="135"/>
                    <a:pt x="10" y="133"/>
                    <a:pt x="12" y="132"/>
                  </a:cubicBezTo>
                  <a:cubicBezTo>
                    <a:pt x="15" y="132"/>
                    <a:pt x="18" y="134"/>
                    <a:pt x="21" y="133"/>
                  </a:cubicBezTo>
                  <a:cubicBezTo>
                    <a:pt x="22" y="133"/>
                    <a:pt x="21" y="130"/>
                    <a:pt x="22" y="130"/>
                  </a:cubicBezTo>
                  <a:cubicBezTo>
                    <a:pt x="24" y="128"/>
                    <a:pt x="27" y="127"/>
                    <a:pt x="29" y="125"/>
                  </a:cubicBezTo>
                  <a:cubicBezTo>
                    <a:pt x="31" y="124"/>
                    <a:pt x="32" y="122"/>
                    <a:pt x="33" y="120"/>
                  </a:cubicBezTo>
                  <a:cubicBezTo>
                    <a:pt x="35" y="118"/>
                    <a:pt x="35" y="115"/>
                    <a:pt x="36" y="112"/>
                  </a:cubicBezTo>
                  <a:cubicBezTo>
                    <a:pt x="37" y="111"/>
                    <a:pt x="39" y="110"/>
                    <a:pt x="41" y="110"/>
                  </a:cubicBezTo>
                  <a:cubicBezTo>
                    <a:pt x="43" y="109"/>
                    <a:pt x="45" y="109"/>
                    <a:pt x="46" y="110"/>
                  </a:cubicBezTo>
                  <a:cubicBezTo>
                    <a:pt x="48" y="111"/>
                    <a:pt x="48" y="114"/>
                    <a:pt x="50" y="116"/>
                  </a:cubicBezTo>
                  <a:cubicBezTo>
                    <a:pt x="52" y="117"/>
                    <a:pt x="55" y="118"/>
                    <a:pt x="57" y="118"/>
                  </a:cubicBezTo>
                  <a:cubicBezTo>
                    <a:pt x="59" y="118"/>
                    <a:pt x="60" y="118"/>
                    <a:pt x="61" y="117"/>
                  </a:cubicBezTo>
                  <a:cubicBezTo>
                    <a:pt x="64" y="117"/>
                    <a:pt x="67" y="117"/>
                    <a:pt x="70" y="116"/>
                  </a:cubicBezTo>
                  <a:cubicBezTo>
                    <a:pt x="71" y="114"/>
                    <a:pt x="71" y="112"/>
                    <a:pt x="72" y="110"/>
                  </a:cubicBezTo>
                  <a:cubicBezTo>
                    <a:pt x="73" y="107"/>
                    <a:pt x="72" y="104"/>
                    <a:pt x="74" y="101"/>
                  </a:cubicBezTo>
                  <a:cubicBezTo>
                    <a:pt x="76" y="100"/>
                    <a:pt x="79" y="100"/>
                    <a:pt x="81" y="99"/>
                  </a:cubicBezTo>
                  <a:cubicBezTo>
                    <a:pt x="84" y="97"/>
                    <a:pt x="86" y="95"/>
                    <a:pt x="87" y="93"/>
                  </a:cubicBezTo>
                  <a:cubicBezTo>
                    <a:pt x="89" y="90"/>
                    <a:pt x="88" y="86"/>
                    <a:pt x="89" y="84"/>
                  </a:cubicBezTo>
                  <a:cubicBezTo>
                    <a:pt x="92" y="80"/>
                    <a:pt x="97" y="77"/>
                    <a:pt x="101" y="73"/>
                  </a:cubicBezTo>
                  <a:cubicBezTo>
                    <a:pt x="103" y="72"/>
                    <a:pt x="105" y="70"/>
                    <a:pt x="108" y="68"/>
                  </a:cubicBezTo>
                  <a:cubicBezTo>
                    <a:pt x="109" y="68"/>
                    <a:pt x="111" y="67"/>
                    <a:pt x="112" y="66"/>
                  </a:cubicBezTo>
                  <a:cubicBezTo>
                    <a:pt x="113" y="65"/>
                    <a:pt x="115" y="64"/>
                    <a:pt x="116" y="6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1" name="Freeform 2515"/>
            <p:cNvSpPr>
              <a:spLocks noChangeAspect="1"/>
            </p:cNvSpPr>
            <p:nvPr/>
          </p:nvSpPr>
          <p:spPr bwMode="auto">
            <a:xfrm>
              <a:off x="19929907" y="14136961"/>
              <a:ext cx="789965" cy="751130"/>
            </a:xfrm>
            <a:custGeom>
              <a:avLst/>
              <a:gdLst>
                <a:gd name="T0" fmla="*/ 92 w 98"/>
                <a:gd name="T1" fmla="*/ 122 h 102"/>
                <a:gd name="T2" fmla="*/ 108 w 98"/>
                <a:gd name="T3" fmla="*/ 103 h 102"/>
                <a:gd name="T4" fmla="*/ 108 w 98"/>
                <a:gd name="T5" fmla="*/ 92 h 102"/>
                <a:gd name="T6" fmla="*/ 111 w 98"/>
                <a:gd name="T7" fmla="*/ 88 h 102"/>
                <a:gd name="T8" fmla="*/ 113 w 98"/>
                <a:gd name="T9" fmla="*/ 82 h 102"/>
                <a:gd name="T10" fmla="*/ 117 w 98"/>
                <a:gd name="T11" fmla="*/ 76 h 102"/>
                <a:gd name="T12" fmla="*/ 112 w 98"/>
                <a:gd name="T13" fmla="*/ 72 h 102"/>
                <a:gd name="T14" fmla="*/ 113 w 98"/>
                <a:gd name="T15" fmla="*/ 68 h 102"/>
                <a:gd name="T16" fmla="*/ 110 w 98"/>
                <a:gd name="T17" fmla="*/ 62 h 102"/>
                <a:gd name="T18" fmla="*/ 112 w 98"/>
                <a:gd name="T19" fmla="*/ 59 h 102"/>
                <a:gd name="T20" fmla="*/ 118 w 98"/>
                <a:gd name="T21" fmla="*/ 52 h 102"/>
                <a:gd name="T22" fmla="*/ 116 w 98"/>
                <a:gd name="T23" fmla="*/ 45 h 102"/>
                <a:gd name="T24" fmla="*/ 116 w 98"/>
                <a:gd name="T25" fmla="*/ 33 h 102"/>
                <a:gd name="T26" fmla="*/ 111 w 98"/>
                <a:gd name="T27" fmla="*/ 22 h 102"/>
                <a:gd name="T28" fmla="*/ 101 w 98"/>
                <a:gd name="T29" fmla="*/ 19 h 102"/>
                <a:gd name="T30" fmla="*/ 98 w 98"/>
                <a:gd name="T31" fmla="*/ 14 h 102"/>
                <a:gd name="T32" fmla="*/ 94 w 98"/>
                <a:gd name="T33" fmla="*/ 10 h 102"/>
                <a:gd name="T34" fmla="*/ 87 w 98"/>
                <a:gd name="T35" fmla="*/ 7 h 102"/>
                <a:gd name="T36" fmla="*/ 78 w 98"/>
                <a:gd name="T37" fmla="*/ 7 h 102"/>
                <a:gd name="T38" fmla="*/ 76 w 98"/>
                <a:gd name="T39" fmla="*/ 5 h 102"/>
                <a:gd name="T40" fmla="*/ 78 w 98"/>
                <a:gd name="T41" fmla="*/ 1 h 102"/>
                <a:gd name="T42" fmla="*/ 70 w 98"/>
                <a:gd name="T43" fmla="*/ 1 h 102"/>
                <a:gd name="T44" fmla="*/ 57 w 98"/>
                <a:gd name="T45" fmla="*/ 8 h 102"/>
                <a:gd name="T46" fmla="*/ 55 w 98"/>
                <a:gd name="T47" fmla="*/ 17 h 102"/>
                <a:gd name="T48" fmla="*/ 43 w 98"/>
                <a:gd name="T49" fmla="*/ 24 h 102"/>
                <a:gd name="T50" fmla="*/ 36 w 98"/>
                <a:gd name="T51" fmla="*/ 30 h 102"/>
                <a:gd name="T52" fmla="*/ 33 w 98"/>
                <a:gd name="T53" fmla="*/ 37 h 102"/>
                <a:gd name="T54" fmla="*/ 26 w 98"/>
                <a:gd name="T55" fmla="*/ 43 h 102"/>
                <a:gd name="T56" fmla="*/ 18 w 98"/>
                <a:gd name="T57" fmla="*/ 45 h 102"/>
                <a:gd name="T58" fmla="*/ 13 w 98"/>
                <a:gd name="T59" fmla="*/ 42 h 102"/>
                <a:gd name="T60" fmla="*/ 5 w 98"/>
                <a:gd name="T61" fmla="*/ 41 h 102"/>
                <a:gd name="T62" fmla="*/ 0 w 98"/>
                <a:gd name="T63" fmla="*/ 42 h 102"/>
                <a:gd name="T64" fmla="*/ 5 w 98"/>
                <a:gd name="T65" fmla="*/ 52 h 102"/>
                <a:gd name="T66" fmla="*/ 10 w 98"/>
                <a:gd name="T67" fmla="*/ 59 h 102"/>
                <a:gd name="T68" fmla="*/ 13 w 98"/>
                <a:gd name="T69" fmla="*/ 71 h 102"/>
                <a:gd name="T70" fmla="*/ 19 w 98"/>
                <a:gd name="T71" fmla="*/ 74 h 102"/>
                <a:gd name="T72" fmla="*/ 31 w 98"/>
                <a:gd name="T73" fmla="*/ 81 h 102"/>
                <a:gd name="T74" fmla="*/ 31 w 98"/>
                <a:gd name="T75" fmla="*/ 88 h 102"/>
                <a:gd name="T76" fmla="*/ 36 w 98"/>
                <a:gd name="T77" fmla="*/ 88 h 102"/>
                <a:gd name="T78" fmla="*/ 36 w 98"/>
                <a:gd name="T79" fmla="*/ 99 h 102"/>
                <a:gd name="T80" fmla="*/ 41 w 98"/>
                <a:gd name="T81" fmla="*/ 106 h 102"/>
                <a:gd name="T82" fmla="*/ 48 w 98"/>
                <a:gd name="T83" fmla="*/ 107 h 102"/>
                <a:gd name="T84" fmla="*/ 57 w 98"/>
                <a:gd name="T85" fmla="*/ 111 h 102"/>
                <a:gd name="T86" fmla="*/ 57 w 98"/>
                <a:gd name="T87" fmla="*/ 115 h 102"/>
                <a:gd name="T88" fmla="*/ 59 w 98"/>
                <a:gd name="T89" fmla="*/ 117 h 102"/>
                <a:gd name="T90" fmla="*/ 67 w 98"/>
                <a:gd name="T91" fmla="*/ 118 h 102"/>
                <a:gd name="T92" fmla="*/ 78 w 98"/>
                <a:gd name="T93" fmla="*/ 119 h 102"/>
                <a:gd name="T94" fmla="*/ 84 w 98"/>
                <a:gd name="T95" fmla="*/ 119 h 102"/>
                <a:gd name="T96" fmla="*/ 89 w 98"/>
                <a:gd name="T97" fmla="*/ 122 h 102"/>
                <a:gd name="T98" fmla="*/ 92 w 98"/>
                <a:gd name="T99" fmla="*/ 122 h 10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8"/>
                <a:gd name="T151" fmla="*/ 0 h 102"/>
                <a:gd name="T152" fmla="*/ 98 w 98"/>
                <a:gd name="T153" fmla="*/ 102 h 10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8" h="102">
                  <a:moveTo>
                    <a:pt x="76" y="101"/>
                  </a:moveTo>
                  <a:cubicBezTo>
                    <a:pt x="80" y="96"/>
                    <a:pt x="86" y="91"/>
                    <a:pt x="90" y="85"/>
                  </a:cubicBezTo>
                  <a:cubicBezTo>
                    <a:pt x="91" y="83"/>
                    <a:pt x="89" y="79"/>
                    <a:pt x="90" y="76"/>
                  </a:cubicBezTo>
                  <a:cubicBezTo>
                    <a:pt x="90" y="75"/>
                    <a:pt x="91" y="74"/>
                    <a:pt x="92" y="73"/>
                  </a:cubicBezTo>
                  <a:cubicBezTo>
                    <a:pt x="93" y="72"/>
                    <a:pt x="93" y="70"/>
                    <a:pt x="94" y="68"/>
                  </a:cubicBezTo>
                  <a:cubicBezTo>
                    <a:pt x="95" y="67"/>
                    <a:pt x="97" y="65"/>
                    <a:pt x="97" y="63"/>
                  </a:cubicBezTo>
                  <a:cubicBezTo>
                    <a:pt x="97" y="62"/>
                    <a:pt x="94" y="61"/>
                    <a:pt x="93" y="60"/>
                  </a:cubicBezTo>
                  <a:cubicBezTo>
                    <a:pt x="93" y="59"/>
                    <a:pt x="94" y="57"/>
                    <a:pt x="94" y="56"/>
                  </a:cubicBezTo>
                  <a:cubicBezTo>
                    <a:pt x="93" y="54"/>
                    <a:pt x="91" y="53"/>
                    <a:pt x="91" y="51"/>
                  </a:cubicBezTo>
                  <a:cubicBezTo>
                    <a:pt x="90" y="50"/>
                    <a:pt x="92" y="50"/>
                    <a:pt x="93" y="49"/>
                  </a:cubicBezTo>
                  <a:cubicBezTo>
                    <a:pt x="94" y="47"/>
                    <a:pt x="97" y="45"/>
                    <a:pt x="98" y="43"/>
                  </a:cubicBezTo>
                  <a:cubicBezTo>
                    <a:pt x="98" y="41"/>
                    <a:pt x="96" y="39"/>
                    <a:pt x="96" y="37"/>
                  </a:cubicBezTo>
                  <a:cubicBezTo>
                    <a:pt x="96" y="33"/>
                    <a:pt x="97" y="30"/>
                    <a:pt x="96" y="27"/>
                  </a:cubicBezTo>
                  <a:cubicBezTo>
                    <a:pt x="96" y="24"/>
                    <a:pt x="95" y="20"/>
                    <a:pt x="92" y="18"/>
                  </a:cubicBezTo>
                  <a:cubicBezTo>
                    <a:pt x="90" y="16"/>
                    <a:pt x="86" y="17"/>
                    <a:pt x="84" y="16"/>
                  </a:cubicBezTo>
                  <a:cubicBezTo>
                    <a:pt x="82" y="15"/>
                    <a:pt x="82" y="13"/>
                    <a:pt x="81" y="12"/>
                  </a:cubicBezTo>
                  <a:cubicBezTo>
                    <a:pt x="80" y="10"/>
                    <a:pt x="79" y="9"/>
                    <a:pt x="78" y="8"/>
                  </a:cubicBezTo>
                  <a:cubicBezTo>
                    <a:pt x="76" y="7"/>
                    <a:pt x="74" y="7"/>
                    <a:pt x="72" y="6"/>
                  </a:cubicBezTo>
                  <a:cubicBezTo>
                    <a:pt x="70" y="6"/>
                    <a:pt x="67" y="7"/>
                    <a:pt x="65" y="6"/>
                  </a:cubicBezTo>
                  <a:cubicBezTo>
                    <a:pt x="64" y="6"/>
                    <a:pt x="63" y="5"/>
                    <a:pt x="63" y="4"/>
                  </a:cubicBezTo>
                  <a:cubicBezTo>
                    <a:pt x="64" y="3"/>
                    <a:pt x="65" y="2"/>
                    <a:pt x="65" y="1"/>
                  </a:cubicBezTo>
                  <a:cubicBezTo>
                    <a:pt x="62" y="1"/>
                    <a:pt x="60" y="0"/>
                    <a:pt x="58" y="1"/>
                  </a:cubicBezTo>
                  <a:cubicBezTo>
                    <a:pt x="54" y="2"/>
                    <a:pt x="49" y="4"/>
                    <a:pt x="47" y="7"/>
                  </a:cubicBezTo>
                  <a:cubicBezTo>
                    <a:pt x="45" y="8"/>
                    <a:pt x="48" y="12"/>
                    <a:pt x="46" y="14"/>
                  </a:cubicBezTo>
                  <a:cubicBezTo>
                    <a:pt x="43" y="17"/>
                    <a:pt x="39" y="17"/>
                    <a:pt x="36" y="20"/>
                  </a:cubicBezTo>
                  <a:cubicBezTo>
                    <a:pt x="34" y="21"/>
                    <a:pt x="32" y="23"/>
                    <a:pt x="30" y="25"/>
                  </a:cubicBezTo>
                  <a:cubicBezTo>
                    <a:pt x="29" y="27"/>
                    <a:pt x="28" y="29"/>
                    <a:pt x="27" y="31"/>
                  </a:cubicBezTo>
                  <a:cubicBezTo>
                    <a:pt x="25" y="33"/>
                    <a:pt x="24" y="35"/>
                    <a:pt x="22" y="36"/>
                  </a:cubicBezTo>
                  <a:cubicBezTo>
                    <a:pt x="20" y="37"/>
                    <a:pt x="18" y="38"/>
                    <a:pt x="15" y="37"/>
                  </a:cubicBezTo>
                  <a:cubicBezTo>
                    <a:pt x="14" y="37"/>
                    <a:pt x="13" y="36"/>
                    <a:pt x="11" y="35"/>
                  </a:cubicBezTo>
                  <a:cubicBezTo>
                    <a:pt x="9" y="35"/>
                    <a:pt x="7" y="34"/>
                    <a:pt x="4" y="34"/>
                  </a:cubicBezTo>
                  <a:cubicBezTo>
                    <a:pt x="2" y="34"/>
                    <a:pt x="1" y="34"/>
                    <a:pt x="0" y="35"/>
                  </a:cubicBezTo>
                  <a:cubicBezTo>
                    <a:pt x="1" y="37"/>
                    <a:pt x="3" y="40"/>
                    <a:pt x="4" y="43"/>
                  </a:cubicBezTo>
                  <a:cubicBezTo>
                    <a:pt x="6" y="45"/>
                    <a:pt x="7" y="47"/>
                    <a:pt x="8" y="49"/>
                  </a:cubicBezTo>
                  <a:cubicBezTo>
                    <a:pt x="9" y="52"/>
                    <a:pt x="9" y="56"/>
                    <a:pt x="11" y="59"/>
                  </a:cubicBezTo>
                  <a:cubicBezTo>
                    <a:pt x="12" y="61"/>
                    <a:pt x="14" y="60"/>
                    <a:pt x="16" y="61"/>
                  </a:cubicBezTo>
                  <a:cubicBezTo>
                    <a:pt x="19" y="63"/>
                    <a:pt x="23" y="65"/>
                    <a:pt x="26" y="67"/>
                  </a:cubicBezTo>
                  <a:cubicBezTo>
                    <a:pt x="27" y="69"/>
                    <a:pt x="25" y="71"/>
                    <a:pt x="26" y="73"/>
                  </a:cubicBezTo>
                  <a:cubicBezTo>
                    <a:pt x="27" y="74"/>
                    <a:pt x="30" y="71"/>
                    <a:pt x="30" y="73"/>
                  </a:cubicBezTo>
                  <a:cubicBezTo>
                    <a:pt x="32" y="75"/>
                    <a:pt x="30" y="79"/>
                    <a:pt x="30" y="82"/>
                  </a:cubicBezTo>
                  <a:cubicBezTo>
                    <a:pt x="31" y="85"/>
                    <a:pt x="32" y="87"/>
                    <a:pt x="34" y="88"/>
                  </a:cubicBezTo>
                  <a:cubicBezTo>
                    <a:pt x="36" y="90"/>
                    <a:pt x="38" y="88"/>
                    <a:pt x="40" y="89"/>
                  </a:cubicBezTo>
                  <a:cubicBezTo>
                    <a:pt x="43" y="90"/>
                    <a:pt x="45" y="90"/>
                    <a:pt x="47" y="92"/>
                  </a:cubicBezTo>
                  <a:cubicBezTo>
                    <a:pt x="48" y="92"/>
                    <a:pt x="47" y="94"/>
                    <a:pt x="47" y="95"/>
                  </a:cubicBezTo>
                  <a:cubicBezTo>
                    <a:pt x="48" y="96"/>
                    <a:pt x="48" y="97"/>
                    <a:pt x="49" y="97"/>
                  </a:cubicBezTo>
                  <a:cubicBezTo>
                    <a:pt x="52" y="97"/>
                    <a:pt x="54" y="97"/>
                    <a:pt x="56" y="98"/>
                  </a:cubicBezTo>
                  <a:cubicBezTo>
                    <a:pt x="59" y="98"/>
                    <a:pt x="62" y="99"/>
                    <a:pt x="65" y="99"/>
                  </a:cubicBezTo>
                  <a:cubicBezTo>
                    <a:pt x="66" y="99"/>
                    <a:pt x="68" y="99"/>
                    <a:pt x="70" y="99"/>
                  </a:cubicBezTo>
                  <a:cubicBezTo>
                    <a:pt x="72" y="99"/>
                    <a:pt x="73" y="101"/>
                    <a:pt x="74" y="101"/>
                  </a:cubicBezTo>
                  <a:cubicBezTo>
                    <a:pt x="75" y="102"/>
                    <a:pt x="75" y="101"/>
                    <a:pt x="76" y="10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2" name="Freeform 2516"/>
            <p:cNvSpPr>
              <a:spLocks noChangeAspect="1"/>
            </p:cNvSpPr>
            <p:nvPr/>
          </p:nvSpPr>
          <p:spPr bwMode="auto">
            <a:xfrm>
              <a:off x="20438702" y="13569040"/>
              <a:ext cx="1077842" cy="1807580"/>
            </a:xfrm>
            <a:custGeom>
              <a:avLst/>
              <a:gdLst>
                <a:gd name="T0" fmla="*/ 37 w 134"/>
                <a:gd name="T1" fmla="*/ 290 h 247"/>
                <a:gd name="T2" fmla="*/ 35 w 134"/>
                <a:gd name="T3" fmla="*/ 276 h 247"/>
                <a:gd name="T4" fmla="*/ 40 w 134"/>
                <a:gd name="T5" fmla="*/ 270 h 247"/>
                <a:gd name="T6" fmla="*/ 58 w 134"/>
                <a:gd name="T7" fmla="*/ 260 h 247"/>
                <a:gd name="T8" fmla="*/ 76 w 134"/>
                <a:gd name="T9" fmla="*/ 248 h 247"/>
                <a:gd name="T10" fmla="*/ 77 w 134"/>
                <a:gd name="T11" fmla="*/ 231 h 247"/>
                <a:gd name="T12" fmla="*/ 74 w 134"/>
                <a:gd name="T13" fmla="*/ 207 h 247"/>
                <a:gd name="T14" fmla="*/ 67 w 134"/>
                <a:gd name="T15" fmla="*/ 191 h 247"/>
                <a:gd name="T16" fmla="*/ 66 w 134"/>
                <a:gd name="T17" fmla="*/ 173 h 247"/>
                <a:gd name="T18" fmla="*/ 85 w 134"/>
                <a:gd name="T19" fmla="*/ 153 h 247"/>
                <a:gd name="T20" fmla="*/ 102 w 134"/>
                <a:gd name="T21" fmla="*/ 134 h 247"/>
                <a:gd name="T22" fmla="*/ 137 w 134"/>
                <a:gd name="T23" fmla="*/ 114 h 247"/>
                <a:gd name="T24" fmla="*/ 161 w 134"/>
                <a:gd name="T25" fmla="*/ 80 h 247"/>
                <a:gd name="T26" fmla="*/ 160 w 134"/>
                <a:gd name="T27" fmla="*/ 73 h 247"/>
                <a:gd name="T28" fmla="*/ 157 w 134"/>
                <a:gd name="T29" fmla="*/ 53 h 247"/>
                <a:gd name="T30" fmla="*/ 154 w 134"/>
                <a:gd name="T31" fmla="*/ 22 h 247"/>
                <a:gd name="T32" fmla="*/ 159 w 134"/>
                <a:gd name="T33" fmla="*/ 6 h 247"/>
                <a:gd name="T34" fmla="*/ 153 w 134"/>
                <a:gd name="T35" fmla="*/ 2 h 247"/>
                <a:gd name="T36" fmla="*/ 133 w 134"/>
                <a:gd name="T37" fmla="*/ 16 h 247"/>
                <a:gd name="T38" fmla="*/ 124 w 134"/>
                <a:gd name="T39" fmla="*/ 17 h 247"/>
                <a:gd name="T40" fmla="*/ 113 w 134"/>
                <a:gd name="T41" fmla="*/ 23 h 247"/>
                <a:gd name="T42" fmla="*/ 96 w 134"/>
                <a:gd name="T43" fmla="*/ 24 h 247"/>
                <a:gd name="T44" fmla="*/ 83 w 134"/>
                <a:gd name="T45" fmla="*/ 22 h 247"/>
                <a:gd name="T46" fmla="*/ 70 w 134"/>
                <a:gd name="T47" fmla="*/ 19 h 247"/>
                <a:gd name="T48" fmla="*/ 66 w 134"/>
                <a:gd name="T49" fmla="*/ 35 h 247"/>
                <a:gd name="T50" fmla="*/ 68 w 134"/>
                <a:gd name="T51" fmla="*/ 53 h 247"/>
                <a:gd name="T52" fmla="*/ 77 w 134"/>
                <a:gd name="T53" fmla="*/ 66 h 247"/>
                <a:gd name="T54" fmla="*/ 85 w 134"/>
                <a:gd name="T55" fmla="*/ 81 h 247"/>
                <a:gd name="T56" fmla="*/ 85 w 134"/>
                <a:gd name="T57" fmla="*/ 102 h 247"/>
                <a:gd name="T58" fmla="*/ 77 w 134"/>
                <a:gd name="T59" fmla="*/ 109 h 247"/>
                <a:gd name="T60" fmla="*/ 65 w 134"/>
                <a:gd name="T61" fmla="*/ 107 h 247"/>
                <a:gd name="T62" fmla="*/ 61 w 134"/>
                <a:gd name="T63" fmla="*/ 97 h 247"/>
                <a:gd name="T64" fmla="*/ 66 w 134"/>
                <a:gd name="T65" fmla="*/ 79 h 247"/>
                <a:gd name="T66" fmla="*/ 52 w 134"/>
                <a:gd name="T67" fmla="*/ 75 h 247"/>
                <a:gd name="T68" fmla="*/ 43 w 134"/>
                <a:gd name="T69" fmla="*/ 67 h 247"/>
                <a:gd name="T70" fmla="*/ 4 w 134"/>
                <a:gd name="T71" fmla="*/ 91 h 247"/>
                <a:gd name="T72" fmla="*/ 0 w 134"/>
                <a:gd name="T73" fmla="*/ 98 h 247"/>
                <a:gd name="T74" fmla="*/ 11 w 134"/>
                <a:gd name="T75" fmla="*/ 101 h 247"/>
                <a:gd name="T76" fmla="*/ 22 w 134"/>
                <a:gd name="T77" fmla="*/ 108 h 247"/>
                <a:gd name="T78" fmla="*/ 35 w 134"/>
                <a:gd name="T79" fmla="*/ 115 h 247"/>
                <a:gd name="T80" fmla="*/ 40 w 134"/>
                <a:gd name="T81" fmla="*/ 138 h 247"/>
                <a:gd name="T82" fmla="*/ 36 w 134"/>
                <a:gd name="T83" fmla="*/ 152 h 247"/>
                <a:gd name="T84" fmla="*/ 37 w 134"/>
                <a:gd name="T85" fmla="*/ 161 h 247"/>
                <a:gd name="T86" fmla="*/ 41 w 134"/>
                <a:gd name="T87" fmla="*/ 169 h 247"/>
                <a:gd name="T88" fmla="*/ 35 w 134"/>
                <a:gd name="T89" fmla="*/ 181 h 247"/>
                <a:gd name="T90" fmla="*/ 32 w 134"/>
                <a:gd name="T91" fmla="*/ 195 h 247"/>
                <a:gd name="T92" fmla="*/ 17 w 134"/>
                <a:gd name="T93" fmla="*/ 224 h 247"/>
                <a:gd name="T94" fmla="*/ 19 w 134"/>
                <a:gd name="T95" fmla="*/ 236 h 247"/>
                <a:gd name="T96" fmla="*/ 24 w 134"/>
                <a:gd name="T97" fmla="*/ 254 h 247"/>
                <a:gd name="T98" fmla="*/ 23 w 134"/>
                <a:gd name="T99" fmla="*/ 277 h 247"/>
                <a:gd name="T100" fmla="*/ 25 w 134"/>
                <a:gd name="T101" fmla="*/ 289 h 247"/>
                <a:gd name="T102" fmla="*/ 37 w 134"/>
                <a:gd name="T103" fmla="*/ 296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34"/>
                <a:gd name="T157" fmla="*/ 0 h 247"/>
                <a:gd name="T158" fmla="*/ 134 w 134"/>
                <a:gd name="T159" fmla="*/ 247 h 24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34" h="247">
                  <a:moveTo>
                    <a:pt x="31" y="247"/>
                  </a:moveTo>
                  <a:cubicBezTo>
                    <a:pt x="31" y="246"/>
                    <a:pt x="31" y="243"/>
                    <a:pt x="31" y="242"/>
                  </a:cubicBezTo>
                  <a:cubicBezTo>
                    <a:pt x="31" y="239"/>
                    <a:pt x="29" y="237"/>
                    <a:pt x="28" y="235"/>
                  </a:cubicBezTo>
                  <a:cubicBezTo>
                    <a:pt x="28" y="234"/>
                    <a:pt x="28" y="232"/>
                    <a:pt x="29" y="230"/>
                  </a:cubicBezTo>
                  <a:cubicBezTo>
                    <a:pt x="29" y="228"/>
                    <a:pt x="30" y="226"/>
                    <a:pt x="31" y="225"/>
                  </a:cubicBezTo>
                  <a:cubicBezTo>
                    <a:pt x="31" y="224"/>
                    <a:pt x="32" y="225"/>
                    <a:pt x="33" y="225"/>
                  </a:cubicBezTo>
                  <a:cubicBezTo>
                    <a:pt x="35" y="223"/>
                    <a:pt x="37" y="222"/>
                    <a:pt x="39" y="220"/>
                  </a:cubicBezTo>
                  <a:cubicBezTo>
                    <a:pt x="42" y="219"/>
                    <a:pt x="45" y="218"/>
                    <a:pt x="48" y="217"/>
                  </a:cubicBezTo>
                  <a:cubicBezTo>
                    <a:pt x="51" y="215"/>
                    <a:pt x="55" y="214"/>
                    <a:pt x="59" y="212"/>
                  </a:cubicBezTo>
                  <a:cubicBezTo>
                    <a:pt x="60" y="210"/>
                    <a:pt x="62" y="209"/>
                    <a:pt x="63" y="207"/>
                  </a:cubicBezTo>
                  <a:cubicBezTo>
                    <a:pt x="63" y="206"/>
                    <a:pt x="63" y="204"/>
                    <a:pt x="63" y="203"/>
                  </a:cubicBezTo>
                  <a:cubicBezTo>
                    <a:pt x="64" y="199"/>
                    <a:pt x="64" y="196"/>
                    <a:pt x="64" y="193"/>
                  </a:cubicBezTo>
                  <a:cubicBezTo>
                    <a:pt x="64" y="189"/>
                    <a:pt x="64" y="185"/>
                    <a:pt x="64" y="181"/>
                  </a:cubicBezTo>
                  <a:cubicBezTo>
                    <a:pt x="63" y="178"/>
                    <a:pt x="63" y="176"/>
                    <a:pt x="62" y="173"/>
                  </a:cubicBezTo>
                  <a:cubicBezTo>
                    <a:pt x="62" y="169"/>
                    <a:pt x="61" y="165"/>
                    <a:pt x="60" y="161"/>
                  </a:cubicBezTo>
                  <a:cubicBezTo>
                    <a:pt x="59" y="160"/>
                    <a:pt x="57" y="160"/>
                    <a:pt x="56" y="159"/>
                  </a:cubicBezTo>
                  <a:cubicBezTo>
                    <a:pt x="56" y="158"/>
                    <a:pt x="58" y="157"/>
                    <a:pt x="58" y="155"/>
                  </a:cubicBezTo>
                  <a:cubicBezTo>
                    <a:pt x="58" y="151"/>
                    <a:pt x="54" y="148"/>
                    <a:pt x="55" y="144"/>
                  </a:cubicBezTo>
                  <a:cubicBezTo>
                    <a:pt x="55" y="143"/>
                    <a:pt x="58" y="142"/>
                    <a:pt x="59" y="141"/>
                  </a:cubicBezTo>
                  <a:cubicBezTo>
                    <a:pt x="63" y="137"/>
                    <a:pt x="67" y="133"/>
                    <a:pt x="71" y="128"/>
                  </a:cubicBezTo>
                  <a:cubicBezTo>
                    <a:pt x="75" y="124"/>
                    <a:pt x="78" y="120"/>
                    <a:pt x="82" y="116"/>
                  </a:cubicBezTo>
                  <a:cubicBezTo>
                    <a:pt x="83" y="115"/>
                    <a:pt x="84" y="113"/>
                    <a:pt x="85" y="112"/>
                  </a:cubicBezTo>
                  <a:cubicBezTo>
                    <a:pt x="91" y="108"/>
                    <a:pt x="96" y="105"/>
                    <a:pt x="102" y="102"/>
                  </a:cubicBezTo>
                  <a:cubicBezTo>
                    <a:pt x="106" y="99"/>
                    <a:pt x="111" y="98"/>
                    <a:pt x="114" y="95"/>
                  </a:cubicBezTo>
                  <a:cubicBezTo>
                    <a:pt x="120" y="90"/>
                    <a:pt x="124" y="84"/>
                    <a:pt x="128" y="78"/>
                  </a:cubicBezTo>
                  <a:cubicBezTo>
                    <a:pt x="130" y="74"/>
                    <a:pt x="133" y="71"/>
                    <a:pt x="134" y="67"/>
                  </a:cubicBezTo>
                  <a:cubicBezTo>
                    <a:pt x="134" y="66"/>
                    <a:pt x="131" y="66"/>
                    <a:pt x="131" y="65"/>
                  </a:cubicBezTo>
                  <a:cubicBezTo>
                    <a:pt x="131" y="64"/>
                    <a:pt x="133" y="63"/>
                    <a:pt x="133" y="61"/>
                  </a:cubicBezTo>
                  <a:cubicBezTo>
                    <a:pt x="133" y="60"/>
                    <a:pt x="130" y="59"/>
                    <a:pt x="130" y="57"/>
                  </a:cubicBezTo>
                  <a:cubicBezTo>
                    <a:pt x="129" y="53"/>
                    <a:pt x="131" y="49"/>
                    <a:pt x="131" y="44"/>
                  </a:cubicBezTo>
                  <a:cubicBezTo>
                    <a:pt x="131" y="41"/>
                    <a:pt x="130" y="37"/>
                    <a:pt x="130" y="33"/>
                  </a:cubicBezTo>
                  <a:cubicBezTo>
                    <a:pt x="129" y="28"/>
                    <a:pt x="128" y="23"/>
                    <a:pt x="128" y="18"/>
                  </a:cubicBezTo>
                  <a:cubicBezTo>
                    <a:pt x="128" y="15"/>
                    <a:pt x="128" y="12"/>
                    <a:pt x="129" y="9"/>
                  </a:cubicBezTo>
                  <a:cubicBezTo>
                    <a:pt x="129" y="8"/>
                    <a:pt x="132" y="7"/>
                    <a:pt x="132" y="5"/>
                  </a:cubicBezTo>
                  <a:cubicBezTo>
                    <a:pt x="132" y="4"/>
                    <a:pt x="132" y="2"/>
                    <a:pt x="131" y="1"/>
                  </a:cubicBezTo>
                  <a:cubicBezTo>
                    <a:pt x="130" y="0"/>
                    <a:pt x="128" y="2"/>
                    <a:pt x="127" y="2"/>
                  </a:cubicBezTo>
                  <a:cubicBezTo>
                    <a:pt x="124" y="5"/>
                    <a:pt x="121" y="9"/>
                    <a:pt x="117" y="11"/>
                  </a:cubicBezTo>
                  <a:cubicBezTo>
                    <a:pt x="116" y="12"/>
                    <a:pt x="113" y="12"/>
                    <a:pt x="111" y="13"/>
                  </a:cubicBezTo>
                  <a:cubicBezTo>
                    <a:pt x="110" y="14"/>
                    <a:pt x="108" y="15"/>
                    <a:pt x="106" y="16"/>
                  </a:cubicBezTo>
                  <a:cubicBezTo>
                    <a:pt x="105" y="16"/>
                    <a:pt x="105" y="14"/>
                    <a:pt x="103" y="14"/>
                  </a:cubicBezTo>
                  <a:cubicBezTo>
                    <a:pt x="102" y="13"/>
                    <a:pt x="100" y="13"/>
                    <a:pt x="99" y="14"/>
                  </a:cubicBezTo>
                  <a:cubicBezTo>
                    <a:pt x="96" y="15"/>
                    <a:pt x="96" y="18"/>
                    <a:pt x="94" y="19"/>
                  </a:cubicBezTo>
                  <a:cubicBezTo>
                    <a:pt x="91" y="20"/>
                    <a:pt x="90" y="17"/>
                    <a:pt x="87" y="17"/>
                  </a:cubicBezTo>
                  <a:cubicBezTo>
                    <a:pt x="85" y="17"/>
                    <a:pt x="83" y="20"/>
                    <a:pt x="80" y="20"/>
                  </a:cubicBezTo>
                  <a:cubicBezTo>
                    <a:pt x="77" y="19"/>
                    <a:pt x="77" y="14"/>
                    <a:pt x="74" y="13"/>
                  </a:cubicBezTo>
                  <a:cubicBezTo>
                    <a:pt x="72" y="13"/>
                    <a:pt x="71" y="17"/>
                    <a:pt x="69" y="18"/>
                  </a:cubicBezTo>
                  <a:cubicBezTo>
                    <a:pt x="67" y="18"/>
                    <a:pt x="64" y="18"/>
                    <a:pt x="62" y="18"/>
                  </a:cubicBezTo>
                  <a:cubicBezTo>
                    <a:pt x="61" y="17"/>
                    <a:pt x="60" y="17"/>
                    <a:pt x="58" y="16"/>
                  </a:cubicBezTo>
                  <a:cubicBezTo>
                    <a:pt x="58" y="19"/>
                    <a:pt x="57" y="21"/>
                    <a:pt x="56" y="23"/>
                  </a:cubicBezTo>
                  <a:cubicBezTo>
                    <a:pt x="56" y="25"/>
                    <a:pt x="55" y="27"/>
                    <a:pt x="55" y="29"/>
                  </a:cubicBezTo>
                  <a:cubicBezTo>
                    <a:pt x="55" y="31"/>
                    <a:pt x="55" y="34"/>
                    <a:pt x="55" y="36"/>
                  </a:cubicBezTo>
                  <a:cubicBezTo>
                    <a:pt x="56" y="38"/>
                    <a:pt x="56" y="41"/>
                    <a:pt x="57" y="44"/>
                  </a:cubicBezTo>
                  <a:cubicBezTo>
                    <a:pt x="57" y="46"/>
                    <a:pt x="57" y="48"/>
                    <a:pt x="58" y="50"/>
                  </a:cubicBezTo>
                  <a:cubicBezTo>
                    <a:pt x="59" y="52"/>
                    <a:pt x="62" y="53"/>
                    <a:pt x="64" y="55"/>
                  </a:cubicBezTo>
                  <a:cubicBezTo>
                    <a:pt x="66" y="57"/>
                    <a:pt x="66" y="59"/>
                    <a:pt x="67" y="61"/>
                  </a:cubicBezTo>
                  <a:cubicBezTo>
                    <a:pt x="69" y="64"/>
                    <a:pt x="70" y="66"/>
                    <a:pt x="71" y="68"/>
                  </a:cubicBezTo>
                  <a:cubicBezTo>
                    <a:pt x="72" y="71"/>
                    <a:pt x="71" y="75"/>
                    <a:pt x="71" y="79"/>
                  </a:cubicBezTo>
                  <a:cubicBezTo>
                    <a:pt x="71" y="81"/>
                    <a:pt x="72" y="83"/>
                    <a:pt x="71" y="85"/>
                  </a:cubicBezTo>
                  <a:cubicBezTo>
                    <a:pt x="70" y="87"/>
                    <a:pt x="67" y="85"/>
                    <a:pt x="65" y="86"/>
                  </a:cubicBezTo>
                  <a:cubicBezTo>
                    <a:pt x="64" y="87"/>
                    <a:pt x="64" y="89"/>
                    <a:pt x="64" y="91"/>
                  </a:cubicBezTo>
                  <a:cubicBezTo>
                    <a:pt x="63" y="93"/>
                    <a:pt x="64" y="98"/>
                    <a:pt x="62" y="97"/>
                  </a:cubicBezTo>
                  <a:cubicBezTo>
                    <a:pt x="58" y="96"/>
                    <a:pt x="56" y="92"/>
                    <a:pt x="54" y="89"/>
                  </a:cubicBezTo>
                  <a:cubicBezTo>
                    <a:pt x="53" y="87"/>
                    <a:pt x="52" y="86"/>
                    <a:pt x="52" y="84"/>
                  </a:cubicBezTo>
                  <a:cubicBezTo>
                    <a:pt x="51" y="83"/>
                    <a:pt x="50" y="82"/>
                    <a:pt x="51" y="81"/>
                  </a:cubicBezTo>
                  <a:cubicBezTo>
                    <a:pt x="52" y="78"/>
                    <a:pt x="54" y="77"/>
                    <a:pt x="55" y="75"/>
                  </a:cubicBezTo>
                  <a:cubicBezTo>
                    <a:pt x="56" y="72"/>
                    <a:pt x="56" y="69"/>
                    <a:pt x="55" y="66"/>
                  </a:cubicBezTo>
                  <a:cubicBezTo>
                    <a:pt x="54" y="64"/>
                    <a:pt x="54" y="61"/>
                    <a:pt x="52" y="61"/>
                  </a:cubicBezTo>
                  <a:cubicBezTo>
                    <a:pt x="49" y="60"/>
                    <a:pt x="46" y="65"/>
                    <a:pt x="43" y="63"/>
                  </a:cubicBezTo>
                  <a:cubicBezTo>
                    <a:pt x="40" y="62"/>
                    <a:pt x="41" y="57"/>
                    <a:pt x="39" y="55"/>
                  </a:cubicBezTo>
                  <a:cubicBezTo>
                    <a:pt x="39" y="54"/>
                    <a:pt x="37" y="56"/>
                    <a:pt x="36" y="56"/>
                  </a:cubicBezTo>
                  <a:lnTo>
                    <a:pt x="1" y="70"/>
                  </a:lnTo>
                  <a:lnTo>
                    <a:pt x="3" y="76"/>
                  </a:lnTo>
                  <a:lnTo>
                    <a:pt x="2" y="79"/>
                  </a:lnTo>
                  <a:cubicBezTo>
                    <a:pt x="2" y="80"/>
                    <a:pt x="1" y="81"/>
                    <a:pt x="0" y="82"/>
                  </a:cubicBezTo>
                  <a:cubicBezTo>
                    <a:pt x="0" y="83"/>
                    <a:pt x="1" y="84"/>
                    <a:pt x="2" y="84"/>
                  </a:cubicBezTo>
                  <a:cubicBezTo>
                    <a:pt x="4" y="85"/>
                    <a:pt x="7" y="84"/>
                    <a:pt x="9" y="84"/>
                  </a:cubicBezTo>
                  <a:cubicBezTo>
                    <a:pt x="11" y="85"/>
                    <a:pt x="13" y="85"/>
                    <a:pt x="15" y="86"/>
                  </a:cubicBezTo>
                  <a:cubicBezTo>
                    <a:pt x="16" y="87"/>
                    <a:pt x="17" y="88"/>
                    <a:pt x="18" y="90"/>
                  </a:cubicBezTo>
                  <a:cubicBezTo>
                    <a:pt x="19" y="91"/>
                    <a:pt x="19" y="93"/>
                    <a:pt x="21" y="94"/>
                  </a:cubicBezTo>
                  <a:cubicBezTo>
                    <a:pt x="23" y="95"/>
                    <a:pt x="27" y="94"/>
                    <a:pt x="29" y="96"/>
                  </a:cubicBezTo>
                  <a:cubicBezTo>
                    <a:pt x="32" y="98"/>
                    <a:pt x="33" y="102"/>
                    <a:pt x="33" y="105"/>
                  </a:cubicBezTo>
                  <a:cubicBezTo>
                    <a:pt x="34" y="108"/>
                    <a:pt x="33" y="111"/>
                    <a:pt x="33" y="115"/>
                  </a:cubicBezTo>
                  <a:cubicBezTo>
                    <a:pt x="33" y="117"/>
                    <a:pt x="35" y="119"/>
                    <a:pt x="35" y="121"/>
                  </a:cubicBezTo>
                  <a:cubicBezTo>
                    <a:pt x="34" y="123"/>
                    <a:pt x="31" y="125"/>
                    <a:pt x="30" y="127"/>
                  </a:cubicBezTo>
                  <a:cubicBezTo>
                    <a:pt x="29" y="128"/>
                    <a:pt x="27" y="128"/>
                    <a:pt x="28" y="129"/>
                  </a:cubicBezTo>
                  <a:cubicBezTo>
                    <a:pt x="28" y="131"/>
                    <a:pt x="30" y="132"/>
                    <a:pt x="31" y="134"/>
                  </a:cubicBezTo>
                  <a:cubicBezTo>
                    <a:pt x="31" y="135"/>
                    <a:pt x="30" y="137"/>
                    <a:pt x="30" y="138"/>
                  </a:cubicBezTo>
                  <a:cubicBezTo>
                    <a:pt x="31" y="139"/>
                    <a:pt x="34" y="140"/>
                    <a:pt x="34" y="141"/>
                  </a:cubicBezTo>
                  <a:cubicBezTo>
                    <a:pt x="34" y="143"/>
                    <a:pt x="32" y="145"/>
                    <a:pt x="31" y="146"/>
                  </a:cubicBezTo>
                  <a:cubicBezTo>
                    <a:pt x="30" y="148"/>
                    <a:pt x="30" y="150"/>
                    <a:pt x="29" y="151"/>
                  </a:cubicBezTo>
                  <a:cubicBezTo>
                    <a:pt x="28" y="152"/>
                    <a:pt x="27" y="153"/>
                    <a:pt x="27" y="154"/>
                  </a:cubicBezTo>
                  <a:cubicBezTo>
                    <a:pt x="26" y="157"/>
                    <a:pt x="28" y="161"/>
                    <a:pt x="27" y="163"/>
                  </a:cubicBezTo>
                  <a:cubicBezTo>
                    <a:pt x="23" y="169"/>
                    <a:pt x="17" y="174"/>
                    <a:pt x="13" y="179"/>
                  </a:cubicBezTo>
                  <a:cubicBezTo>
                    <a:pt x="13" y="182"/>
                    <a:pt x="13" y="184"/>
                    <a:pt x="14" y="187"/>
                  </a:cubicBezTo>
                  <a:cubicBezTo>
                    <a:pt x="14" y="188"/>
                    <a:pt x="16" y="190"/>
                    <a:pt x="16" y="191"/>
                  </a:cubicBezTo>
                  <a:cubicBezTo>
                    <a:pt x="16" y="193"/>
                    <a:pt x="15" y="195"/>
                    <a:pt x="16" y="197"/>
                  </a:cubicBezTo>
                  <a:cubicBezTo>
                    <a:pt x="16" y="200"/>
                    <a:pt x="17" y="202"/>
                    <a:pt x="18" y="205"/>
                  </a:cubicBezTo>
                  <a:cubicBezTo>
                    <a:pt x="19" y="207"/>
                    <a:pt x="20" y="210"/>
                    <a:pt x="20" y="212"/>
                  </a:cubicBezTo>
                  <a:cubicBezTo>
                    <a:pt x="20" y="217"/>
                    <a:pt x="20" y="222"/>
                    <a:pt x="19" y="227"/>
                  </a:cubicBezTo>
                  <a:cubicBezTo>
                    <a:pt x="19" y="229"/>
                    <a:pt x="19" y="230"/>
                    <a:pt x="19" y="231"/>
                  </a:cubicBezTo>
                  <a:cubicBezTo>
                    <a:pt x="19" y="232"/>
                    <a:pt x="20" y="233"/>
                    <a:pt x="21" y="235"/>
                  </a:cubicBezTo>
                  <a:cubicBezTo>
                    <a:pt x="20" y="237"/>
                    <a:pt x="21" y="239"/>
                    <a:pt x="21" y="241"/>
                  </a:cubicBezTo>
                  <a:cubicBezTo>
                    <a:pt x="21" y="243"/>
                    <a:pt x="21" y="244"/>
                    <a:pt x="21" y="246"/>
                  </a:cubicBezTo>
                  <a:lnTo>
                    <a:pt x="31" y="247"/>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3" name="Freeform 2517"/>
            <p:cNvSpPr>
              <a:spLocks noChangeAspect="1"/>
            </p:cNvSpPr>
            <p:nvPr/>
          </p:nvSpPr>
          <p:spPr bwMode="auto">
            <a:xfrm>
              <a:off x="20686391" y="13459115"/>
              <a:ext cx="328036" cy="824403"/>
            </a:xfrm>
            <a:custGeom>
              <a:avLst/>
              <a:gdLst>
                <a:gd name="T0" fmla="*/ 7 w 41"/>
                <a:gd name="T1" fmla="*/ 0 h 113"/>
                <a:gd name="T2" fmla="*/ 18 w 41"/>
                <a:gd name="T3" fmla="*/ 6 h 113"/>
                <a:gd name="T4" fmla="*/ 30 w 41"/>
                <a:gd name="T5" fmla="*/ 18 h 113"/>
                <a:gd name="T6" fmla="*/ 29 w 41"/>
                <a:gd name="T7" fmla="*/ 30 h 113"/>
                <a:gd name="T8" fmla="*/ 32 w 41"/>
                <a:gd name="T9" fmla="*/ 37 h 113"/>
                <a:gd name="T10" fmla="*/ 30 w 41"/>
                <a:gd name="T11" fmla="*/ 45 h 113"/>
                <a:gd name="T12" fmla="*/ 29 w 41"/>
                <a:gd name="T13" fmla="*/ 53 h 113"/>
                <a:gd name="T14" fmla="*/ 29 w 41"/>
                <a:gd name="T15" fmla="*/ 61 h 113"/>
                <a:gd name="T16" fmla="*/ 31 w 41"/>
                <a:gd name="T17" fmla="*/ 70 h 113"/>
                <a:gd name="T18" fmla="*/ 32 w 41"/>
                <a:gd name="T19" fmla="*/ 78 h 113"/>
                <a:gd name="T20" fmla="*/ 39 w 41"/>
                <a:gd name="T21" fmla="*/ 84 h 113"/>
                <a:gd name="T22" fmla="*/ 43 w 41"/>
                <a:gd name="T23" fmla="*/ 91 h 113"/>
                <a:gd name="T24" fmla="*/ 48 w 41"/>
                <a:gd name="T25" fmla="*/ 99 h 113"/>
                <a:gd name="T26" fmla="*/ 48 w 41"/>
                <a:gd name="T27" fmla="*/ 112 h 113"/>
                <a:gd name="T28" fmla="*/ 48 w 41"/>
                <a:gd name="T29" fmla="*/ 119 h 113"/>
                <a:gd name="T30" fmla="*/ 41 w 41"/>
                <a:gd name="T31" fmla="*/ 121 h 113"/>
                <a:gd name="T32" fmla="*/ 39 w 41"/>
                <a:gd name="T33" fmla="*/ 127 h 113"/>
                <a:gd name="T34" fmla="*/ 37 w 41"/>
                <a:gd name="T35" fmla="*/ 134 h 113"/>
                <a:gd name="T36" fmla="*/ 27 w 41"/>
                <a:gd name="T37" fmla="*/ 124 h 113"/>
                <a:gd name="T38" fmla="*/ 25 w 41"/>
                <a:gd name="T39" fmla="*/ 118 h 113"/>
                <a:gd name="T40" fmla="*/ 24 w 41"/>
                <a:gd name="T41" fmla="*/ 115 h 113"/>
                <a:gd name="T42" fmla="*/ 29 w 41"/>
                <a:gd name="T43" fmla="*/ 108 h 113"/>
                <a:gd name="T44" fmla="*/ 29 w 41"/>
                <a:gd name="T45" fmla="*/ 97 h 113"/>
                <a:gd name="T46" fmla="*/ 25 w 41"/>
                <a:gd name="T47" fmla="*/ 91 h 113"/>
                <a:gd name="T48" fmla="*/ 14 w 41"/>
                <a:gd name="T49" fmla="*/ 93 h 113"/>
                <a:gd name="T50" fmla="*/ 10 w 41"/>
                <a:gd name="T51" fmla="*/ 84 h 113"/>
                <a:gd name="T52" fmla="*/ 6 w 41"/>
                <a:gd name="T53" fmla="*/ 85 h 113"/>
                <a:gd name="T54" fmla="*/ 0 w 41"/>
                <a:gd name="T55" fmla="*/ 79 h 113"/>
                <a:gd name="T56" fmla="*/ 6 w 41"/>
                <a:gd name="T57" fmla="*/ 69 h 113"/>
                <a:gd name="T58" fmla="*/ 5 w 41"/>
                <a:gd name="T59" fmla="*/ 59 h 113"/>
                <a:gd name="T60" fmla="*/ 13 w 41"/>
                <a:gd name="T61" fmla="*/ 55 h 113"/>
                <a:gd name="T62" fmla="*/ 11 w 41"/>
                <a:gd name="T63" fmla="*/ 53 h 113"/>
                <a:gd name="T64" fmla="*/ 11 w 41"/>
                <a:gd name="T65" fmla="*/ 41 h 113"/>
                <a:gd name="T66" fmla="*/ 13 w 41"/>
                <a:gd name="T67" fmla="*/ 33 h 113"/>
                <a:gd name="T68" fmla="*/ 10 w 41"/>
                <a:gd name="T69" fmla="*/ 27 h 113"/>
                <a:gd name="T70" fmla="*/ 17 w 41"/>
                <a:gd name="T71" fmla="*/ 24 h 113"/>
                <a:gd name="T72" fmla="*/ 14 w 41"/>
                <a:gd name="T73" fmla="*/ 16 h 113"/>
                <a:gd name="T74" fmla="*/ 7 w 41"/>
                <a:gd name="T75" fmla="*/ 7 h 113"/>
                <a:gd name="T76" fmla="*/ 7 w 41"/>
                <a:gd name="T77" fmla="*/ 0 h 11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1"/>
                <a:gd name="T118" fmla="*/ 0 h 113"/>
                <a:gd name="T119" fmla="*/ 41 w 41"/>
                <a:gd name="T120" fmla="*/ 113 h 11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1" h="113">
                  <a:moveTo>
                    <a:pt x="6" y="0"/>
                  </a:moveTo>
                  <a:cubicBezTo>
                    <a:pt x="9" y="2"/>
                    <a:pt x="12" y="3"/>
                    <a:pt x="15" y="5"/>
                  </a:cubicBezTo>
                  <a:cubicBezTo>
                    <a:pt x="19" y="8"/>
                    <a:pt x="23" y="11"/>
                    <a:pt x="25" y="15"/>
                  </a:cubicBezTo>
                  <a:cubicBezTo>
                    <a:pt x="26" y="18"/>
                    <a:pt x="23" y="21"/>
                    <a:pt x="24" y="25"/>
                  </a:cubicBezTo>
                  <a:cubicBezTo>
                    <a:pt x="24" y="27"/>
                    <a:pt x="26" y="29"/>
                    <a:pt x="27" y="31"/>
                  </a:cubicBezTo>
                  <a:cubicBezTo>
                    <a:pt x="27" y="34"/>
                    <a:pt x="26" y="36"/>
                    <a:pt x="25" y="38"/>
                  </a:cubicBezTo>
                  <a:cubicBezTo>
                    <a:pt x="25" y="40"/>
                    <a:pt x="24" y="42"/>
                    <a:pt x="24" y="44"/>
                  </a:cubicBezTo>
                  <a:cubicBezTo>
                    <a:pt x="24" y="46"/>
                    <a:pt x="24" y="49"/>
                    <a:pt x="24" y="51"/>
                  </a:cubicBezTo>
                  <a:cubicBezTo>
                    <a:pt x="25" y="53"/>
                    <a:pt x="25" y="56"/>
                    <a:pt x="26" y="59"/>
                  </a:cubicBezTo>
                  <a:cubicBezTo>
                    <a:pt x="26" y="61"/>
                    <a:pt x="26" y="63"/>
                    <a:pt x="27" y="65"/>
                  </a:cubicBezTo>
                  <a:cubicBezTo>
                    <a:pt x="28" y="67"/>
                    <a:pt x="31" y="68"/>
                    <a:pt x="33" y="70"/>
                  </a:cubicBezTo>
                  <a:cubicBezTo>
                    <a:pt x="35" y="72"/>
                    <a:pt x="35" y="74"/>
                    <a:pt x="36" y="76"/>
                  </a:cubicBezTo>
                  <a:cubicBezTo>
                    <a:pt x="38" y="79"/>
                    <a:pt x="39" y="81"/>
                    <a:pt x="40" y="83"/>
                  </a:cubicBezTo>
                  <a:cubicBezTo>
                    <a:pt x="41" y="86"/>
                    <a:pt x="40" y="90"/>
                    <a:pt x="40" y="94"/>
                  </a:cubicBezTo>
                  <a:cubicBezTo>
                    <a:pt x="40" y="96"/>
                    <a:pt x="41" y="98"/>
                    <a:pt x="40" y="100"/>
                  </a:cubicBezTo>
                  <a:cubicBezTo>
                    <a:pt x="39" y="102"/>
                    <a:pt x="36" y="100"/>
                    <a:pt x="34" y="101"/>
                  </a:cubicBezTo>
                  <a:cubicBezTo>
                    <a:pt x="33" y="102"/>
                    <a:pt x="33" y="104"/>
                    <a:pt x="33" y="106"/>
                  </a:cubicBezTo>
                  <a:cubicBezTo>
                    <a:pt x="32" y="108"/>
                    <a:pt x="33" y="113"/>
                    <a:pt x="31" y="112"/>
                  </a:cubicBezTo>
                  <a:cubicBezTo>
                    <a:pt x="27" y="111"/>
                    <a:pt x="25" y="107"/>
                    <a:pt x="23" y="104"/>
                  </a:cubicBezTo>
                  <a:cubicBezTo>
                    <a:pt x="22" y="102"/>
                    <a:pt x="21" y="101"/>
                    <a:pt x="21" y="99"/>
                  </a:cubicBezTo>
                  <a:cubicBezTo>
                    <a:pt x="20" y="98"/>
                    <a:pt x="19" y="97"/>
                    <a:pt x="20" y="96"/>
                  </a:cubicBezTo>
                  <a:cubicBezTo>
                    <a:pt x="21" y="93"/>
                    <a:pt x="23" y="92"/>
                    <a:pt x="24" y="90"/>
                  </a:cubicBezTo>
                  <a:cubicBezTo>
                    <a:pt x="25" y="87"/>
                    <a:pt x="25" y="84"/>
                    <a:pt x="24" y="81"/>
                  </a:cubicBezTo>
                  <a:cubicBezTo>
                    <a:pt x="23" y="79"/>
                    <a:pt x="23" y="76"/>
                    <a:pt x="21" y="76"/>
                  </a:cubicBezTo>
                  <a:cubicBezTo>
                    <a:pt x="18" y="75"/>
                    <a:pt x="15" y="80"/>
                    <a:pt x="12" y="78"/>
                  </a:cubicBezTo>
                  <a:cubicBezTo>
                    <a:pt x="9" y="77"/>
                    <a:pt x="10" y="72"/>
                    <a:pt x="8" y="70"/>
                  </a:cubicBezTo>
                  <a:cubicBezTo>
                    <a:pt x="8" y="69"/>
                    <a:pt x="6" y="71"/>
                    <a:pt x="5" y="71"/>
                  </a:cubicBezTo>
                  <a:cubicBezTo>
                    <a:pt x="4" y="69"/>
                    <a:pt x="0" y="68"/>
                    <a:pt x="0" y="66"/>
                  </a:cubicBezTo>
                  <a:cubicBezTo>
                    <a:pt x="0" y="63"/>
                    <a:pt x="4" y="61"/>
                    <a:pt x="5" y="58"/>
                  </a:cubicBezTo>
                  <a:cubicBezTo>
                    <a:pt x="6" y="55"/>
                    <a:pt x="3" y="52"/>
                    <a:pt x="4" y="49"/>
                  </a:cubicBezTo>
                  <a:cubicBezTo>
                    <a:pt x="5" y="47"/>
                    <a:pt x="9" y="48"/>
                    <a:pt x="11" y="46"/>
                  </a:cubicBezTo>
                  <a:cubicBezTo>
                    <a:pt x="11" y="45"/>
                    <a:pt x="10" y="45"/>
                    <a:pt x="9" y="44"/>
                  </a:cubicBezTo>
                  <a:cubicBezTo>
                    <a:pt x="9" y="41"/>
                    <a:pt x="8" y="37"/>
                    <a:pt x="9" y="34"/>
                  </a:cubicBezTo>
                  <a:cubicBezTo>
                    <a:pt x="9" y="32"/>
                    <a:pt x="12" y="30"/>
                    <a:pt x="11" y="28"/>
                  </a:cubicBezTo>
                  <a:cubicBezTo>
                    <a:pt x="11" y="26"/>
                    <a:pt x="7" y="25"/>
                    <a:pt x="8" y="23"/>
                  </a:cubicBezTo>
                  <a:cubicBezTo>
                    <a:pt x="8" y="21"/>
                    <a:pt x="13" y="23"/>
                    <a:pt x="14" y="20"/>
                  </a:cubicBezTo>
                  <a:cubicBezTo>
                    <a:pt x="15" y="18"/>
                    <a:pt x="14" y="15"/>
                    <a:pt x="12" y="13"/>
                  </a:cubicBezTo>
                  <a:cubicBezTo>
                    <a:pt x="11" y="10"/>
                    <a:pt x="7" y="9"/>
                    <a:pt x="6" y="6"/>
                  </a:cubicBezTo>
                  <a:cubicBezTo>
                    <a:pt x="5" y="5"/>
                    <a:pt x="6" y="2"/>
                    <a:pt x="6"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4" name="Freeform 2518"/>
            <p:cNvSpPr>
              <a:spLocks noChangeAspect="1"/>
            </p:cNvSpPr>
            <p:nvPr/>
          </p:nvSpPr>
          <p:spPr bwMode="auto">
            <a:xfrm>
              <a:off x="19608549" y="13343094"/>
              <a:ext cx="1198363" cy="1074775"/>
            </a:xfrm>
            <a:custGeom>
              <a:avLst/>
              <a:gdLst>
                <a:gd name="T0" fmla="*/ 161 w 149"/>
                <a:gd name="T1" fmla="*/ 19 h 147"/>
                <a:gd name="T2" fmla="*/ 141 w 149"/>
                <a:gd name="T3" fmla="*/ 10 h 147"/>
                <a:gd name="T4" fmla="*/ 106 w 149"/>
                <a:gd name="T5" fmla="*/ 4 h 147"/>
                <a:gd name="T6" fmla="*/ 103 w 149"/>
                <a:gd name="T7" fmla="*/ 29 h 147"/>
                <a:gd name="T8" fmla="*/ 99 w 149"/>
                <a:gd name="T9" fmla="*/ 53 h 147"/>
                <a:gd name="T10" fmla="*/ 109 w 149"/>
                <a:gd name="T11" fmla="*/ 73 h 147"/>
                <a:gd name="T12" fmla="*/ 119 w 149"/>
                <a:gd name="T13" fmla="*/ 72 h 147"/>
                <a:gd name="T14" fmla="*/ 107 w 149"/>
                <a:gd name="T15" fmla="*/ 93 h 147"/>
                <a:gd name="T16" fmla="*/ 89 w 149"/>
                <a:gd name="T17" fmla="*/ 72 h 147"/>
                <a:gd name="T18" fmla="*/ 76 w 149"/>
                <a:gd name="T19" fmla="*/ 59 h 147"/>
                <a:gd name="T20" fmla="*/ 55 w 149"/>
                <a:gd name="T21" fmla="*/ 62 h 147"/>
                <a:gd name="T22" fmla="*/ 48 w 149"/>
                <a:gd name="T23" fmla="*/ 54 h 147"/>
                <a:gd name="T24" fmla="*/ 29 w 149"/>
                <a:gd name="T25" fmla="*/ 51 h 147"/>
                <a:gd name="T26" fmla="*/ 29 w 149"/>
                <a:gd name="T27" fmla="*/ 67 h 147"/>
                <a:gd name="T28" fmla="*/ 26 w 149"/>
                <a:gd name="T29" fmla="*/ 79 h 147"/>
                <a:gd name="T30" fmla="*/ 0 w 149"/>
                <a:gd name="T31" fmla="*/ 84 h 147"/>
                <a:gd name="T32" fmla="*/ 11 w 149"/>
                <a:gd name="T33" fmla="*/ 156 h 147"/>
                <a:gd name="T34" fmla="*/ 23 w 149"/>
                <a:gd name="T35" fmla="*/ 168 h 147"/>
                <a:gd name="T36" fmla="*/ 42 w 149"/>
                <a:gd name="T37" fmla="*/ 165 h 147"/>
                <a:gd name="T38" fmla="*/ 53 w 149"/>
                <a:gd name="T39" fmla="*/ 171 h 147"/>
                <a:gd name="T40" fmla="*/ 66 w 149"/>
                <a:gd name="T41" fmla="*/ 175 h 147"/>
                <a:gd name="T42" fmla="*/ 80 w 149"/>
                <a:gd name="T43" fmla="*/ 168 h 147"/>
                <a:gd name="T44" fmla="*/ 91 w 149"/>
                <a:gd name="T45" fmla="*/ 154 h 147"/>
                <a:gd name="T46" fmla="*/ 105 w 149"/>
                <a:gd name="T47" fmla="*/ 139 h 147"/>
                <a:gd name="T48" fmla="*/ 126 w 149"/>
                <a:gd name="T49" fmla="*/ 132 h 147"/>
                <a:gd name="T50" fmla="*/ 125 w 149"/>
                <a:gd name="T51" fmla="*/ 121 h 147"/>
                <a:gd name="T52" fmla="*/ 161 w 149"/>
                <a:gd name="T53" fmla="*/ 98 h 147"/>
                <a:gd name="T54" fmla="*/ 166 w 149"/>
                <a:gd name="T55" fmla="*/ 78 h 147"/>
                <a:gd name="T56" fmla="*/ 172 w 149"/>
                <a:gd name="T57" fmla="*/ 72 h 147"/>
                <a:gd name="T58" fmla="*/ 174 w 149"/>
                <a:gd name="T59" fmla="*/ 53 h 147"/>
                <a:gd name="T60" fmla="*/ 178 w 149"/>
                <a:gd name="T61" fmla="*/ 43 h 147"/>
                <a:gd name="T62" fmla="*/ 168 w 149"/>
                <a:gd name="T63" fmla="*/ 26 h 14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9"/>
                <a:gd name="T97" fmla="*/ 0 h 147"/>
                <a:gd name="T98" fmla="*/ 149 w 149"/>
                <a:gd name="T99" fmla="*/ 147 h 14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9" h="147">
                  <a:moveTo>
                    <a:pt x="140" y="16"/>
                  </a:moveTo>
                  <a:lnTo>
                    <a:pt x="134" y="16"/>
                  </a:lnTo>
                  <a:lnTo>
                    <a:pt x="126" y="13"/>
                  </a:lnTo>
                  <a:lnTo>
                    <a:pt x="117" y="8"/>
                  </a:lnTo>
                  <a:lnTo>
                    <a:pt x="111" y="2"/>
                  </a:lnTo>
                  <a:cubicBezTo>
                    <a:pt x="103" y="3"/>
                    <a:pt x="95" y="0"/>
                    <a:pt x="88" y="3"/>
                  </a:cubicBezTo>
                  <a:cubicBezTo>
                    <a:pt x="84" y="6"/>
                    <a:pt x="85" y="13"/>
                    <a:pt x="84" y="17"/>
                  </a:cubicBezTo>
                  <a:cubicBezTo>
                    <a:pt x="84" y="20"/>
                    <a:pt x="86" y="21"/>
                    <a:pt x="86" y="24"/>
                  </a:cubicBezTo>
                  <a:cubicBezTo>
                    <a:pt x="86" y="28"/>
                    <a:pt x="85" y="33"/>
                    <a:pt x="84" y="38"/>
                  </a:cubicBezTo>
                  <a:cubicBezTo>
                    <a:pt x="84" y="40"/>
                    <a:pt x="82" y="42"/>
                    <a:pt x="82" y="44"/>
                  </a:cubicBezTo>
                  <a:cubicBezTo>
                    <a:pt x="82" y="48"/>
                    <a:pt x="82" y="51"/>
                    <a:pt x="83" y="54"/>
                  </a:cubicBezTo>
                  <a:cubicBezTo>
                    <a:pt x="85" y="57"/>
                    <a:pt x="88" y="60"/>
                    <a:pt x="91" y="61"/>
                  </a:cubicBezTo>
                  <a:cubicBezTo>
                    <a:pt x="92" y="62"/>
                    <a:pt x="93" y="62"/>
                    <a:pt x="95" y="62"/>
                  </a:cubicBezTo>
                  <a:cubicBezTo>
                    <a:pt x="96" y="62"/>
                    <a:pt x="100" y="59"/>
                    <a:pt x="99" y="60"/>
                  </a:cubicBezTo>
                  <a:cubicBezTo>
                    <a:pt x="98" y="65"/>
                    <a:pt x="98" y="72"/>
                    <a:pt x="97" y="77"/>
                  </a:cubicBezTo>
                  <a:cubicBezTo>
                    <a:pt x="96" y="80"/>
                    <a:pt x="91" y="79"/>
                    <a:pt x="89" y="78"/>
                  </a:cubicBezTo>
                  <a:cubicBezTo>
                    <a:pt x="85" y="76"/>
                    <a:pt x="84" y="71"/>
                    <a:pt x="81" y="67"/>
                  </a:cubicBezTo>
                  <a:cubicBezTo>
                    <a:pt x="78" y="65"/>
                    <a:pt x="76" y="62"/>
                    <a:pt x="74" y="60"/>
                  </a:cubicBezTo>
                  <a:cubicBezTo>
                    <a:pt x="72" y="58"/>
                    <a:pt x="70" y="57"/>
                    <a:pt x="68" y="55"/>
                  </a:cubicBezTo>
                  <a:cubicBezTo>
                    <a:pt x="66" y="53"/>
                    <a:pt x="66" y="49"/>
                    <a:pt x="63" y="49"/>
                  </a:cubicBezTo>
                  <a:cubicBezTo>
                    <a:pt x="60" y="49"/>
                    <a:pt x="60" y="54"/>
                    <a:pt x="58" y="55"/>
                  </a:cubicBezTo>
                  <a:cubicBezTo>
                    <a:pt x="54" y="55"/>
                    <a:pt x="50" y="54"/>
                    <a:pt x="46" y="52"/>
                  </a:cubicBezTo>
                  <a:cubicBezTo>
                    <a:pt x="44" y="52"/>
                    <a:pt x="43" y="50"/>
                    <a:pt x="41" y="48"/>
                  </a:cubicBezTo>
                  <a:cubicBezTo>
                    <a:pt x="41" y="47"/>
                    <a:pt x="41" y="45"/>
                    <a:pt x="40" y="45"/>
                  </a:cubicBezTo>
                  <a:cubicBezTo>
                    <a:pt x="37" y="45"/>
                    <a:pt x="34" y="48"/>
                    <a:pt x="31" y="48"/>
                  </a:cubicBezTo>
                  <a:cubicBezTo>
                    <a:pt x="28" y="47"/>
                    <a:pt x="27" y="45"/>
                    <a:pt x="24" y="43"/>
                  </a:cubicBezTo>
                  <a:cubicBezTo>
                    <a:pt x="25" y="45"/>
                    <a:pt x="26" y="47"/>
                    <a:pt x="26" y="49"/>
                  </a:cubicBezTo>
                  <a:cubicBezTo>
                    <a:pt x="26" y="51"/>
                    <a:pt x="25" y="54"/>
                    <a:pt x="24" y="56"/>
                  </a:cubicBezTo>
                  <a:cubicBezTo>
                    <a:pt x="24" y="58"/>
                    <a:pt x="24" y="60"/>
                    <a:pt x="24" y="62"/>
                  </a:cubicBezTo>
                  <a:cubicBezTo>
                    <a:pt x="24" y="64"/>
                    <a:pt x="22" y="65"/>
                    <a:pt x="22" y="66"/>
                  </a:cubicBezTo>
                  <a:cubicBezTo>
                    <a:pt x="23" y="68"/>
                    <a:pt x="28" y="70"/>
                    <a:pt x="26" y="70"/>
                  </a:cubicBezTo>
                  <a:lnTo>
                    <a:pt x="0" y="70"/>
                  </a:lnTo>
                  <a:lnTo>
                    <a:pt x="0" y="119"/>
                  </a:lnTo>
                  <a:cubicBezTo>
                    <a:pt x="3" y="123"/>
                    <a:pt x="6" y="126"/>
                    <a:pt x="9" y="130"/>
                  </a:cubicBezTo>
                  <a:cubicBezTo>
                    <a:pt x="10" y="132"/>
                    <a:pt x="11" y="135"/>
                    <a:pt x="13" y="136"/>
                  </a:cubicBezTo>
                  <a:cubicBezTo>
                    <a:pt x="15" y="138"/>
                    <a:pt x="17" y="139"/>
                    <a:pt x="19" y="140"/>
                  </a:cubicBezTo>
                  <a:cubicBezTo>
                    <a:pt x="23" y="139"/>
                    <a:pt x="26" y="138"/>
                    <a:pt x="30" y="137"/>
                  </a:cubicBezTo>
                  <a:cubicBezTo>
                    <a:pt x="32" y="137"/>
                    <a:pt x="34" y="137"/>
                    <a:pt x="35" y="138"/>
                  </a:cubicBezTo>
                  <a:cubicBezTo>
                    <a:pt x="37" y="139"/>
                    <a:pt x="38" y="142"/>
                    <a:pt x="40" y="144"/>
                  </a:cubicBezTo>
                  <a:cubicBezTo>
                    <a:pt x="41" y="143"/>
                    <a:pt x="42" y="143"/>
                    <a:pt x="44" y="143"/>
                  </a:cubicBezTo>
                  <a:cubicBezTo>
                    <a:pt x="47" y="143"/>
                    <a:pt x="49" y="144"/>
                    <a:pt x="51" y="144"/>
                  </a:cubicBezTo>
                  <a:cubicBezTo>
                    <a:pt x="53" y="145"/>
                    <a:pt x="54" y="146"/>
                    <a:pt x="55" y="146"/>
                  </a:cubicBezTo>
                  <a:cubicBezTo>
                    <a:pt x="58" y="147"/>
                    <a:pt x="60" y="146"/>
                    <a:pt x="62" y="145"/>
                  </a:cubicBezTo>
                  <a:cubicBezTo>
                    <a:pt x="64" y="144"/>
                    <a:pt x="65" y="142"/>
                    <a:pt x="67" y="140"/>
                  </a:cubicBezTo>
                  <a:cubicBezTo>
                    <a:pt x="68" y="138"/>
                    <a:pt x="69" y="136"/>
                    <a:pt x="70" y="134"/>
                  </a:cubicBezTo>
                  <a:cubicBezTo>
                    <a:pt x="72" y="132"/>
                    <a:pt x="74" y="130"/>
                    <a:pt x="76" y="129"/>
                  </a:cubicBezTo>
                  <a:cubicBezTo>
                    <a:pt x="79" y="126"/>
                    <a:pt x="83" y="126"/>
                    <a:pt x="86" y="123"/>
                  </a:cubicBezTo>
                  <a:cubicBezTo>
                    <a:pt x="88" y="121"/>
                    <a:pt x="85" y="117"/>
                    <a:pt x="87" y="116"/>
                  </a:cubicBezTo>
                  <a:cubicBezTo>
                    <a:pt x="89" y="113"/>
                    <a:pt x="94" y="111"/>
                    <a:pt x="98" y="110"/>
                  </a:cubicBezTo>
                  <a:cubicBezTo>
                    <a:pt x="100" y="109"/>
                    <a:pt x="102" y="110"/>
                    <a:pt x="105" y="110"/>
                  </a:cubicBezTo>
                  <a:lnTo>
                    <a:pt x="106" y="107"/>
                  </a:lnTo>
                  <a:lnTo>
                    <a:pt x="104" y="101"/>
                  </a:lnTo>
                  <a:lnTo>
                    <a:pt x="139" y="87"/>
                  </a:lnTo>
                  <a:cubicBezTo>
                    <a:pt x="138" y="85"/>
                    <a:pt x="134" y="84"/>
                    <a:pt x="134" y="82"/>
                  </a:cubicBezTo>
                  <a:cubicBezTo>
                    <a:pt x="134" y="79"/>
                    <a:pt x="138" y="77"/>
                    <a:pt x="139" y="74"/>
                  </a:cubicBezTo>
                  <a:cubicBezTo>
                    <a:pt x="140" y="71"/>
                    <a:pt x="137" y="68"/>
                    <a:pt x="138" y="65"/>
                  </a:cubicBezTo>
                  <a:cubicBezTo>
                    <a:pt x="139" y="63"/>
                    <a:pt x="143" y="64"/>
                    <a:pt x="145" y="62"/>
                  </a:cubicBezTo>
                  <a:cubicBezTo>
                    <a:pt x="145" y="61"/>
                    <a:pt x="144" y="61"/>
                    <a:pt x="143" y="60"/>
                  </a:cubicBezTo>
                  <a:cubicBezTo>
                    <a:pt x="143" y="57"/>
                    <a:pt x="142" y="53"/>
                    <a:pt x="143" y="50"/>
                  </a:cubicBezTo>
                  <a:cubicBezTo>
                    <a:pt x="143" y="48"/>
                    <a:pt x="146" y="46"/>
                    <a:pt x="145" y="44"/>
                  </a:cubicBezTo>
                  <a:cubicBezTo>
                    <a:pt x="145" y="42"/>
                    <a:pt x="141" y="41"/>
                    <a:pt x="142" y="39"/>
                  </a:cubicBezTo>
                  <a:cubicBezTo>
                    <a:pt x="142" y="37"/>
                    <a:pt x="147" y="39"/>
                    <a:pt x="148" y="36"/>
                  </a:cubicBezTo>
                  <a:cubicBezTo>
                    <a:pt x="149" y="34"/>
                    <a:pt x="148" y="31"/>
                    <a:pt x="146" y="29"/>
                  </a:cubicBezTo>
                  <a:cubicBezTo>
                    <a:pt x="145" y="26"/>
                    <a:pt x="141" y="25"/>
                    <a:pt x="140" y="22"/>
                  </a:cubicBezTo>
                  <a:cubicBezTo>
                    <a:pt x="139" y="21"/>
                    <a:pt x="140" y="18"/>
                    <a:pt x="140" y="1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5" name="Freeform 2519"/>
            <p:cNvSpPr>
              <a:spLocks noChangeAspect="1"/>
            </p:cNvSpPr>
            <p:nvPr/>
          </p:nvSpPr>
          <p:spPr bwMode="auto">
            <a:xfrm>
              <a:off x="18570870" y="13086606"/>
              <a:ext cx="1265292" cy="1319037"/>
            </a:xfrm>
            <a:custGeom>
              <a:avLst/>
              <a:gdLst>
                <a:gd name="T0" fmla="*/ 11 w 157"/>
                <a:gd name="T1" fmla="*/ 6 h 180"/>
                <a:gd name="T2" fmla="*/ 12 w 157"/>
                <a:gd name="T3" fmla="*/ 16 h 180"/>
                <a:gd name="T4" fmla="*/ 25 w 157"/>
                <a:gd name="T5" fmla="*/ 48 h 180"/>
                <a:gd name="T6" fmla="*/ 22 w 157"/>
                <a:gd name="T7" fmla="*/ 64 h 180"/>
                <a:gd name="T8" fmla="*/ 33 w 157"/>
                <a:gd name="T9" fmla="*/ 94 h 180"/>
                <a:gd name="T10" fmla="*/ 23 w 157"/>
                <a:gd name="T11" fmla="*/ 120 h 180"/>
                <a:gd name="T12" fmla="*/ 10 w 157"/>
                <a:gd name="T13" fmla="*/ 144 h 180"/>
                <a:gd name="T14" fmla="*/ 1 w 157"/>
                <a:gd name="T15" fmla="*/ 180 h 180"/>
                <a:gd name="T16" fmla="*/ 8 w 157"/>
                <a:gd name="T17" fmla="*/ 202 h 180"/>
                <a:gd name="T18" fmla="*/ 26 w 157"/>
                <a:gd name="T19" fmla="*/ 199 h 180"/>
                <a:gd name="T20" fmla="*/ 100 w 157"/>
                <a:gd name="T21" fmla="*/ 204 h 180"/>
                <a:gd name="T22" fmla="*/ 117 w 157"/>
                <a:gd name="T23" fmla="*/ 214 h 180"/>
                <a:gd name="T24" fmla="*/ 140 w 157"/>
                <a:gd name="T25" fmla="*/ 214 h 180"/>
                <a:gd name="T26" fmla="*/ 178 w 157"/>
                <a:gd name="T27" fmla="*/ 210 h 180"/>
                <a:gd name="T28" fmla="*/ 166 w 157"/>
                <a:gd name="T29" fmla="*/ 198 h 180"/>
                <a:gd name="T30" fmla="*/ 155 w 157"/>
                <a:gd name="T31" fmla="*/ 126 h 180"/>
                <a:gd name="T32" fmla="*/ 182 w 157"/>
                <a:gd name="T33" fmla="*/ 121 h 180"/>
                <a:gd name="T34" fmla="*/ 184 w 157"/>
                <a:gd name="T35" fmla="*/ 109 h 180"/>
                <a:gd name="T36" fmla="*/ 184 w 157"/>
                <a:gd name="T37" fmla="*/ 94 h 180"/>
                <a:gd name="T38" fmla="*/ 171 w 157"/>
                <a:gd name="T39" fmla="*/ 94 h 180"/>
                <a:gd name="T40" fmla="*/ 159 w 157"/>
                <a:gd name="T41" fmla="*/ 92 h 180"/>
                <a:gd name="T42" fmla="*/ 160 w 157"/>
                <a:gd name="T43" fmla="*/ 73 h 180"/>
                <a:gd name="T44" fmla="*/ 154 w 157"/>
                <a:gd name="T45" fmla="*/ 44 h 180"/>
                <a:gd name="T46" fmla="*/ 153 w 157"/>
                <a:gd name="T47" fmla="*/ 31 h 180"/>
                <a:gd name="T48" fmla="*/ 136 w 157"/>
                <a:gd name="T49" fmla="*/ 25 h 180"/>
                <a:gd name="T50" fmla="*/ 130 w 157"/>
                <a:gd name="T51" fmla="*/ 22 h 180"/>
                <a:gd name="T52" fmla="*/ 119 w 157"/>
                <a:gd name="T53" fmla="*/ 31 h 180"/>
                <a:gd name="T54" fmla="*/ 117 w 157"/>
                <a:gd name="T55" fmla="*/ 40 h 180"/>
                <a:gd name="T56" fmla="*/ 102 w 157"/>
                <a:gd name="T57" fmla="*/ 40 h 180"/>
                <a:gd name="T58" fmla="*/ 79 w 157"/>
                <a:gd name="T59" fmla="*/ 26 h 180"/>
                <a:gd name="T60" fmla="*/ 76 w 157"/>
                <a:gd name="T61" fmla="*/ 7 h 180"/>
                <a:gd name="T62" fmla="*/ 24 w 157"/>
                <a:gd name="T63" fmla="*/ 1 h 180"/>
                <a:gd name="T64" fmla="*/ 12 w 157"/>
                <a:gd name="T65" fmla="*/ 4 h 1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7"/>
                <a:gd name="T100" fmla="*/ 0 h 180"/>
                <a:gd name="T101" fmla="*/ 157 w 157"/>
                <a:gd name="T102" fmla="*/ 180 h 18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7" h="180">
                  <a:moveTo>
                    <a:pt x="6" y="0"/>
                  </a:moveTo>
                  <a:cubicBezTo>
                    <a:pt x="6" y="1"/>
                    <a:pt x="9" y="3"/>
                    <a:pt x="9" y="5"/>
                  </a:cubicBezTo>
                  <a:cubicBezTo>
                    <a:pt x="9" y="6"/>
                    <a:pt x="6" y="5"/>
                    <a:pt x="7" y="6"/>
                  </a:cubicBezTo>
                  <a:cubicBezTo>
                    <a:pt x="7" y="9"/>
                    <a:pt x="9" y="11"/>
                    <a:pt x="10" y="13"/>
                  </a:cubicBezTo>
                  <a:cubicBezTo>
                    <a:pt x="12" y="16"/>
                    <a:pt x="14" y="18"/>
                    <a:pt x="15" y="21"/>
                  </a:cubicBezTo>
                  <a:cubicBezTo>
                    <a:pt x="17" y="27"/>
                    <a:pt x="21" y="33"/>
                    <a:pt x="21" y="40"/>
                  </a:cubicBezTo>
                  <a:cubicBezTo>
                    <a:pt x="21" y="42"/>
                    <a:pt x="17" y="43"/>
                    <a:pt x="16" y="46"/>
                  </a:cubicBezTo>
                  <a:cubicBezTo>
                    <a:pt x="16" y="48"/>
                    <a:pt x="17" y="51"/>
                    <a:pt x="18" y="53"/>
                  </a:cubicBezTo>
                  <a:cubicBezTo>
                    <a:pt x="19" y="57"/>
                    <a:pt x="21" y="61"/>
                    <a:pt x="22" y="65"/>
                  </a:cubicBezTo>
                  <a:cubicBezTo>
                    <a:pt x="24" y="69"/>
                    <a:pt x="27" y="73"/>
                    <a:pt x="27" y="78"/>
                  </a:cubicBezTo>
                  <a:cubicBezTo>
                    <a:pt x="27" y="83"/>
                    <a:pt x="26" y="89"/>
                    <a:pt x="24" y="93"/>
                  </a:cubicBezTo>
                  <a:cubicBezTo>
                    <a:pt x="23" y="96"/>
                    <a:pt x="21" y="98"/>
                    <a:pt x="19" y="100"/>
                  </a:cubicBezTo>
                  <a:cubicBezTo>
                    <a:pt x="17" y="103"/>
                    <a:pt x="13" y="106"/>
                    <a:pt x="11" y="110"/>
                  </a:cubicBezTo>
                  <a:cubicBezTo>
                    <a:pt x="9" y="113"/>
                    <a:pt x="9" y="116"/>
                    <a:pt x="8" y="120"/>
                  </a:cubicBezTo>
                  <a:cubicBezTo>
                    <a:pt x="7" y="125"/>
                    <a:pt x="6" y="131"/>
                    <a:pt x="5" y="137"/>
                  </a:cubicBezTo>
                  <a:cubicBezTo>
                    <a:pt x="4" y="142"/>
                    <a:pt x="2" y="146"/>
                    <a:pt x="1" y="150"/>
                  </a:cubicBezTo>
                  <a:cubicBezTo>
                    <a:pt x="0" y="156"/>
                    <a:pt x="0" y="162"/>
                    <a:pt x="0" y="168"/>
                  </a:cubicBezTo>
                  <a:cubicBezTo>
                    <a:pt x="2" y="168"/>
                    <a:pt x="4" y="168"/>
                    <a:pt x="7" y="168"/>
                  </a:cubicBezTo>
                  <a:cubicBezTo>
                    <a:pt x="10" y="167"/>
                    <a:pt x="12" y="164"/>
                    <a:pt x="15" y="164"/>
                  </a:cubicBezTo>
                  <a:cubicBezTo>
                    <a:pt x="17" y="164"/>
                    <a:pt x="20" y="165"/>
                    <a:pt x="22" y="166"/>
                  </a:cubicBezTo>
                  <a:cubicBezTo>
                    <a:pt x="24" y="167"/>
                    <a:pt x="26" y="170"/>
                    <a:pt x="28" y="170"/>
                  </a:cubicBezTo>
                  <a:cubicBezTo>
                    <a:pt x="46" y="171"/>
                    <a:pt x="65" y="168"/>
                    <a:pt x="83" y="170"/>
                  </a:cubicBezTo>
                  <a:cubicBezTo>
                    <a:pt x="86" y="170"/>
                    <a:pt x="87" y="174"/>
                    <a:pt x="89" y="176"/>
                  </a:cubicBezTo>
                  <a:cubicBezTo>
                    <a:pt x="92" y="177"/>
                    <a:pt x="94" y="178"/>
                    <a:pt x="97" y="178"/>
                  </a:cubicBezTo>
                  <a:cubicBezTo>
                    <a:pt x="101" y="179"/>
                    <a:pt x="105" y="180"/>
                    <a:pt x="109" y="180"/>
                  </a:cubicBezTo>
                  <a:cubicBezTo>
                    <a:pt x="111" y="180"/>
                    <a:pt x="114" y="178"/>
                    <a:pt x="116" y="178"/>
                  </a:cubicBezTo>
                  <a:cubicBezTo>
                    <a:pt x="119" y="178"/>
                    <a:pt x="122" y="180"/>
                    <a:pt x="124" y="180"/>
                  </a:cubicBezTo>
                  <a:cubicBezTo>
                    <a:pt x="132" y="179"/>
                    <a:pt x="140" y="176"/>
                    <a:pt x="148" y="175"/>
                  </a:cubicBezTo>
                  <a:cubicBezTo>
                    <a:pt x="146" y="174"/>
                    <a:pt x="144" y="173"/>
                    <a:pt x="142" y="171"/>
                  </a:cubicBezTo>
                  <a:cubicBezTo>
                    <a:pt x="140" y="170"/>
                    <a:pt x="139" y="167"/>
                    <a:pt x="138" y="165"/>
                  </a:cubicBezTo>
                  <a:cubicBezTo>
                    <a:pt x="135" y="161"/>
                    <a:pt x="132" y="158"/>
                    <a:pt x="129" y="154"/>
                  </a:cubicBezTo>
                  <a:lnTo>
                    <a:pt x="129" y="105"/>
                  </a:lnTo>
                  <a:lnTo>
                    <a:pt x="155" y="105"/>
                  </a:lnTo>
                  <a:cubicBezTo>
                    <a:pt x="157" y="105"/>
                    <a:pt x="152" y="103"/>
                    <a:pt x="151" y="101"/>
                  </a:cubicBezTo>
                  <a:cubicBezTo>
                    <a:pt x="151" y="100"/>
                    <a:pt x="153" y="99"/>
                    <a:pt x="153" y="97"/>
                  </a:cubicBezTo>
                  <a:cubicBezTo>
                    <a:pt x="153" y="95"/>
                    <a:pt x="153" y="93"/>
                    <a:pt x="153" y="91"/>
                  </a:cubicBezTo>
                  <a:cubicBezTo>
                    <a:pt x="154" y="89"/>
                    <a:pt x="155" y="86"/>
                    <a:pt x="155" y="84"/>
                  </a:cubicBezTo>
                  <a:cubicBezTo>
                    <a:pt x="155" y="82"/>
                    <a:pt x="154" y="80"/>
                    <a:pt x="153" y="78"/>
                  </a:cubicBezTo>
                  <a:cubicBezTo>
                    <a:pt x="153" y="77"/>
                    <a:pt x="153" y="76"/>
                    <a:pt x="152" y="76"/>
                  </a:cubicBezTo>
                  <a:cubicBezTo>
                    <a:pt x="149" y="76"/>
                    <a:pt x="145" y="77"/>
                    <a:pt x="142" y="78"/>
                  </a:cubicBezTo>
                  <a:cubicBezTo>
                    <a:pt x="139" y="79"/>
                    <a:pt x="135" y="81"/>
                    <a:pt x="132" y="81"/>
                  </a:cubicBezTo>
                  <a:cubicBezTo>
                    <a:pt x="130" y="81"/>
                    <a:pt x="131" y="79"/>
                    <a:pt x="132" y="77"/>
                  </a:cubicBezTo>
                  <a:cubicBezTo>
                    <a:pt x="132" y="76"/>
                    <a:pt x="133" y="74"/>
                    <a:pt x="133" y="72"/>
                  </a:cubicBezTo>
                  <a:cubicBezTo>
                    <a:pt x="133" y="68"/>
                    <a:pt x="134" y="64"/>
                    <a:pt x="133" y="61"/>
                  </a:cubicBezTo>
                  <a:cubicBezTo>
                    <a:pt x="132" y="58"/>
                    <a:pt x="127" y="58"/>
                    <a:pt x="127" y="55"/>
                  </a:cubicBezTo>
                  <a:cubicBezTo>
                    <a:pt x="126" y="50"/>
                    <a:pt x="128" y="43"/>
                    <a:pt x="128" y="37"/>
                  </a:cubicBezTo>
                  <a:cubicBezTo>
                    <a:pt x="128" y="35"/>
                    <a:pt x="127" y="33"/>
                    <a:pt x="126" y="30"/>
                  </a:cubicBezTo>
                  <a:cubicBezTo>
                    <a:pt x="126" y="29"/>
                    <a:pt x="128" y="28"/>
                    <a:pt x="127" y="26"/>
                  </a:cubicBezTo>
                  <a:cubicBezTo>
                    <a:pt x="127" y="24"/>
                    <a:pt x="127" y="21"/>
                    <a:pt x="125" y="20"/>
                  </a:cubicBezTo>
                  <a:cubicBezTo>
                    <a:pt x="121" y="18"/>
                    <a:pt x="117" y="21"/>
                    <a:pt x="113" y="21"/>
                  </a:cubicBezTo>
                  <a:cubicBezTo>
                    <a:pt x="112" y="20"/>
                    <a:pt x="112" y="18"/>
                    <a:pt x="111" y="18"/>
                  </a:cubicBezTo>
                  <a:cubicBezTo>
                    <a:pt x="110" y="17"/>
                    <a:pt x="109" y="18"/>
                    <a:pt x="108" y="18"/>
                  </a:cubicBezTo>
                  <a:cubicBezTo>
                    <a:pt x="105" y="18"/>
                    <a:pt x="102" y="18"/>
                    <a:pt x="100" y="20"/>
                  </a:cubicBezTo>
                  <a:cubicBezTo>
                    <a:pt x="98" y="21"/>
                    <a:pt x="100" y="24"/>
                    <a:pt x="99" y="26"/>
                  </a:cubicBezTo>
                  <a:cubicBezTo>
                    <a:pt x="99" y="27"/>
                    <a:pt x="98" y="28"/>
                    <a:pt x="98" y="29"/>
                  </a:cubicBezTo>
                  <a:cubicBezTo>
                    <a:pt x="97" y="30"/>
                    <a:pt x="98" y="32"/>
                    <a:pt x="97" y="33"/>
                  </a:cubicBezTo>
                  <a:cubicBezTo>
                    <a:pt x="95" y="34"/>
                    <a:pt x="93" y="33"/>
                    <a:pt x="92" y="33"/>
                  </a:cubicBezTo>
                  <a:cubicBezTo>
                    <a:pt x="89" y="33"/>
                    <a:pt x="87" y="33"/>
                    <a:pt x="85" y="33"/>
                  </a:cubicBezTo>
                  <a:cubicBezTo>
                    <a:pt x="80" y="33"/>
                    <a:pt x="76" y="35"/>
                    <a:pt x="72" y="33"/>
                  </a:cubicBezTo>
                  <a:cubicBezTo>
                    <a:pt x="68" y="31"/>
                    <a:pt x="67" y="26"/>
                    <a:pt x="66" y="22"/>
                  </a:cubicBezTo>
                  <a:cubicBezTo>
                    <a:pt x="65" y="19"/>
                    <a:pt x="64" y="16"/>
                    <a:pt x="64" y="14"/>
                  </a:cubicBezTo>
                  <a:cubicBezTo>
                    <a:pt x="64" y="11"/>
                    <a:pt x="64" y="9"/>
                    <a:pt x="63" y="6"/>
                  </a:cubicBezTo>
                  <a:cubicBezTo>
                    <a:pt x="63" y="4"/>
                    <a:pt x="64" y="1"/>
                    <a:pt x="62" y="1"/>
                  </a:cubicBezTo>
                  <a:lnTo>
                    <a:pt x="20" y="1"/>
                  </a:lnTo>
                  <a:cubicBezTo>
                    <a:pt x="18" y="1"/>
                    <a:pt x="16" y="1"/>
                    <a:pt x="14" y="1"/>
                  </a:cubicBezTo>
                  <a:cubicBezTo>
                    <a:pt x="12" y="1"/>
                    <a:pt x="11" y="3"/>
                    <a:pt x="10" y="3"/>
                  </a:cubicBezTo>
                  <a:cubicBezTo>
                    <a:pt x="8" y="3"/>
                    <a:pt x="7" y="1"/>
                    <a:pt x="6"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6" name="Freeform 2520"/>
            <p:cNvSpPr>
              <a:spLocks noChangeAspect="1"/>
            </p:cNvSpPr>
            <p:nvPr/>
          </p:nvSpPr>
          <p:spPr bwMode="auto">
            <a:xfrm>
              <a:off x="20378439" y="12549219"/>
              <a:ext cx="1077842" cy="1166381"/>
            </a:xfrm>
            <a:custGeom>
              <a:avLst/>
              <a:gdLst>
                <a:gd name="T0" fmla="*/ 18 w 134"/>
                <a:gd name="T1" fmla="*/ 132 h 159"/>
                <a:gd name="T2" fmla="*/ 25 w 134"/>
                <a:gd name="T3" fmla="*/ 139 h 159"/>
                <a:gd name="T4" fmla="*/ 36 w 134"/>
                <a:gd name="T5" fmla="*/ 145 h 159"/>
                <a:gd name="T6" fmla="*/ 46 w 134"/>
                <a:gd name="T7" fmla="*/ 149 h 159"/>
                <a:gd name="T8" fmla="*/ 53 w 134"/>
                <a:gd name="T9" fmla="*/ 149 h 159"/>
                <a:gd name="T10" fmla="*/ 64 w 134"/>
                <a:gd name="T11" fmla="*/ 155 h 159"/>
                <a:gd name="T12" fmla="*/ 76 w 134"/>
                <a:gd name="T13" fmla="*/ 167 h 159"/>
                <a:gd name="T14" fmla="*/ 74 w 134"/>
                <a:gd name="T15" fmla="*/ 179 h 159"/>
                <a:gd name="T16" fmla="*/ 78 w 134"/>
                <a:gd name="T17" fmla="*/ 186 h 159"/>
                <a:gd name="T18" fmla="*/ 83 w 134"/>
                <a:gd name="T19" fmla="*/ 189 h 159"/>
                <a:gd name="T20" fmla="*/ 91 w 134"/>
                <a:gd name="T21" fmla="*/ 189 h 159"/>
                <a:gd name="T22" fmla="*/ 97 w 134"/>
                <a:gd name="T23" fmla="*/ 183 h 159"/>
                <a:gd name="T24" fmla="*/ 105 w 134"/>
                <a:gd name="T25" fmla="*/ 191 h 159"/>
                <a:gd name="T26" fmla="*/ 113 w 134"/>
                <a:gd name="T27" fmla="*/ 187 h 159"/>
                <a:gd name="T28" fmla="*/ 121 w 134"/>
                <a:gd name="T29" fmla="*/ 190 h 159"/>
                <a:gd name="T30" fmla="*/ 127 w 134"/>
                <a:gd name="T31" fmla="*/ 184 h 159"/>
                <a:gd name="T32" fmla="*/ 132 w 134"/>
                <a:gd name="T33" fmla="*/ 184 h 159"/>
                <a:gd name="T34" fmla="*/ 136 w 134"/>
                <a:gd name="T35" fmla="*/ 186 h 159"/>
                <a:gd name="T36" fmla="*/ 142 w 134"/>
                <a:gd name="T37" fmla="*/ 183 h 159"/>
                <a:gd name="T38" fmla="*/ 149 w 134"/>
                <a:gd name="T39" fmla="*/ 180 h 159"/>
                <a:gd name="T40" fmla="*/ 161 w 134"/>
                <a:gd name="T41" fmla="*/ 169 h 159"/>
                <a:gd name="T42" fmla="*/ 159 w 134"/>
                <a:gd name="T43" fmla="*/ 163 h 159"/>
                <a:gd name="T44" fmla="*/ 155 w 134"/>
                <a:gd name="T45" fmla="*/ 155 h 159"/>
                <a:gd name="T46" fmla="*/ 153 w 134"/>
                <a:gd name="T47" fmla="*/ 147 h 159"/>
                <a:gd name="T48" fmla="*/ 147 w 134"/>
                <a:gd name="T49" fmla="*/ 132 h 159"/>
                <a:gd name="T50" fmla="*/ 148 w 134"/>
                <a:gd name="T51" fmla="*/ 124 h 159"/>
                <a:gd name="T52" fmla="*/ 148 w 134"/>
                <a:gd name="T53" fmla="*/ 114 h 159"/>
                <a:gd name="T54" fmla="*/ 150 w 134"/>
                <a:gd name="T55" fmla="*/ 108 h 159"/>
                <a:gd name="T56" fmla="*/ 145 w 134"/>
                <a:gd name="T57" fmla="*/ 96 h 159"/>
                <a:gd name="T58" fmla="*/ 139 w 134"/>
                <a:gd name="T59" fmla="*/ 91 h 159"/>
                <a:gd name="T60" fmla="*/ 139 w 134"/>
                <a:gd name="T61" fmla="*/ 84 h 159"/>
                <a:gd name="T62" fmla="*/ 143 w 134"/>
                <a:gd name="T63" fmla="*/ 76 h 159"/>
                <a:gd name="T64" fmla="*/ 148 w 134"/>
                <a:gd name="T65" fmla="*/ 70 h 159"/>
                <a:gd name="T66" fmla="*/ 123 w 134"/>
                <a:gd name="T67" fmla="*/ 47 h 159"/>
                <a:gd name="T68" fmla="*/ 121 w 134"/>
                <a:gd name="T69" fmla="*/ 40 h 159"/>
                <a:gd name="T70" fmla="*/ 61 w 134"/>
                <a:gd name="T71" fmla="*/ 0 h 159"/>
                <a:gd name="T72" fmla="*/ 55 w 134"/>
                <a:gd name="T73" fmla="*/ 4 h 159"/>
                <a:gd name="T74" fmla="*/ 41 w 134"/>
                <a:gd name="T75" fmla="*/ 4 h 159"/>
                <a:gd name="T76" fmla="*/ 23 w 134"/>
                <a:gd name="T77" fmla="*/ 2 h 159"/>
                <a:gd name="T78" fmla="*/ 13 w 134"/>
                <a:gd name="T79" fmla="*/ 5 h 159"/>
                <a:gd name="T80" fmla="*/ 19 w 134"/>
                <a:gd name="T81" fmla="*/ 12 h 159"/>
                <a:gd name="T82" fmla="*/ 19 w 134"/>
                <a:gd name="T83" fmla="*/ 20 h 159"/>
                <a:gd name="T84" fmla="*/ 22 w 134"/>
                <a:gd name="T85" fmla="*/ 26 h 159"/>
                <a:gd name="T86" fmla="*/ 16 w 134"/>
                <a:gd name="T87" fmla="*/ 32 h 159"/>
                <a:gd name="T88" fmla="*/ 16 w 134"/>
                <a:gd name="T89" fmla="*/ 36 h 159"/>
                <a:gd name="T90" fmla="*/ 20 w 134"/>
                <a:gd name="T91" fmla="*/ 40 h 159"/>
                <a:gd name="T92" fmla="*/ 20 w 134"/>
                <a:gd name="T93" fmla="*/ 44 h 159"/>
                <a:gd name="T94" fmla="*/ 14 w 134"/>
                <a:gd name="T95" fmla="*/ 50 h 159"/>
                <a:gd name="T96" fmla="*/ 11 w 134"/>
                <a:gd name="T97" fmla="*/ 56 h 159"/>
                <a:gd name="T98" fmla="*/ 0 w 134"/>
                <a:gd name="T99" fmla="*/ 68 h 159"/>
                <a:gd name="T100" fmla="*/ 1 w 134"/>
                <a:gd name="T101" fmla="*/ 78 h 159"/>
                <a:gd name="T102" fmla="*/ 1 w 134"/>
                <a:gd name="T103" fmla="*/ 86 h 159"/>
                <a:gd name="T104" fmla="*/ 2 w 134"/>
                <a:gd name="T105" fmla="*/ 97 h 159"/>
                <a:gd name="T106" fmla="*/ 8 w 134"/>
                <a:gd name="T107" fmla="*/ 106 h 159"/>
                <a:gd name="T108" fmla="*/ 14 w 134"/>
                <a:gd name="T109" fmla="*/ 118 h 159"/>
                <a:gd name="T110" fmla="*/ 18 w 134"/>
                <a:gd name="T111" fmla="*/ 132 h 15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34"/>
                <a:gd name="T169" fmla="*/ 0 h 159"/>
                <a:gd name="T170" fmla="*/ 134 w 134"/>
                <a:gd name="T171" fmla="*/ 159 h 15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34" h="159">
                  <a:moveTo>
                    <a:pt x="15" y="110"/>
                  </a:moveTo>
                  <a:lnTo>
                    <a:pt x="21" y="116"/>
                  </a:lnTo>
                  <a:lnTo>
                    <a:pt x="30" y="121"/>
                  </a:lnTo>
                  <a:lnTo>
                    <a:pt x="38" y="124"/>
                  </a:lnTo>
                  <a:lnTo>
                    <a:pt x="44" y="124"/>
                  </a:lnTo>
                  <a:cubicBezTo>
                    <a:pt x="47" y="126"/>
                    <a:pt x="50" y="127"/>
                    <a:pt x="53" y="129"/>
                  </a:cubicBezTo>
                  <a:cubicBezTo>
                    <a:pt x="57" y="132"/>
                    <a:pt x="61" y="135"/>
                    <a:pt x="63" y="139"/>
                  </a:cubicBezTo>
                  <a:cubicBezTo>
                    <a:pt x="64" y="142"/>
                    <a:pt x="61" y="145"/>
                    <a:pt x="62" y="149"/>
                  </a:cubicBezTo>
                  <a:cubicBezTo>
                    <a:pt x="62" y="151"/>
                    <a:pt x="64" y="153"/>
                    <a:pt x="65" y="155"/>
                  </a:cubicBezTo>
                  <a:cubicBezTo>
                    <a:pt x="67" y="156"/>
                    <a:pt x="68" y="156"/>
                    <a:pt x="69" y="157"/>
                  </a:cubicBezTo>
                  <a:cubicBezTo>
                    <a:pt x="71" y="157"/>
                    <a:pt x="74" y="157"/>
                    <a:pt x="76" y="157"/>
                  </a:cubicBezTo>
                  <a:cubicBezTo>
                    <a:pt x="78" y="156"/>
                    <a:pt x="79" y="152"/>
                    <a:pt x="81" y="152"/>
                  </a:cubicBezTo>
                  <a:cubicBezTo>
                    <a:pt x="84" y="153"/>
                    <a:pt x="84" y="158"/>
                    <a:pt x="87" y="159"/>
                  </a:cubicBezTo>
                  <a:cubicBezTo>
                    <a:pt x="90" y="159"/>
                    <a:pt x="92" y="156"/>
                    <a:pt x="94" y="156"/>
                  </a:cubicBezTo>
                  <a:cubicBezTo>
                    <a:pt x="97" y="156"/>
                    <a:pt x="98" y="159"/>
                    <a:pt x="101" y="158"/>
                  </a:cubicBezTo>
                  <a:cubicBezTo>
                    <a:pt x="103" y="157"/>
                    <a:pt x="103" y="154"/>
                    <a:pt x="106" y="153"/>
                  </a:cubicBezTo>
                  <a:cubicBezTo>
                    <a:pt x="107" y="152"/>
                    <a:pt x="109" y="152"/>
                    <a:pt x="110" y="153"/>
                  </a:cubicBezTo>
                  <a:cubicBezTo>
                    <a:pt x="112" y="153"/>
                    <a:pt x="112" y="155"/>
                    <a:pt x="113" y="155"/>
                  </a:cubicBezTo>
                  <a:cubicBezTo>
                    <a:pt x="115" y="154"/>
                    <a:pt x="117" y="153"/>
                    <a:pt x="118" y="152"/>
                  </a:cubicBezTo>
                  <a:cubicBezTo>
                    <a:pt x="120" y="151"/>
                    <a:pt x="123" y="151"/>
                    <a:pt x="124" y="150"/>
                  </a:cubicBezTo>
                  <a:cubicBezTo>
                    <a:pt x="128" y="148"/>
                    <a:pt x="131" y="144"/>
                    <a:pt x="134" y="141"/>
                  </a:cubicBezTo>
                  <a:cubicBezTo>
                    <a:pt x="134" y="139"/>
                    <a:pt x="133" y="138"/>
                    <a:pt x="132" y="136"/>
                  </a:cubicBezTo>
                  <a:cubicBezTo>
                    <a:pt x="131" y="134"/>
                    <a:pt x="129" y="132"/>
                    <a:pt x="129" y="129"/>
                  </a:cubicBezTo>
                  <a:cubicBezTo>
                    <a:pt x="128" y="127"/>
                    <a:pt x="128" y="124"/>
                    <a:pt x="127" y="122"/>
                  </a:cubicBezTo>
                  <a:cubicBezTo>
                    <a:pt x="126" y="118"/>
                    <a:pt x="123" y="114"/>
                    <a:pt x="122" y="110"/>
                  </a:cubicBezTo>
                  <a:cubicBezTo>
                    <a:pt x="122" y="108"/>
                    <a:pt x="123" y="105"/>
                    <a:pt x="123" y="103"/>
                  </a:cubicBezTo>
                  <a:cubicBezTo>
                    <a:pt x="124" y="100"/>
                    <a:pt x="123" y="97"/>
                    <a:pt x="123" y="95"/>
                  </a:cubicBezTo>
                  <a:cubicBezTo>
                    <a:pt x="124" y="93"/>
                    <a:pt x="125" y="92"/>
                    <a:pt x="125" y="90"/>
                  </a:cubicBezTo>
                  <a:cubicBezTo>
                    <a:pt x="124" y="86"/>
                    <a:pt x="123" y="83"/>
                    <a:pt x="121" y="80"/>
                  </a:cubicBezTo>
                  <a:cubicBezTo>
                    <a:pt x="120" y="78"/>
                    <a:pt x="117" y="78"/>
                    <a:pt x="116" y="76"/>
                  </a:cubicBezTo>
                  <a:cubicBezTo>
                    <a:pt x="115" y="74"/>
                    <a:pt x="116" y="72"/>
                    <a:pt x="116" y="70"/>
                  </a:cubicBezTo>
                  <a:cubicBezTo>
                    <a:pt x="117" y="67"/>
                    <a:pt x="118" y="65"/>
                    <a:pt x="119" y="63"/>
                  </a:cubicBezTo>
                  <a:cubicBezTo>
                    <a:pt x="120" y="61"/>
                    <a:pt x="122" y="59"/>
                    <a:pt x="123" y="58"/>
                  </a:cubicBezTo>
                  <a:lnTo>
                    <a:pt x="102" y="39"/>
                  </a:lnTo>
                  <a:lnTo>
                    <a:pt x="101" y="33"/>
                  </a:lnTo>
                  <a:lnTo>
                    <a:pt x="51" y="0"/>
                  </a:lnTo>
                  <a:cubicBezTo>
                    <a:pt x="49" y="1"/>
                    <a:pt x="48" y="2"/>
                    <a:pt x="46" y="3"/>
                  </a:cubicBezTo>
                  <a:cubicBezTo>
                    <a:pt x="42" y="4"/>
                    <a:pt x="38" y="4"/>
                    <a:pt x="34" y="3"/>
                  </a:cubicBezTo>
                  <a:cubicBezTo>
                    <a:pt x="29" y="3"/>
                    <a:pt x="24" y="2"/>
                    <a:pt x="19" y="2"/>
                  </a:cubicBezTo>
                  <a:cubicBezTo>
                    <a:pt x="16" y="2"/>
                    <a:pt x="14" y="4"/>
                    <a:pt x="11" y="4"/>
                  </a:cubicBezTo>
                  <a:cubicBezTo>
                    <a:pt x="13" y="6"/>
                    <a:pt x="15" y="7"/>
                    <a:pt x="16" y="10"/>
                  </a:cubicBezTo>
                  <a:cubicBezTo>
                    <a:pt x="17" y="12"/>
                    <a:pt x="16" y="14"/>
                    <a:pt x="16" y="17"/>
                  </a:cubicBezTo>
                  <a:cubicBezTo>
                    <a:pt x="16" y="18"/>
                    <a:pt x="18" y="20"/>
                    <a:pt x="18" y="22"/>
                  </a:cubicBezTo>
                  <a:cubicBezTo>
                    <a:pt x="17" y="24"/>
                    <a:pt x="14" y="25"/>
                    <a:pt x="13" y="27"/>
                  </a:cubicBezTo>
                  <a:lnTo>
                    <a:pt x="13" y="30"/>
                  </a:lnTo>
                  <a:lnTo>
                    <a:pt x="17" y="33"/>
                  </a:lnTo>
                  <a:lnTo>
                    <a:pt x="17" y="37"/>
                  </a:lnTo>
                  <a:lnTo>
                    <a:pt x="12" y="42"/>
                  </a:lnTo>
                  <a:lnTo>
                    <a:pt x="9" y="47"/>
                  </a:lnTo>
                  <a:lnTo>
                    <a:pt x="0" y="57"/>
                  </a:lnTo>
                  <a:cubicBezTo>
                    <a:pt x="0" y="60"/>
                    <a:pt x="1" y="63"/>
                    <a:pt x="1" y="65"/>
                  </a:cubicBezTo>
                  <a:cubicBezTo>
                    <a:pt x="1" y="68"/>
                    <a:pt x="1" y="70"/>
                    <a:pt x="1" y="72"/>
                  </a:cubicBezTo>
                  <a:cubicBezTo>
                    <a:pt x="1" y="75"/>
                    <a:pt x="1" y="78"/>
                    <a:pt x="2" y="81"/>
                  </a:cubicBezTo>
                  <a:cubicBezTo>
                    <a:pt x="3" y="84"/>
                    <a:pt x="5" y="86"/>
                    <a:pt x="7" y="88"/>
                  </a:cubicBezTo>
                  <a:cubicBezTo>
                    <a:pt x="9" y="92"/>
                    <a:pt x="11" y="95"/>
                    <a:pt x="12" y="98"/>
                  </a:cubicBezTo>
                  <a:cubicBezTo>
                    <a:pt x="14" y="102"/>
                    <a:pt x="14" y="106"/>
                    <a:pt x="15" y="11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7" name="Freeform 2521"/>
            <p:cNvSpPr>
              <a:spLocks noChangeAspect="1"/>
            </p:cNvSpPr>
            <p:nvPr/>
          </p:nvSpPr>
          <p:spPr bwMode="auto">
            <a:xfrm>
              <a:off x="20324891" y="12714099"/>
              <a:ext cx="194151" cy="250381"/>
            </a:xfrm>
            <a:custGeom>
              <a:avLst/>
              <a:gdLst>
                <a:gd name="T0" fmla="*/ 8 w 24"/>
                <a:gd name="T1" fmla="*/ 41 h 34"/>
                <a:gd name="T2" fmla="*/ 6 w 24"/>
                <a:gd name="T3" fmla="*/ 31 h 34"/>
                <a:gd name="T4" fmla="*/ 4 w 24"/>
                <a:gd name="T5" fmla="*/ 16 h 34"/>
                <a:gd name="T6" fmla="*/ 5 w 24"/>
                <a:gd name="T7" fmla="*/ 11 h 34"/>
                <a:gd name="T8" fmla="*/ 0 w 24"/>
                <a:gd name="T9" fmla="*/ 6 h 34"/>
                <a:gd name="T10" fmla="*/ 5 w 24"/>
                <a:gd name="T11" fmla="*/ 5 h 34"/>
                <a:gd name="T12" fmla="*/ 7 w 24"/>
                <a:gd name="T13" fmla="*/ 7 h 34"/>
                <a:gd name="T14" fmla="*/ 12 w 24"/>
                <a:gd name="T15" fmla="*/ 7 h 34"/>
                <a:gd name="T16" fmla="*/ 15 w 24"/>
                <a:gd name="T17" fmla="*/ 1 h 34"/>
                <a:gd name="T18" fmla="*/ 21 w 24"/>
                <a:gd name="T19" fmla="*/ 2 h 34"/>
                <a:gd name="T20" fmla="*/ 24 w 24"/>
                <a:gd name="T21" fmla="*/ 5 h 34"/>
                <a:gd name="T22" fmla="*/ 24 w 24"/>
                <a:gd name="T23" fmla="*/ 8 h 34"/>
                <a:gd name="T24" fmla="*/ 29 w 24"/>
                <a:gd name="T25" fmla="*/ 12 h 34"/>
                <a:gd name="T26" fmla="*/ 29 w 24"/>
                <a:gd name="T27" fmla="*/ 17 h 34"/>
                <a:gd name="T28" fmla="*/ 23 w 24"/>
                <a:gd name="T29" fmla="*/ 23 h 34"/>
                <a:gd name="T30" fmla="*/ 19 w 24"/>
                <a:gd name="T31" fmla="*/ 29 h 34"/>
                <a:gd name="T32" fmla="*/ 8 w 24"/>
                <a:gd name="T33" fmla="*/ 41 h 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
                <a:gd name="T52" fmla="*/ 0 h 34"/>
                <a:gd name="T53" fmla="*/ 24 w 24"/>
                <a:gd name="T54" fmla="*/ 34 h 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 h="34">
                  <a:moveTo>
                    <a:pt x="7" y="34"/>
                  </a:moveTo>
                  <a:cubicBezTo>
                    <a:pt x="6" y="31"/>
                    <a:pt x="5" y="29"/>
                    <a:pt x="5" y="26"/>
                  </a:cubicBezTo>
                  <a:cubicBezTo>
                    <a:pt x="4" y="22"/>
                    <a:pt x="3" y="17"/>
                    <a:pt x="3" y="13"/>
                  </a:cubicBezTo>
                  <a:cubicBezTo>
                    <a:pt x="3" y="12"/>
                    <a:pt x="4" y="11"/>
                    <a:pt x="4" y="9"/>
                  </a:cubicBezTo>
                  <a:cubicBezTo>
                    <a:pt x="3" y="8"/>
                    <a:pt x="2" y="6"/>
                    <a:pt x="0" y="5"/>
                  </a:cubicBezTo>
                  <a:cubicBezTo>
                    <a:pt x="2" y="4"/>
                    <a:pt x="3" y="4"/>
                    <a:pt x="4" y="4"/>
                  </a:cubicBezTo>
                  <a:cubicBezTo>
                    <a:pt x="5" y="4"/>
                    <a:pt x="5" y="6"/>
                    <a:pt x="6" y="6"/>
                  </a:cubicBezTo>
                  <a:cubicBezTo>
                    <a:pt x="7" y="6"/>
                    <a:pt x="9" y="6"/>
                    <a:pt x="10" y="6"/>
                  </a:cubicBezTo>
                  <a:cubicBezTo>
                    <a:pt x="11" y="5"/>
                    <a:pt x="11" y="2"/>
                    <a:pt x="12" y="1"/>
                  </a:cubicBezTo>
                  <a:cubicBezTo>
                    <a:pt x="14" y="0"/>
                    <a:pt x="16" y="1"/>
                    <a:pt x="17" y="2"/>
                  </a:cubicBezTo>
                  <a:cubicBezTo>
                    <a:pt x="19" y="2"/>
                    <a:pt x="19" y="3"/>
                    <a:pt x="20" y="4"/>
                  </a:cubicBezTo>
                  <a:lnTo>
                    <a:pt x="20" y="7"/>
                  </a:lnTo>
                  <a:lnTo>
                    <a:pt x="24" y="10"/>
                  </a:lnTo>
                  <a:lnTo>
                    <a:pt x="24" y="14"/>
                  </a:lnTo>
                  <a:lnTo>
                    <a:pt x="19" y="19"/>
                  </a:lnTo>
                  <a:lnTo>
                    <a:pt x="16" y="24"/>
                  </a:lnTo>
                  <a:lnTo>
                    <a:pt x="7" y="34"/>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8" name="Freeform 2522"/>
            <p:cNvSpPr>
              <a:spLocks noChangeAspect="1"/>
            </p:cNvSpPr>
            <p:nvPr/>
          </p:nvSpPr>
          <p:spPr bwMode="auto">
            <a:xfrm>
              <a:off x="20318185" y="12579753"/>
              <a:ext cx="207535" cy="183200"/>
            </a:xfrm>
            <a:custGeom>
              <a:avLst/>
              <a:gdLst>
                <a:gd name="T0" fmla="*/ 1 w 26"/>
                <a:gd name="T1" fmla="*/ 29 h 25"/>
                <a:gd name="T2" fmla="*/ 0 w 26"/>
                <a:gd name="T3" fmla="*/ 24 h 25"/>
                <a:gd name="T4" fmla="*/ 5 w 26"/>
                <a:gd name="T5" fmla="*/ 10 h 25"/>
                <a:gd name="T6" fmla="*/ 10 w 26"/>
                <a:gd name="T7" fmla="*/ 4 h 25"/>
                <a:gd name="T8" fmla="*/ 17 w 26"/>
                <a:gd name="T9" fmla="*/ 5 h 25"/>
                <a:gd name="T10" fmla="*/ 23 w 26"/>
                <a:gd name="T11" fmla="*/ 0 h 25"/>
                <a:gd name="T12" fmla="*/ 29 w 26"/>
                <a:gd name="T13" fmla="*/ 7 h 25"/>
                <a:gd name="T14" fmla="*/ 29 w 26"/>
                <a:gd name="T15" fmla="*/ 16 h 25"/>
                <a:gd name="T16" fmla="*/ 31 w 26"/>
                <a:gd name="T17" fmla="*/ 22 h 25"/>
                <a:gd name="T18" fmla="*/ 25 w 26"/>
                <a:gd name="T19" fmla="*/ 28 h 25"/>
                <a:gd name="T20" fmla="*/ 21 w 26"/>
                <a:gd name="T21" fmla="*/ 25 h 25"/>
                <a:gd name="T22" fmla="*/ 16 w 26"/>
                <a:gd name="T23" fmla="*/ 24 h 25"/>
                <a:gd name="T24" fmla="*/ 13 w 26"/>
                <a:gd name="T25" fmla="*/ 30 h 25"/>
                <a:gd name="T26" fmla="*/ 8 w 26"/>
                <a:gd name="T27" fmla="*/ 30 h 25"/>
                <a:gd name="T28" fmla="*/ 6 w 26"/>
                <a:gd name="T29" fmla="*/ 28 h 25"/>
                <a:gd name="T30" fmla="*/ 1 w 26"/>
                <a:gd name="T31" fmla="*/ 29 h 2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6"/>
                <a:gd name="T49" fmla="*/ 0 h 25"/>
                <a:gd name="T50" fmla="*/ 26 w 26"/>
                <a:gd name="T51" fmla="*/ 25 h 2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6" h="25">
                  <a:moveTo>
                    <a:pt x="1" y="24"/>
                  </a:moveTo>
                  <a:cubicBezTo>
                    <a:pt x="1" y="22"/>
                    <a:pt x="0" y="21"/>
                    <a:pt x="0" y="20"/>
                  </a:cubicBezTo>
                  <a:cubicBezTo>
                    <a:pt x="1" y="16"/>
                    <a:pt x="3" y="12"/>
                    <a:pt x="4" y="8"/>
                  </a:cubicBezTo>
                  <a:cubicBezTo>
                    <a:pt x="5" y="6"/>
                    <a:pt x="7" y="5"/>
                    <a:pt x="8" y="3"/>
                  </a:cubicBezTo>
                  <a:cubicBezTo>
                    <a:pt x="10" y="4"/>
                    <a:pt x="12" y="5"/>
                    <a:pt x="14" y="4"/>
                  </a:cubicBezTo>
                  <a:cubicBezTo>
                    <a:pt x="17" y="4"/>
                    <a:pt x="18" y="1"/>
                    <a:pt x="19" y="0"/>
                  </a:cubicBezTo>
                  <a:cubicBezTo>
                    <a:pt x="21" y="2"/>
                    <a:pt x="23" y="3"/>
                    <a:pt x="24" y="6"/>
                  </a:cubicBezTo>
                  <a:cubicBezTo>
                    <a:pt x="25" y="8"/>
                    <a:pt x="24" y="10"/>
                    <a:pt x="24" y="13"/>
                  </a:cubicBezTo>
                  <a:cubicBezTo>
                    <a:pt x="24" y="14"/>
                    <a:pt x="26" y="16"/>
                    <a:pt x="26" y="18"/>
                  </a:cubicBezTo>
                  <a:cubicBezTo>
                    <a:pt x="25" y="20"/>
                    <a:pt x="22" y="21"/>
                    <a:pt x="21" y="23"/>
                  </a:cubicBezTo>
                  <a:cubicBezTo>
                    <a:pt x="20" y="22"/>
                    <a:pt x="20" y="21"/>
                    <a:pt x="18" y="21"/>
                  </a:cubicBezTo>
                  <a:cubicBezTo>
                    <a:pt x="17" y="20"/>
                    <a:pt x="15" y="19"/>
                    <a:pt x="13" y="20"/>
                  </a:cubicBezTo>
                  <a:cubicBezTo>
                    <a:pt x="12" y="21"/>
                    <a:pt x="12" y="24"/>
                    <a:pt x="11" y="25"/>
                  </a:cubicBezTo>
                  <a:cubicBezTo>
                    <a:pt x="10" y="25"/>
                    <a:pt x="8" y="25"/>
                    <a:pt x="7" y="25"/>
                  </a:cubicBezTo>
                  <a:cubicBezTo>
                    <a:pt x="6" y="25"/>
                    <a:pt x="6" y="23"/>
                    <a:pt x="5" y="23"/>
                  </a:cubicBezTo>
                  <a:cubicBezTo>
                    <a:pt x="4" y="23"/>
                    <a:pt x="3" y="23"/>
                    <a:pt x="1" y="2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79" name="Freeform 2523"/>
            <p:cNvSpPr>
              <a:spLocks noChangeAspect="1"/>
            </p:cNvSpPr>
            <p:nvPr/>
          </p:nvSpPr>
          <p:spPr bwMode="auto">
            <a:xfrm>
              <a:off x="18597656" y="12933943"/>
              <a:ext cx="113809" cy="158771"/>
            </a:xfrm>
            <a:custGeom>
              <a:avLst/>
              <a:gdLst>
                <a:gd name="T0" fmla="*/ 4 w 14"/>
                <a:gd name="T1" fmla="*/ 25 h 21"/>
                <a:gd name="T2" fmla="*/ 4 w 14"/>
                <a:gd name="T3" fmla="*/ 17 h 21"/>
                <a:gd name="T4" fmla="*/ 0 w 14"/>
                <a:gd name="T5" fmla="*/ 10 h 21"/>
                <a:gd name="T6" fmla="*/ 12 w 14"/>
                <a:gd name="T7" fmla="*/ 1 h 21"/>
                <a:gd name="T8" fmla="*/ 17 w 14"/>
                <a:gd name="T9" fmla="*/ 5 h 21"/>
                <a:gd name="T10" fmla="*/ 7 w 14"/>
                <a:gd name="T11" fmla="*/ 11 h 21"/>
                <a:gd name="T12" fmla="*/ 9 w 14"/>
                <a:gd name="T13" fmla="*/ 24 h 21"/>
                <a:gd name="T14" fmla="*/ 4 w 14"/>
                <a:gd name="T15" fmla="*/ 25 h 21"/>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1"/>
                <a:gd name="T26" fmla="*/ 14 w 14"/>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1">
                  <a:moveTo>
                    <a:pt x="3" y="20"/>
                  </a:moveTo>
                  <a:cubicBezTo>
                    <a:pt x="3" y="18"/>
                    <a:pt x="3" y="16"/>
                    <a:pt x="3" y="14"/>
                  </a:cubicBezTo>
                  <a:cubicBezTo>
                    <a:pt x="2" y="12"/>
                    <a:pt x="1" y="10"/>
                    <a:pt x="0" y="8"/>
                  </a:cubicBezTo>
                  <a:cubicBezTo>
                    <a:pt x="3" y="6"/>
                    <a:pt x="6" y="2"/>
                    <a:pt x="10" y="1"/>
                  </a:cubicBezTo>
                  <a:cubicBezTo>
                    <a:pt x="11" y="0"/>
                    <a:pt x="13" y="3"/>
                    <a:pt x="14" y="4"/>
                  </a:cubicBezTo>
                  <a:cubicBezTo>
                    <a:pt x="11" y="5"/>
                    <a:pt x="8" y="7"/>
                    <a:pt x="6" y="9"/>
                  </a:cubicBezTo>
                  <a:cubicBezTo>
                    <a:pt x="5" y="12"/>
                    <a:pt x="8" y="16"/>
                    <a:pt x="7" y="19"/>
                  </a:cubicBezTo>
                  <a:cubicBezTo>
                    <a:pt x="6" y="21"/>
                    <a:pt x="4" y="20"/>
                    <a:pt x="3" y="2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0" name="Freeform 2524"/>
            <p:cNvSpPr>
              <a:spLocks noChangeAspect="1"/>
            </p:cNvSpPr>
            <p:nvPr/>
          </p:nvSpPr>
          <p:spPr bwMode="auto">
            <a:xfrm>
              <a:off x="18624440" y="11908023"/>
              <a:ext cx="1934767" cy="2021318"/>
            </a:xfrm>
            <a:custGeom>
              <a:avLst/>
              <a:gdLst>
                <a:gd name="T0" fmla="*/ 22 w 241"/>
                <a:gd name="T1" fmla="*/ 171 h 275"/>
                <a:gd name="T2" fmla="*/ 40 w 241"/>
                <a:gd name="T3" fmla="*/ 175 h 275"/>
                <a:gd name="T4" fmla="*/ 61 w 241"/>
                <a:gd name="T5" fmla="*/ 146 h 275"/>
                <a:gd name="T6" fmla="*/ 71 w 241"/>
                <a:gd name="T7" fmla="*/ 114 h 275"/>
                <a:gd name="T8" fmla="*/ 86 w 241"/>
                <a:gd name="T9" fmla="*/ 102 h 275"/>
                <a:gd name="T10" fmla="*/ 88 w 241"/>
                <a:gd name="T11" fmla="*/ 65 h 275"/>
                <a:gd name="T12" fmla="*/ 97 w 241"/>
                <a:gd name="T13" fmla="*/ 29 h 275"/>
                <a:gd name="T14" fmla="*/ 107 w 241"/>
                <a:gd name="T15" fmla="*/ 4 h 275"/>
                <a:gd name="T16" fmla="*/ 137 w 241"/>
                <a:gd name="T17" fmla="*/ 16 h 275"/>
                <a:gd name="T18" fmla="*/ 162 w 241"/>
                <a:gd name="T19" fmla="*/ 7 h 275"/>
                <a:gd name="T20" fmla="*/ 186 w 241"/>
                <a:gd name="T21" fmla="*/ 2 h 275"/>
                <a:gd name="T22" fmla="*/ 200 w 241"/>
                <a:gd name="T23" fmla="*/ 0 h 275"/>
                <a:gd name="T24" fmla="*/ 216 w 241"/>
                <a:gd name="T25" fmla="*/ 7 h 275"/>
                <a:gd name="T26" fmla="*/ 236 w 241"/>
                <a:gd name="T27" fmla="*/ 11 h 275"/>
                <a:gd name="T28" fmla="*/ 257 w 241"/>
                <a:gd name="T29" fmla="*/ 12 h 275"/>
                <a:gd name="T30" fmla="*/ 276 w 241"/>
                <a:gd name="T31" fmla="*/ 28 h 275"/>
                <a:gd name="T32" fmla="*/ 279 w 241"/>
                <a:gd name="T33" fmla="*/ 40 h 275"/>
                <a:gd name="T34" fmla="*/ 289 w 241"/>
                <a:gd name="T35" fmla="*/ 54 h 275"/>
                <a:gd name="T36" fmla="*/ 276 w 241"/>
                <a:gd name="T37" fmla="*/ 70 h 275"/>
                <a:gd name="T38" fmla="*/ 265 w 241"/>
                <a:gd name="T39" fmla="*/ 93 h 275"/>
                <a:gd name="T40" fmla="*/ 258 w 241"/>
                <a:gd name="T41" fmla="*/ 119 h 275"/>
                <a:gd name="T42" fmla="*/ 259 w 241"/>
                <a:gd name="T43" fmla="*/ 143 h 275"/>
                <a:gd name="T44" fmla="*/ 263 w 241"/>
                <a:gd name="T45" fmla="*/ 173 h 275"/>
                <a:gd name="T46" fmla="*/ 265 w 241"/>
                <a:gd name="T47" fmla="*/ 202 h 275"/>
                <a:gd name="T48" fmla="*/ 281 w 241"/>
                <a:gd name="T49" fmla="*/ 237 h 275"/>
                <a:gd name="T50" fmla="*/ 251 w 241"/>
                <a:gd name="T51" fmla="*/ 264 h 275"/>
                <a:gd name="T52" fmla="*/ 247 w 241"/>
                <a:gd name="T53" fmla="*/ 300 h 275"/>
                <a:gd name="T54" fmla="*/ 266 w 241"/>
                <a:gd name="T55" fmla="*/ 307 h 275"/>
                <a:gd name="T56" fmla="*/ 245 w 241"/>
                <a:gd name="T57" fmla="*/ 315 h 275"/>
                <a:gd name="T58" fmla="*/ 223 w 241"/>
                <a:gd name="T59" fmla="*/ 294 h 275"/>
                <a:gd name="T60" fmla="*/ 197 w 241"/>
                <a:gd name="T61" fmla="*/ 292 h 275"/>
                <a:gd name="T62" fmla="*/ 176 w 241"/>
                <a:gd name="T63" fmla="*/ 286 h 275"/>
                <a:gd name="T64" fmla="*/ 151 w 241"/>
                <a:gd name="T65" fmla="*/ 290 h 275"/>
                <a:gd name="T66" fmla="*/ 152 w 241"/>
                <a:gd name="T67" fmla="*/ 266 h 275"/>
                <a:gd name="T68" fmla="*/ 144 w 241"/>
                <a:gd name="T69" fmla="*/ 229 h 275"/>
                <a:gd name="T70" fmla="*/ 128 w 241"/>
                <a:gd name="T71" fmla="*/ 218 h 275"/>
                <a:gd name="T72" fmla="*/ 113 w 241"/>
                <a:gd name="T73" fmla="*/ 217 h 275"/>
                <a:gd name="T74" fmla="*/ 109 w 241"/>
                <a:gd name="T75" fmla="*/ 232 h 275"/>
                <a:gd name="T76" fmla="*/ 79 w 241"/>
                <a:gd name="T77" fmla="*/ 232 h 275"/>
                <a:gd name="T78" fmla="*/ 68 w 241"/>
                <a:gd name="T79" fmla="*/ 200 h 275"/>
                <a:gd name="T80" fmla="*/ 10 w 241"/>
                <a:gd name="T81" fmla="*/ 194 h 275"/>
                <a:gd name="T82" fmla="*/ 5 w 241"/>
                <a:gd name="T83" fmla="*/ 191 h 27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41"/>
                <a:gd name="T127" fmla="*/ 0 h 275"/>
                <a:gd name="T128" fmla="*/ 241 w 241"/>
                <a:gd name="T129" fmla="*/ 275 h 27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41" h="275">
                  <a:moveTo>
                    <a:pt x="11" y="144"/>
                  </a:moveTo>
                  <a:cubicBezTo>
                    <a:pt x="12" y="144"/>
                    <a:pt x="14" y="147"/>
                    <a:pt x="16" y="147"/>
                  </a:cubicBezTo>
                  <a:cubicBezTo>
                    <a:pt x="17" y="146"/>
                    <a:pt x="17" y="143"/>
                    <a:pt x="18" y="142"/>
                  </a:cubicBezTo>
                  <a:cubicBezTo>
                    <a:pt x="21" y="140"/>
                    <a:pt x="24" y="138"/>
                    <a:pt x="27" y="138"/>
                  </a:cubicBezTo>
                  <a:cubicBezTo>
                    <a:pt x="29" y="138"/>
                    <a:pt x="26" y="142"/>
                    <a:pt x="27" y="144"/>
                  </a:cubicBezTo>
                  <a:cubicBezTo>
                    <a:pt x="28" y="145"/>
                    <a:pt x="31" y="146"/>
                    <a:pt x="33" y="145"/>
                  </a:cubicBezTo>
                  <a:cubicBezTo>
                    <a:pt x="36" y="144"/>
                    <a:pt x="36" y="140"/>
                    <a:pt x="38" y="138"/>
                  </a:cubicBezTo>
                  <a:cubicBezTo>
                    <a:pt x="40" y="136"/>
                    <a:pt x="45" y="137"/>
                    <a:pt x="47" y="134"/>
                  </a:cubicBezTo>
                  <a:cubicBezTo>
                    <a:pt x="49" y="130"/>
                    <a:pt x="50" y="126"/>
                    <a:pt x="51" y="121"/>
                  </a:cubicBezTo>
                  <a:cubicBezTo>
                    <a:pt x="52" y="117"/>
                    <a:pt x="49" y="113"/>
                    <a:pt x="50" y="110"/>
                  </a:cubicBezTo>
                  <a:cubicBezTo>
                    <a:pt x="51" y="106"/>
                    <a:pt x="55" y="104"/>
                    <a:pt x="57" y="101"/>
                  </a:cubicBezTo>
                  <a:cubicBezTo>
                    <a:pt x="58" y="99"/>
                    <a:pt x="57" y="96"/>
                    <a:pt x="59" y="95"/>
                  </a:cubicBezTo>
                  <a:cubicBezTo>
                    <a:pt x="61" y="93"/>
                    <a:pt x="64" y="94"/>
                    <a:pt x="66" y="93"/>
                  </a:cubicBezTo>
                  <a:cubicBezTo>
                    <a:pt x="67" y="92"/>
                    <a:pt x="65" y="89"/>
                    <a:pt x="66" y="88"/>
                  </a:cubicBezTo>
                  <a:cubicBezTo>
                    <a:pt x="67" y="87"/>
                    <a:pt x="71" y="87"/>
                    <a:pt x="72" y="85"/>
                  </a:cubicBezTo>
                  <a:cubicBezTo>
                    <a:pt x="73" y="82"/>
                    <a:pt x="71" y="78"/>
                    <a:pt x="72" y="75"/>
                  </a:cubicBezTo>
                  <a:cubicBezTo>
                    <a:pt x="72" y="71"/>
                    <a:pt x="72" y="67"/>
                    <a:pt x="72" y="63"/>
                  </a:cubicBezTo>
                  <a:cubicBezTo>
                    <a:pt x="72" y="60"/>
                    <a:pt x="73" y="57"/>
                    <a:pt x="73" y="54"/>
                  </a:cubicBezTo>
                  <a:cubicBezTo>
                    <a:pt x="74" y="49"/>
                    <a:pt x="75" y="45"/>
                    <a:pt x="77" y="41"/>
                  </a:cubicBezTo>
                  <a:cubicBezTo>
                    <a:pt x="78" y="37"/>
                    <a:pt x="81" y="34"/>
                    <a:pt x="81" y="30"/>
                  </a:cubicBezTo>
                  <a:cubicBezTo>
                    <a:pt x="82" y="28"/>
                    <a:pt x="81" y="26"/>
                    <a:pt x="81" y="24"/>
                  </a:cubicBezTo>
                  <a:cubicBezTo>
                    <a:pt x="81" y="21"/>
                    <a:pt x="80" y="18"/>
                    <a:pt x="81" y="14"/>
                  </a:cubicBezTo>
                  <a:cubicBezTo>
                    <a:pt x="81" y="12"/>
                    <a:pt x="83" y="9"/>
                    <a:pt x="84" y="7"/>
                  </a:cubicBezTo>
                  <a:cubicBezTo>
                    <a:pt x="85" y="5"/>
                    <a:pt x="87" y="4"/>
                    <a:pt x="89" y="3"/>
                  </a:cubicBezTo>
                  <a:cubicBezTo>
                    <a:pt x="90" y="3"/>
                    <a:pt x="93" y="2"/>
                    <a:pt x="94" y="3"/>
                  </a:cubicBezTo>
                  <a:cubicBezTo>
                    <a:pt x="98" y="5"/>
                    <a:pt x="101" y="9"/>
                    <a:pt x="105" y="11"/>
                  </a:cubicBezTo>
                  <a:cubicBezTo>
                    <a:pt x="108" y="13"/>
                    <a:pt x="111" y="12"/>
                    <a:pt x="114" y="13"/>
                  </a:cubicBezTo>
                  <a:cubicBezTo>
                    <a:pt x="119" y="14"/>
                    <a:pt x="123" y="17"/>
                    <a:pt x="127" y="16"/>
                  </a:cubicBezTo>
                  <a:cubicBezTo>
                    <a:pt x="130" y="16"/>
                    <a:pt x="130" y="11"/>
                    <a:pt x="131" y="9"/>
                  </a:cubicBezTo>
                  <a:cubicBezTo>
                    <a:pt x="132" y="8"/>
                    <a:pt x="134" y="6"/>
                    <a:pt x="135" y="6"/>
                  </a:cubicBezTo>
                  <a:cubicBezTo>
                    <a:pt x="138" y="6"/>
                    <a:pt x="140" y="9"/>
                    <a:pt x="142" y="9"/>
                  </a:cubicBezTo>
                  <a:cubicBezTo>
                    <a:pt x="145" y="9"/>
                    <a:pt x="149" y="7"/>
                    <a:pt x="152" y="6"/>
                  </a:cubicBezTo>
                  <a:cubicBezTo>
                    <a:pt x="153" y="5"/>
                    <a:pt x="154" y="2"/>
                    <a:pt x="155" y="2"/>
                  </a:cubicBezTo>
                  <a:cubicBezTo>
                    <a:pt x="157" y="2"/>
                    <a:pt x="157" y="5"/>
                    <a:pt x="158" y="5"/>
                  </a:cubicBezTo>
                  <a:cubicBezTo>
                    <a:pt x="160" y="6"/>
                    <a:pt x="162" y="6"/>
                    <a:pt x="164" y="5"/>
                  </a:cubicBezTo>
                  <a:cubicBezTo>
                    <a:pt x="166" y="4"/>
                    <a:pt x="165" y="0"/>
                    <a:pt x="167" y="0"/>
                  </a:cubicBezTo>
                  <a:cubicBezTo>
                    <a:pt x="170" y="0"/>
                    <a:pt x="171" y="4"/>
                    <a:pt x="173" y="4"/>
                  </a:cubicBezTo>
                  <a:cubicBezTo>
                    <a:pt x="175" y="4"/>
                    <a:pt x="176" y="2"/>
                    <a:pt x="177" y="2"/>
                  </a:cubicBezTo>
                  <a:cubicBezTo>
                    <a:pt x="179" y="2"/>
                    <a:pt x="178" y="6"/>
                    <a:pt x="180" y="6"/>
                  </a:cubicBezTo>
                  <a:cubicBezTo>
                    <a:pt x="183" y="5"/>
                    <a:pt x="184" y="2"/>
                    <a:pt x="187" y="2"/>
                  </a:cubicBezTo>
                  <a:cubicBezTo>
                    <a:pt x="188" y="2"/>
                    <a:pt x="190" y="4"/>
                    <a:pt x="191" y="5"/>
                  </a:cubicBezTo>
                  <a:cubicBezTo>
                    <a:pt x="193" y="6"/>
                    <a:pt x="195" y="8"/>
                    <a:pt x="197" y="9"/>
                  </a:cubicBezTo>
                  <a:cubicBezTo>
                    <a:pt x="199" y="10"/>
                    <a:pt x="202" y="12"/>
                    <a:pt x="204" y="12"/>
                  </a:cubicBezTo>
                  <a:cubicBezTo>
                    <a:pt x="206" y="12"/>
                    <a:pt x="207" y="10"/>
                    <a:pt x="208" y="10"/>
                  </a:cubicBezTo>
                  <a:cubicBezTo>
                    <a:pt x="210" y="9"/>
                    <a:pt x="212" y="10"/>
                    <a:pt x="214" y="10"/>
                  </a:cubicBezTo>
                  <a:cubicBezTo>
                    <a:pt x="216" y="9"/>
                    <a:pt x="216" y="7"/>
                    <a:pt x="218" y="7"/>
                  </a:cubicBezTo>
                  <a:cubicBezTo>
                    <a:pt x="221" y="9"/>
                    <a:pt x="224" y="13"/>
                    <a:pt x="226" y="17"/>
                  </a:cubicBezTo>
                  <a:cubicBezTo>
                    <a:pt x="228" y="18"/>
                    <a:pt x="228" y="21"/>
                    <a:pt x="230" y="23"/>
                  </a:cubicBezTo>
                  <a:cubicBezTo>
                    <a:pt x="231" y="24"/>
                    <a:pt x="232" y="25"/>
                    <a:pt x="233" y="26"/>
                  </a:cubicBezTo>
                  <a:cubicBezTo>
                    <a:pt x="234" y="27"/>
                    <a:pt x="236" y="29"/>
                    <a:pt x="235" y="30"/>
                  </a:cubicBezTo>
                  <a:cubicBezTo>
                    <a:pt x="235" y="31"/>
                    <a:pt x="233" y="32"/>
                    <a:pt x="233" y="33"/>
                  </a:cubicBezTo>
                  <a:cubicBezTo>
                    <a:pt x="233" y="35"/>
                    <a:pt x="236" y="35"/>
                    <a:pt x="237" y="36"/>
                  </a:cubicBezTo>
                  <a:cubicBezTo>
                    <a:pt x="237" y="39"/>
                    <a:pt x="234" y="41"/>
                    <a:pt x="235" y="43"/>
                  </a:cubicBezTo>
                  <a:cubicBezTo>
                    <a:pt x="236" y="44"/>
                    <a:pt x="240" y="43"/>
                    <a:pt x="241" y="45"/>
                  </a:cubicBezTo>
                  <a:cubicBezTo>
                    <a:pt x="241" y="47"/>
                    <a:pt x="237" y="47"/>
                    <a:pt x="236" y="49"/>
                  </a:cubicBezTo>
                  <a:cubicBezTo>
                    <a:pt x="234" y="50"/>
                    <a:pt x="232" y="51"/>
                    <a:pt x="231" y="53"/>
                  </a:cubicBezTo>
                  <a:cubicBezTo>
                    <a:pt x="230" y="54"/>
                    <a:pt x="231" y="56"/>
                    <a:pt x="230" y="58"/>
                  </a:cubicBezTo>
                  <a:cubicBezTo>
                    <a:pt x="229" y="59"/>
                    <a:pt x="227" y="59"/>
                    <a:pt x="227" y="61"/>
                  </a:cubicBezTo>
                  <a:cubicBezTo>
                    <a:pt x="225" y="63"/>
                    <a:pt x="225" y="65"/>
                    <a:pt x="224" y="68"/>
                  </a:cubicBezTo>
                  <a:cubicBezTo>
                    <a:pt x="223" y="71"/>
                    <a:pt x="222" y="74"/>
                    <a:pt x="221" y="77"/>
                  </a:cubicBezTo>
                  <a:cubicBezTo>
                    <a:pt x="220" y="79"/>
                    <a:pt x="220" y="81"/>
                    <a:pt x="220" y="83"/>
                  </a:cubicBezTo>
                  <a:cubicBezTo>
                    <a:pt x="220" y="87"/>
                    <a:pt x="219" y="90"/>
                    <a:pt x="219" y="94"/>
                  </a:cubicBezTo>
                  <a:cubicBezTo>
                    <a:pt x="218" y="96"/>
                    <a:pt x="216" y="97"/>
                    <a:pt x="215" y="99"/>
                  </a:cubicBezTo>
                  <a:cubicBezTo>
                    <a:pt x="214" y="103"/>
                    <a:pt x="212" y="107"/>
                    <a:pt x="211" y="111"/>
                  </a:cubicBezTo>
                  <a:cubicBezTo>
                    <a:pt x="211" y="112"/>
                    <a:pt x="212" y="113"/>
                    <a:pt x="212" y="115"/>
                  </a:cubicBezTo>
                  <a:cubicBezTo>
                    <a:pt x="214" y="116"/>
                    <a:pt x="215" y="118"/>
                    <a:pt x="216" y="119"/>
                  </a:cubicBezTo>
                  <a:cubicBezTo>
                    <a:pt x="216" y="121"/>
                    <a:pt x="215" y="122"/>
                    <a:pt x="215" y="123"/>
                  </a:cubicBezTo>
                  <a:cubicBezTo>
                    <a:pt x="215" y="127"/>
                    <a:pt x="216" y="132"/>
                    <a:pt x="217" y="136"/>
                  </a:cubicBezTo>
                  <a:cubicBezTo>
                    <a:pt x="217" y="139"/>
                    <a:pt x="218" y="141"/>
                    <a:pt x="219" y="144"/>
                  </a:cubicBezTo>
                  <a:cubicBezTo>
                    <a:pt x="219" y="147"/>
                    <a:pt x="220" y="150"/>
                    <a:pt x="220" y="152"/>
                  </a:cubicBezTo>
                  <a:cubicBezTo>
                    <a:pt x="220" y="155"/>
                    <a:pt x="220" y="157"/>
                    <a:pt x="220" y="159"/>
                  </a:cubicBezTo>
                  <a:cubicBezTo>
                    <a:pt x="220" y="162"/>
                    <a:pt x="220" y="165"/>
                    <a:pt x="221" y="168"/>
                  </a:cubicBezTo>
                  <a:cubicBezTo>
                    <a:pt x="222" y="171"/>
                    <a:pt x="224" y="173"/>
                    <a:pt x="226" y="175"/>
                  </a:cubicBezTo>
                  <a:cubicBezTo>
                    <a:pt x="228" y="179"/>
                    <a:pt x="230" y="182"/>
                    <a:pt x="231" y="185"/>
                  </a:cubicBezTo>
                  <a:cubicBezTo>
                    <a:pt x="233" y="189"/>
                    <a:pt x="233" y="193"/>
                    <a:pt x="234" y="197"/>
                  </a:cubicBezTo>
                  <a:cubicBezTo>
                    <a:pt x="226" y="198"/>
                    <a:pt x="218" y="195"/>
                    <a:pt x="211" y="198"/>
                  </a:cubicBezTo>
                  <a:cubicBezTo>
                    <a:pt x="207" y="201"/>
                    <a:pt x="208" y="208"/>
                    <a:pt x="207" y="212"/>
                  </a:cubicBezTo>
                  <a:cubicBezTo>
                    <a:pt x="207" y="215"/>
                    <a:pt x="209" y="216"/>
                    <a:pt x="209" y="219"/>
                  </a:cubicBezTo>
                  <a:cubicBezTo>
                    <a:pt x="209" y="223"/>
                    <a:pt x="208" y="228"/>
                    <a:pt x="207" y="233"/>
                  </a:cubicBezTo>
                  <a:cubicBezTo>
                    <a:pt x="207" y="235"/>
                    <a:pt x="205" y="237"/>
                    <a:pt x="205" y="239"/>
                  </a:cubicBezTo>
                  <a:cubicBezTo>
                    <a:pt x="205" y="243"/>
                    <a:pt x="205" y="246"/>
                    <a:pt x="206" y="249"/>
                  </a:cubicBezTo>
                  <a:cubicBezTo>
                    <a:pt x="208" y="252"/>
                    <a:pt x="211" y="255"/>
                    <a:pt x="214" y="256"/>
                  </a:cubicBezTo>
                  <a:cubicBezTo>
                    <a:pt x="215" y="257"/>
                    <a:pt x="216" y="257"/>
                    <a:pt x="218" y="257"/>
                  </a:cubicBezTo>
                  <a:cubicBezTo>
                    <a:pt x="219" y="257"/>
                    <a:pt x="223" y="254"/>
                    <a:pt x="222" y="255"/>
                  </a:cubicBezTo>
                  <a:cubicBezTo>
                    <a:pt x="221" y="260"/>
                    <a:pt x="221" y="267"/>
                    <a:pt x="220" y="272"/>
                  </a:cubicBezTo>
                  <a:cubicBezTo>
                    <a:pt x="219" y="275"/>
                    <a:pt x="214" y="274"/>
                    <a:pt x="212" y="273"/>
                  </a:cubicBezTo>
                  <a:cubicBezTo>
                    <a:pt x="208" y="271"/>
                    <a:pt x="207" y="266"/>
                    <a:pt x="204" y="262"/>
                  </a:cubicBezTo>
                  <a:cubicBezTo>
                    <a:pt x="201" y="260"/>
                    <a:pt x="199" y="257"/>
                    <a:pt x="197" y="255"/>
                  </a:cubicBezTo>
                  <a:cubicBezTo>
                    <a:pt x="195" y="253"/>
                    <a:pt x="193" y="252"/>
                    <a:pt x="191" y="250"/>
                  </a:cubicBezTo>
                  <a:cubicBezTo>
                    <a:pt x="189" y="248"/>
                    <a:pt x="189" y="244"/>
                    <a:pt x="186" y="244"/>
                  </a:cubicBezTo>
                  <a:cubicBezTo>
                    <a:pt x="183" y="244"/>
                    <a:pt x="183" y="249"/>
                    <a:pt x="181" y="250"/>
                  </a:cubicBezTo>
                  <a:cubicBezTo>
                    <a:pt x="177" y="250"/>
                    <a:pt x="173" y="249"/>
                    <a:pt x="169" y="247"/>
                  </a:cubicBezTo>
                  <a:cubicBezTo>
                    <a:pt x="167" y="247"/>
                    <a:pt x="166" y="245"/>
                    <a:pt x="164" y="243"/>
                  </a:cubicBezTo>
                  <a:cubicBezTo>
                    <a:pt x="164" y="242"/>
                    <a:pt x="164" y="240"/>
                    <a:pt x="163" y="240"/>
                  </a:cubicBezTo>
                  <a:cubicBezTo>
                    <a:pt x="160" y="240"/>
                    <a:pt x="157" y="243"/>
                    <a:pt x="154" y="243"/>
                  </a:cubicBezTo>
                  <a:cubicBezTo>
                    <a:pt x="151" y="242"/>
                    <a:pt x="150" y="240"/>
                    <a:pt x="147" y="238"/>
                  </a:cubicBezTo>
                  <a:cubicBezTo>
                    <a:pt x="147" y="237"/>
                    <a:pt x="147" y="236"/>
                    <a:pt x="146" y="236"/>
                  </a:cubicBezTo>
                  <a:cubicBezTo>
                    <a:pt x="143" y="236"/>
                    <a:pt x="139" y="237"/>
                    <a:pt x="136" y="238"/>
                  </a:cubicBezTo>
                  <a:cubicBezTo>
                    <a:pt x="133" y="239"/>
                    <a:pt x="129" y="241"/>
                    <a:pt x="126" y="241"/>
                  </a:cubicBezTo>
                  <a:cubicBezTo>
                    <a:pt x="124" y="241"/>
                    <a:pt x="125" y="239"/>
                    <a:pt x="126" y="237"/>
                  </a:cubicBezTo>
                  <a:cubicBezTo>
                    <a:pt x="126" y="236"/>
                    <a:pt x="127" y="234"/>
                    <a:pt x="127" y="232"/>
                  </a:cubicBezTo>
                  <a:cubicBezTo>
                    <a:pt x="127" y="228"/>
                    <a:pt x="128" y="224"/>
                    <a:pt x="127" y="221"/>
                  </a:cubicBezTo>
                  <a:cubicBezTo>
                    <a:pt x="126" y="218"/>
                    <a:pt x="121" y="218"/>
                    <a:pt x="121" y="215"/>
                  </a:cubicBezTo>
                  <a:cubicBezTo>
                    <a:pt x="120" y="210"/>
                    <a:pt x="122" y="203"/>
                    <a:pt x="122" y="197"/>
                  </a:cubicBezTo>
                  <a:cubicBezTo>
                    <a:pt x="122" y="195"/>
                    <a:pt x="121" y="193"/>
                    <a:pt x="120" y="190"/>
                  </a:cubicBezTo>
                  <a:cubicBezTo>
                    <a:pt x="120" y="189"/>
                    <a:pt x="122" y="188"/>
                    <a:pt x="121" y="186"/>
                  </a:cubicBezTo>
                  <a:cubicBezTo>
                    <a:pt x="121" y="184"/>
                    <a:pt x="121" y="181"/>
                    <a:pt x="119" y="180"/>
                  </a:cubicBezTo>
                  <a:cubicBezTo>
                    <a:pt x="115" y="178"/>
                    <a:pt x="111" y="181"/>
                    <a:pt x="107" y="181"/>
                  </a:cubicBezTo>
                  <a:cubicBezTo>
                    <a:pt x="106" y="180"/>
                    <a:pt x="106" y="178"/>
                    <a:pt x="105" y="178"/>
                  </a:cubicBezTo>
                  <a:cubicBezTo>
                    <a:pt x="104" y="177"/>
                    <a:pt x="103" y="178"/>
                    <a:pt x="102" y="178"/>
                  </a:cubicBezTo>
                  <a:cubicBezTo>
                    <a:pt x="99" y="178"/>
                    <a:pt x="96" y="178"/>
                    <a:pt x="94" y="180"/>
                  </a:cubicBezTo>
                  <a:cubicBezTo>
                    <a:pt x="92" y="181"/>
                    <a:pt x="94" y="184"/>
                    <a:pt x="93" y="186"/>
                  </a:cubicBezTo>
                  <a:cubicBezTo>
                    <a:pt x="93" y="187"/>
                    <a:pt x="92" y="188"/>
                    <a:pt x="92" y="189"/>
                  </a:cubicBezTo>
                  <a:cubicBezTo>
                    <a:pt x="91" y="190"/>
                    <a:pt x="92" y="192"/>
                    <a:pt x="91" y="193"/>
                  </a:cubicBezTo>
                  <a:cubicBezTo>
                    <a:pt x="89" y="194"/>
                    <a:pt x="87" y="193"/>
                    <a:pt x="86" y="193"/>
                  </a:cubicBezTo>
                  <a:cubicBezTo>
                    <a:pt x="83" y="193"/>
                    <a:pt x="81" y="193"/>
                    <a:pt x="79" y="193"/>
                  </a:cubicBezTo>
                  <a:cubicBezTo>
                    <a:pt x="74" y="193"/>
                    <a:pt x="70" y="195"/>
                    <a:pt x="66" y="193"/>
                  </a:cubicBezTo>
                  <a:cubicBezTo>
                    <a:pt x="62" y="191"/>
                    <a:pt x="61" y="186"/>
                    <a:pt x="60" y="182"/>
                  </a:cubicBezTo>
                  <a:cubicBezTo>
                    <a:pt x="59" y="179"/>
                    <a:pt x="58" y="176"/>
                    <a:pt x="58" y="174"/>
                  </a:cubicBezTo>
                  <a:cubicBezTo>
                    <a:pt x="58" y="171"/>
                    <a:pt x="58" y="169"/>
                    <a:pt x="57" y="166"/>
                  </a:cubicBezTo>
                  <a:cubicBezTo>
                    <a:pt x="57" y="164"/>
                    <a:pt x="58" y="161"/>
                    <a:pt x="56" y="161"/>
                  </a:cubicBezTo>
                  <a:lnTo>
                    <a:pt x="14" y="161"/>
                  </a:lnTo>
                  <a:cubicBezTo>
                    <a:pt x="12" y="161"/>
                    <a:pt x="10" y="161"/>
                    <a:pt x="8" y="161"/>
                  </a:cubicBezTo>
                  <a:cubicBezTo>
                    <a:pt x="6" y="161"/>
                    <a:pt x="5" y="163"/>
                    <a:pt x="4" y="163"/>
                  </a:cubicBezTo>
                  <a:cubicBezTo>
                    <a:pt x="2" y="163"/>
                    <a:pt x="1" y="161"/>
                    <a:pt x="0" y="160"/>
                  </a:cubicBezTo>
                  <a:cubicBezTo>
                    <a:pt x="1" y="160"/>
                    <a:pt x="3" y="161"/>
                    <a:pt x="4" y="159"/>
                  </a:cubicBezTo>
                  <a:cubicBezTo>
                    <a:pt x="5" y="156"/>
                    <a:pt x="2" y="152"/>
                    <a:pt x="3" y="149"/>
                  </a:cubicBezTo>
                  <a:cubicBezTo>
                    <a:pt x="5" y="147"/>
                    <a:pt x="8" y="145"/>
                    <a:pt x="11" y="14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1" name="Freeform 2525"/>
            <p:cNvSpPr>
              <a:spLocks noChangeAspect="1"/>
            </p:cNvSpPr>
            <p:nvPr/>
          </p:nvSpPr>
          <p:spPr bwMode="auto">
            <a:xfrm>
              <a:off x="18510627" y="12079003"/>
              <a:ext cx="769884" cy="916003"/>
            </a:xfrm>
            <a:custGeom>
              <a:avLst/>
              <a:gdLst>
                <a:gd name="T0" fmla="*/ 13 w 96"/>
                <a:gd name="T1" fmla="*/ 150 h 125"/>
                <a:gd name="T2" fmla="*/ 6 w 96"/>
                <a:gd name="T3" fmla="*/ 140 h 125"/>
                <a:gd name="T4" fmla="*/ 0 w 96"/>
                <a:gd name="T5" fmla="*/ 132 h 125"/>
                <a:gd name="T6" fmla="*/ 2 w 96"/>
                <a:gd name="T7" fmla="*/ 126 h 125"/>
                <a:gd name="T8" fmla="*/ 10 w 96"/>
                <a:gd name="T9" fmla="*/ 127 h 125"/>
                <a:gd name="T10" fmla="*/ 11 w 96"/>
                <a:gd name="T11" fmla="*/ 119 h 125"/>
                <a:gd name="T12" fmla="*/ 5 w 96"/>
                <a:gd name="T13" fmla="*/ 113 h 125"/>
                <a:gd name="T14" fmla="*/ 6 w 96"/>
                <a:gd name="T15" fmla="*/ 104 h 125"/>
                <a:gd name="T16" fmla="*/ 17 w 96"/>
                <a:gd name="T17" fmla="*/ 106 h 125"/>
                <a:gd name="T18" fmla="*/ 19 w 96"/>
                <a:gd name="T19" fmla="*/ 97 h 125"/>
                <a:gd name="T20" fmla="*/ 26 w 96"/>
                <a:gd name="T21" fmla="*/ 103 h 125"/>
                <a:gd name="T22" fmla="*/ 36 w 96"/>
                <a:gd name="T23" fmla="*/ 102 h 125"/>
                <a:gd name="T24" fmla="*/ 38 w 96"/>
                <a:gd name="T25" fmla="*/ 106 h 125"/>
                <a:gd name="T26" fmla="*/ 43 w 96"/>
                <a:gd name="T27" fmla="*/ 106 h 125"/>
                <a:gd name="T28" fmla="*/ 44 w 96"/>
                <a:gd name="T29" fmla="*/ 95 h 125"/>
                <a:gd name="T30" fmla="*/ 44 w 96"/>
                <a:gd name="T31" fmla="*/ 83 h 125"/>
                <a:gd name="T32" fmla="*/ 47 w 96"/>
                <a:gd name="T33" fmla="*/ 74 h 125"/>
                <a:gd name="T34" fmla="*/ 40 w 96"/>
                <a:gd name="T35" fmla="*/ 72 h 125"/>
                <a:gd name="T36" fmla="*/ 42 w 96"/>
                <a:gd name="T37" fmla="*/ 59 h 125"/>
                <a:gd name="T38" fmla="*/ 50 w 96"/>
                <a:gd name="T39" fmla="*/ 54 h 125"/>
                <a:gd name="T40" fmla="*/ 50 w 96"/>
                <a:gd name="T41" fmla="*/ 42 h 125"/>
                <a:gd name="T42" fmla="*/ 34 w 96"/>
                <a:gd name="T43" fmla="*/ 41 h 125"/>
                <a:gd name="T44" fmla="*/ 31 w 96"/>
                <a:gd name="T45" fmla="*/ 35 h 125"/>
                <a:gd name="T46" fmla="*/ 35 w 96"/>
                <a:gd name="T47" fmla="*/ 26 h 125"/>
                <a:gd name="T48" fmla="*/ 52 w 96"/>
                <a:gd name="T49" fmla="*/ 26 h 125"/>
                <a:gd name="T50" fmla="*/ 75 w 96"/>
                <a:gd name="T51" fmla="*/ 35 h 125"/>
                <a:gd name="T52" fmla="*/ 75 w 96"/>
                <a:gd name="T53" fmla="*/ 29 h 125"/>
                <a:gd name="T54" fmla="*/ 77 w 96"/>
                <a:gd name="T55" fmla="*/ 22 h 125"/>
                <a:gd name="T56" fmla="*/ 80 w 96"/>
                <a:gd name="T57" fmla="*/ 18 h 125"/>
                <a:gd name="T58" fmla="*/ 81 w 96"/>
                <a:gd name="T59" fmla="*/ 8 h 125"/>
                <a:gd name="T60" fmla="*/ 83 w 96"/>
                <a:gd name="T61" fmla="*/ 2 h 125"/>
                <a:gd name="T62" fmla="*/ 93 w 96"/>
                <a:gd name="T63" fmla="*/ 2 h 125"/>
                <a:gd name="T64" fmla="*/ 98 w 96"/>
                <a:gd name="T65" fmla="*/ 0 h 125"/>
                <a:gd name="T66" fmla="*/ 105 w 96"/>
                <a:gd name="T67" fmla="*/ 2 h 125"/>
                <a:gd name="T68" fmla="*/ 114 w 96"/>
                <a:gd name="T69" fmla="*/ 1 h 125"/>
                <a:gd name="T70" fmla="*/ 114 w 96"/>
                <a:gd name="T71" fmla="*/ 8 h 125"/>
                <a:gd name="T72" fmla="*/ 109 w 96"/>
                <a:gd name="T73" fmla="*/ 22 h 125"/>
                <a:gd name="T74" fmla="*/ 104 w 96"/>
                <a:gd name="T75" fmla="*/ 37 h 125"/>
                <a:gd name="T76" fmla="*/ 103 w 96"/>
                <a:gd name="T77" fmla="*/ 48 h 125"/>
                <a:gd name="T78" fmla="*/ 103 w 96"/>
                <a:gd name="T79" fmla="*/ 62 h 125"/>
                <a:gd name="T80" fmla="*/ 103 w 96"/>
                <a:gd name="T81" fmla="*/ 74 h 125"/>
                <a:gd name="T82" fmla="*/ 96 w 96"/>
                <a:gd name="T83" fmla="*/ 78 h 125"/>
                <a:gd name="T84" fmla="*/ 96 w 96"/>
                <a:gd name="T85" fmla="*/ 84 h 125"/>
                <a:gd name="T86" fmla="*/ 87 w 96"/>
                <a:gd name="T87" fmla="*/ 86 h 125"/>
                <a:gd name="T88" fmla="*/ 85 w 96"/>
                <a:gd name="T89" fmla="*/ 94 h 125"/>
                <a:gd name="T90" fmla="*/ 77 w 96"/>
                <a:gd name="T91" fmla="*/ 104 h 125"/>
                <a:gd name="T92" fmla="*/ 78 w 96"/>
                <a:gd name="T93" fmla="*/ 118 h 125"/>
                <a:gd name="T94" fmla="*/ 73 w 96"/>
                <a:gd name="T95" fmla="*/ 133 h 125"/>
                <a:gd name="T96" fmla="*/ 62 w 96"/>
                <a:gd name="T97" fmla="*/ 138 h 125"/>
                <a:gd name="T98" fmla="*/ 56 w 96"/>
                <a:gd name="T99" fmla="*/ 146 h 125"/>
                <a:gd name="T100" fmla="*/ 49 w 96"/>
                <a:gd name="T101" fmla="*/ 145 h 125"/>
                <a:gd name="T102" fmla="*/ 49 w 96"/>
                <a:gd name="T103" fmla="*/ 138 h 125"/>
                <a:gd name="T104" fmla="*/ 38 w 96"/>
                <a:gd name="T105" fmla="*/ 143 h 125"/>
                <a:gd name="T106" fmla="*/ 36 w 96"/>
                <a:gd name="T107" fmla="*/ 149 h 125"/>
                <a:gd name="T108" fmla="*/ 30 w 96"/>
                <a:gd name="T109" fmla="*/ 145 h 125"/>
                <a:gd name="T110" fmla="*/ 25 w 96"/>
                <a:gd name="T111" fmla="*/ 142 h 125"/>
                <a:gd name="T112" fmla="*/ 13 w 96"/>
                <a:gd name="T113" fmla="*/ 150 h 12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6"/>
                <a:gd name="T172" fmla="*/ 0 h 125"/>
                <a:gd name="T173" fmla="*/ 96 w 96"/>
                <a:gd name="T174" fmla="*/ 125 h 12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6" h="125">
                  <a:moveTo>
                    <a:pt x="11" y="125"/>
                  </a:moveTo>
                  <a:lnTo>
                    <a:pt x="5" y="117"/>
                  </a:lnTo>
                  <a:lnTo>
                    <a:pt x="0" y="110"/>
                  </a:lnTo>
                  <a:cubicBezTo>
                    <a:pt x="1" y="108"/>
                    <a:pt x="1" y="106"/>
                    <a:pt x="2" y="105"/>
                  </a:cubicBezTo>
                  <a:cubicBezTo>
                    <a:pt x="4" y="104"/>
                    <a:pt x="7" y="107"/>
                    <a:pt x="8" y="106"/>
                  </a:cubicBezTo>
                  <a:cubicBezTo>
                    <a:pt x="9" y="104"/>
                    <a:pt x="9" y="101"/>
                    <a:pt x="9" y="99"/>
                  </a:cubicBezTo>
                  <a:cubicBezTo>
                    <a:pt x="8" y="97"/>
                    <a:pt x="4" y="96"/>
                    <a:pt x="4" y="94"/>
                  </a:cubicBezTo>
                  <a:cubicBezTo>
                    <a:pt x="3" y="91"/>
                    <a:pt x="3" y="88"/>
                    <a:pt x="5" y="87"/>
                  </a:cubicBezTo>
                  <a:cubicBezTo>
                    <a:pt x="8" y="85"/>
                    <a:pt x="12" y="90"/>
                    <a:pt x="14" y="88"/>
                  </a:cubicBezTo>
                  <a:cubicBezTo>
                    <a:pt x="16" y="87"/>
                    <a:pt x="14" y="82"/>
                    <a:pt x="16" y="81"/>
                  </a:cubicBezTo>
                  <a:cubicBezTo>
                    <a:pt x="19" y="80"/>
                    <a:pt x="20" y="85"/>
                    <a:pt x="22" y="86"/>
                  </a:cubicBezTo>
                  <a:cubicBezTo>
                    <a:pt x="25" y="87"/>
                    <a:pt x="28" y="85"/>
                    <a:pt x="30" y="85"/>
                  </a:cubicBezTo>
                  <a:cubicBezTo>
                    <a:pt x="31" y="86"/>
                    <a:pt x="31" y="88"/>
                    <a:pt x="32" y="88"/>
                  </a:cubicBezTo>
                  <a:cubicBezTo>
                    <a:pt x="33" y="89"/>
                    <a:pt x="35" y="90"/>
                    <a:pt x="36" y="88"/>
                  </a:cubicBezTo>
                  <a:cubicBezTo>
                    <a:pt x="38" y="86"/>
                    <a:pt x="37" y="82"/>
                    <a:pt x="37" y="79"/>
                  </a:cubicBezTo>
                  <a:cubicBezTo>
                    <a:pt x="37" y="76"/>
                    <a:pt x="37" y="72"/>
                    <a:pt x="37" y="69"/>
                  </a:cubicBezTo>
                  <a:cubicBezTo>
                    <a:pt x="37" y="67"/>
                    <a:pt x="40" y="64"/>
                    <a:pt x="39" y="62"/>
                  </a:cubicBezTo>
                  <a:cubicBezTo>
                    <a:pt x="38" y="60"/>
                    <a:pt x="34" y="62"/>
                    <a:pt x="33" y="60"/>
                  </a:cubicBezTo>
                  <a:cubicBezTo>
                    <a:pt x="32" y="56"/>
                    <a:pt x="33" y="52"/>
                    <a:pt x="35" y="49"/>
                  </a:cubicBezTo>
                  <a:cubicBezTo>
                    <a:pt x="36" y="47"/>
                    <a:pt x="40" y="47"/>
                    <a:pt x="42" y="45"/>
                  </a:cubicBezTo>
                  <a:cubicBezTo>
                    <a:pt x="43" y="42"/>
                    <a:pt x="45" y="37"/>
                    <a:pt x="42" y="35"/>
                  </a:cubicBezTo>
                  <a:cubicBezTo>
                    <a:pt x="39" y="32"/>
                    <a:pt x="32" y="36"/>
                    <a:pt x="28" y="34"/>
                  </a:cubicBezTo>
                  <a:cubicBezTo>
                    <a:pt x="26" y="34"/>
                    <a:pt x="26" y="31"/>
                    <a:pt x="26" y="29"/>
                  </a:cubicBezTo>
                  <a:cubicBezTo>
                    <a:pt x="26" y="27"/>
                    <a:pt x="28" y="24"/>
                    <a:pt x="29" y="22"/>
                  </a:cubicBezTo>
                  <a:cubicBezTo>
                    <a:pt x="34" y="22"/>
                    <a:pt x="38" y="21"/>
                    <a:pt x="43" y="22"/>
                  </a:cubicBezTo>
                  <a:cubicBezTo>
                    <a:pt x="50" y="23"/>
                    <a:pt x="56" y="28"/>
                    <a:pt x="63" y="29"/>
                  </a:cubicBezTo>
                  <a:cubicBezTo>
                    <a:pt x="64" y="29"/>
                    <a:pt x="62" y="26"/>
                    <a:pt x="63" y="24"/>
                  </a:cubicBezTo>
                  <a:cubicBezTo>
                    <a:pt x="63" y="22"/>
                    <a:pt x="63" y="20"/>
                    <a:pt x="64" y="18"/>
                  </a:cubicBezTo>
                  <a:cubicBezTo>
                    <a:pt x="65" y="17"/>
                    <a:pt x="67" y="17"/>
                    <a:pt x="67" y="15"/>
                  </a:cubicBezTo>
                  <a:cubicBezTo>
                    <a:pt x="68" y="13"/>
                    <a:pt x="68" y="10"/>
                    <a:pt x="68" y="7"/>
                  </a:cubicBezTo>
                  <a:cubicBezTo>
                    <a:pt x="68" y="6"/>
                    <a:pt x="68" y="3"/>
                    <a:pt x="69" y="2"/>
                  </a:cubicBezTo>
                  <a:cubicBezTo>
                    <a:pt x="72" y="1"/>
                    <a:pt x="75" y="2"/>
                    <a:pt x="78" y="2"/>
                  </a:cubicBezTo>
                  <a:cubicBezTo>
                    <a:pt x="79" y="2"/>
                    <a:pt x="80" y="0"/>
                    <a:pt x="82" y="0"/>
                  </a:cubicBezTo>
                  <a:cubicBezTo>
                    <a:pt x="84" y="1"/>
                    <a:pt x="86" y="2"/>
                    <a:pt x="88" y="2"/>
                  </a:cubicBezTo>
                  <a:cubicBezTo>
                    <a:pt x="90" y="3"/>
                    <a:pt x="92" y="2"/>
                    <a:pt x="95" y="1"/>
                  </a:cubicBezTo>
                  <a:cubicBezTo>
                    <a:pt x="95" y="3"/>
                    <a:pt x="96" y="5"/>
                    <a:pt x="95" y="7"/>
                  </a:cubicBezTo>
                  <a:cubicBezTo>
                    <a:pt x="95" y="11"/>
                    <a:pt x="92" y="14"/>
                    <a:pt x="91" y="18"/>
                  </a:cubicBezTo>
                  <a:cubicBezTo>
                    <a:pt x="89" y="22"/>
                    <a:pt x="88" y="26"/>
                    <a:pt x="87" y="31"/>
                  </a:cubicBezTo>
                  <a:cubicBezTo>
                    <a:pt x="87" y="34"/>
                    <a:pt x="86" y="37"/>
                    <a:pt x="86" y="40"/>
                  </a:cubicBezTo>
                  <a:cubicBezTo>
                    <a:pt x="86" y="44"/>
                    <a:pt x="86" y="48"/>
                    <a:pt x="86" y="52"/>
                  </a:cubicBezTo>
                  <a:cubicBezTo>
                    <a:pt x="85" y="55"/>
                    <a:pt x="87" y="59"/>
                    <a:pt x="86" y="62"/>
                  </a:cubicBezTo>
                  <a:cubicBezTo>
                    <a:pt x="85" y="64"/>
                    <a:pt x="81" y="64"/>
                    <a:pt x="80" y="65"/>
                  </a:cubicBezTo>
                  <a:cubicBezTo>
                    <a:pt x="79" y="66"/>
                    <a:pt x="81" y="69"/>
                    <a:pt x="80" y="70"/>
                  </a:cubicBezTo>
                  <a:cubicBezTo>
                    <a:pt x="78" y="71"/>
                    <a:pt x="75" y="70"/>
                    <a:pt x="73" y="72"/>
                  </a:cubicBezTo>
                  <a:cubicBezTo>
                    <a:pt x="71" y="73"/>
                    <a:pt x="72" y="76"/>
                    <a:pt x="71" y="78"/>
                  </a:cubicBezTo>
                  <a:cubicBezTo>
                    <a:pt x="69" y="81"/>
                    <a:pt x="65" y="83"/>
                    <a:pt x="64" y="87"/>
                  </a:cubicBezTo>
                  <a:cubicBezTo>
                    <a:pt x="63" y="90"/>
                    <a:pt x="66" y="94"/>
                    <a:pt x="65" y="98"/>
                  </a:cubicBezTo>
                  <a:cubicBezTo>
                    <a:pt x="64" y="103"/>
                    <a:pt x="63" y="107"/>
                    <a:pt x="61" y="111"/>
                  </a:cubicBezTo>
                  <a:cubicBezTo>
                    <a:pt x="59" y="114"/>
                    <a:pt x="54" y="113"/>
                    <a:pt x="52" y="115"/>
                  </a:cubicBezTo>
                  <a:cubicBezTo>
                    <a:pt x="50" y="117"/>
                    <a:pt x="50" y="121"/>
                    <a:pt x="47" y="122"/>
                  </a:cubicBezTo>
                  <a:cubicBezTo>
                    <a:pt x="45" y="123"/>
                    <a:pt x="42" y="122"/>
                    <a:pt x="41" y="121"/>
                  </a:cubicBezTo>
                  <a:cubicBezTo>
                    <a:pt x="40" y="119"/>
                    <a:pt x="43" y="115"/>
                    <a:pt x="41" y="115"/>
                  </a:cubicBezTo>
                  <a:cubicBezTo>
                    <a:pt x="38" y="115"/>
                    <a:pt x="35" y="117"/>
                    <a:pt x="32" y="119"/>
                  </a:cubicBezTo>
                  <a:cubicBezTo>
                    <a:pt x="31" y="120"/>
                    <a:pt x="31" y="123"/>
                    <a:pt x="30" y="124"/>
                  </a:cubicBezTo>
                  <a:cubicBezTo>
                    <a:pt x="28" y="124"/>
                    <a:pt x="26" y="121"/>
                    <a:pt x="25" y="121"/>
                  </a:cubicBezTo>
                  <a:cubicBezTo>
                    <a:pt x="24" y="120"/>
                    <a:pt x="22" y="117"/>
                    <a:pt x="21" y="118"/>
                  </a:cubicBezTo>
                  <a:cubicBezTo>
                    <a:pt x="17" y="119"/>
                    <a:pt x="14" y="123"/>
                    <a:pt x="11" y="12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2" name="Freeform 2552"/>
            <p:cNvSpPr>
              <a:spLocks noChangeAspect="1"/>
            </p:cNvSpPr>
            <p:nvPr/>
          </p:nvSpPr>
          <p:spPr bwMode="auto">
            <a:xfrm>
              <a:off x="15665391" y="9526405"/>
              <a:ext cx="1211745" cy="1374001"/>
            </a:xfrm>
            <a:custGeom>
              <a:avLst/>
              <a:gdLst>
                <a:gd name="T0" fmla="*/ 70 w 151"/>
                <a:gd name="T1" fmla="*/ 224 h 187"/>
                <a:gd name="T2" fmla="*/ 76 w 151"/>
                <a:gd name="T3" fmla="*/ 223 h 187"/>
                <a:gd name="T4" fmla="*/ 79 w 151"/>
                <a:gd name="T5" fmla="*/ 213 h 187"/>
                <a:gd name="T6" fmla="*/ 84 w 151"/>
                <a:gd name="T7" fmla="*/ 213 h 187"/>
                <a:gd name="T8" fmla="*/ 90 w 151"/>
                <a:gd name="T9" fmla="*/ 220 h 187"/>
                <a:gd name="T10" fmla="*/ 95 w 151"/>
                <a:gd name="T11" fmla="*/ 214 h 187"/>
                <a:gd name="T12" fmla="*/ 110 w 151"/>
                <a:gd name="T13" fmla="*/ 214 h 187"/>
                <a:gd name="T14" fmla="*/ 114 w 151"/>
                <a:gd name="T15" fmla="*/ 209 h 187"/>
                <a:gd name="T16" fmla="*/ 116 w 151"/>
                <a:gd name="T17" fmla="*/ 214 h 187"/>
                <a:gd name="T18" fmla="*/ 173 w 151"/>
                <a:gd name="T19" fmla="*/ 214 h 187"/>
                <a:gd name="T20" fmla="*/ 176 w 151"/>
                <a:gd name="T21" fmla="*/ 197 h 187"/>
                <a:gd name="T22" fmla="*/ 171 w 151"/>
                <a:gd name="T23" fmla="*/ 195 h 187"/>
                <a:gd name="T24" fmla="*/ 158 w 151"/>
                <a:gd name="T25" fmla="*/ 42 h 187"/>
                <a:gd name="T26" fmla="*/ 181 w 151"/>
                <a:gd name="T27" fmla="*/ 42 h 187"/>
                <a:gd name="T28" fmla="*/ 123 w 151"/>
                <a:gd name="T29" fmla="*/ 0 h 187"/>
                <a:gd name="T30" fmla="*/ 123 w 151"/>
                <a:gd name="T31" fmla="*/ 25 h 187"/>
                <a:gd name="T32" fmla="*/ 74 w 151"/>
                <a:gd name="T33" fmla="*/ 25 h 187"/>
                <a:gd name="T34" fmla="*/ 74 w 151"/>
                <a:gd name="T35" fmla="*/ 70 h 187"/>
                <a:gd name="T36" fmla="*/ 70 w 151"/>
                <a:gd name="T37" fmla="*/ 72 h 187"/>
                <a:gd name="T38" fmla="*/ 64 w 151"/>
                <a:gd name="T39" fmla="*/ 73 h 187"/>
                <a:gd name="T40" fmla="*/ 55 w 151"/>
                <a:gd name="T41" fmla="*/ 83 h 187"/>
                <a:gd name="T42" fmla="*/ 58 w 151"/>
                <a:gd name="T43" fmla="*/ 105 h 187"/>
                <a:gd name="T44" fmla="*/ 55 w 151"/>
                <a:gd name="T45" fmla="*/ 108 h 187"/>
                <a:gd name="T46" fmla="*/ 5 w 151"/>
                <a:gd name="T47" fmla="*/ 107 h 187"/>
                <a:gd name="T48" fmla="*/ 0 w 151"/>
                <a:gd name="T49" fmla="*/ 114 h 187"/>
                <a:gd name="T50" fmla="*/ 5 w 151"/>
                <a:gd name="T51" fmla="*/ 119 h 187"/>
                <a:gd name="T52" fmla="*/ 7 w 151"/>
                <a:gd name="T53" fmla="*/ 119 h 187"/>
                <a:gd name="T54" fmla="*/ 10 w 151"/>
                <a:gd name="T55" fmla="*/ 129 h 187"/>
                <a:gd name="T56" fmla="*/ 6 w 151"/>
                <a:gd name="T57" fmla="*/ 146 h 187"/>
                <a:gd name="T58" fmla="*/ 8 w 151"/>
                <a:gd name="T59" fmla="*/ 149 h 187"/>
                <a:gd name="T60" fmla="*/ 11 w 151"/>
                <a:gd name="T61" fmla="*/ 162 h 187"/>
                <a:gd name="T62" fmla="*/ 8 w 151"/>
                <a:gd name="T63" fmla="*/ 179 h 187"/>
                <a:gd name="T64" fmla="*/ 4 w 151"/>
                <a:gd name="T65" fmla="*/ 197 h 187"/>
                <a:gd name="T66" fmla="*/ 10 w 151"/>
                <a:gd name="T67" fmla="*/ 191 h 187"/>
                <a:gd name="T68" fmla="*/ 25 w 151"/>
                <a:gd name="T69" fmla="*/ 191 h 187"/>
                <a:gd name="T70" fmla="*/ 28 w 151"/>
                <a:gd name="T71" fmla="*/ 189 h 187"/>
                <a:gd name="T72" fmla="*/ 37 w 151"/>
                <a:gd name="T73" fmla="*/ 190 h 187"/>
                <a:gd name="T74" fmla="*/ 44 w 151"/>
                <a:gd name="T75" fmla="*/ 200 h 187"/>
                <a:gd name="T76" fmla="*/ 52 w 151"/>
                <a:gd name="T77" fmla="*/ 200 h 187"/>
                <a:gd name="T78" fmla="*/ 55 w 151"/>
                <a:gd name="T79" fmla="*/ 212 h 187"/>
                <a:gd name="T80" fmla="*/ 61 w 151"/>
                <a:gd name="T81" fmla="*/ 219 h 187"/>
                <a:gd name="T82" fmla="*/ 70 w 151"/>
                <a:gd name="T83" fmla="*/ 224 h 18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51"/>
                <a:gd name="T127" fmla="*/ 0 h 187"/>
                <a:gd name="T128" fmla="*/ 151 w 151"/>
                <a:gd name="T129" fmla="*/ 187 h 18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51" h="187">
                  <a:moveTo>
                    <a:pt x="58" y="186"/>
                  </a:moveTo>
                  <a:cubicBezTo>
                    <a:pt x="60" y="186"/>
                    <a:pt x="62" y="187"/>
                    <a:pt x="63" y="185"/>
                  </a:cubicBezTo>
                  <a:cubicBezTo>
                    <a:pt x="65" y="183"/>
                    <a:pt x="64" y="179"/>
                    <a:pt x="66" y="177"/>
                  </a:cubicBezTo>
                  <a:cubicBezTo>
                    <a:pt x="66" y="176"/>
                    <a:pt x="69" y="176"/>
                    <a:pt x="70" y="177"/>
                  </a:cubicBezTo>
                  <a:cubicBezTo>
                    <a:pt x="72" y="178"/>
                    <a:pt x="72" y="182"/>
                    <a:pt x="75" y="183"/>
                  </a:cubicBezTo>
                  <a:cubicBezTo>
                    <a:pt x="77" y="183"/>
                    <a:pt x="77" y="178"/>
                    <a:pt x="79" y="178"/>
                  </a:cubicBezTo>
                  <a:cubicBezTo>
                    <a:pt x="83" y="176"/>
                    <a:pt x="88" y="179"/>
                    <a:pt x="92" y="178"/>
                  </a:cubicBezTo>
                  <a:cubicBezTo>
                    <a:pt x="94" y="177"/>
                    <a:pt x="93" y="174"/>
                    <a:pt x="95" y="174"/>
                  </a:cubicBezTo>
                  <a:cubicBezTo>
                    <a:pt x="96" y="174"/>
                    <a:pt x="96" y="178"/>
                    <a:pt x="97" y="178"/>
                  </a:cubicBezTo>
                  <a:lnTo>
                    <a:pt x="144" y="178"/>
                  </a:lnTo>
                  <a:lnTo>
                    <a:pt x="147" y="164"/>
                  </a:lnTo>
                  <a:lnTo>
                    <a:pt x="143" y="162"/>
                  </a:lnTo>
                  <a:lnTo>
                    <a:pt x="132" y="35"/>
                  </a:lnTo>
                  <a:cubicBezTo>
                    <a:pt x="131" y="29"/>
                    <a:pt x="144" y="35"/>
                    <a:pt x="151" y="35"/>
                  </a:cubicBezTo>
                  <a:lnTo>
                    <a:pt x="103" y="0"/>
                  </a:lnTo>
                  <a:lnTo>
                    <a:pt x="103" y="21"/>
                  </a:lnTo>
                  <a:lnTo>
                    <a:pt x="62" y="21"/>
                  </a:lnTo>
                  <a:lnTo>
                    <a:pt x="62" y="58"/>
                  </a:lnTo>
                  <a:lnTo>
                    <a:pt x="58" y="60"/>
                  </a:lnTo>
                  <a:cubicBezTo>
                    <a:pt x="56" y="60"/>
                    <a:pt x="54" y="60"/>
                    <a:pt x="53" y="61"/>
                  </a:cubicBezTo>
                  <a:cubicBezTo>
                    <a:pt x="50" y="63"/>
                    <a:pt x="48" y="66"/>
                    <a:pt x="46" y="69"/>
                  </a:cubicBezTo>
                  <a:cubicBezTo>
                    <a:pt x="46" y="75"/>
                    <a:pt x="48" y="81"/>
                    <a:pt x="48" y="87"/>
                  </a:cubicBezTo>
                  <a:cubicBezTo>
                    <a:pt x="48" y="89"/>
                    <a:pt x="46" y="89"/>
                    <a:pt x="46" y="90"/>
                  </a:cubicBezTo>
                  <a:lnTo>
                    <a:pt x="4" y="89"/>
                  </a:lnTo>
                  <a:lnTo>
                    <a:pt x="0" y="95"/>
                  </a:lnTo>
                  <a:cubicBezTo>
                    <a:pt x="1" y="96"/>
                    <a:pt x="2" y="98"/>
                    <a:pt x="4" y="99"/>
                  </a:cubicBezTo>
                  <a:cubicBezTo>
                    <a:pt x="4" y="99"/>
                    <a:pt x="6" y="98"/>
                    <a:pt x="6" y="99"/>
                  </a:cubicBezTo>
                  <a:cubicBezTo>
                    <a:pt x="7" y="101"/>
                    <a:pt x="8" y="104"/>
                    <a:pt x="8" y="107"/>
                  </a:cubicBezTo>
                  <a:cubicBezTo>
                    <a:pt x="8" y="111"/>
                    <a:pt x="6" y="116"/>
                    <a:pt x="5" y="121"/>
                  </a:cubicBezTo>
                  <a:cubicBezTo>
                    <a:pt x="5" y="122"/>
                    <a:pt x="7" y="123"/>
                    <a:pt x="7" y="124"/>
                  </a:cubicBezTo>
                  <a:cubicBezTo>
                    <a:pt x="8" y="127"/>
                    <a:pt x="9" y="131"/>
                    <a:pt x="9" y="135"/>
                  </a:cubicBezTo>
                  <a:cubicBezTo>
                    <a:pt x="9" y="139"/>
                    <a:pt x="8" y="144"/>
                    <a:pt x="7" y="149"/>
                  </a:cubicBezTo>
                  <a:cubicBezTo>
                    <a:pt x="6" y="154"/>
                    <a:pt x="4" y="160"/>
                    <a:pt x="3" y="164"/>
                  </a:cubicBezTo>
                  <a:cubicBezTo>
                    <a:pt x="5" y="163"/>
                    <a:pt x="6" y="160"/>
                    <a:pt x="8" y="159"/>
                  </a:cubicBezTo>
                  <a:cubicBezTo>
                    <a:pt x="12" y="158"/>
                    <a:pt x="17" y="160"/>
                    <a:pt x="21" y="159"/>
                  </a:cubicBezTo>
                  <a:cubicBezTo>
                    <a:pt x="22" y="159"/>
                    <a:pt x="22" y="157"/>
                    <a:pt x="23" y="157"/>
                  </a:cubicBezTo>
                  <a:cubicBezTo>
                    <a:pt x="26" y="157"/>
                    <a:pt x="29" y="156"/>
                    <a:pt x="31" y="158"/>
                  </a:cubicBezTo>
                  <a:cubicBezTo>
                    <a:pt x="34" y="159"/>
                    <a:pt x="34" y="164"/>
                    <a:pt x="37" y="166"/>
                  </a:cubicBezTo>
                  <a:cubicBezTo>
                    <a:pt x="39" y="167"/>
                    <a:pt x="41" y="165"/>
                    <a:pt x="43" y="166"/>
                  </a:cubicBezTo>
                  <a:cubicBezTo>
                    <a:pt x="45" y="169"/>
                    <a:pt x="45" y="173"/>
                    <a:pt x="46" y="176"/>
                  </a:cubicBezTo>
                  <a:cubicBezTo>
                    <a:pt x="47" y="178"/>
                    <a:pt x="49" y="181"/>
                    <a:pt x="51" y="182"/>
                  </a:cubicBezTo>
                  <a:cubicBezTo>
                    <a:pt x="53" y="184"/>
                    <a:pt x="56" y="185"/>
                    <a:pt x="58" y="18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3" name="Freeform 2553"/>
            <p:cNvSpPr>
              <a:spLocks noChangeAspect="1"/>
            </p:cNvSpPr>
            <p:nvPr/>
          </p:nvSpPr>
          <p:spPr bwMode="auto">
            <a:xfrm>
              <a:off x="15585048" y="10674469"/>
              <a:ext cx="622609" cy="464103"/>
            </a:xfrm>
            <a:custGeom>
              <a:avLst/>
              <a:gdLst>
                <a:gd name="T0" fmla="*/ 12 w 78"/>
                <a:gd name="T1" fmla="*/ 76 h 64"/>
                <a:gd name="T2" fmla="*/ 11 w 78"/>
                <a:gd name="T3" fmla="*/ 70 h 64"/>
                <a:gd name="T4" fmla="*/ 11 w 78"/>
                <a:gd name="T5" fmla="*/ 64 h 64"/>
                <a:gd name="T6" fmla="*/ 24 w 78"/>
                <a:gd name="T7" fmla="*/ 64 h 64"/>
                <a:gd name="T8" fmla="*/ 36 w 78"/>
                <a:gd name="T9" fmla="*/ 61 h 64"/>
                <a:gd name="T10" fmla="*/ 46 w 78"/>
                <a:gd name="T11" fmla="*/ 62 h 64"/>
                <a:gd name="T12" fmla="*/ 55 w 78"/>
                <a:gd name="T13" fmla="*/ 61 h 64"/>
                <a:gd name="T14" fmla="*/ 56 w 78"/>
                <a:gd name="T15" fmla="*/ 56 h 64"/>
                <a:gd name="T16" fmla="*/ 43 w 78"/>
                <a:gd name="T17" fmla="*/ 53 h 64"/>
                <a:gd name="T18" fmla="*/ 35 w 78"/>
                <a:gd name="T19" fmla="*/ 52 h 64"/>
                <a:gd name="T20" fmla="*/ 31 w 78"/>
                <a:gd name="T21" fmla="*/ 56 h 64"/>
                <a:gd name="T22" fmla="*/ 17 w 78"/>
                <a:gd name="T23" fmla="*/ 57 h 64"/>
                <a:gd name="T24" fmla="*/ 13 w 78"/>
                <a:gd name="T25" fmla="*/ 49 h 64"/>
                <a:gd name="T26" fmla="*/ 10 w 78"/>
                <a:gd name="T27" fmla="*/ 39 h 64"/>
                <a:gd name="T28" fmla="*/ 0 w 78"/>
                <a:gd name="T29" fmla="*/ 37 h 64"/>
                <a:gd name="T30" fmla="*/ 10 w 78"/>
                <a:gd name="T31" fmla="*/ 27 h 64"/>
                <a:gd name="T32" fmla="*/ 17 w 78"/>
                <a:gd name="T33" fmla="*/ 19 h 64"/>
                <a:gd name="T34" fmla="*/ 15 w 78"/>
                <a:gd name="T35" fmla="*/ 10 h 64"/>
                <a:gd name="T36" fmla="*/ 21 w 78"/>
                <a:gd name="T37" fmla="*/ 4 h 64"/>
                <a:gd name="T38" fmla="*/ 37 w 78"/>
                <a:gd name="T39" fmla="*/ 4 h 64"/>
                <a:gd name="T40" fmla="*/ 39 w 78"/>
                <a:gd name="T41" fmla="*/ 1 h 64"/>
                <a:gd name="T42" fmla="*/ 49 w 78"/>
                <a:gd name="T43" fmla="*/ 2 h 64"/>
                <a:gd name="T44" fmla="*/ 56 w 78"/>
                <a:gd name="T45" fmla="*/ 12 h 64"/>
                <a:gd name="T46" fmla="*/ 63 w 78"/>
                <a:gd name="T47" fmla="*/ 12 h 64"/>
                <a:gd name="T48" fmla="*/ 67 w 78"/>
                <a:gd name="T49" fmla="*/ 24 h 64"/>
                <a:gd name="T50" fmla="*/ 73 w 78"/>
                <a:gd name="T51" fmla="*/ 31 h 64"/>
                <a:gd name="T52" fmla="*/ 81 w 78"/>
                <a:gd name="T53" fmla="*/ 36 h 64"/>
                <a:gd name="T54" fmla="*/ 85 w 78"/>
                <a:gd name="T55" fmla="*/ 45 h 64"/>
                <a:gd name="T56" fmla="*/ 82 w 78"/>
                <a:gd name="T57" fmla="*/ 56 h 64"/>
                <a:gd name="T58" fmla="*/ 86 w 78"/>
                <a:gd name="T59" fmla="*/ 61 h 64"/>
                <a:gd name="T60" fmla="*/ 89 w 78"/>
                <a:gd name="T61" fmla="*/ 61 h 64"/>
                <a:gd name="T62" fmla="*/ 93 w 78"/>
                <a:gd name="T63" fmla="*/ 68 h 64"/>
                <a:gd name="T64" fmla="*/ 91 w 78"/>
                <a:gd name="T65" fmla="*/ 75 h 64"/>
                <a:gd name="T66" fmla="*/ 81 w 78"/>
                <a:gd name="T67" fmla="*/ 76 h 64"/>
                <a:gd name="T68" fmla="*/ 72 w 78"/>
                <a:gd name="T69" fmla="*/ 75 h 64"/>
                <a:gd name="T70" fmla="*/ 68 w 78"/>
                <a:gd name="T71" fmla="*/ 75 h 64"/>
                <a:gd name="T72" fmla="*/ 66 w 78"/>
                <a:gd name="T73" fmla="*/ 72 h 64"/>
                <a:gd name="T74" fmla="*/ 57 w 78"/>
                <a:gd name="T75" fmla="*/ 72 h 64"/>
                <a:gd name="T76" fmla="*/ 39 w 78"/>
                <a:gd name="T77" fmla="*/ 71 h 64"/>
                <a:gd name="T78" fmla="*/ 30 w 78"/>
                <a:gd name="T79" fmla="*/ 76 h 64"/>
                <a:gd name="T80" fmla="*/ 19 w 78"/>
                <a:gd name="T81" fmla="*/ 75 h 64"/>
                <a:gd name="T82" fmla="*/ 12 w 78"/>
                <a:gd name="T83" fmla="*/ 76 h 6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8"/>
                <a:gd name="T127" fmla="*/ 0 h 64"/>
                <a:gd name="T128" fmla="*/ 78 w 78"/>
                <a:gd name="T129" fmla="*/ 64 h 6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8" h="64">
                  <a:moveTo>
                    <a:pt x="10" y="64"/>
                  </a:moveTo>
                  <a:cubicBezTo>
                    <a:pt x="10" y="62"/>
                    <a:pt x="9" y="61"/>
                    <a:pt x="9" y="59"/>
                  </a:cubicBezTo>
                  <a:cubicBezTo>
                    <a:pt x="9" y="57"/>
                    <a:pt x="9" y="56"/>
                    <a:pt x="9" y="54"/>
                  </a:cubicBezTo>
                  <a:cubicBezTo>
                    <a:pt x="13" y="54"/>
                    <a:pt x="16" y="55"/>
                    <a:pt x="20" y="54"/>
                  </a:cubicBezTo>
                  <a:cubicBezTo>
                    <a:pt x="23" y="54"/>
                    <a:pt x="26" y="51"/>
                    <a:pt x="30" y="51"/>
                  </a:cubicBezTo>
                  <a:cubicBezTo>
                    <a:pt x="33" y="51"/>
                    <a:pt x="36" y="52"/>
                    <a:pt x="39" y="52"/>
                  </a:cubicBezTo>
                  <a:cubicBezTo>
                    <a:pt x="42" y="52"/>
                    <a:pt x="44" y="52"/>
                    <a:pt x="46" y="51"/>
                  </a:cubicBezTo>
                  <a:cubicBezTo>
                    <a:pt x="47" y="50"/>
                    <a:pt x="48" y="48"/>
                    <a:pt x="47" y="47"/>
                  </a:cubicBezTo>
                  <a:cubicBezTo>
                    <a:pt x="44" y="46"/>
                    <a:pt x="39" y="45"/>
                    <a:pt x="36" y="45"/>
                  </a:cubicBezTo>
                  <a:cubicBezTo>
                    <a:pt x="33" y="44"/>
                    <a:pt x="31" y="44"/>
                    <a:pt x="29" y="44"/>
                  </a:cubicBezTo>
                  <a:cubicBezTo>
                    <a:pt x="28" y="45"/>
                    <a:pt x="27" y="47"/>
                    <a:pt x="26" y="47"/>
                  </a:cubicBezTo>
                  <a:cubicBezTo>
                    <a:pt x="22" y="48"/>
                    <a:pt x="18" y="48"/>
                    <a:pt x="14" y="48"/>
                  </a:cubicBezTo>
                  <a:cubicBezTo>
                    <a:pt x="13" y="46"/>
                    <a:pt x="12" y="43"/>
                    <a:pt x="11" y="41"/>
                  </a:cubicBezTo>
                  <a:cubicBezTo>
                    <a:pt x="10" y="38"/>
                    <a:pt x="10" y="35"/>
                    <a:pt x="8" y="33"/>
                  </a:cubicBezTo>
                  <a:cubicBezTo>
                    <a:pt x="6" y="32"/>
                    <a:pt x="0" y="34"/>
                    <a:pt x="0" y="31"/>
                  </a:cubicBezTo>
                  <a:cubicBezTo>
                    <a:pt x="0" y="27"/>
                    <a:pt x="6" y="26"/>
                    <a:pt x="8" y="23"/>
                  </a:cubicBezTo>
                  <a:cubicBezTo>
                    <a:pt x="10" y="21"/>
                    <a:pt x="13" y="19"/>
                    <a:pt x="14" y="16"/>
                  </a:cubicBezTo>
                  <a:cubicBezTo>
                    <a:pt x="14" y="14"/>
                    <a:pt x="13" y="11"/>
                    <a:pt x="13" y="8"/>
                  </a:cubicBezTo>
                  <a:cubicBezTo>
                    <a:pt x="15" y="7"/>
                    <a:pt x="16" y="4"/>
                    <a:pt x="18" y="3"/>
                  </a:cubicBezTo>
                  <a:cubicBezTo>
                    <a:pt x="22" y="2"/>
                    <a:pt x="27" y="4"/>
                    <a:pt x="31" y="3"/>
                  </a:cubicBezTo>
                  <a:cubicBezTo>
                    <a:pt x="32" y="3"/>
                    <a:pt x="32" y="1"/>
                    <a:pt x="33" y="1"/>
                  </a:cubicBezTo>
                  <a:cubicBezTo>
                    <a:pt x="36" y="1"/>
                    <a:pt x="39" y="0"/>
                    <a:pt x="41" y="2"/>
                  </a:cubicBezTo>
                  <a:cubicBezTo>
                    <a:pt x="44" y="3"/>
                    <a:pt x="44" y="8"/>
                    <a:pt x="47" y="10"/>
                  </a:cubicBezTo>
                  <a:cubicBezTo>
                    <a:pt x="49" y="11"/>
                    <a:pt x="51" y="9"/>
                    <a:pt x="53" y="10"/>
                  </a:cubicBezTo>
                  <a:cubicBezTo>
                    <a:pt x="55" y="13"/>
                    <a:pt x="55" y="17"/>
                    <a:pt x="56" y="20"/>
                  </a:cubicBezTo>
                  <a:cubicBezTo>
                    <a:pt x="57" y="22"/>
                    <a:pt x="59" y="25"/>
                    <a:pt x="61" y="26"/>
                  </a:cubicBezTo>
                  <a:cubicBezTo>
                    <a:pt x="63" y="28"/>
                    <a:pt x="66" y="29"/>
                    <a:pt x="68" y="30"/>
                  </a:cubicBezTo>
                  <a:lnTo>
                    <a:pt x="71" y="38"/>
                  </a:lnTo>
                  <a:lnTo>
                    <a:pt x="69" y="47"/>
                  </a:lnTo>
                  <a:lnTo>
                    <a:pt x="72" y="51"/>
                  </a:lnTo>
                  <a:lnTo>
                    <a:pt x="75" y="51"/>
                  </a:lnTo>
                  <a:lnTo>
                    <a:pt x="78" y="57"/>
                  </a:lnTo>
                  <a:lnTo>
                    <a:pt x="76" y="63"/>
                  </a:lnTo>
                  <a:cubicBezTo>
                    <a:pt x="73" y="63"/>
                    <a:pt x="71" y="64"/>
                    <a:pt x="68" y="64"/>
                  </a:cubicBezTo>
                  <a:cubicBezTo>
                    <a:pt x="66" y="63"/>
                    <a:pt x="63" y="63"/>
                    <a:pt x="60" y="63"/>
                  </a:cubicBezTo>
                  <a:cubicBezTo>
                    <a:pt x="59" y="63"/>
                    <a:pt x="58" y="64"/>
                    <a:pt x="57" y="63"/>
                  </a:cubicBezTo>
                  <a:cubicBezTo>
                    <a:pt x="56" y="63"/>
                    <a:pt x="56" y="61"/>
                    <a:pt x="55" y="61"/>
                  </a:cubicBezTo>
                  <a:cubicBezTo>
                    <a:pt x="53" y="60"/>
                    <a:pt x="50" y="61"/>
                    <a:pt x="48" y="61"/>
                  </a:cubicBezTo>
                  <a:cubicBezTo>
                    <a:pt x="43" y="60"/>
                    <a:pt x="38" y="59"/>
                    <a:pt x="33" y="60"/>
                  </a:cubicBezTo>
                  <a:cubicBezTo>
                    <a:pt x="30" y="60"/>
                    <a:pt x="28" y="63"/>
                    <a:pt x="25" y="64"/>
                  </a:cubicBezTo>
                  <a:cubicBezTo>
                    <a:pt x="22" y="64"/>
                    <a:pt x="19" y="63"/>
                    <a:pt x="16" y="63"/>
                  </a:cubicBezTo>
                  <a:cubicBezTo>
                    <a:pt x="14" y="63"/>
                    <a:pt x="12" y="63"/>
                    <a:pt x="10" y="6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4" name="Freeform 2554"/>
            <p:cNvSpPr>
              <a:spLocks noChangeAspect="1"/>
            </p:cNvSpPr>
            <p:nvPr/>
          </p:nvSpPr>
          <p:spPr bwMode="auto">
            <a:xfrm>
              <a:off x="15665394" y="11101926"/>
              <a:ext cx="334739" cy="201531"/>
            </a:xfrm>
            <a:custGeom>
              <a:avLst/>
              <a:gdLst>
                <a:gd name="T0" fmla="*/ 26 w 42"/>
                <a:gd name="T1" fmla="*/ 33 h 27"/>
                <a:gd name="T2" fmla="*/ 31 w 42"/>
                <a:gd name="T3" fmla="*/ 22 h 27"/>
                <a:gd name="T4" fmla="*/ 39 w 42"/>
                <a:gd name="T5" fmla="*/ 18 h 27"/>
                <a:gd name="T6" fmla="*/ 48 w 42"/>
                <a:gd name="T7" fmla="*/ 17 h 27"/>
                <a:gd name="T8" fmla="*/ 45 w 42"/>
                <a:gd name="T9" fmla="*/ 10 h 27"/>
                <a:gd name="T10" fmla="*/ 46 w 42"/>
                <a:gd name="T11" fmla="*/ 6 h 27"/>
                <a:gd name="T12" fmla="*/ 45 w 42"/>
                <a:gd name="T13" fmla="*/ 2 h 27"/>
                <a:gd name="T14" fmla="*/ 27 w 42"/>
                <a:gd name="T15" fmla="*/ 1 h 27"/>
                <a:gd name="T16" fmla="*/ 18 w 42"/>
                <a:gd name="T17" fmla="*/ 6 h 27"/>
                <a:gd name="T18" fmla="*/ 7 w 42"/>
                <a:gd name="T19" fmla="*/ 5 h 27"/>
                <a:gd name="T20" fmla="*/ 0 w 42"/>
                <a:gd name="T21" fmla="*/ 6 h 27"/>
                <a:gd name="T22" fmla="*/ 6 w 42"/>
                <a:gd name="T23" fmla="*/ 15 h 27"/>
                <a:gd name="T24" fmla="*/ 26 w 42"/>
                <a:gd name="T25" fmla="*/ 15 h 27"/>
                <a:gd name="T26" fmla="*/ 17 w 42"/>
                <a:gd name="T27" fmla="*/ 18 h 27"/>
                <a:gd name="T28" fmla="*/ 21 w 42"/>
                <a:gd name="T29" fmla="*/ 24 h 27"/>
                <a:gd name="T30" fmla="*/ 26 w 42"/>
                <a:gd name="T31" fmla="*/ 33 h 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27"/>
                <a:gd name="T50" fmla="*/ 42 w 42"/>
                <a:gd name="T51" fmla="*/ 27 h 2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27">
                  <a:moveTo>
                    <a:pt x="22" y="27"/>
                  </a:moveTo>
                  <a:cubicBezTo>
                    <a:pt x="23" y="24"/>
                    <a:pt x="23" y="21"/>
                    <a:pt x="26" y="18"/>
                  </a:cubicBezTo>
                  <a:cubicBezTo>
                    <a:pt x="27" y="16"/>
                    <a:pt x="31" y="16"/>
                    <a:pt x="33" y="15"/>
                  </a:cubicBezTo>
                  <a:cubicBezTo>
                    <a:pt x="36" y="15"/>
                    <a:pt x="39" y="16"/>
                    <a:pt x="40" y="14"/>
                  </a:cubicBezTo>
                  <a:cubicBezTo>
                    <a:pt x="42" y="12"/>
                    <a:pt x="38" y="10"/>
                    <a:pt x="38" y="8"/>
                  </a:cubicBezTo>
                  <a:cubicBezTo>
                    <a:pt x="38" y="7"/>
                    <a:pt x="39" y="6"/>
                    <a:pt x="39" y="5"/>
                  </a:cubicBezTo>
                  <a:cubicBezTo>
                    <a:pt x="39" y="4"/>
                    <a:pt x="39" y="3"/>
                    <a:pt x="38" y="2"/>
                  </a:cubicBezTo>
                  <a:cubicBezTo>
                    <a:pt x="33" y="1"/>
                    <a:pt x="28" y="0"/>
                    <a:pt x="23" y="1"/>
                  </a:cubicBezTo>
                  <a:cubicBezTo>
                    <a:pt x="20" y="1"/>
                    <a:pt x="18" y="4"/>
                    <a:pt x="15" y="5"/>
                  </a:cubicBezTo>
                  <a:cubicBezTo>
                    <a:pt x="12" y="5"/>
                    <a:pt x="9" y="4"/>
                    <a:pt x="6" y="4"/>
                  </a:cubicBezTo>
                  <a:cubicBezTo>
                    <a:pt x="4" y="4"/>
                    <a:pt x="2" y="4"/>
                    <a:pt x="0" y="5"/>
                  </a:cubicBezTo>
                  <a:cubicBezTo>
                    <a:pt x="1" y="7"/>
                    <a:pt x="2" y="11"/>
                    <a:pt x="5" y="12"/>
                  </a:cubicBezTo>
                  <a:cubicBezTo>
                    <a:pt x="11" y="14"/>
                    <a:pt x="16" y="10"/>
                    <a:pt x="22" y="12"/>
                  </a:cubicBezTo>
                  <a:cubicBezTo>
                    <a:pt x="24" y="12"/>
                    <a:pt x="15" y="12"/>
                    <a:pt x="14" y="15"/>
                  </a:cubicBezTo>
                  <a:cubicBezTo>
                    <a:pt x="14" y="16"/>
                    <a:pt x="17" y="18"/>
                    <a:pt x="18" y="20"/>
                  </a:cubicBezTo>
                  <a:cubicBezTo>
                    <a:pt x="20" y="22"/>
                    <a:pt x="21" y="24"/>
                    <a:pt x="22" y="2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5" name="Freeform 2555"/>
            <p:cNvSpPr>
              <a:spLocks noChangeAspect="1"/>
            </p:cNvSpPr>
            <p:nvPr/>
          </p:nvSpPr>
          <p:spPr bwMode="auto">
            <a:xfrm>
              <a:off x="15658693" y="10992021"/>
              <a:ext cx="307952" cy="85498"/>
            </a:xfrm>
            <a:custGeom>
              <a:avLst/>
              <a:gdLst>
                <a:gd name="T0" fmla="*/ 0 w 39"/>
                <a:gd name="T1" fmla="*/ 13 h 11"/>
                <a:gd name="T2" fmla="*/ 17 w 39"/>
                <a:gd name="T3" fmla="*/ 9 h 11"/>
                <a:gd name="T4" fmla="*/ 6 w 39"/>
                <a:gd name="T5" fmla="*/ 5 h 11"/>
                <a:gd name="T6" fmla="*/ 20 w 39"/>
                <a:gd name="T7" fmla="*/ 4 h 11"/>
                <a:gd name="T8" fmla="*/ 24 w 39"/>
                <a:gd name="T9" fmla="*/ 0 h 11"/>
                <a:gd name="T10" fmla="*/ 32 w 39"/>
                <a:gd name="T11" fmla="*/ 1 h 11"/>
                <a:gd name="T12" fmla="*/ 45 w 39"/>
                <a:gd name="T13" fmla="*/ 4 h 11"/>
                <a:gd name="T14" fmla="*/ 44 w 39"/>
                <a:gd name="T15" fmla="*/ 9 h 11"/>
                <a:gd name="T16" fmla="*/ 35 w 39"/>
                <a:gd name="T17" fmla="*/ 10 h 11"/>
                <a:gd name="T18" fmla="*/ 25 w 39"/>
                <a:gd name="T19" fmla="*/ 9 h 11"/>
                <a:gd name="T20" fmla="*/ 13 w 39"/>
                <a:gd name="T21" fmla="*/ 13 h 11"/>
                <a:gd name="T22" fmla="*/ 0 w 39"/>
                <a:gd name="T23" fmla="*/ 13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9"/>
                <a:gd name="T37" fmla="*/ 0 h 11"/>
                <a:gd name="T38" fmla="*/ 39 w 39"/>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9" h="11">
                  <a:moveTo>
                    <a:pt x="0" y="10"/>
                  </a:moveTo>
                  <a:cubicBezTo>
                    <a:pt x="5" y="9"/>
                    <a:pt x="9" y="8"/>
                    <a:pt x="14" y="7"/>
                  </a:cubicBezTo>
                  <a:cubicBezTo>
                    <a:pt x="11" y="5"/>
                    <a:pt x="8" y="5"/>
                    <a:pt x="5" y="4"/>
                  </a:cubicBezTo>
                  <a:cubicBezTo>
                    <a:pt x="9" y="4"/>
                    <a:pt x="13" y="4"/>
                    <a:pt x="17" y="3"/>
                  </a:cubicBezTo>
                  <a:cubicBezTo>
                    <a:pt x="18" y="3"/>
                    <a:pt x="19" y="1"/>
                    <a:pt x="20" y="0"/>
                  </a:cubicBezTo>
                  <a:cubicBezTo>
                    <a:pt x="22" y="0"/>
                    <a:pt x="24" y="0"/>
                    <a:pt x="27" y="1"/>
                  </a:cubicBezTo>
                  <a:cubicBezTo>
                    <a:pt x="30" y="1"/>
                    <a:pt x="35" y="2"/>
                    <a:pt x="38" y="3"/>
                  </a:cubicBezTo>
                  <a:cubicBezTo>
                    <a:pt x="39" y="4"/>
                    <a:pt x="38" y="6"/>
                    <a:pt x="37" y="7"/>
                  </a:cubicBezTo>
                  <a:cubicBezTo>
                    <a:pt x="35" y="8"/>
                    <a:pt x="33" y="8"/>
                    <a:pt x="30" y="8"/>
                  </a:cubicBezTo>
                  <a:cubicBezTo>
                    <a:pt x="27" y="8"/>
                    <a:pt x="24" y="7"/>
                    <a:pt x="21" y="7"/>
                  </a:cubicBezTo>
                  <a:cubicBezTo>
                    <a:pt x="17" y="7"/>
                    <a:pt x="14" y="10"/>
                    <a:pt x="11" y="10"/>
                  </a:cubicBezTo>
                  <a:cubicBezTo>
                    <a:pt x="7" y="11"/>
                    <a:pt x="4" y="10"/>
                    <a:pt x="0" y="1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6" name="Freeform 2556"/>
            <p:cNvSpPr>
              <a:spLocks noChangeAspect="1"/>
            </p:cNvSpPr>
            <p:nvPr/>
          </p:nvSpPr>
          <p:spPr bwMode="auto">
            <a:xfrm>
              <a:off x="15839453" y="11114146"/>
              <a:ext cx="769884" cy="592359"/>
            </a:xfrm>
            <a:custGeom>
              <a:avLst/>
              <a:gdLst>
                <a:gd name="T0" fmla="*/ 102 w 96"/>
                <a:gd name="T1" fmla="*/ 38 h 81"/>
                <a:gd name="T2" fmla="*/ 96 w 96"/>
                <a:gd name="T3" fmla="*/ 32 h 81"/>
                <a:gd name="T4" fmla="*/ 96 w 96"/>
                <a:gd name="T5" fmla="*/ 18 h 81"/>
                <a:gd name="T6" fmla="*/ 85 w 96"/>
                <a:gd name="T7" fmla="*/ 6 h 81"/>
                <a:gd name="T8" fmla="*/ 80 w 96"/>
                <a:gd name="T9" fmla="*/ 11 h 81"/>
                <a:gd name="T10" fmla="*/ 67 w 96"/>
                <a:gd name="T11" fmla="*/ 14 h 81"/>
                <a:gd name="T12" fmla="*/ 59 w 96"/>
                <a:gd name="T13" fmla="*/ 11 h 81"/>
                <a:gd name="T14" fmla="*/ 53 w 96"/>
                <a:gd name="T15" fmla="*/ 4 h 81"/>
                <a:gd name="T16" fmla="*/ 34 w 96"/>
                <a:gd name="T17" fmla="*/ 4 h 81"/>
                <a:gd name="T18" fmla="*/ 28 w 96"/>
                <a:gd name="T19" fmla="*/ 1 h 81"/>
                <a:gd name="T20" fmla="*/ 20 w 96"/>
                <a:gd name="T21" fmla="*/ 5 h 81"/>
                <a:gd name="T22" fmla="*/ 22 w 96"/>
                <a:gd name="T23" fmla="*/ 16 h 81"/>
                <a:gd name="T24" fmla="*/ 5 w 96"/>
                <a:gd name="T25" fmla="*/ 20 h 81"/>
                <a:gd name="T26" fmla="*/ 7 w 96"/>
                <a:gd name="T27" fmla="*/ 31 h 81"/>
                <a:gd name="T28" fmla="*/ 14 w 96"/>
                <a:gd name="T29" fmla="*/ 44 h 81"/>
                <a:gd name="T30" fmla="*/ 25 w 96"/>
                <a:gd name="T31" fmla="*/ 56 h 81"/>
                <a:gd name="T32" fmla="*/ 34 w 96"/>
                <a:gd name="T33" fmla="*/ 57 h 81"/>
                <a:gd name="T34" fmla="*/ 47 w 96"/>
                <a:gd name="T35" fmla="*/ 50 h 81"/>
                <a:gd name="T36" fmla="*/ 56 w 96"/>
                <a:gd name="T37" fmla="*/ 48 h 81"/>
                <a:gd name="T38" fmla="*/ 62 w 96"/>
                <a:gd name="T39" fmla="*/ 55 h 81"/>
                <a:gd name="T40" fmla="*/ 66 w 96"/>
                <a:gd name="T41" fmla="*/ 63 h 81"/>
                <a:gd name="T42" fmla="*/ 66 w 96"/>
                <a:gd name="T43" fmla="*/ 75 h 81"/>
                <a:gd name="T44" fmla="*/ 74 w 96"/>
                <a:gd name="T45" fmla="*/ 74 h 81"/>
                <a:gd name="T46" fmla="*/ 80 w 96"/>
                <a:gd name="T47" fmla="*/ 73 h 81"/>
                <a:gd name="T48" fmla="*/ 85 w 96"/>
                <a:gd name="T49" fmla="*/ 80 h 81"/>
                <a:gd name="T50" fmla="*/ 85 w 96"/>
                <a:gd name="T51" fmla="*/ 89 h 81"/>
                <a:gd name="T52" fmla="*/ 89 w 96"/>
                <a:gd name="T53" fmla="*/ 97 h 81"/>
                <a:gd name="T54" fmla="*/ 97 w 96"/>
                <a:gd name="T55" fmla="*/ 89 h 81"/>
                <a:gd name="T56" fmla="*/ 105 w 96"/>
                <a:gd name="T57" fmla="*/ 90 h 81"/>
                <a:gd name="T58" fmla="*/ 109 w 96"/>
                <a:gd name="T59" fmla="*/ 80 h 81"/>
                <a:gd name="T60" fmla="*/ 114 w 96"/>
                <a:gd name="T61" fmla="*/ 74 h 81"/>
                <a:gd name="T62" fmla="*/ 111 w 96"/>
                <a:gd name="T63" fmla="*/ 66 h 81"/>
                <a:gd name="T64" fmla="*/ 105 w 96"/>
                <a:gd name="T65" fmla="*/ 51 h 8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6"/>
                <a:gd name="T100" fmla="*/ 0 h 81"/>
                <a:gd name="T101" fmla="*/ 96 w 96"/>
                <a:gd name="T102" fmla="*/ 81 h 8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6" h="81">
                  <a:moveTo>
                    <a:pt x="92" y="38"/>
                  </a:moveTo>
                  <a:cubicBezTo>
                    <a:pt x="90" y="36"/>
                    <a:pt x="86" y="35"/>
                    <a:pt x="85" y="32"/>
                  </a:cubicBezTo>
                  <a:cubicBezTo>
                    <a:pt x="84" y="31"/>
                    <a:pt x="86" y="28"/>
                    <a:pt x="85" y="26"/>
                  </a:cubicBezTo>
                  <a:cubicBezTo>
                    <a:pt x="84" y="25"/>
                    <a:pt x="80" y="28"/>
                    <a:pt x="80" y="27"/>
                  </a:cubicBezTo>
                  <a:cubicBezTo>
                    <a:pt x="80" y="24"/>
                    <a:pt x="84" y="22"/>
                    <a:pt x="84" y="19"/>
                  </a:cubicBezTo>
                  <a:cubicBezTo>
                    <a:pt x="84" y="17"/>
                    <a:pt x="81" y="17"/>
                    <a:pt x="80" y="15"/>
                  </a:cubicBezTo>
                  <a:cubicBezTo>
                    <a:pt x="79" y="13"/>
                    <a:pt x="80" y="9"/>
                    <a:pt x="79" y="7"/>
                  </a:cubicBezTo>
                  <a:cubicBezTo>
                    <a:pt x="77" y="5"/>
                    <a:pt x="74" y="4"/>
                    <a:pt x="71" y="5"/>
                  </a:cubicBezTo>
                  <a:cubicBezTo>
                    <a:pt x="70" y="5"/>
                    <a:pt x="72" y="7"/>
                    <a:pt x="71" y="8"/>
                  </a:cubicBezTo>
                  <a:cubicBezTo>
                    <a:pt x="70" y="9"/>
                    <a:pt x="69" y="9"/>
                    <a:pt x="67" y="9"/>
                  </a:cubicBezTo>
                  <a:cubicBezTo>
                    <a:pt x="66" y="9"/>
                    <a:pt x="64" y="7"/>
                    <a:pt x="63" y="8"/>
                  </a:cubicBezTo>
                  <a:cubicBezTo>
                    <a:pt x="60" y="8"/>
                    <a:pt x="58" y="12"/>
                    <a:pt x="56" y="12"/>
                  </a:cubicBezTo>
                  <a:cubicBezTo>
                    <a:pt x="54" y="11"/>
                    <a:pt x="54" y="7"/>
                    <a:pt x="52" y="6"/>
                  </a:cubicBezTo>
                  <a:cubicBezTo>
                    <a:pt x="51" y="6"/>
                    <a:pt x="50" y="8"/>
                    <a:pt x="49" y="9"/>
                  </a:cubicBezTo>
                  <a:cubicBezTo>
                    <a:pt x="48" y="9"/>
                    <a:pt x="46" y="10"/>
                    <a:pt x="45" y="9"/>
                  </a:cubicBezTo>
                  <a:cubicBezTo>
                    <a:pt x="44" y="8"/>
                    <a:pt x="44" y="5"/>
                    <a:pt x="44" y="3"/>
                  </a:cubicBezTo>
                  <a:cubicBezTo>
                    <a:pt x="41" y="3"/>
                    <a:pt x="39" y="4"/>
                    <a:pt x="36" y="4"/>
                  </a:cubicBezTo>
                  <a:cubicBezTo>
                    <a:pt x="34" y="3"/>
                    <a:pt x="31" y="3"/>
                    <a:pt x="28" y="3"/>
                  </a:cubicBezTo>
                  <a:cubicBezTo>
                    <a:pt x="27" y="3"/>
                    <a:pt x="26" y="4"/>
                    <a:pt x="25" y="3"/>
                  </a:cubicBezTo>
                  <a:cubicBezTo>
                    <a:pt x="24" y="3"/>
                    <a:pt x="24" y="1"/>
                    <a:pt x="23" y="1"/>
                  </a:cubicBezTo>
                  <a:cubicBezTo>
                    <a:pt x="21" y="0"/>
                    <a:pt x="18" y="1"/>
                    <a:pt x="16" y="1"/>
                  </a:cubicBezTo>
                  <a:cubicBezTo>
                    <a:pt x="17" y="2"/>
                    <a:pt x="17" y="3"/>
                    <a:pt x="17" y="4"/>
                  </a:cubicBezTo>
                  <a:cubicBezTo>
                    <a:pt x="17" y="5"/>
                    <a:pt x="16" y="6"/>
                    <a:pt x="16" y="7"/>
                  </a:cubicBezTo>
                  <a:cubicBezTo>
                    <a:pt x="16" y="9"/>
                    <a:pt x="20" y="11"/>
                    <a:pt x="18" y="13"/>
                  </a:cubicBezTo>
                  <a:cubicBezTo>
                    <a:pt x="17" y="15"/>
                    <a:pt x="14" y="14"/>
                    <a:pt x="11" y="14"/>
                  </a:cubicBezTo>
                  <a:cubicBezTo>
                    <a:pt x="9" y="15"/>
                    <a:pt x="5" y="15"/>
                    <a:pt x="4" y="17"/>
                  </a:cubicBezTo>
                  <a:cubicBezTo>
                    <a:pt x="1" y="20"/>
                    <a:pt x="1" y="23"/>
                    <a:pt x="0" y="26"/>
                  </a:cubicBezTo>
                  <a:cubicBezTo>
                    <a:pt x="2" y="26"/>
                    <a:pt x="4" y="25"/>
                    <a:pt x="6" y="26"/>
                  </a:cubicBezTo>
                  <a:cubicBezTo>
                    <a:pt x="7" y="26"/>
                    <a:pt x="6" y="29"/>
                    <a:pt x="7" y="30"/>
                  </a:cubicBezTo>
                  <a:cubicBezTo>
                    <a:pt x="9" y="33"/>
                    <a:pt x="11" y="35"/>
                    <a:pt x="12" y="37"/>
                  </a:cubicBezTo>
                  <a:cubicBezTo>
                    <a:pt x="13" y="39"/>
                    <a:pt x="13" y="41"/>
                    <a:pt x="15" y="42"/>
                  </a:cubicBezTo>
                  <a:cubicBezTo>
                    <a:pt x="16" y="44"/>
                    <a:pt x="19" y="45"/>
                    <a:pt x="21" y="47"/>
                  </a:cubicBezTo>
                  <a:cubicBezTo>
                    <a:pt x="22" y="49"/>
                    <a:pt x="24" y="50"/>
                    <a:pt x="25" y="52"/>
                  </a:cubicBezTo>
                  <a:cubicBezTo>
                    <a:pt x="26" y="51"/>
                    <a:pt x="26" y="49"/>
                    <a:pt x="28" y="48"/>
                  </a:cubicBezTo>
                  <a:cubicBezTo>
                    <a:pt x="29" y="45"/>
                    <a:pt x="31" y="43"/>
                    <a:pt x="34" y="42"/>
                  </a:cubicBezTo>
                  <a:cubicBezTo>
                    <a:pt x="35" y="41"/>
                    <a:pt x="37" y="42"/>
                    <a:pt x="39" y="42"/>
                  </a:cubicBezTo>
                  <a:cubicBezTo>
                    <a:pt x="40" y="42"/>
                    <a:pt x="40" y="40"/>
                    <a:pt x="41" y="40"/>
                  </a:cubicBezTo>
                  <a:cubicBezTo>
                    <a:pt x="43" y="39"/>
                    <a:pt x="45" y="39"/>
                    <a:pt x="47" y="40"/>
                  </a:cubicBezTo>
                  <a:cubicBezTo>
                    <a:pt x="49" y="40"/>
                    <a:pt x="50" y="41"/>
                    <a:pt x="51" y="42"/>
                  </a:cubicBezTo>
                  <a:cubicBezTo>
                    <a:pt x="52" y="43"/>
                    <a:pt x="52" y="45"/>
                    <a:pt x="52" y="46"/>
                  </a:cubicBezTo>
                  <a:cubicBezTo>
                    <a:pt x="53" y="47"/>
                    <a:pt x="55" y="48"/>
                    <a:pt x="56" y="49"/>
                  </a:cubicBezTo>
                  <a:cubicBezTo>
                    <a:pt x="56" y="50"/>
                    <a:pt x="55" y="52"/>
                    <a:pt x="55" y="53"/>
                  </a:cubicBezTo>
                  <a:cubicBezTo>
                    <a:pt x="56" y="55"/>
                    <a:pt x="58" y="57"/>
                    <a:pt x="58" y="59"/>
                  </a:cubicBezTo>
                  <a:cubicBezTo>
                    <a:pt x="58" y="60"/>
                    <a:pt x="56" y="61"/>
                    <a:pt x="55" y="63"/>
                  </a:cubicBezTo>
                  <a:cubicBezTo>
                    <a:pt x="55" y="64"/>
                    <a:pt x="57" y="65"/>
                    <a:pt x="57" y="65"/>
                  </a:cubicBezTo>
                  <a:cubicBezTo>
                    <a:pt x="59" y="64"/>
                    <a:pt x="60" y="63"/>
                    <a:pt x="62" y="62"/>
                  </a:cubicBezTo>
                  <a:cubicBezTo>
                    <a:pt x="63" y="62"/>
                    <a:pt x="65" y="63"/>
                    <a:pt x="66" y="63"/>
                  </a:cubicBezTo>
                  <a:cubicBezTo>
                    <a:pt x="67" y="63"/>
                    <a:pt x="66" y="61"/>
                    <a:pt x="67" y="61"/>
                  </a:cubicBezTo>
                  <a:cubicBezTo>
                    <a:pt x="69" y="61"/>
                    <a:pt x="70" y="61"/>
                    <a:pt x="71" y="62"/>
                  </a:cubicBezTo>
                  <a:cubicBezTo>
                    <a:pt x="72" y="64"/>
                    <a:pt x="70" y="66"/>
                    <a:pt x="71" y="67"/>
                  </a:cubicBezTo>
                  <a:cubicBezTo>
                    <a:pt x="72" y="69"/>
                    <a:pt x="75" y="70"/>
                    <a:pt x="75" y="72"/>
                  </a:cubicBezTo>
                  <a:cubicBezTo>
                    <a:pt x="75" y="74"/>
                    <a:pt x="72" y="73"/>
                    <a:pt x="71" y="74"/>
                  </a:cubicBezTo>
                  <a:cubicBezTo>
                    <a:pt x="70" y="76"/>
                    <a:pt x="70" y="78"/>
                    <a:pt x="70" y="80"/>
                  </a:cubicBezTo>
                  <a:cubicBezTo>
                    <a:pt x="71" y="81"/>
                    <a:pt x="73" y="81"/>
                    <a:pt x="74" y="81"/>
                  </a:cubicBezTo>
                  <a:cubicBezTo>
                    <a:pt x="76" y="81"/>
                    <a:pt x="77" y="80"/>
                    <a:pt x="78" y="79"/>
                  </a:cubicBezTo>
                  <a:cubicBezTo>
                    <a:pt x="79" y="78"/>
                    <a:pt x="79" y="74"/>
                    <a:pt x="81" y="74"/>
                  </a:cubicBezTo>
                  <a:cubicBezTo>
                    <a:pt x="83" y="74"/>
                    <a:pt x="84" y="77"/>
                    <a:pt x="86" y="79"/>
                  </a:cubicBezTo>
                  <a:cubicBezTo>
                    <a:pt x="87" y="78"/>
                    <a:pt x="88" y="77"/>
                    <a:pt x="88" y="75"/>
                  </a:cubicBezTo>
                  <a:cubicBezTo>
                    <a:pt x="89" y="74"/>
                    <a:pt x="87" y="73"/>
                    <a:pt x="87" y="72"/>
                  </a:cubicBezTo>
                  <a:cubicBezTo>
                    <a:pt x="87" y="70"/>
                    <a:pt x="91" y="69"/>
                    <a:pt x="91" y="67"/>
                  </a:cubicBezTo>
                  <a:cubicBezTo>
                    <a:pt x="91" y="66"/>
                    <a:pt x="85" y="66"/>
                    <a:pt x="86" y="65"/>
                  </a:cubicBezTo>
                  <a:cubicBezTo>
                    <a:pt x="88" y="62"/>
                    <a:pt x="93" y="64"/>
                    <a:pt x="95" y="62"/>
                  </a:cubicBezTo>
                  <a:cubicBezTo>
                    <a:pt x="96" y="60"/>
                    <a:pt x="91" y="60"/>
                    <a:pt x="90" y="58"/>
                  </a:cubicBezTo>
                  <a:cubicBezTo>
                    <a:pt x="90" y="57"/>
                    <a:pt x="92" y="57"/>
                    <a:pt x="93" y="55"/>
                  </a:cubicBezTo>
                  <a:cubicBezTo>
                    <a:pt x="93" y="54"/>
                    <a:pt x="93" y="52"/>
                    <a:pt x="92" y="50"/>
                  </a:cubicBezTo>
                  <a:cubicBezTo>
                    <a:pt x="92" y="48"/>
                    <a:pt x="89" y="46"/>
                    <a:pt x="88" y="43"/>
                  </a:cubicBezTo>
                  <a:cubicBezTo>
                    <a:pt x="88" y="41"/>
                    <a:pt x="91" y="40"/>
                    <a:pt x="92" y="3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7" name="Freeform 2557"/>
            <p:cNvSpPr>
              <a:spLocks noChangeAspect="1"/>
            </p:cNvSpPr>
            <p:nvPr/>
          </p:nvSpPr>
          <p:spPr bwMode="auto">
            <a:xfrm>
              <a:off x="16026904" y="11395051"/>
              <a:ext cx="287873" cy="341971"/>
            </a:xfrm>
            <a:custGeom>
              <a:avLst/>
              <a:gdLst>
                <a:gd name="T0" fmla="*/ 41 w 36"/>
                <a:gd name="T1" fmla="*/ 32 h 46"/>
                <a:gd name="T2" fmla="*/ 42 w 36"/>
                <a:gd name="T3" fmla="*/ 41 h 46"/>
                <a:gd name="T4" fmla="*/ 33 w 36"/>
                <a:gd name="T5" fmla="*/ 46 h 46"/>
                <a:gd name="T6" fmla="*/ 31 w 36"/>
                <a:gd name="T7" fmla="*/ 51 h 46"/>
                <a:gd name="T8" fmla="*/ 27 w 36"/>
                <a:gd name="T9" fmla="*/ 56 h 46"/>
                <a:gd name="T10" fmla="*/ 13 w 36"/>
                <a:gd name="T11" fmla="*/ 49 h 46"/>
                <a:gd name="T12" fmla="*/ 13 w 36"/>
                <a:gd name="T13" fmla="*/ 44 h 46"/>
                <a:gd name="T14" fmla="*/ 5 w 36"/>
                <a:gd name="T15" fmla="*/ 39 h 46"/>
                <a:gd name="T16" fmla="*/ 5 w 36"/>
                <a:gd name="T17" fmla="*/ 32 h 46"/>
                <a:gd name="T18" fmla="*/ 0 w 36"/>
                <a:gd name="T19" fmla="*/ 28 h 46"/>
                <a:gd name="T20" fmla="*/ 1 w 36"/>
                <a:gd name="T21" fmla="*/ 21 h 46"/>
                <a:gd name="T22" fmla="*/ 2 w 36"/>
                <a:gd name="T23" fmla="*/ 16 h 46"/>
                <a:gd name="T24" fmla="*/ 6 w 36"/>
                <a:gd name="T25" fmla="*/ 11 h 46"/>
                <a:gd name="T26" fmla="*/ 13 w 36"/>
                <a:gd name="T27" fmla="*/ 4 h 46"/>
                <a:gd name="T28" fmla="*/ 19 w 36"/>
                <a:gd name="T29" fmla="*/ 4 h 46"/>
                <a:gd name="T30" fmla="*/ 22 w 36"/>
                <a:gd name="T31" fmla="*/ 1 h 46"/>
                <a:gd name="T32" fmla="*/ 29 w 36"/>
                <a:gd name="T33" fmla="*/ 1 h 46"/>
                <a:gd name="T34" fmla="*/ 33 w 36"/>
                <a:gd name="T35" fmla="*/ 4 h 46"/>
                <a:gd name="T36" fmla="*/ 35 w 36"/>
                <a:gd name="T37" fmla="*/ 9 h 46"/>
                <a:gd name="T38" fmla="*/ 39 w 36"/>
                <a:gd name="T39" fmla="*/ 12 h 46"/>
                <a:gd name="T40" fmla="*/ 38 w 36"/>
                <a:gd name="T41" fmla="*/ 17 h 46"/>
                <a:gd name="T42" fmla="*/ 42 w 36"/>
                <a:gd name="T43" fmla="*/ 24 h 46"/>
                <a:gd name="T44" fmla="*/ 38 w 36"/>
                <a:gd name="T45" fmla="*/ 29 h 46"/>
                <a:gd name="T46" fmla="*/ 41 w 36"/>
                <a:gd name="T47" fmla="*/ 32 h 4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6"/>
                <a:gd name="T73" fmla="*/ 0 h 46"/>
                <a:gd name="T74" fmla="*/ 36 w 36"/>
                <a:gd name="T75" fmla="*/ 46 h 4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6" h="46">
                  <a:moveTo>
                    <a:pt x="34" y="26"/>
                  </a:moveTo>
                  <a:cubicBezTo>
                    <a:pt x="34" y="29"/>
                    <a:pt x="36" y="31"/>
                    <a:pt x="35" y="34"/>
                  </a:cubicBezTo>
                  <a:cubicBezTo>
                    <a:pt x="33" y="36"/>
                    <a:pt x="30" y="36"/>
                    <a:pt x="28" y="38"/>
                  </a:cubicBezTo>
                  <a:cubicBezTo>
                    <a:pt x="27" y="39"/>
                    <a:pt x="27" y="41"/>
                    <a:pt x="26" y="42"/>
                  </a:cubicBezTo>
                  <a:cubicBezTo>
                    <a:pt x="25" y="44"/>
                    <a:pt x="24" y="45"/>
                    <a:pt x="23" y="46"/>
                  </a:cubicBezTo>
                  <a:cubicBezTo>
                    <a:pt x="19" y="45"/>
                    <a:pt x="15" y="43"/>
                    <a:pt x="11" y="40"/>
                  </a:cubicBezTo>
                  <a:cubicBezTo>
                    <a:pt x="10" y="39"/>
                    <a:pt x="12" y="37"/>
                    <a:pt x="11" y="36"/>
                  </a:cubicBezTo>
                  <a:cubicBezTo>
                    <a:pt x="9" y="34"/>
                    <a:pt x="6" y="34"/>
                    <a:pt x="4" y="32"/>
                  </a:cubicBezTo>
                  <a:cubicBezTo>
                    <a:pt x="3" y="30"/>
                    <a:pt x="5" y="27"/>
                    <a:pt x="4" y="26"/>
                  </a:cubicBezTo>
                  <a:cubicBezTo>
                    <a:pt x="3" y="24"/>
                    <a:pt x="1" y="24"/>
                    <a:pt x="0" y="23"/>
                  </a:cubicBezTo>
                  <a:cubicBezTo>
                    <a:pt x="0" y="21"/>
                    <a:pt x="1" y="19"/>
                    <a:pt x="1" y="17"/>
                  </a:cubicBezTo>
                  <a:cubicBezTo>
                    <a:pt x="1" y="16"/>
                    <a:pt x="2" y="15"/>
                    <a:pt x="2" y="13"/>
                  </a:cubicBezTo>
                  <a:cubicBezTo>
                    <a:pt x="3" y="12"/>
                    <a:pt x="3" y="10"/>
                    <a:pt x="5" y="9"/>
                  </a:cubicBezTo>
                  <a:cubicBezTo>
                    <a:pt x="6" y="6"/>
                    <a:pt x="8" y="4"/>
                    <a:pt x="11" y="3"/>
                  </a:cubicBezTo>
                  <a:cubicBezTo>
                    <a:pt x="12" y="2"/>
                    <a:pt x="14" y="3"/>
                    <a:pt x="16" y="3"/>
                  </a:cubicBezTo>
                  <a:cubicBezTo>
                    <a:pt x="17" y="3"/>
                    <a:pt x="17" y="1"/>
                    <a:pt x="18" y="1"/>
                  </a:cubicBezTo>
                  <a:cubicBezTo>
                    <a:pt x="20" y="0"/>
                    <a:pt x="22" y="0"/>
                    <a:pt x="24" y="1"/>
                  </a:cubicBezTo>
                  <a:cubicBezTo>
                    <a:pt x="26" y="1"/>
                    <a:pt x="27" y="2"/>
                    <a:pt x="28" y="3"/>
                  </a:cubicBezTo>
                  <a:cubicBezTo>
                    <a:pt x="29" y="4"/>
                    <a:pt x="29" y="6"/>
                    <a:pt x="29" y="7"/>
                  </a:cubicBezTo>
                  <a:cubicBezTo>
                    <a:pt x="30" y="8"/>
                    <a:pt x="32" y="9"/>
                    <a:pt x="33" y="10"/>
                  </a:cubicBezTo>
                  <a:cubicBezTo>
                    <a:pt x="33" y="11"/>
                    <a:pt x="32" y="13"/>
                    <a:pt x="32" y="14"/>
                  </a:cubicBezTo>
                  <a:cubicBezTo>
                    <a:pt x="33" y="16"/>
                    <a:pt x="35" y="18"/>
                    <a:pt x="35" y="20"/>
                  </a:cubicBezTo>
                  <a:cubicBezTo>
                    <a:pt x="35" y="21"/>
                    <a:pt x="33" y="22"/>
                    <a:pt x="32" y="24"/>
                  </a:cubicBezTo>
                  <a:cubicBezTo>
                    <a:pt x="32" y="25"/>
                    <a:pt x="34" y="26"/>
                    <a:pt x="34" y="2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8" name="Freeform 2558"/>
            <p:cNvSpPr>
              <a:spLocks noChangeAspect="1"/>
            </p:cNvSpPr>
            <p:nvPr/>
          </p:nvSpPr>
          <p:spPr bwMode="auto">
            <a:xfrm>
              <a:off x="16207651" y="11559940"/>
              <a:ext cx="421769" cy="451900"/>
            </a:xfrm>
            <a:custGeom>
              <a:avLst/>
              <a:gdLst>
                <a:gd name="T0" fmla="*/ 59 w 52"/>
                <a:gd name="T1" fmla="*/ 74 h 62"/>
                <a:gd name="T2" fmla="*/ 52 w 52"/>
                <a:gd name="T3" fmla="*/ 69 h 62"/>
                <a:gd name="T4" fmla="*/ 42 w 52"/>
                <a:gd name="T5" fmla="*/ 64 h 62"/>
                <a:gd name="T6" fmla="*/ 30 w 52"/>
                <a:gd name="T7" fmla="*/ 56 h 62"/>
                <a:gd name="T8" fmla="*/ 19 w 52"/>
                <a:gd name="T9" fmla="*/ 45 h 62"/>
                <a:gd name="T10" fmla="*/ 10 w 52"/>
                <a:gd name="T11" fmla="*/ 38 h 62"/>
                <a:gd name="T12" fmla="*/ 1 w 52"/>
                <a:gd name="T13" fmla="*/ 33 h 62"/>
                <a:gd name="T14" fmla="*/ 0 w 52"/>
                <a:gd name="T15" fmla="*/ 29 h 62"/>
                <a:gd name="T16" fmla="*/ 4 w 52"/>
                <a:gd name="T17" fmla="*/ 24 h 62"/>
                <a:gd name="T18" fmla="*/ 6 w 52"/>
                <a:gd name="T19" fmla="*/ 19 h 62"/>
                <a:gd name="T20" fmla="*/ 15 w 52"/>
                <a:gd name="T21" fmla="*/ 14 h 62"/>
                <a:gd name="T22" fmla="*/ 13 w 52"/>
                <a:gd name="T23" fmla="*/ 5 h 62"/>
                <a:gd name="T24" fmla="*/ 19 w 52"/>
                <a:gd name="T25" fmla="*/ 1 h 62"/>
                <a:gd name="T26" fmla="*/ 24 w 52"/>
                <a:gd name="T27" fmla="*/ 2 h 62"/>
                <a:gd name="T28" fmla="*/ 25 w 52"/>
                <a:gd name="T29" fmla="*/ 0 h 62"/>
                <a:gd name="T30" fmla="*/ 30 w 52"/>
                <a:gd name="T31" fmla="*/ 1 h 62"/>
                <a:gd name="T32" fmla="*/ 30 w 52"/>
                <a:gd name="T33" fmla="*/ 7 h 62"/>
                <a:gd name="T34" fmla="*/ 35 w 52"/>
                <a:gd name="T35" fmla="*/ 13 h 62"/>
                <a:gd name="T36" fmla="*/ 30 w 52"/>
                <a:gd name="T37" fmla="*/ 16 h 62"/>
                <a:gd name="T38" fmla="*/ 29 w 52"/>
                <a:gd name="T39" fmla="*/ 23 h 62"/>
                <a:gd name="T40" fmla="*/ 34 w 52"/>
                <a:gd name="T41" fmla="*/ 24 h 62"/>
                <a:gd name="T42" fmla="*/ 39 w 52"/>
                <a:gd name="T43" fmla="*/ 21 h 62"/>
                <a:gd name="T44" fmla="*/ 42 w 52"/>
                <a:gd name="T45" fmla="*/ 16 h 62"/>
                <a:gd name="T46" fmla="*/ 48 w 52"/>
                <a:gd name="T47" fmla="*/ 21 h 62"/>
                <a:gd name="T48" fmla="*/ 50 w 52"/>
                <a:gd name="T49" fmla="*/ 27 h 62"/>
                <a:gd name="T50" fmla="*/ 45 w 52"/>
                <a:gd name="T51" fmla="*/ 33 h 62"/>
                <a:gd name="T52" fmla="*/ 50 w 52"/>
                <a:gd name="T53" fmla="*/ 39 h 62"/>
                <a:gd name="T54" fmla="*/ 56 w 52"/>
                <a:gd name="T55" fmla="*/ 41 h 62"/>
                <a:gd name="T56" fmla="*/ 56 w 52"/>
                <a:gd name="T57" fmla="*/ 45 h 62"/>
                <a:gd name="T58" fmla="*/ 62 w 52"/>
                <a:gd name="T59" fmla="*/ 47 h 62"/>
                <a:gd name="T60" fmla="*/ 62 w 52"/>
                <a:gd name="T61" fmla="*/ 55 h 62"/>
                <a:gd name="T62" fmla="*/ 58 w 52"/>
                <a:gd name="T63" fmla="*/ 61 h 62"/>
                <a:gd name="T64" fmla="*/ 59 w 52"/>
                <a:gd name="T65" fmla="*/ 74 h 6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2"/>
                <a:gd name="T100" fmla="*/ 0 h 62"/>
                <a:gd name="T101" fmla="*/ 52 w 52"/>
                <a:gd name="T102" fmla="*/ 62 h 6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2" h="62">
                  <a:moveTo>
                    <a:pt x="49" y="62"/>
                  </a:moveTo>
                  <a:cubicBezTo>
                    <a:pt x="47" y="61"/>
                    <a:pt x="45" y="59"/>
                    <a:pt x="43" y="58"/>
                  </a:cubicBezTo>
                  <a:cubicBezTo>
                    <a:pt x="40" y="57"/>
                    <a:pt x="38" y="56"/>
                    <a:pt x="35" y="54"/>
                  </a:cubicBezTo>
                  <a:cubicBezTo>
                    <a:pt x="32" y="52"/>
                    <a:pt x="28" y="50"/>
                    <a:pt x="25" y="47"/>
                  </a:cubicBezTo>
                  <a:cubicBezTo>
                    <a:pt x="21" y="44"/>
                    <a:pt x="19" y="41"/>
                    <a:pt x="16" y="38"/>
                  </a:cubicBezTo>
                  <a:cubicBezTo>
                    <a:pt x="14" y="36"/>
                    <a:pt x="11" y="33"/>
                    <a:pt x="8" y="32"/>
                  </a:cubicBezTo>
                  <a:cubicBezTo>
                    <a:pt x="6" y="30"/>
                    <a:pt x="3" y="30"/>
                    <a:pt x="1" y="28"/>
                  </a:cubicBezTo>
                  <a:cubicBezTo>
                    <a:pt x="0" y="28"/>
                    <a:pt x="0" y="26"/>
                    <a:pt x="0" y="24"/>
                  </a:cubicBezTo>
                  <a:cubicBezTo>
                    <a:pt x="1" y="23"/>
                    <a:pt x="2" y="22"/>
                    <a:pt x="3" y="20"/>
                  </a:cubicBezTo>
                  <a:cubicBezTo>
                    <a:pt x="4" y="19"/>
                    <a:pt x="4" y="17"/>
                    <a:pt x="5" y="16"/>
                  </a:cubicBezTo>
                  <a:cubicBezTo>
                    <a:pt x="7" y="14"/>
                    <a:pt x="10" y="14"/>
                    <a:pt x="12" y="12"/>
                  </a:cubicBezTo>
                  <a:cubicBezTo>
                    <a:pt x="13" y="9"/>
                    <a:pt x="11" y="7"/>
                    <a:pt x="11" y="4"/>
                  </a:cubicBezTo>
                  <a:cubicBezTo>
                    <a:pt x="13" y="3"/>
                    <a:pt x="14" y="2"/>
                    <a:pt x="16" y="1"/>
                  </a:cubicBezTo>
                  <a:cubicBezTo>
                    <a:pt x="17" y="1"/>
                    <a:pt x="19" y="2"/>
                    <a:pt x="20" y="2"/>
                  </a:cubicBezTo>
                  <a:cubicBezTo>
                    <a:pt x="21" y="2"/>
                    <a:pt x="20" y="0"/>
                    <a:pt x="21" y="0"/>
                  </a:cubicBezTo>
                  <a:cubicBezTo>
                    <a:pt x="23" y="0"/>
                    <a:pt x="24" y="0"/>
                    <a:pt x="25" y="1"/>
                  </a:cubicBezTo>
                  <a:cubicBezTo>
                    <a:pt x="26" y="3"/>
                    <a:pt x="24" y="5"/>
                    <a:pt x="25" y="6"/>
                  </a:cubicBezTo>
                  <a:cubicBezTo>
                    <a:pt x="26" y="8"/>
                    <a:pt x="29" y="9"/>
                    <a:pt x="29" y="11"/>
                  </a:cubicBezTo>
                  <a:cubicBezTo>
                    <a:pt x="29" y="13"/>
                    <a:pt x="26" y="12"/>
                    <a:pt x="25" y="13"/>
                  </a:cubicBezTo>
                  <a:cubicBezTo>
                    <a:pt x="24" y="15"/>
                    <a:pt x="24" y="17"/>
                    <a:pt x="24" y="19"/>
                  </a:cubicBezTo>
                  <a:cubicBezTo>
                    <a:pt x="25" y="20"/>
                    <a:pt x="27" y="20"/>
                    <a:pt x="28" y="20"/>
                  </a:cubicBezTo>
                  <a:cubicBezTo>
                    <a:pt x="30" y="20"/>
                    <a:pt x="31" y="19"/>
                    <a:pt x="32" y="18"/>
                  </a:cubicBezTo>
                  <a:cubicBezTo>
                    <a:pt x="33" y="17"/>
                    <a:pt x="33" y="13"/>
                    <a:pt x="35" y="13"/>
                  </a:cubicBezTo>
                  <a:cubicBezTo>
                    <a:pt x="37" y="13"/>
                    <a:pt x="38" y="16"/>
                    <a:pt x="40" y="18"/>
                  </a:cubicBezTo>
                  <a:cubicBezTo>
                    <a:pt x="40" y="20"/>
                    <a:pt x="41" y="21"/>
                    <a:pt x="41" y="23"/>
                  </a:cubicBezTo>
                  <a:cubicBezTo>
                    <a:pt x="40" y="25"/>
                    <a:pt x="37" y="26"/>
                    <a:pt x="37" y="28"/>
                  </a:cubicBezTo>
                  <a:cubicBezTo>
                    <a:pt x="37" y="30"/>
                    <a:pt x="39" y="32"/>
                    <a:pt x="41" y="33"/>
                  </a:cubicBezTo>
                  <a:cubicBezTo>
                    <a:pt x="43" y="34"/>
                    <a:pt x="45" y="33"/>
                    <a:pt x="46" y="34"/>
                  </a:cubicBezTo>
                  <a:cubicBezTo>
                    <a:pt x="47" y="35"/>
                    <a:pt x="45" y="37"/>
                    <a:pt x="46" y="38"/>
                  </a:cubicBezTo>
                  <a:cubicBezTo>
                    <a:pt x="47" y="39"/>
                    <a:pt x="50" y="38"/>
                    <a:pt x="51" y="39"/>
                  </a:cubicBezTo>
                  <a:cubicBezTo>
                    <a:pt x="52" y="41"/>
                    <a:pt x="51" y="44"/>
                    <a:pt x="51" y="46"/>
                  </a:cubicBezTo>
                  <a:cubicBezTo>
                    <a:pt x="50" y="48"/>
                    <a:pt x="48" y="49"/>
                    <a:pt x="48" y="51"/>
                  </a:cubicBezTo>
                  <a:cubicBezTo>
                    <a:pt x="48" y="54"/>
                    <a:pt x="49" y="58"/>
                    <a:pt x="49" y="6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89" name="Freeform 2559"/>
            <p:cNvSpPr>
              <a:spLocks noChangeAspect="1"/>
            </p:cNvSpPr>
            <p:nvPr/>
          </p:nvSpPr>
          <p:spPr bwMode="auto">
            <a:xfrm>
              <a:off x="16508912" y="11340088"/>
              <a:ext cx="609219" cy="671734"/>
            </a:xfrm>
            <a:custGeom>
              <a:avLst/>
              <a:gdLst>
                <a:gd name="T0" fmla="*/ 86 w 76"/>
                <a:gd name="T1" fmla="*/ 97 h 92"/>
                <a:gd name="T2" fmla="*/ 72 w 76"/>
                <a:gd name="T3" fmla="*/ 94 h 92"/>
                <a:gd name="T4" fmla="*/ 68 w 76"/>
                <a:gd name="T5" fmla="*/ 97 h 92"/>
                <a:gd name="T6" fmla="*/ 63 w 76"/>
                <a:gd name="T7" fmla="*/ 94 h 92"/>
                <a:gd name="T8" fmla="*/ 46 w 76"/>
                <a:gd name="T9" fmla="*/ 96 h 92"/>
                <a:gd name="T10" fmla="*/ 28 w 76"/>
                <a:gd name="T11" fmla="*/ 102 h 92"/>
                <a:gd name="T12" fmla="*/ 14 w 76"/>
                <a:gd name="T13" fmla="*/ 110 h 92"/>
                <a:gd name="T14" fmla="*/ 13 w 76"/>
                <a:gd name="T15" fmla="*/ 97 h 92"/>
                <a:gd name="T16" fmla="*/ 17 w 76"/>
                <a:gd name="T17" fmla="*/ 91 h 92"/>
                <a:gd name="T18" fmla="*/ 17 w 76"/>
                <a:gd name="T19" fmla="*/ 83 h 92"/>
                <a:gd name="T20" fmla="*/ 11 w 76"/>
                <a:gd name="T21" fmla="*/ 81 h 92"/>
                <a:gd name="T22" fmla="*/ 11 w 76"/>
                <a:gd name="T23" fmla="*/ 77 h 92"/>
                <a:gd name="T24" fmla="*/ 5 w 76"/>
                <a:gd name="T25" fmla="*/ 75 h 92"/>
                <a:gd name="T26" fmla="*/ 0 w 76"/>
                <a:gd name="T27" fmla="*/ 69 h 92"/>
                <a:gd name="T28" fmla="*/ 5 w 76"/>
                <a:gd name="T29" fmla="*/ 63 h 92"/>
                <a:gd name="T30" fmla="*/ 4 w 76"/>
                <a:gd name="T31" fmla="*/ 57 h 92"/>
                <a:gd name="T32" fmla="*/ 6 w 76"/>
                <a:gd name="T33" fmla="*/ 53 h 92"/>
                <a:gd name="T34" fmla="*/ 5 w 76"/>
                <a:gd name="T35" fmla="*/ 49 h 92"/>
                <a:gd name="T36" fmla="*/ 10 w 76"/>
                <a:gd name="T37" fmla="*/ 43 h 92"/>
                <a:gd name="T38" fmla="*/ 4 w 76"/>
                <a:gd name="T39" fmla="*/ 41 h 92"/>
                <a:gd name="T40" fmla="*/ 14 w 76"/>
                <a:gd name="T41" fmla="*/ 37 h 92"/>
                <a:gd name="T42" fmla="*/ 8 w 76"/>
                <a:gd name="T43" fmla="*/ 32 h 92"/>
                <a:gd name="T44" fmla="*/ 12 w 76"/>
                <a:gd name="T45" fmla="*/ 29 h 92"/>
                <a:gd name="T46" fmla="*/ 11 w 76"/>
                <a:gd name="T47" fmla="*/ 23 h 92"/>
                <a:gd name="T48" fmla="*/ 6 w 76"/>
                <a:gd name="T49" fmla="*/ 14 h 92"/>
                <a:gd name="T50" fmla="*/ 11 w 76"/>
                <a:gd name="T51" fmla="*/ 8 h 92"/>
                <a:gd name="T52" fmla="*/ 13 w 76"/>
                <a:gd name="T53" fmla="*/ 4 h 92"/>
                <a:gd name="T54" fmla="*/ 19 w 76"/>
                <a:gd name="T55" fmla="*/ 5 h 92"/>
                <a:gd name="T56" fmla="*/ 25 w 76"/>
                <a:gd name="T57" fmla="*/ 6 h 92"/>
                <a:gd name="T58" fmla="*/ 26 w 76"/>
                <a:gd name="T59" fmla="*/ 0 h 92"/>
                <a:gd name="T60" fmla="*/ 30 w 76"/>
                <a:gd name="T61" fmla="*/ 2 h 92"/>
                <a:gd name="T62" fmla="*/ 35 w 76"/>
                <a:gd name="T63" fmla="*/ 0 h 92"/>
                <a:gd name="T64" fmla="*/ 35 w 76"/>
                <a:gd name="T65" fmla="*/ 7 h 92"/>
                <a:gd name="T66" fmla="*/ 40 w 76"/>
                <a:gd name="T67" fmla="*/ 6 h 92"/>
                <a:gd name="T68" fmla="*/ 49 w 76"/>
                <a:gd name="T69" fmla="*/ 4 h 92"/>
                <a:gd name="T70" fmla="*/ 49 w 76"/>
                <a:gd name="T71" fmla="*/ 8 h 92"/>
                <a:gd name="T72" fmla="*/ 53 w 76"/>
                <a:gd name="T73" fmla="*/ 10 h 92"/>
                <a:gd name="T74" fmla="*/ 53 w 76"/>
                <a:gd name="T75" fmla="*/ 14 h 92"/>
                <a:gd name="T76" fmla="*/ 56 w 76"/>
                <a:gd name="T77" fmla="*/ 16 h 92"/>
                <a:gd name="T78" fmla="*/ 60 w 76"/>
                <a:gd name="T79" fmla="*/ 17 h 92"/>
                <a:gd name="T80" fmla="*/ 67 w 76"/>
                <a:gd name="T81" fmla="*/ 14 h 92"/>
                <a:gd name="T82" fmla="*/ 77 w 76"/>
                <a:gd name="T83" fmla="*/ 13 h 92"/>
                <a:gd name="T84" fmla="*/ 83 w 76"/>
                <a:gd name="T85" fmla="*/ 14 h 92"/>
                <a:gd name="T86" fmla="*/ 86 w 76"/>
                <a:gd name="T87" fmla="*/ 18 h 92"/>
                <a:gd name="T88" fmla="*/ 87 w 76"/>
                <a:gd name="T89" fmla="*/ 25 h 92"/>
                <a:gd name="T90" fmla="*/ 89 w 76"/>
                <a:gd name="T91" fmla="*/ 30 h 92"/>
                <a:gd name="T92" fmla="*/ 90 w 76"/>
                <a:gd name="T93" fmla="*/ 36 h 92"/>
                <a:gd name="T94" fmla="*/ 90 w 76"/>
                <a:gd name="T95" fmla="*/ 42 h 92"/>
                <a:gd name="T96" fmla="*/ 87 w 76"/>
                <a:gd name="T97" fmla="*/ 48 h 92"/>
                <a:gd name="T98" fmla="*/ 86 w 76"/>
                <a:gd name="T99" fmla="*/ 59 h 92"/>
                <a:gd name="T100" fmla="*/ 81 w 76"/>
                <a:gd name="T101" fmla="*/ 66 h 92"/>
                <a:gd name="T102" fmla="*/ 84 w 76"/>
                <a:gd name="T103" fmla="*/ 75 h 92"/>
                <a:gd name="T104" fmla="*/ 83 w 76"/>
                <a:gd name="T105" fmla="*/ 84 h 92"/>
                <a:gd name="T106" fmla="*/ 87 w 76"/>
                <a:gd name="T107" fmla="*/ 87 h 92"/>
                <a:gd name="T108" fmla="*/ 87 w 76"/>
                <a:gd name="T109" fmla="*/ 94 h 92"/>
                <a:gd name="T110" fmla="*/ 86 w 76"/>
                <a:gd name="T111" fmla="*/ 97 h 9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6"/>
                <a:gd name="T169" fmla="*/ 0 h 92"/>
                <a:gd name="T170" fmla="*/ 76 w 76"/>
                <a:gd name="T171" fmla="*/ 92 h 9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6" h="92">
                  <a:moveTo>
                    <a:pt x="72" y="81"/>
                  </a:moveTo>
                  <a:cubicBezTo>
                    <a:pt x="68" y="80"/>
                    <a:pt x="64" y="79"/>
                    <a:pt x="60" y="79"/>
                  </a:cubicBezTo>
                  <a:cubicBezTo>
                    <a:pt x="59" y="79"/>
                    <a:pt x="58" y="81"/>
                    <a:pt x="57" y="81"/>
                  </a:cubicBezTo>
                  <a:cubicBezTo>
                    <a:pt x="56" y="81"/>
                    <a:pt x="54" y="79"/>
                    <a:pt x="53" y="79"/>
                  </a:cubicBezTo>
                  <a:cubicBezTo>
                    <a:pt x="48" y="79"/>
                    <a:pt x="42" y="79"/>
                    <a:pt x="38" y="80"/>
                  </a:cubicBezTo>
                  <a:cubicBezTo>
                    <a:pt x="32" y="81"/>
                    <a:pt x="28" y="83"/>
                    <a:pt x="23" y="85"/>
                  </a:cubicBezTo>
                  <a:cubicBezTo>
                    <a:pt x="19" y="87"/>
                    <a:pt x="16" y="89"/>
                    <a:pt x="12" y="92"/>
                  </a:cubicBezTo>
                  <a:cubicBezTo>
                    <a:pt x="12" y="88"/>
                    <a:pt x="11" y="84"/>
                    <a:pt x="11" y="81"/>
                  </a:cubicBezTo>
                  <a:cubicBezTo>
                    <a:pt x="11" y="79"/>
                    <a:pt x="13" y="78"/>
                    <a:pt x="14" y="76"/>
                  </a:cubicBezTo>
                  <a:cubicBezTo>
                    <a:pt x="14" y="74"/>
                    <a:pt x="15" y="71"/>
                    <a:pt x="14" y="69"/>
                  </a:cubicBezTo>
                  <a:cubicBezTo>
                    <a:pt x="13" y="68"/>
                    <a:pt x="10" y="69"/>
                    <a:pt x="9" y="68"/>
                  </a:cubicBezTo>
                  <a:cubicBezTo>
                    <a:pt x="8" y="67"/>
                    <a:pt x="10" y="65"/>
                    <a:pt x="9" y="64"/>
                  </a:cubicBezTo>
                  <a:cubicBezTo>
                    <a:pt x="8" y="63"/>
                    <a:pt x="6" y="64"/>
                    <a:pt x="4" y="63"/>
                  </a:cubicBezTo>
                  <a:cubicBezTo>
                    <a:pt x="2" y="62"/>
                    <a:pt x="0" y="60"/>
                    <a:pt x="0" y="58"/>
                  </a:cubicBezTo>
                  <a:cubicBezTo>
                    <a:pt x="0" y="56"/>
                    <a:pt x="3" y="55"/>
                    <a:pt x="4" y="53"/>
                  </a:cubicBezTo>
                  <a:cubicBezTo>
                    <a:pt x="4" y="51"/>
                    <a:pt x="3" y="50"/>
                    <a:pt x="3" y="48"/>
                  </a:cubicBezTo>
                  <a:cubicBezTo>
                    <a:pt x="4" y="47"/>
                    <a:pt x="5" y="46"/>
                    <a:pt x="5" y="44"/>
                  </a:cubicBezTo>
                  <a:cubicBezTo>
                    <a:pt x="6" y="43"/>
                    <a:pt x="4" y="42"/>
                    <a:pt x="4" y="41"/>
                  </a:cubicBezTo>
                  <a:cubicBezTo>
                    <a:pt x="4" y="39"/>
                    <a:pt x="8" y="38"/>
                    <a:pt x="8" y="36"/>
                  </a:cubicBezTo>
                  <a:cubicBezTo>
                    <a:pt x="8" y="35"/>
                    <a:pt x="2" y="35"/>
                    <a:pt x="3" y="34"/>
                  </a:cubicBezTo>
                  <a:cubicBezTo>
                    <a:pt x="5" y="31"/>
                    <a:pt x="10" y="33"/>
                    <a:pt x="12" y="31"/>
                  </a:cubicBezTo>
                  <a:cubicBezTo>
                    <a:pt x="13" y="29"/>
                    <a:pt x="8" y="29"/>
                    <a:pt x="7" y="27"/>
                  </a:cubicBezTo>
                  <a:cubicBezTo>
                    <a:pt x="7" y="26"/>
                    <a:pt x="9" y="26"/>
                    <a:pt x="10" y="24"/>
                  </a:cubicBezTo>
                  <a:cubicBezTo>
                    <a:pt x="10" y="23"/>
                    <a:pt x="10" y="21"/>
                    <a:pt x="9" y="19"/>
                  </a:cubicBezTo>
                  <a:cubicBezTo>
                    <a:pt x="9" y="17"/>
                    <a:pt x="6" y="15"/>
                    <a:pt x="5" y="12"/>
                  </a:cubicBezTo>
                  <a:cubicBezTo>
                    <a:pt x="5" y="10"/>
                    <a:pt x="8" y="9"/>
                    <a:pt x="9" y="7"/>
                  </a:cubicBezTo>
                  <a:cubicBezTo>
                    <a:pt x="10" y="6"/>
                    <a:pt x="10" y="4"/>
                    <a:pt x="11" y="3"/>
                  </a:cubicBezTo>
                  <a:cubicBezTo>
                    <a:pt x="13" y="3"/>
                    <a:pt x="15" y="4"/>
                    <a:pt x="16" y="4"/>
                  </a:cubicBezTo>
                  <a:cubicBezTo>
                    <a:pt x="18" y="5"/>
                    <a:pt x="19" y="6"/>
                    <a:pt x="21" y="5"/>
                  </a:cubicBezTo>
                  <a:cubicBezTo>
                    <a:pt x="22" y="4"/>
                    <a:pt x="21" y="1"/>
                    <a:pt x="22" y="0"/>
                  </a:cubicBezTo>
                  <a:cubicBezTo>
                    <a:pt x="23" y="0"/>
                    <a:pt x="24" y="2"/>
                    <a:pt x="25" y="2"/>
                  </a:cubicBezTo>
                  <a:cubicBezTo>
                    <a:pt x="27" y="2"/>
                    <a:pt x="28" y="0"/>
                    <a:pt x="29" y="0"/>
                  </a:cubicBezTo>
                  <a:cubicBezTo>
                    <a:pt x="30" y="2"/>
                    <a:pt x="28" y="5"/>
                    <a:pt x="29" y="6"/>
                  </a:cubicBezTo>
                  <a:cubicBezTo>
                    <a:pt x="30" y="7"/>
                    <a:pt x="32" y="5"/>
                    <a:pt x="33" y="5"/>
                  </a:cubicBezTo>
                  <a:cubicBezTo>
                    <a:pt x="36" y="4"/>
                    <a:pt x="39" y="4"/>
                    <a:pt x="41" y="3"/>
                  </a:cubicBezTo>
                  <a:cubicBezTo>
                    <a:pt x="41" y="4"/>
                    <a:pt x="40" y="6"/>
                    <a:pt x="41" y="7"/>
                  </a:cubicBezTo>
                  <a:cubicBezTo>
                    <a:pt x="41" y="8"/>
                    <a:pt x="43" y="7"/>
                    <a:pt x="44" y="8"/>
                  </a:cubicBezTo>
                  <a:cubicBezTo>
                    <a:pt x="44" y="9"/>
                    <a:pt x="43" y="11"/>
                    <a:pt x="44" y="12"/>
                  </a:cubicBezTo>
                  <a:cubicBezTo>
                    <a:pt x="44" y="13"/>
                    <a:pt x="46" y="12"/>
                    <a:pt x="47" y="13"/>
                  </a:cubicBezTo>
                  <a:cubicBezTo>
                    <a:pt x="48" y="13"/>
                    <a:pt x="49" y="15"/>
                    <a:pt x="50" y="14"/>
                  </a:cubicBezTo>
                  <a:cubicBezTo>
                    <a:pt x="52" y="14"/>
                    <a:pt x="54" y="12"/>
                    <a:pt x="56" y="12"/>
                  </a:cubicBezTo>
                  <a:cubicBezTo>
                    <a:pt x="58" y="11"/>
                    <a:pt x="61" y="11"/>
                    <a:pt x="64" y="11"/>
                  </a:cubicBezTo>
                  <a:cubicBezTo>
                    <a:pt x="66" y="11"/>
                    <a:pt x="68" y="11"/>
                    <a:pt x="69" y="12"/>
                  </a:cubicBezTo>
                  <a:cubicBezTo>
                    <a:pt x="70" y="13"/>
                    <a:pt x="71" y="14"/>
                    <a:pt x="72" y="15"/>
                  </a:cubicBezTo>
                  <a:cubicBezTo>
                    <a:pt x="72" y="17"/>
                    <a:pt x="72" y="19"/>
                    <a:pt x="73" y="21"/>
                  </a:cubicBezTo>
                  <a:cubicBezTo>
                    <a:pt x="73" y="22"/>
                    <a:pt x="73" y="23"/>
                    <a:pt x="74" y="25"/>
                  </a:cubicBezTo>
                  <a:cubicBezTo>
                    <a:pt x="74" y="27"/>
                    <a:pt x="75" y="28"/>
                    <a:pt x="75" y="30"/>
                  </a:cubicBezTo>
                  <a:cubicBezTo>
                    <a:pt x="76" y="32"/>
                    <a:pt x="76" y="34"/>
                    <a:pt x="75" y="35"/>
                  </a:cubicBezTo>
                  <a:cubicBezTo>
                    <a:pt x="75" y="37"/>
                    <a:pt x="73" y="38"/>
                    <a:pt x="73" y="40"/>
                  </a:cubicBezTo>
                  <a:cubicBezTo>
                    <a:pt x="72" y="43"/>
                    <a:pt x="73" y="46"/>
                    <a:pt x="72" y="49"/>
                  </a:cubicBezTo>
                  <a:cubicBezTo>
                    <a:pt x="71" y="51"/>
                    <a:pt x="68" y="53"/>
                    <a:pt x="68" y="55"/>
                  </a:cubicBezTo>
                  <a:cubicBezTo>
                    <a:pt x="67" y="58"/>
                    <a:pt x="70" y="60"/>
                    <a:pt x="70" y="63"/>
                  </a:cubicBezTo>
                  <a:cubicBezTo>
                    <a:pt x="70" y="65"/>
                    <a:pt x="69" y="68"/>
                    <a:pt x="69" y="70"/>
                  </a:cubicBezTo>
                  <a:cubicBezTo>
                    <a:pt x="70" y="71"/>
                    <a:pt x="72" y="71"/>
                    <a:pt x="73" y="73"/>
                  </a:cubicBezTo>
                  <a:cubicBezTo>
                    <a:pt x="74" y="75"/>
                    <a:pt x="73" y="77"/>
                    <a:pt x="73" y="79"/>
                  </a:cubicBezTo>
                  <a:cubicBezTo>
                    <a:pt x="73" y="79"/>
                    <a:pt x="72" y="80"/>
                    <a:pt x="72" y="8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0" name="Freeform 2560"/>
            <p:cNvSpPr>
              <a:spLocks noChangeAspect="1"/>
            </p:cNvSpPr>
            <p:nvPr/>
          </p:nvSpPr>
          <p:spPr bwMode="auto">
            <a:xfrm>
              <a:off x="16127327" y="9740142"/>
              <a:ext cx="1673662" cy="1648809"/>
            </a:xfrm>
            <a:custGeom>
              <a:avLst/>
              <a:gdLst>
                <a:gd name="T0" fmla="*/ 96 w 208"/>
                <a:gd name="T1" fmla="*/ 268 h 225"/>
                <a:gd name="T2" fmla="*/ 91 w 208"/>
                <a:gd name="T3" fmla="*/ 262 h 225"/>
                <a:gd name="T4" fmla="*/ 83 w 208"/>
                <a:gd name="T5" fmla="*/ 262 h 225"/>
                <a:gd name="T6" fmla="*/ 76 w 208"/>
                <a:gd name="T7" fmla="*/ 266 h 225"/>
                <a:gd name="T8" fmla="*/ 67 w 208"/>
                <a:gd name="T9" fmla="*/ 270 h 225"/>
                <a:gd name="T10" fmla="*/ 59 w 208"/>
                <a:gd name="T11" fmla="*/ 256 h 225"/>
                <a:gd name="T12" fmla="*/ 58 w 208"/>
                <a:gd name="T13" fmla="*/ 247 h 225"/>
                <a:gd name="T14" fmla="*/ 52 w 208"/>
                <a:gd name="T15" fmla="*/ 233 h 225"/>
                <a:gd name="T16" fmla="*/ 42 w 208"/>
                <a:gd name="T17" fmla="*/ 234 h 225"/>
                <a:gd name="T18" fmla="*/ 32 w 208"/>
                <a:gd name="T19" fmla="*/ 234 h 225"/>
                <a:gd name="T20" fmla="*/ 19 w 208"/>
                <a:gd name="T21" fmla="*/ 232 h 225"/>
                <a:gd name="T22" fmla="*/ 11 w 208"/>
                <a:gd name="T23" fmla="*/ 235 h 225"/>
                <a:gd name="T24" fmla="*/ 12 w 208"/>
                <a:gd name="T25" fmla="*/ 221 h 225"/>
                <a:gd name="T26" fmla="*/ 5 w 208"/>
                <a:gd name="T27" fmla="*/ 214 h 225"/>
                <a:gd name="T28" fmla="*/ 4 w 208"/>
                <a:gd name="T29" fmla="*/ 198 h 225"/>
                <a:gd name="T30" fmla="*/ 6 w 208"/>
                <a:gd name="T31" fmla="*/ 187 h 225"/>
                <a:gd name="T32" fmla="*/ 14 w 208"/>
                <a:gd name="T33" fmla="*/ 178 h 225"/>
                <a:gd name="T34" fmla="*/ 25 w 208"/>
                <a:gd name="T35" fmla="*/ 179 h 225"/>
                <a:gd name="T36" fmla="*/ 44 w 208"/>
                <a:gd name="T37" fmla="*/ 174 h 225"/>
                <a:gd name="T38" fmla="*/ 103 w 208"/>
                <a:gd name="T39" fmla="*/ 179 h 225"/>
                <a:gd name="T40" fmla="*/ 102 w 208"/>
                <a:gd name="T41" fmla="*/ 160 h 225"/>
                <a:gd name="T42" fmla="*/ 112 w 208"/>
                <a:gd name="T43" fmla="*/ 7 h 225"/>
                <a:gd name="T44" fmla="*/ 203 w 208"/>
                <a:gd name="T45" fmla="*/ 86 h 225"/>
                <a:gd name="T46" fmla="*/ 215 w 208"/>
                <a:gd name="T47" fmla="*/ 95 h 225"/>
                <a:gd name="T48" fmla="*/ 233 w 208"/>
                <a:gd name="T49" fmla="*/ 102 h 225"/>
                <a:gd name="T50" fmla="*/ 236 w 208"/>
                <a:gd name="T51" fmla="*/ 116 h 225"/>
                <a:gd name="T52" fmla="*/ 250 w 208"/>
                <a:gd name="T53" fmla="*/ 167 h 225"/>
                <a:gd name="T54" fmla="*/ 243 w 208"/>
                <a:gd name="T55" fmla="*/ 173 h 225"/>
                <a:gd name="T56" fmla="*/ 236 w 208"/>
                <a:gd name="T57" fmla="*/ 179 h 225"/>
                <a:gd name="T58" fmla="*/ 198 w 208"/>
                <a:gd name="T59" fmla="*/ 187 h 225"/>
                <a:gd name="T60" fmla="*/ 177 w 208"/>
                <a:gd name="T61" fmla="*/ 184 h 225"/>
                <a:gd name="T62" fmla="*/ 155 w 208"/>
                <a:gd name="T63" fmla="*/ 200 h 225"/>
                <a:gd name="T64" fmla="*/ 144 w 208"/>
                <a:gd name="T65" fmla="*/ 204 h 225"/>
                <a:gd name="T66" fmla="*/ 138 w 208"/>
                <a:gd name="T67" fmla="*/ 209 h 225"/>
                <a:gd name="T68" fmla="*/ 133 w 208"/>
                <a:gd name="T69" fmla="*/ 217 h 225"/>
                <a:gd name="T70" fmla="*/ 121 w 208"/>
                <a:gd name="T71" fmla="*/ 216 h 225"/>
                <a:gd name="T72" fmla="*/ 119 w 208"/>
                <a:gd name="T73" fmla="*/ 227 h 225"/>
                <a:gd name="T74" fmla="*/ 118 w 208"/>
                <a:gd name="T75" fmla="*/ 232 h 225"/>
                <a:gd name="T76" fmla="*/ 103 w 208"/>
                <a:gd name="T77" fmla="*/ 239 h 225"/>
                <a:gd name="T78" fmla="*/ 105 w 208"/>
                <a:gd name="T79" fmla="*/ 254 h 22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08"/>
                <a:gd name="T121" fmla="*/ 0 h 225"/>
                <a:gd name="T122" fmla="*/ 208 w 208"/>
                <a:gd name="T123" fmla="*/ 225 h 22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08" h="225">
                  <a:moveTo>
                    <a:pt x="88" y="221"/>
                  </a:moveTo>
                  <a:cubicBezTo>
                    <a:pt x="86" y="222"/>
                    <a:pt x="83" y="222"/>
                    <a:pt x="80" y="223"/>
                  </a:cubicBezTo>
                  <a:cubicBezTo>
                    <a:pt x="79" y="223"/>
                    <a:pt x="77" y="225"/>
                    <a:pt x="76" y="224"/>
                  </a:cubicBezTo>
                  <a:cubicBezTo>
                    <a:pt x="75" y="223"/>
                    <a:pt x="77" y="220"/>
                    <a:pt x="76" y="218"/>
                  </a:cubicBezTo>
                  <a:cubicBezTo>
                    <a:pt x="75" y="218"/>
                    <a:pt x="74" y="220"/>
                    <a:pt x="72" y="220"/>
                  </a:cubicBezTo>
                  <a:cubicBezTo>
                    <a:pt x="71" y="220"/>
                    <a:pt x="70" y="218"/>
                    <a:pt x="69" y="218"/>
                  </a:cubicBezTo>
                  <a:cubicBezTo>
                    <a:pt x="68" y="219"/>
                    <a:pt x="69" y="222"/>
                    <a:pt x="68" y="223"/>
                  </a:cubicBezTo>
                  <a:cubicBezTo>
                    <a:pt x="66" y="224"/>
                    <a:pt x="65" y="223"/>
                    <a:pt x="63" y="222"/>
                  </a:cubicBezTo>
                  <a:cubicBezTo>
                    <a:pt x="62" y="222"/>
                    <a:pt x="60" y="221"/>
                    <a:pt x="58" y="221"/>
                  </a:cubicBezTo>
                  <a:cubicBezTo>
                    <a:pt x="57" y="222"/>
                    <a:pt x="57" y="224"/>
                    <a:pt x="56" y="225"/>
                  </a:cubicBezTo>
                  <a:cubicBezTo>
                    <a:pt x="54" y="223"/>
                    <a:pt x="50" y="222"/>
                    <a:pt x="49" y="219"/>
                  </a:cubicBezTo>
                  <a:cubicBezTo>
                    <a:pt x="48" y="218"/>
                    <a:pt x="50" y="215"/>
                    <a:pt x="49" y="213"/>
                  </a:cubicBezTo>
                  <a:cubicBezTo>
                    <a:pt x="48" y="212"/>
                    <a:pt x="44" y="215"/>
                    <a:pt x="44" y="214"/>
                  </a:cubicBezTo>
                  <a:cubicBezTo>
                    <a:pt x="44" y="211"/>
                    <a:pt x="48" y="209"/>
                    <a:pt x="48" y="206"/>
                  </a:cubicBezTo>
                  <a:cubicBezTo>
                    <a:pt x="48" y="204"/>
                    <a:pt x="45" y="204"/>
                    <a:pt x="44" y="202"/>
                  </a:cubicBezTo>
                  <a:cubicBezTo>
                    <a:pt x="43" y="200"/>
                    <a:pt x="44" y="196"/>
                    <a:pt x="43" y="194"/>
                  </a:cubicBezTo>
                  <a:cubicBezTo>
                    <a:pt x="41" y="192"/>
                    <a:pt x="38" y="191"/>
                    <a:pt x="35" y="192"/>
                  </a:cubicBezTo>
                  <a:cubicBezTo>
                    <a:pt x="34" y="192"/>
                    <a:pt x="36" y="194"/>
                    <a:pt x="35" y="195"/>
                  </a:cubicBezTo>
                  <a:cubicBezTo>
                    <a:pt x="34" y="196"/>
                    <a:pt x="33" y="196"/>
                    <a:pt x="31" y="196"/>
                  </a:cubicBezTo>
                  <a:cubicBezTo>
                    <a:pt x="30" y="196"/>
                    <a:pt x="28" y="194"/>
                    <a:pt x="27" y="195"/>
                  </a:cubicBezTo>
                  <a:cubicBezTo>
                    <a:pt x="24" y="195"/>
                    <a:pt x="22" y="199"/>
                    <a:pt x="20" y="199"/>
                  </a:cubicBezTo>
                  <a:cubicBezTo>
                    <a:pt x="18" y="198"/>
                    <a:pt x="18" y="194"/>
                    <a:pt x="16" y="193"/>
                  </a:cubicBezTo>
                  <a:cubicBezTo>
                    <a:pt x="15" y="193"/>
                    <a:pt x="14" y="195"/>
                    <a:pt x="13" y="196"/>
                  </a:cubicBezTo>
                  <a:cubicBezTo>
                    <a:pt x="12" y="196"/>
                    <a:pt x="10" y="197"/>
                    <a:pt x="9" y="196"/>
                  </a:cubicBezTo>
                  <a:cubicBezTo>
                    <a:pt x="8" y="195"/>
                    <a:pt x="8" y="192"/>
                    <a:pt x="8" y="190"/>
                  </a:cubicBezTo>
                  <a:lnTo>
                    <a:pt x="10" y="184"/>
                  </a:lnTo>
                  <a:lnTo>
                    <a:pt x="7" y="178"/>
                  </a:lnTo>
                  <a:lnTo>
                    <a:pt x="4" y="178"/>
                  </a:lnTo>
                  <a:lnTo>
                    <a:pt x="1" y="174"/>
                  </a:lnTo>
                  <a:lnTo>
                    <a:pt x="3" y="165"/>
                  </a:lnTo>
                  <a:lnTo>
                    <a:pt x="0" y="157"/>
                  </a:lnTo>
                  <a:cubicBezTo>
                    <a:pt x="2" y="157"/>
                    <a:pt x="4" y="158"/>
                    <a:pt x="5" y="156"/>
                  </a:cubicBezTo>
                  <a:cubicBezTo>
                    <a:pt x="7" y="154"/>
                    <a:pt x="6" y="150"/>
                    <a:pt x="8" y="148"/>
                  </a:cubicBezTo>
                  <a:cubicBezTo>
                    <a:pt x="8" y="147"/>
                    <a:pt x="11" y="147"/>
                    <a:pt x="12" y="148"/>
                  </a:cubicBezTo>
                  <a:cubicBezTo>
                    <a:pt x="14" y="149"/>
                    <a:pt x="14" y="153"/>
                    <a:pt x="17" y="154"/>
                  </a:cubicBezTo>
                  <a:cubicBezTo>
                    <a:pt x="19" y="154"/>
                    <a:pt x="19" y="149"/>
                    <a:pt x="21" y="149"/>
                  </a:cubicBezTo>
                  <a:cubicBezTo>
                    <a:pt x="25" y="147"/>
                    <a:pt x="30" y="150"/>
                    <a:pt x="34" y="149"/>
                  </a:cubicBezTo>
                  <a:cubicBezTo>
                    <a:pt x="36" y="148"/>
                    <a:pt x="35" y="145"/>
                    <a:pt x="37" y="145"/>
                  </a:cubicBezTo>
                  <a:cubicBezTo>
                    <a:pt x="38" y="145"/>
                    <a:pt x="38" y="149"/>
                    <a:pt x="39" y="149"/>
                  </a:cubicBezTo>
                  <a:lnTo>
                    <a:pt x="86" y="149"/>
                  </a:lnTo>
                  <a:lnTo>
                    <a:pt x="89" y="135"/>
                  </a:lnTo>
                  <a:lnTo>
                    <a:pt x="85" y="133"/>
                  </a:lnTo>
                  <a:lnTo>
                    <a:pt x="74" y="6"/>
                  </a:lnTo>
                  <a:cubicBezTo>
                    <a:pt x="73" y="0"/>
                    <a:pt x="86" y="6"/>
                    <a:pt x="93" y="6"/>
                  </a:cubicBezTo>
                  <a:lnTo>
                    <a:pt x="169" y="65"/>
                  </a:lnTo>
                  <a:cubicBezTo>
                    <a:pt x="169" y="68"/>
                    <a:pt x="168" y="70"/>
                    <a:pt x="169" y="72"/>
                  </a:cubicBezTo>
                  <a:cubicBezTo>
                    <a:pt x="170" y="74"/>
                    <a:pt x="173" y="73"/>
                    <a:pt x="175" y="74"/>
                  </a:cubicBezTo>
                  <a:cubicBezTo>
                    <a:pt x="176" y="76"/>
                    <a:pt x="177" y="78"/>
                    <a:pt x="179" y="79"/>
                  </a:cubicBezTo>
                  <a:cubicBezTo>
                    <a:pt x="181" y="80"/>
                    <a:pt x="183" y="79"/>
                    <a:pt x="185" y="80"/>
                  </a:cubicBezTo>
                  <a:cubicBezTo>
                    <a:pt x="188" y="81"/>
                    <a:pt x="192" y="82"/>
                    <a:pt x="194" y="85"/>
                  </a:cubicBezTo>
                  <a:cubicBezTo>
                    <a:pt x="195" y="88"/>
                    <a:pt x="192" y="92"/>
                    <a:pt x="193" y="96"/>
                  </a:cubicBezTo>
                  <a:cubicBezTo>
                    <a:pt x="193" y="97"/>
                    <a:pt x="195" y="97"/>
                    <a:pt x="196" y="97"/>
                  </a:cubicBezTo>
                  <a:cubicBezTo>
                    <a:pt x="201" y="97"/>
                    <a:pt x="204" y="95"/>
                    <a:pt x="208" y="94"/>
                  </a:cubicBezTo>
                  <a:lnTo>
                    <a:pt x="208" y="139"/>
                  </a:lnTo>
                  <a:cubicBezTo>
                    <a:pt x="207" y="139"/>
                    <a:pt x="205" y="139"/>
                    <a:pt x="204" y="140"/>
                  </a:cubicBezTo>
                  <a:cubicBezTo>
                    <a:pt x="203" y="141"/>
                    <a:pt x="203" y="143"/>
                    <a:pt x="202" y="144"/>
                  </a:cubicBezTo>
                  <a:cubicBezTo>
                    <a:pt x="201" y="145"/>
                    <a:pt x="199" y="144"/>
                    <a:pt x="198" y="145"/>
                  </a:cubicBezTo>
                  <a:lnTo>
                    <a:pt x="196" y="149"/>
                  </a:lnTo>
                  <a:lnTo>
                    <a:pt x="169" y="152"/>
                  </a:lnTo>
                  <a:cubicBezTo>
                    <a:pt x="168" y="153"/>
                    <a:pt x="167" y="156"/>
                    <a:pt x="165" y="156"/>
                  </a:cubicBezTo>
                  <a:lnTo>
                    <a:pt x="156" y="155"/>
                  </a:lnTo>
                  <a:cubicBezTo>
                    <a:pt x="153" y="155"/>
                    <a:pt x="150" y="152"/>
                    <a:pt x="147" y="153"/>
                  </a:cubicBezTo>
                  <a:cubicBezTo>
                    <a:pt x="141" y="155"/>
                    <a:pt x="136" y="159"/>
                    <a:pt x="131" y="162"/>
                  </a:cubicBezTo>
                  <a:cubicBezTo>
                    <a:pt x="130" y="163"/>
                    <a:pt x="131" y="166"/>
                    <a:pt x="129" y="167"/>
                  </a:cubicBezTo>
                  <a:cubicBezTo>
                    <a:pt x="128" y="168"/>
                    <a:pt x="127" y="165"/>
                    <a:pt x="126" y="166"/>
                  </a:cubicBezTo>
                  <a:cubicBezTo>
                    <a:pt x="124" y="166"/>
                    <a:pt x="121" y="168"/>
                    <a:pt x="120" y="170"/>
                  </a:cubicBezTo>
                  <a:cubicBezTo>
                    <a:pt x="119" y="171"/>
                    <a:pt x="122" y="174"/>
                    <a:pt x="120" y="175"/>
                  </a:cubicBezTo>
                  <a:cubicBezTo>
                    <a:pt x="119" y="176"/>
                    <a:pt x="117" y="173"/>
                    <a:pt x="115" y="174"/>
                  </a:cubicBezTo>
                  <a:cubicBezTo>
                    <a:pt x="114" y="175"/>
                    <a:pt x="116" y="177"/>
                    <a:pt x="115" y="179"/>
                  </a:cubicBezTo>
                  <a:cubicBezTo>
                    <a:pt x="114" y="180"/>
                    <a:pt x="112" y="181"/>
                    <a:pt x="111" y="181"/>
                  </a:cubicBezTo>
                  <a:cubicBezTo>
                    <a:pt x="108" y="181"/>
                    <a:pt x="107" y="177"/>
                    <a:pt x="105" y="177"/>
                  </a:cubicBezTo>
                  <a:cubicBezTo>
                    <a:pt x="103" y="177"/>
                    <a:pt x="103" y="179"/>
                    <a:pt x="101" y="180"/>
                  </a:cubicBezTo>
                  <a:cubicBezTo>
                    <a:pt x="100" y="181"/>
                    <a:pt x="97" y="180"/>
                    <a:pt x="97" y="182"/>
                  </a:cubicBezTo>
                  <a:cubicBezTo>
                    <a:pt x="96" y="184"/>
                    <a:pt x="100" y="186"/>
                    <a:pt x="99" y="189"/>
                  </a:cubicBezTo>
                  <a:cubicBezTo>
                    <a:pt x="99" y="190"/>
                    <a:pt x="97" y="188"/>
                    <a:pt x="96" y="189"/>
                  </a:cubicBezTo>
                  <a:cubicBezTo>
                    <a:pt x="96" y="190"/>
                    <a:pt x="99" y="191"/>
                    <a:pt x="98" y="193"/>
                  </a:cubicBezTo>
                  <a:cubicBezTo>
                    <a:pt x="97" y="195"/>
                    <a:pt x="95" y="197"/>
                    <a:pt x="93" y="199"/>
                  </a:cubicBezTo>
                  <a:cubicBezTo>
                    <a:pt x="91" y="200"/>
                    <a:pt x="87" y="197"/>
                    <a:pt x="86" y="199"/>
                  </a:cubicBezTo>
                  <a:cubicBezTo>
                    <a:pt x="85" y="201"/>
                    <a:pt x="89" y="202"/>
                    <a:pt x="89" y="205"/>
                  </a:cubicBezTo>
                  <a:cubicBezTo>
                    <a:pt x="89" y="207"/>
                    <a:pt x="87" y="210"/>
                    <a:pt x="87" y="212"/>
                  </a:cubicBezTo>
                  <a:cubicBezTo>
                    <a:pt x="87" y="215"/>
                    <a:pt x="88" y="218"/>
                    <a:pt x="88" y="22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1" name="Freeform 2561"/>
            <p:cNvSpPr>
              <a:spLocks noChangeAspect="1"/>
            </p:cNvSpPr>
            <p:nvPr/>
          </p:nvSpPr>
          <p:spPr bwMode="auto">
            <a:xfrm>
              <a:off x="16810184" y="10857663"/>
              <a:ext cx="796665" cy="592359"/>
            </a:xfrm>
            <a:custGeom>
              <a:avLst/>
              <a:gdLst>
                <a:gd name="T0" fmla="*/ 41 w 99"/>
                <a:gd name="T1" fmla="*/ 97 h 81"/>
                <a:gd name="T2" fmla="*/ 37 w 99"/>
                <a:gd name="T3" fmla="*/ 93 h 81"/>
                <a:gd name="T4" fmla="*/ 31 w 99"/>
                <a:gd name="T5" fmla="*/ 92 h 81"/>
                <a:gd name="T6" fmla="*/ 22 w 99"/>
                <a:gd name="T7" fmla="*/ 93 h 81"/>
                <a:gd name="T8" fmla="*/ 14 w 99"/>
                <a:gd name="T9" fmla="*/ 96 h 81"/>
                <a:gd name="T10" fmla="*/ 11 w 99"/>
                <a:gd name="T11" fmla="*/ 95 h 81"/>
                <a:gd name="T12" fmla="*/ 7 w 99"/>
                <a:gd name="T13" fmla="*/ 93 h 81"/>
                <a:gd name="T14" fmla="*/ 7 w 99"/>
                <a:gd name="T15" fmla="*/ 89 h 81"/>
                <a:gd name="T16" fmla="*/ 4 w 99"/>
                <a:gd name="T17" fmla="*/ 87 h 81"/>
                <a:gd name="T18" fmla="*/ 4 w 99"/>
                <a:gd name="T19" fmla="*/ 83 h 81"/>
                <a:gd name="T20" fmla="*/ 2 w 99"/>
                <a:gd name="T21" fmla="*/ 72 h 81"/>
                <a:gd name="T22" fmla="*/ 5 w 99"/>
                <a:gd name="T23" fmla="*/ 63 h 81"/>
                <a:gd name="T24" fmla="*/ 1 w 99"/>
                <a:gd name="T25" fmla="*/ 56 h 81"/>
                <a:gd name="T26" fmla="*/ 10 w 99"/>
                <a:gd name="T27" fmla="*/ 56 h 81"/>
                <a:gd name="T28" fmla="*/ 16 w 99"/>
                <a:gd name="T29" fmla="*/ 49 h 81"/>
                <a:gd name="T30" fmla="*/ 13 w 99"/>
                <a:gd name="T31" fmla="*/ 44 h 81"/>
                <a:gd name="T32" fmla="*/ 17 w 99"/>
                <a:gd name="T33" fmla="*/ 44 h 81"/>
                <a:gd name="T34" fmla="*/ 14 w 99"/>
                <a:gd name="T35" fmla="*/ 36 h 81"/>
                <a:gd name="T36" fmla="*/ 19 w 99"/>
                <a:gd name="T37" fmla="*/ 34 h 81"/>
                <a:gd name="T38" fmla="*/ 24 w 99"/>
                <a:gd name="T39" fmla="*/ 30 h 81"/>
                <a:gd name="T40" fmla="*/ 31 w 99"/>
                <a:gd name="T41" fmla="*/ 35 h 81"/>
                <a:gd name="T42" fmla="*/ 36 w 99"/>
                <a:gd name="T43" fmla="*/ 32 h 81"/>
                <a:gd name="T44" fmla="*/ 36 w 99"/>
                <a:gd name="T45" fmla="*/ 26 h 81"/>
                <a:gd name="T46" fmla="*/ 42 w 99"/>
                <a:gd name="T47" fmla="*/ 28 h 81"/>
                <a:gd name="T48" fmla="*/ 42 w 99"/>
                <a:gd name="T49" fmla="*/ 22 h 81"/>
                <a:gd name="T50" fmla="*/ 49 w 99"/>
                <a:gd name="T51" fmla="*/ 17 h 81"/>
                <a:gd name="T52" fmla="*/ 53 w 99"/>
                <a:gd name="T53" fmla="*/ 18 h 81"/>
                <a:gd name="T54" fmla="*/ 55 w 99"/>
                <a:gd name="T55" fmla="*/ 12 h 81"/>
                <a:gd name="T56" fmla="*/ 75 w 99"/>
                <a:gd name="T57" fmla="*/ 1 h 81"/>
                <a:gd name="T58" fmla="*/ 85 w 99"/>
                <a:gd name="T59" fmla="*/ 4 h 81"/>
                <a:gd name="T60" fmla="*/ 84 w 99"/>
                <a:gd name="T61" fmla="*/ 14 h 81"/>
                <a:gd name="T62" fmla="*/ 87 w 99"/>
                <a:gd name="T63" fmla="*/ 23 h 81"/>
                <a:gd name="T64" fmla="*/ 94 w 99"/>
                <a:gd name="T65" fmla="*/ 29 h 81"/>
                <a:gd name="T66" fmla="*/ 97 w 99"/>
                <a:gd name="T67" fmla="*/ 30 h 81"/>
                <a:gd name="T68" fmla="*/ 94 w 99"/>
                <a:gd name="T69" fmla="*/ 38 h 81"/>
                <a:gd name="T70" fmla="*/ 108 w 99"/>
                <a:gd name="T71" fmla="*/ 44 h 81"/>
                <a:gd name="T72" fmla="*/ 113 w 99"/>
                <a:gd name="T73" fmla="*/ 43 h 81"/>
                <a:gd name="T74" fmla="*/ 118 w 99"/>
                <a:gd name="T75" fmla="*/ 47 h 81"/>
                <a:gd name="T76" fmla="*/ 115 w 99"/>
                <a:gd name="T77" fmla="*/ 50 h 81"/>
                <a:gd name="T78" fmla="*/ 117 w 99"/>
                <a:gd name="T79" fmla="*/ 57 h 81"/>
                <a:gd name="T80" fmla="*/ 119 w 99"/>
                <a:gd name="T81" fmla="*/ 59 h 81"/>
                <a:gd name="T82" fmla="*/ 118 w 99"/>
                <a:gd name="T83" fmla="*/ 63 h 81"/>
                <a:gd name="T84" fmla="*/ 112 w 99"/>
                <a:gd name="T85" fmla="*/ 66 h 81"/>
                <a:gd name="T86" fmla="*/ 105 w 99"/>
                <a:gd name="T87" fmla="*/ 66 h 81"/>
                <a:gd name="T88" fmla="*/ 100 w 99"/>
                <a:gd name="T89" fmla="*/ 67 h 81"/>
                <a:gd name="T90" fmla="*/ 100 w 99"/>
                <a:gd name="T91" fmla="*/ 73 h 81"/>
                <a:gd name="T92" fmla="*/ 96 w 99"/>
                <a:gd name="T93" fmla="*/ 72 h 81"/>
                <a:gd name="T94" fmla="*/ 95 w 99"/>
                <a:gd name="T95" fmla="*/ 77 h 81"/>
                <a:gd name="T96" fmla="*/ 89 w 99"/>
                <a:gd name="T97" fmla="*/ 75 h 81"/>
                <a:gd name="T98" fmla="*/ 83 w 99"/>
                <a:gd name="T99" fmla="*/ 73 h 81"/>
                <a:gd name="T100" fmla="*/ 78 w 99"/>
                <a:gd name="T101" fmla="*/ 71 h 81"/>
                <a:gd name="T102" fmla="*/ 73 w 99"/>
                <a:gd name="T103" fmla="*/ 73 h 81"/>
                <a:gd name="T104" fmla="*/ 53 w 99"/>
                <a:gd name="T105" fmla="*/ 73 h 81"/>
                <a:gd name="T106" fmla="*/ 41 w 99"/>
                <a:gd name="T107" fmla="*/ 73 h 81"/>
                <a:gd name="T108" fmla="*/ 38 w 99"/>
                <a:gd name="T109" fmla="*/ 78 h 81"/>
                <a:gd name="T110" fmla="*/ 41 w 99"/>
                <a:gd name="T111" fmla="*/ 81 h 81"/>
                <a:gd name="T112" fmla="*/ 40 w 99"/>
                <a:gd name="T113" fmla="*/ 84 h 81"/>
                <a:gd name="T114" fmla="*/ 42 w 99"/>
                <a:gd name="T115" fmla="*/ 86 h 81"/>
                <a:gd name="T116" fmla="*/ 40 w 99"/>
                <a:gd name="T117" fmla="*/ 87 h 81"/>
                <a:gd name="T118" fmla="*/ 41 w 99"/>
                <a:gd name="T119" fmla="*/ 97 h 8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9"/>
                <a:gd name="T181" fmla="*/ 0 h 81"/>
                <a:gd name="T182" fmla="*/ 99 w 99"/>
                <a:gd name="T183" fmla="*/ 81 h 8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9" h="81">
                  <a:moveTo>
                    <a:pt x="34" y="81"/>
                  </a:moveTo>
                  <a:cubicBezTo>
                    <a:pt x="33" y="80"/>
                    <a:pt x="32" y="79"/>
                    <a:pt x="31" y="78"/>
                  </a:cubicBezTo>
                  <a:cubicBezTo>
                    <a:pt x="30" y="77"/>
                    <a:pt x="28" y="77"/>
                    <a:pt x="26" y="77"/>
                  </a:cubicBezTo>
                  <a:cubicBezTo>
                    <a:pt x="23" y="77"/>
                    <a:pt x="20" y="77"/>
                    <a:pt x="18" y="78"/>
                  </a:cubicBezTo>
                  <a:cubicBezTo>
                    <a:pt x="16" y="78"/>
                    <a:pt x="14" y="80"/>
                    <a:pt x="12" y="80"/>
                  </a:cubicBezTo>
                  <a:cubicBezTo>
                    <a:pt x="11" y="81"/>
                    <a:pt x="10" y="79"/>
                    <a:pt x="9" y="79"/>
                  </a:cubicBezTo>
                  <a:cubicBezTo>
                    <a:pt x="8" y="78"/>
                    <a:pt x="6" y="79"/>
                    <a:pt x="6" y="78"/>
                  </a:cubicBezTo>
                  <a:cubicBezTo>
                    <a:pt x="5" y="77"/>
                    <a:pt x="6" y="75"/>
                    <a:pt x="6" y="74"/>
                  </a:cubicBezTo>
                  <a:cubicBezTo>
                    <a:pt x="5" y="73"/>
                    <a:pt x="3" y="74"/>
                    <a:pt x="3" y="73"/>
                  </a:cubicBezTo>
                  <a:cubicBezTo>
                    <a:pt x="2" y="72"/>
                    <a:pt x="3" y="70"/>
                    <a:pt x="3" y="69"/>
                  </a:cubicBezTo>
                  <a:cubicBezTo>
                    <a:pt x="3" y="66"/>
                    <a:pt x="2" y="63"/>
                    <a:pt x="2" y="60"/>
                  </a:cubicBezTo>
                  <a:cubicBezTo>
                    <a:pt x="2" y="58"/>
                    <a:pt x="4" y="55"/>
                    <a:pt x="4" y="53"/>
                  </a:cubicBezTo>
                  <a:cubicBezTo>
                    <a:pt x="4" y="50"/>
                    <a:pt x="0" y="49"/>
                    <a:pt x="1" y="47"/>
                  </a:cubicBezTo>
                  <a:cubicBezTo>
                    <a:pt x="2" y="45"/>
                    <a:pt x="6" y="48"/>
                    <a:pt x="8" y="47"/>
                  </a:cubicBezTo>
                  <a:cubicBezTo>
                    <a:pt x="10" y="45"/>
                    <a:pt x="12" y="43"/>
                    <a:pt x="13" y="41"/>
                  </a:cubicBezTo>
                  <a:cubicBezTo>
                    <a:pt x="14" y="39"/>
                    <a:pt x="11" y="38"/>
                    <a:pt x="11" y="37"/>
                  </a:cubicBezTo>
                  <a:cubicBezTo>
                    <a:pt x="12" y="36"/>
                    <a:pt x="14" y="38"/>
                    <a:pt x="14" y="37"/>
                  </a:cubicBezTo>
                  <a:cubicBezTo>
                    <a:pt x="15" y="34"/>
                    <a:pt x="11" y="32"/>
                    <a:pt x="12" y="30"/>
                  </a:cubicBezTo>
                  <a:cubicBezTo>
                    <a:pt x="12" y="28"/>
                    <a:pt x="15" y="29"/>
                    <a:pt x="16" y="28"/>
                  </a:cubicBezTo>
                  <a:cubicBezTo>
                    <a:pt x="18" y="27"/>
                    <a:pt x="18" y="25"/>
                    <a:pt x="20" y="25"/>
                  </a:cubicBezTo>
                  <a:cubicBezTo>
                    <a:pt x="22" y="25"/>
                    <a:pt x="23" y="29"/>
                    <a:pt x="26" y="29"/>
                  </a:cubicBezTo>
                  <a:cubicBezTo>
                    <a:pt x="27" y="29"/>
                    <a:pt x="29" y="28"/>
                    <a:pt x="30" y="27"/>
                  </a:cubicBezTo>
                  <a:cubicBezTo>
                    <a:pt x="31" y="25"/>
                    <a:pt x="29" y="23"/>
                    <a:pt x="30" y="22"/>
                  </a:cubicBezTo>
                  <a:cubicBezTo>
                    <a:pt x="32" y="21"/>
                    <a:pt x="34" y="24"/>
                    <a:pt x="35" y="23"/>
                  </a:cubicBezTo>
                  <a:cubicBezTo>
                    <a:pt x="37" y="22"/>
                    <a:pt x="34" y="19"/>
                    <a:pt x="35" y="18"/>
                  </a:cubicBezTo>
                  <a:cubicBezTo>
                    <a:pt x="36" y="16"/>
                    <a:pt x="39" y="14"/>
                    <a:pt x="41" y="14"/>
                  </a:cubicBezTo>
                  <a:cubicBezTo>
                    <a:pt x="42" y="13"/>
                    <a:pt x="43" y="16"/>
                    <a:pt x="44" y="15"/>
                  </a:cubicBezTo>
                  <a:cubicBezTo>
                    <a:pt x="46" y="14"/>
                    <a:pt x="45" y="11"/>
                    <a:pt x="46" y="10"/>
                  </a:cubicBezTo>
                  <a:cubicBezTo>
                    <a:pt x="51" y="7"/>
                    <a:pt x="56" y="3"/>
                    <a:pt x="62" y="1"/>
                  </a:cubicBezTo>
                  <a:cubicBezTo>
                    <a:pt x="65" y="0"/>
                    <a:pt x="68" y="3"/>
                    <a:pt x="71" y="3"/>
                  </a:cubicBezTo>
                  <a:cubicBezTo>
                    <a:pt x="70" y="6"/>
                    <a:pt x="70" y="9"/>
                    <a:pt x="70" y="12"/>
                  </a:cubicBezTo>
                  <a:cubicBezTo>
                    <a:pt x="70" y="15"/>
                    <a:pt x="71" y="17"/>
                    <a:pt x="72" y="19"/>
                  </a:cubicBezTo>
                  <a:cubicBezTo>
                    <a:pt x="74" y="21"/>
                    <a:pt x="76" y="22"/>
                    <a:pt x="78" y="24"/>
                  </a:cubicBezTo>
                  <a:cubicBezTo>
                    <a:pt x="79" y="25"/>
                    <a:pt x="81" y="24"/>
                    <a:pt x="81" y="25"/>
                  </a:cubicBezTo>
                  <a:cubicBezTo>
                    <a:pt x="82" y="28"/>
                    <a:pt x="77" y="30"/>
                    <a:pt x="78" y="32"/>
                  </a:cubicBezTo>
                  <a:cubicBezTo>
                    <a:pt x="81" y="36"/>
                    <a:pt x="86" y="36"/>
                    <a:pt x="90" y="37"/>
                  </a:cubicBezTo>
                  <a:cubicBezTo>
                    <a:pt x="91" y="38"/>
                    <a:pt x="93" y="35"/>
                    <a:pt x="94" y="36"/>
                  </a:cubicBezTo>
                  <a:cubicBezTo>
                    <a:pt x="96" y="36"/>
                    <a:pt x="97" y="38"/>
                    <a:pt x="98" y="39"/>
                  </a:cubicBezTo>
                  <a:cubicBezTo>
                    <a:pt x="98" y="40"/>
                    <a:pt x="96" y="41"/>
                    <a:pt x="96" y="42"/>
                  </a:cubicBezTo>
                  <a:cubicBezTo>
                    <a:pt x="96" y="44"/>
                    <a:pt x="96" y="46"/>
                    <a:pt x="97" y="48"/>
                  </a:cubicBezTo>
                  <a:cubicBezTo>
                    <a:pt x="97" y="49"/>
                    <a:pt x="98" y="48"/>
                    <a:pt x="99" y="49"/>
                  </a:cubicBezTo>
                  <a:cubicBezTo>
                    <a:pt x="99" y="50"/>
                    <a:pt x="99" y="52"/>
                    <a:pt x="98" y="53"/>
                  </a:cubicBezTo>
                  <a:cubicBezTo>
                    <a:pt x="97" y="55"/>
                    <a:pt x="95" y="55"/>
                    <a:pt x="93" y="55"/>
                  </a:cubicBezTo>
                  <a:cubicBezTo>
                    <a:pt x="91" y="55"/>
                    <a:pt x="89" y="54"/>
                    <a:pt x="87" y="55"/>
                  </a:cubicBezTo>
                  <a:cubicBezTo>
                    <a:pt x="85" y="55"/>
                    <a:pt x="84" y="55"/>
                    <a:pt x="83" y="56"/>
                  </a:cubicBezTo>
                  <a:cubicBezTo>
                    <a:pt x="82" y="58"/>
                    <a:pt x="84" y="60"/>
                    <a:pt x="83" y="61"/>
                  </a:cubicBezTo>
                  <a:cubicBezTo>
                    <a:pt x="82" y="62"/>
                    <a:pt x="81" y="60"/>
                    <a:pt x="80" y="60"/>
                  </a:cubicBezTo>
                  <a:cubicBezTo>
                    <a:pt x="79" y="61"/>
                    <a:pt x="79" y="62"/>
                    <a:pt x="79" y="64"/>
                  </a:cubicBezTo>
                  <a:cubicBezTo>
                    <a:pt x="77" y="63"/>
                    <a:pt x="76" y="63"/>
                    <a:pt x="74" y="63"/>
                  </a:cubicBezTo>
                  <a:cubicBezTo>
                    <a:pt x="72" y="62"/>
                    <a:pt x="71" y="62"/>
                    <a:pt x="69" y="61"/>
                  </a:cubicBezTo>
                  <a:cubicBezTo>
                    <a:pt x="68" y="60"/>
                    <a:pt x="67" y="59"/>
                    <a:pt x="65" y="59"/>
                  </a:cubicBezTo>
                  <a:cubicBezTo>
                    <a:pt x="63" y="59"/>
                    <a:pt x="62" y="61"/>
                    <a:pt x="61" y="61"/>
                  </a:cubicBezTo>
                  <a:cubicBezTo>
                    <a:pt x="55" y="62"/>
                    <a:pt x="49" y="61"/>
                    <a:pt x="44" y="61"/>
                  </a:cubicBezTo>
                  <a:cubicBezTo>
                    <a:pt x="41" y="61"/>
                    <a:pt x="37" y="60"/>
                    <a:pt x="34" y="61"/>
                  </a:cubicBezTo>
                  <a:cubicBezTo>
                    <a:pt x="33" y="61"/>
                    <a:pt x="32" y="63"/>
                    <a:pt x="32" y="65"/>
                  </a:cubicBezTo>
                  <a:cubicBezTo>
                    <a:pt x="32" y="66"/>
                    <a:pt x="34" y="67"/>
                    <a:pt x="34" y="68"/>
                  </a:cubicBezTo>
                  <a:cubicBezTo>
                    <a:pt x="34" y="69"/>
                    <a:pt x="33" y="70"/>
                    <a:pt x="33" y="70"/>
                  </a:cubicBezTo>
                  <a:cubicBezTo>
                    <a:pt x="33" y="71"/>
                    <a:pt x="35" y="71"/>
                    <a:pt x="35" y="72"/>
                  </a:cubicBezTo>
                  <a:cubicBezTo>
                    <a:pt x="35" y="73"/>
                    <a:pt x="33" y="73"/>
                    <a:pt x="33" y="73"/>
                  </a:cubicBezTo>
                  <a:cubicBezTo>
                    <a:pt x="33" y="76"/>
                    <a:pt x="34" y="78"/>
                    <a:pt x="34" y="8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2" name="Freeform 2562"/>
            <p:cNvSpPr>
              <a:spLocks noChangeAspect="1"/>
            </p:cNvSpPr>
            <p:nvPr/>
          </p:nvSpPr>
          <p:spPr bwMode="auto">
            <a:xfrm>
              <a:off x="17044494" y="11285134"/>
              <a:ext cx="468623" cy="677843"/>
            </a:xfrm>
            <a:custGeom>
              <a:avLst/>
              <a:gdLst>
                <a:gd name="T0" fmla="*/ 6 w 58"/>
                <a:gd name="T1" fmla="*/ 106 h 92"/>
                <a:gd name="T2" fmla="*/ 21 w 58"/>
                <a:gd name="T3" fmla="*/ 111 h 92"/>
                <a:gd name="T4" fmla="*/ 25 w 58"/>
                <a:gd name="T5" fmla="*/ 106 h 92"/>
                <a:gd name="T6" fmla="*/ 35 w 58"/>
                <a:gd name="T7" fmla="*/ 106 h 92"/>
                <a:gd name="T8" fmla="*/ 41 w 58"/>
                <a:gd name="T9" fmla="*/ 103 h 92"/>
                <a:gd name="T10" fmla="*/ 46 w 58"/>
                <a:gd name="T11" fmla="*/ 98 h 92"/>
                <a:gd name="T12" fmla="*/ 57 w 58"/>
                <a:gd name="T13" fmla="*/ 95 h 92"/>
                <a:gd name="T14" fmla="*/ 63 w 58"/>
                <a:gd name="T15" fmla="*/ 92 h 92"/>
                <a:gd name="T16" fmla="*/ 70 w 58"/>
                <a:gd name="T17" fmla="*/ 89 h 92"/>
                <a:gd name="T18" fmla="*/ 59 w 58"/>
                <a:gd name="T19" fmla="*/ 83 h 92"/>
                <a:gd name="T20" fmla="*/ 56 w 58"/>
                <a:gd name="T21" fmla="*/ 78 h 92"/>
                <a:gd name="T22" fmla="*/ 58 w 58"/>
                <a:gd name="T23" fmla="*/ 70 h 92"/>
                <a:gd name="T24" fmla="*/ 57 w 58"/>
                <a:gd name="T25" fmla="*/ 65 h 92"/>
                <a:gd name="T26" fmla="*/ 58 w 58"/>
                <a:gd name="T27" fmla="*/ 56 h 92"/>
                <a:gd name="T28" fmla="*/ 59 w 58"/>
                <a:gd name="T29" fmla="*/ 51 h 92"/>
                <a:gd name="T30" fmla="*/ 57 w 58"/>
                <a:gd name="T31" fmla="*/ 45 h 92"/>
                <a:gd name="T32" fmla="*/ 57 w 58"/>
                <a:gd name="T33" fmla="*/ 31 h 92"/>
                <a:gd name="T34" fmla="*/ 53 w 58"/>
                <a:gd name="T35" fmla="*/ 28 h 92"/>
                <a:gd name="T36" fmla="*/ 54 w 58"/>
                <a:gd name="T37" fmla="*/ 17 h 92"/>
                <a:gd name="T38" fmla="*/ 51 w 58"/>
                <a:gd name="T39" fmla="*/ 14 h 92"/>
                <a:gd name="T40" fmla="*/ 51 w 58"/>
                <a:gd name="T41" fmla="*/ 11 h 92"/>
                <a:gd name="T42" fmla="*/ 47 w 58"/>
                <a:gd name="T43" fmla="*/ 7 h 92"/>
                <a:gd name="T44" fmla="*/ 48 w 58"/>
                <a:gd name="T45" fmla="*/ 2 h 92"/>
                <a:gd name="T46" fmla="*/ 43 w 58"/>
                <a:gd name="T47" fmla="*/ 0 h 92"/>
                <a:gd name="T48" fmla="*/ 39 w 58"/>
                <a:gd name="T49" fmla="*/ 2 h 92"/>
                <a:gd name="T50" fmla="*/ 18 w 58"/>
                <a:gd name="T51" fmla="*/ 2 h 92"/>
                <a:gd name="T52" fmla="*/ 6 w 58"/>
                <a:gd name="T53" fmla="*/ 2 h 92"/>
                <a:gd name="T54" fmla="*/ 4 w 58"/>
                <a:gd name="T55" fmla="*/ 7 h 92"/>
                <a:gd name="T56" fmla="*/ 6 w 58"/>
                <a:gd name="T57" fmla="*/ 11 h 92"/>
                <a:gd name="T58" fmla="*/ 5 w 58"/>
                <a:gd name="T59" fmla="*/ 13 h 92"/>
                <a:gd name="T60" fmla="*/ 7 w 58"/>
                <a:gd name="T61" fmla="*/ 16 h 92"/>
                <a:gd name="T62" fmla="*/ 5 w 58"/>
                <a:gd name="T63" fmla="*/ 17 h 92"/>
                <a:gd name="T64" fmla="*/ 6 w 58"/>
                <a:gd name="T65" fmla="*/ 27 h 92"/>
                <a:gd name="T66" fmla="*/ 7 w 58"/>
                <a:gd name="T67" fmla="*/ 34 h 92"/>
                <a:gd name="T68" fmla="*/ 8 w 58"/>
                <a:gd name="T69" fmla="*/ 39 h 92"/>
                <a:gd name="T70" fmla="*/ 10 w 58"/>
                <a:gd name="T71" fmla="*/ 45 h 92"/>
                <a:gd name="T72" fmla="*/ 10 w 58"/>
                <a:gd name="T73" fmla="*/ 51 h 92"/>
                <a:gd name="T74" fmla="*/ 7 w 58"/>
                <a:gd name="T75" fmla="*/ 57 h 92"/>
                <a:gd name="T76" fmla="*/ 6 w 58"/>
                <a:gd name="T77" fmla="*/ 68 h 92"/>
                <a:gd name="T78" fmla="*/ 1 w 58"/>
                <a:gd name="T79" fmla="*/ 75 h 92"/>
                <a:gd name="T80" fmla="*/ 4 w 58"/>
                <a:gd name="T81" fmla="*/ 84 h 92"/>
                <a:gd name="T82" fmla="*/ 2 w 58"/>
                <a:gd name="T83" fmla="*/ 93 h 92"/>
                <a:gd name="T84" fmla="*/ 7 w 58"/>
                <a:gd name="T85" fmla="*/ 97 h 92"/>
                <a:gd name="T86" fmla="*/ 7 w 58"/>
                <a:gd name="T87" fmla="*/ 104 h 92"/>
                <a:gd name="T88" fmla="*/ 6 w 58"/>
                <a:gd name="T89" fmla="*/ 106 h 9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8"/>
                <a:gd name="T136" fmla="*/ 0 h 92"/>
                <a:gd name="T137" fmla="*/ 58 w 58"/>
                <a:gd name="T138" fmla="*/ 92 h 9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8" h="92">
                  <a:moveTo>
                    <a:pt x="5" y="88"/>
                  </a:moveTo>
                  <a:cubicBezTo>
                    <a:pt x="9" y="89"/>
                    <a:pt x="13" y="92"/>
                    <a:pt x="17" y="92"/>
                  </a:cubicBezTo>
                  <a:cubicBezTo>
                    <a:pt x="19" y="92"/>
                    <a:pt x="19" y="88"/>
                    <a:pt x="21" y="88"/>
                  </a:cubicBezTo>
                  <a:cubicBezTo>
                    <a:pt x="24" y="87"/>
                    <a:pt x="27" y="88"/>
                    <a:pt x="29" y="88"/>
                  </a:cubicBezTo>
                  <a:cubicBezTo>
                    <a:pt x="31" y="87"/>
                    <a:pt x="32" y="86"/>
                    <a:pt x="34" y="85"/>
                  </a:cubicBezTo>
                  <a:cubicBezTo>
                    <a:pt x="35" y="84"/>
                    <a:pt x="36" y="82"/>
                    <a:pt x="38" y="81"/>
                  </a:cubicBezTo>
                  <a:cubicBezTo>
                    <a:pt x="41" y="80"/>
                    <a:pt x="44" y="80"/>
                    <a:pt x="47" y="79"/>
                  </a:cubicBezTo>
                  <a:cubicBezTo>
                    <a:pt x="49" y="79"/>
                    <a:pt x="51" y="77"/>
                    <a:pt x="52" y="76"/>
                  </a:cubicBezTo>
                  <a:cubicBezTo>
                    <a:pt x="54" y="75"/>
                    <a:pt x="56" y="75"/>
                    <a:pt x="58" y="74"/>
                  </a:cubicBezTo>
                  <a:cubicBezTo>
                    <a:pt x="55" y="73"/>
                    <a:pt x="51" y="71"/>
                    <a:pt x="49" y="69"/>
                  </a:cubicBezTo>
                  <a:cubicBezTo>
                    <a:pt x="47" y="68"/>
                    <a:pt x="46" y="66"/>
                    <a:pt x="46" y="65"/>
                  </a:cubicBezTo>
                  <a:cubicBezTo>
                    <a:pt x="46" y="62"/>
                    <a:pt x="48" y="60"/>
                    <a:pt x="48" y="58"/>
                  </a:cubicBezTo>
                  <a:cubicBezTo>
                    <a:pt x="48" y="57"/>
                    <a:pt x="47" y="55"/>
                    <a:pt x="47" y="54"/>
                  </a:cubicBezTo>
                  <a:cubicBezTo>
                    <a:pt x="47" y="51"/>
                    <a:pt x="47" y="48"/>
                    <a:pt x="48" y="46"/>
                  </a:cubicBezTo>
                  <a:cubicBezTo>
                    <a:pt x="48" y="45"/>
                    <a:pt x="49" y="44"/>
                    <a:pt x="49" y="42"/>
                  </a:cubicBezTo>
                  <a:cubicBezTo>
                    <a:pt x="49" y="40"/>
                    <a:pt x="47" y="39"/>
                    <a:pt x="47" y="37"/>
                  </a:cubicBezTo>
                  <a:cubicBezTo>
                    <a:pt x="46" y="33"/>
                    <a:pt x="48" y="30"/>
                    <a:pt x="47" y="26"/>
                  </a:cubicBezTo>
                  <a:cubicBezTo>
                    <a:pt x="47" y="25"/>
                    <a:pt x="45" y="25"/>
                    <a:pt x="44" y="23"/>
                  </a:cubicBezTo>
                  <a:cubicBezTo>
                    <a:pt x="44" y="20"/>
                    <a:pt x="45" y="17"/>
                    <a:pt x="45" y="14"/>
                  </a:cubicBezTo>
                  <a:cubicBezTo>
                    <a:pt x="44" y="13"/>
                    <a:pt x="42" y="13"/>
                    <a:pt x="42" y="12"/>
                  </a:cubicBezTo>
                  <a:cubicBezTo>
                    <a:pt x="41" y="11"/>
                    <a:pt x="42" y="10"/>
                    <a:pt x="42" y="9"/>
                  </a:cubicBezTo>
                  <a:cubicBezTo>
                    <a:pt x="41" y="8"/>
                    <a:pt x="40" y="7"/>
                    <a:pt x="39" y="6"/>
                  </a:cubicBezTo>
                  <a:cubicBezTo>
                    <a:pt x="39" y="5"/>
                    <a:pt x="40" y="3"/>
                    <a:pt x="40" y="2"/>
                  </a:cubicBezTo>
                  <a:cubicBezTo>
                    <a:pt x="39" y="1"/>
                    <a:pt x="38" y="0"/>
                    <a:pt x="36" y="0"/>
                  </a:cubicBezTo>
                  <a:cubicBezTo>
                    <a:pt x="34" y="0"/>
                    <a:pt x="33" y="2"/>
                    <a:pt x="32" y="2"/>
                  </a:cubicBezTo>
                  <a:cubicBezTo>
                    <a:pt x="26" y="3"/>
                    <a:pt x="20" y="2"/>
                    <a:pt x="15" y="2"/>
                  </a:cubicBezTo>
                  <a:cubicBezTo>
                    <a:pt x="12" y="2"/>
                    <a:pt x="8" y="1"/>
                    <a:pt x="5" y="2"/>
                  </a:cubicBezTo>
                  <a:cubicBezTo>
                    <a:pt x="4" y="2"/>
                    <a:pt x="3" y="4"/>
                    <a:pt x="3" y="6"/>
                  </a:cubicBezTo>
                  <a:cubicBezTo>
                    <a:pt x="3" y="7"/>
                    <a:pt x="5" y="8"/>
                    <a:pt x="5" y="9"/>
                  </a:cubicBezTo>
                  <a:cubicBezTo>
                    <a:pt x="5" y="10"/>
                    <a:pt x="4" y="11"/>
                    <a:pt x="4" y="11"/>
                  </a:cubicBezTo>
                  <a:cubicBezTo>
                    <a:pt x="4" y="12"/>
                    <a:pt x="6" y="12"/>
                    <a:pt x="6" y="13"/>
                  </a:cubicBezTo>
                  <a:cubicBezTo>
                    <a:pt x="6" y="14"/>
                    <a:pt x="4" y="14"/>
                    <a:pt x="4" y="14"/>
                  </a:cubicBezTo>
                  <a:cubicBezTo>
                    <a:pt x="4" y="17"/>
                    <a:pt x="5" y="19"/>
                    <a:pt x="5" y="22"/>
                  </a:cubicBezTo>
                  <a:cubicBezTo>
                    <a:pt x="5" y="24"/>
                    <a:pt x="5" y="26"/>
                    <a:pt x="6" y="28"/>
                  </a:cubicBezTo>
                  <a:cubicBezTo>
                    <a:pt x="6" y="29"/>
                    <a:pt x="6" y="30"/>
                    <a:pt x="7" y="32"/>
                  </a:cubicBezTo>
                  <a:cubicBezTo>
                    <a:pt x="7" y="34"/>
                    <a:pt x="8" y="35"/>
                    <a:pt x="8" y="37"/>
                  </a:cubicBezTo>
                  <a:cubicBezTo>
                    <a:pt x="9" y="39"/>
                    <a:pt x="9" y="41"/>
                    <a:pt x="8" y="42"/>
                  </a:cubicBezTo>
                  <a:cubicBezTo>
                    <a:pt x="8" y="44"/>
                    <a:pt x="6" y="45"/>
                    <a:pt x="6" y="47"/>
                  </a:cubicBezTo>
                  <a:cubicBezTo>
                    <a:pt x="5" y="50"/>
                    <a:pt x="6" y="53"/>
                    <a:pt x="5" y="56"/>
                  </a:cubicBezTo>
                  <a:cubicBezTo>
                    <a:pt x="4" y="58"/>
                    <a:pt x="1" y="60"/>
                    <a:pt x="1" y="62"/>
                  </a:cubicBezTo>
                  <a:cubicBezTo>
                    <a:pt x="0" y="65"/>
                    <a:pt x="3" y="67"/>
                    <a:pt x="3" y="70"/>
                  </a:cubicBezTo>
                  <a:cubicBezTo>
                    <a:pt x="3" y="72"/>
                    <a:pt x="2" y="75"/>
                    <a:pt x="2" y="77"/>
                  </a:cubicBezTo>
                  <a:cubicBezTo>
                    <a:pt x="3" y="78"/>
                    <a:pt x="5" y="78"/>
                    <a:pt x="6" y="80"/>
                  </a:cubicBezTo>
                  <a:cubicBezTo>
                    <a:pt x="7" y="82"/>
                    <a:pt x="6" y="84"/>
                    <a:pt x="6" y="86"/>
                  </a:cubicBezTo>
                  <a:cubicBezTo>
                    <a:pt x="6" y="86"/>
                    <a:pt x="5" y="87"/>
                    <a:pt x="5" y="8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3" name="Freeform 2563"/>
            <p:cNvSpPr>
              <a:spLocks noChangeAspect="1"/>
            </p:cNvSpPr>
            <p:nvPr/>
          </p:nvSpPr>
          <p:spPr bwMode="auto">
            <a:xfrm>
              <a:off x="17359142" y="11303458"/>
              <a:ext cx="194151" cy="525173"/>
            </a:xfrm>
            <a:custGeom>
              <a:avLst/>
              <a:gdLst>
                <a:gd name="T0" fmla="*/ 23 w 24"/>
                <a:gd name="T1" fmla="*/ 86 h 72"/>
                <a:gd name="T2" fmla="*/ 12 w 24"/>
                <a:gd name="T3" fmla="*/ 80 h 72"/>
                <a:gd name="T4" fmla="*/ 8 w 24"/>
                <a:gd name="T5" fmla="*/ 75 h 72"/>
                <a:gd name="T6" fmla="*/ 11 w 24"/>
                <a:gd name="T7" fmla="*/ 67 h 72"/>
                <a:gd name="T8" fmla="*/ 10 w 24"/>
                <a:gd name="T9" fmla="*/ 62 h 72"/>
                <a:gd name="T10" fmla="*/ 11 w 24"/>
                <a:gd name="T11" fmla="*/ 53 h 72"/>
                <a:gd name="T12" fmla="*/ 12 w 24"/>
                <a:gd name="T13" fmla="*/ 48 h 72"/>
                <a:gd name="T14" fmla="*/ 10 w 24"/>
                <a:gd name="T15" fmla="*/ 42 h 72"/>
                <a:gd name="T16" fmla="*/ 10 w 24"/>
                <a:gd name="T17" fmla="*/ 29 h 72"/>
                <a:gd name="T18" fmla="*/ 6 w 24"/>
                <a:gd name="T19" fmla="*/ 25 h 72"/>
                <a:gd name="T20" fmla="*/ 7 w 24"/>
                <a:gd name="T21" fmla="*/ 14 h 72"/>
                <a:gd name="T22" fmla="*/ 4 w 24"/>
                <a:gd name="T23" fmla="*/ 12 h 72"/>
                <a:gd name="T24" fmla="*/ 4 w 24"/>
                <a:gd name="T25" fmla="*/ 8 h 72"/>
                <a:gd name="T26" fmla="*/ 0 w 24"/>
                <a:gd name="T27" fmla="*/ 5 h 72"/>
                <a:gd name="T28" fmla="*/ 1 w 24"/>
                <a:gd name="T29" fmla="*/ 0 h 72"/>
                <a:gd name="T30" fmla="*/ 7 w 24"/>
                <a:gd name="T31" fmla="*/ 2 h 72"/>
                <a:gd name="T32" fmla="*/ 13 w 24"/>
                <a:gd name="T33" fmla="*/ 4 h 72"/>
                <a:gd name="T34" fmla="*/ 15 w 24"/>
                <a:gd name="T35" fmla="*/ 11 h 72"/>
                <a:gd name="T36" fmla="*/ 21 w 24"/>
                <a:gd name="T37" fmla="*/ 18 h 72"/>
                <a:gd name="T38" fmla="*/ 22 w 24"/>
                <a:gd name="T39" fmla="*/ 29 h 72"/>
                <a:gd name="T40" fmla="*/ 25 w 24"/>
                <a:gd name="T41" fmla="*/ 33 h 72"/>
                <a:gd name="T42" fmla="*/ 25 w 24"/>
                <a:gd name="T43" fmla="*/ 74 h 72"/>
                <a:gd name="T44" fmla="*/ 29 w 24"/>
                <a:gd name="T45" fmla="*/ 82 h 72"/>
                <a:gd name="T46" fmla="*/ 23 w 24"/>
                <a:gd name="T47" fmla="*/ 86 h 7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
                <a:gd name="T73" fmla="*/ 0 h 72"/>
                <a:gd name="T74" fmla="*/ 24 w 24"/>
                <a:gd name="T75" fmla="*/ 72 h 7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 h="72">
                  <a:moveTo>
                    <a:pt x="19" y="72"/>
                  </a:moveTo>
                  <a:cubicBezTo>
                    <a:pt x="16" y="71"/>
                    <a:pt x="12" y="69"/>
                    <a:pt x="10" y="67"/>
                  </a:cubicBezTo>
                  <a:cubicBezTo>
                    <a:pt x="8" y="66"/>
                    <a:pt x="7" y="64"/>
                    <a:pt x="7" y="63"/>
                  </a:cubicBezTo>
                  <a:cubicBezTo>
                    <a:pt x="7" y="60"/>
                    <a:pt x="9" y="58"/>
                    <a:pt x="9" y="56"/>
                  </a:cubicBezTo>
                  <a:cubicBezTo>
                    <a:pt x="9" y="55"/>
                    <a:pt x="8" y="53"/>
                    <a:pt x="8" y="52"/>
                  </a:cubicBezTo>
                  <a:cubicBezTo>
                    <a:pt x="8" y="49"/>
                    <a:pt x="8" y="46"/>
                    <a:pt x="9" y="44"/>
                  </a:cubicBezTo>
                  <a:cubicBezTo>
                    <a:pt x="9" y="43"/>
                    <a:pt x="10" y="42"/>
                    <a:pt x="10" y="40"/>
                  </a:cubicBezTo>
                  <a:cubicBezTo>
                    <a:pt x="10" y="38"/>
                    <a:pt x="8" y="37"/>
                    <a:pt x="8" y="35"/>
                  </a:cubicBezTo>
                  <a:cubicBezTo>
                    <a:pt x="7" y="31"/>
                    <a:pt x="9" y="28"/>
                    <a:pt x="8" y="24"/>
                  </a:cubicBezTo>
                  <a:cubicBezTo>
                    <a:pt x="8" y="23"/>
                    <a:pt x="6" y="23"/>
                    <a:pt x="5" y="21"/>
                  </a:cubicBezTo>
                  <a:cubicBezTo>
                    <a:pt x="5" y="18"/>
                    <a:pt x="6" y="15"/>
                    <a:pt x="6" y="12"/>
                  </a:cubicBezTo>
                  <a:cubicBezTo>
                    <a:pt x="5" y="11"/>
                    <a:pt x="3" y="11"/>
                    <a:pt x="3" y="10"/>
                  </a:cubicBezTo>
                  <a:cubicBezTo>
                    <a:pt x="2" y="9"/>
                    <a:pt x="3" y="8"/>
                    <a:pt x="3" y="7"/>
                  </a:cubicBezTo>
                  <a:cubicBezTo>
                    <a:pt x="2" y="6"/>
                    <a:pt x="1" y="5"/>
                    <a:pt x="0" y="4"/>
                  </a:cubicBezTo>
                  <a:cubicBezTo>
                    <a:pt x="0" y="3"/>
                    <a:pt x="1" y="1"/>
                    <a:pt x="1" y="0"/>
                  </a:cubicBezTo>
                  <a:cubicBezTo>
                    <a:pt x="3" y="1"/>
                    <a:pt x="4" y="1"/>
                    <a:pt x="6" y="2"/>
                  </a:cubicBezTo>
                  <a:cubicBezTo>
                    <a:pt x="8" y="2"/>
                    <a:pt x="9" y="2"/>
                    <a:pt x="11" y="3"/>
                  </a:cubicBezTo>
                  <a:cubicBezTo>
                    <a:pt x="11" y="5"/>
                    <a:pt x="11" y="7"/>
                    <a:pt x="12" y="9"/>
                  </a:cubicBezTo>
                  <a:cubicBezTo>
                    <a:pt x="13" y="12"/>
                    <a:pt x="16" y="13"/>
                    <a:pt x="17" y="15"/>
                  </a:cubicBezTo>
                  <a:cubicBezTo>
                    <a:pt x="18" y="18"/>
                    <a:pt x="17" y="21"/>
                    <a:pt x="18" y="24"/>
                  </a:cubicBezTo>
                  <a:cubicBezTo>
                    <a:pt x="18" y="26"/>
                    <a:pt x="21" y="27"/>
                    <a:pt x="21" y="28"/>
                  </a:cubicBezTo>
                  <a:cubicBezTo>
                    <a:pt x="22" y="39"/>
                    <a:pt x="20" y="51"/>
                    <a:pt x="21" y="62"/>
                  </a:cubicBezTo>
                  <a:cubicBezTo>
                    <a:pt x="21" y="64"/>
                    <a:pt x="23" y="67"/>
                    <a:pt x="24" y="69"/>
                  </a:cubicBezTo>
                  <a:cubicBezTo>
                    <a:pt x="22" y="70"/>
                    <a:pt x="20" y="71"/>
                    <a:pt x="19" y="7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4" name="Freeform 2564"/>
            <p:cNvSpPr>
              <a:spLocks noChangeAspect="1"/>
            </p:cNvSpPr>
            <p:nvPr/>
          </p:nvSpPr>
          <p:spPr bwMode="auto">
            <a:xfrm>
              <a:off x="17446168" y="11138578"/>
              <a:ext cx="314648" cy="671734"/>
            </a:xfrm>
            <a:custGeom>
              <a:avLst/>
              <a:gdLst>
                <a:gd name="T0" fmla="*/ 16 w 39"/>
                <a:gd name="T1" fmla="*/ 110 h 91"/>
                <a:gd name="T2" fmla="*/ 23 w 39"/>
                <a:gd name="T3" fmla="*/ 109 h 91"/>
                <a:gd name="T4" fmla="*/ 31 w 39"/>
                <a:gd name="T5" fmla="*/ 109 h 91"/>
                <a:gd name="T6" fmla="*/ 29 w 39"/>
                <a:gd name="T7" fmla="*/ 88 h 91"/>
                <a:gd name="T8" fmla="*/ 30 w 39"/>
                <a:gd name="T9" fmla="*/ 76 h 91"/>
                <a:gd name="T10" fmla="*/ 31 w 39"/>
                <a:gd name="T11" fmla="*/ 60 h 91"/>
                <a:gd name="T12" fmla="*/ 36 w 39"/>
                <a:gd name="T13" fmla="*/ 59 h 91"/>
                <a:gd name="T14" fmla="*/ 40 w 39"/>
                <a:gd name="T15" fmla="*/ 50 h 91"/>
                <a:gd name="T16" fmla="*/ 45 w 39"/>
                <a:gd name="T17" fmla="*/ 44 h 91"/>
                <a:gd name="T18" fmla="*/ 42 w 39"/>
                <a:gd name="T19" fmla="*/ 37 h 91"/>
                <a:gd name="T20" fmla="*/ 47 w 39"/>
                <a:gd name="T21" fmla="*/ 35 h 91"/>
                <a:gd name="T22" fmla="*/ 43 w 39"/>
                <a:gd name="T23" fmla="*/ 29 h 91"/>
                <a:gd name="T24" fmla="*/ 41 w 39"/>
                <a:gd name="T25" fmla="*/ 21 h 91"/>
                <a:gd name="T26" fmla="*/ 45 w 39"/>
                <a:gd name="T27" fmla="*/ 12 h 91"/>
                <a:gd name="T28" fmla="*/ 40 w 39"/>
                <a:gd name="T29" fmla="*/ 11 h 91"/>
                <a:gd name="T30" fmla="*/ 31 w 39"/>
                <a:gd name="T31" fmla="*/ 1 h 91"/>
                <a:gd name="T32" fmla="*/ 27 w 39"/>
                <a:gd name="T33" fmla="*/ 4 h 91"/>
                <a:gd name="T34" fmla="*/ 25 w 39"/>
                <a:gd name="T35" fmla="*/ 10 h 91"/>
                <a:gd name="T36" fmla="*/ 24 w 39"/>
                <a:gd name="T37" fmla="*/ 12 h 91"/>
                <a:gd name="T38" fmla="*/ 23 w 39"/>
                <a:gd name="T39" fmla="*/ 17 h 91"/>
                <a:gd name="T40" fmla="*/ 17 w 39"/>
                <a:gd name="T41" fmla="*/ 19 h 91"/>
                <a:gd name="T42" fmla="*/ 10 w 39"/>
                <a:gd name="T43" fmla="*/ 19 h 91"/>
                <a:gd name="T44" fmla="*/ 5 w 39"/>
                <a:gd name="T45" fmla="*/ 21 h 91"/>
                <a:gd name="T46" fmla="*/ 5 w 39"/>
                <a:gd name="T47" fmla="*/ 27 h 91"/>
                <a:gd name="T48" fmla="*/ 1 w 39"/>
                <a:gd name="T49" fmla="*/ 25 h 91"/>
                <a:gd name="T50" fmla="*/ 0 w 39"/>
                <a:gd name="T51" fmla="*/ 30 h 91"/>
                <a:gd name="T52" fmla="*/ 1 w 39"/>
                <a:gd name="T53" fmla="*/ 37 h 91"/>
                <a:gd name="T54" fmla="*/ 7 w 39"/>
                <a:gd name="T55" fmla="*/ 45 h 91"/>
                <a:gd name="T56" fmla="*/ 8 w 39"/>
                <a:gd name="T57" fmla="*/ 56 h 91"/>
                <a:gd name="T58" fmla="*/ 12 w 39"/>
                <a:gd name="T59" fmla="*/ 60 h 91"/>
                <a:gd name="T60" fmla="*/ 12 w 39"/>
                <a:gd name="T61" fmla="*/ 102 h 91"/>
                <a:gd name="T62" fmla="*/ 16 w 39"/>
                <a:gd name="T63" fmla="*/ 110 h 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9"/>
                <a:gd name="T97" fmla="*/ 0 h 91"/>
                <a:gd name="T98" fmla="*/ 39 w 39"/>
                <a:gd name="T99" fmla="*/ 91 h 9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9" h="91">
                  <a:moveTo>
                    <a:pt x="13" y="91"/>
                  </a:moveTo>
                  <a:cubicBezTo>
                    <a:pt x="15" y="91"/>
                    <a:pt x="17" y="90"/>
                    <a:pt x="19" y="90"/>
                  </a:cubicBezTo>
                  <a:cubicBezTo>
                    <a:pt x="21" y="89"/>
                    <a:pt x="23" y="90"/>
                    <a:pt x="26" y="90"/>
                  </a:cubicBezTo>
                  <a:cubicBezTo>
                    <a:pt x="25" y="84"/>
                    <a:pt x="25" y="79"/>
                    <a:pt x="24" y="73"/>
                  </a:cubicBezTo>
                  <a:cubicBezTo>
                    <a:pt x="24" y="70"/>
                    <a:pt x="25" y="66"/>
                    <a:pt x="25" y="63"/>
                  </a:cubicBezTo>
                  <a:cubicBezTo>
                    <a:pt x="25" y="59"/>
                    <a:pt x="24" y="54"/>
                    <a:pt x="26" y="50"/>
                  </a:cubicBezTo>
                  <a:cubicBezTo>
                    <a:pt x="26" y="49"/>
                    <a:pt x="30" y="50"/>
                    <a:pt x="30" y="49"/>
                  </a:cubicBezTo>
                  <a:cubicBezTo>
                    <a:pt x="32" y="46"/>
                    <a:pt x="31" y="43"/>
                    <a:pt x="33" y="41"/>
                  </a:cubicBezTo>
                  <a:cubicBezTo>
                    <a:pt x="34" y="39"/>
                    <a:pt x="37" y="38"/>
                    <a:pt x="37" y="36"/>
                  </a:cubicBezTo>
                  <a:cubicBezTo>
                    <a:pt x="38" y="34"/>
                    <a:pt x="34" y="33"/>
                    <a:pt x="35" y="31"/>
                  </a:cubicBezTo>
                  <a:cubicBezTo>
                    <a:pt x="35" y="29"/>
                    <a:pt x="39" y="31"/>
                    <a:pt x="39" y="29"/>
                  </a:cubicBezTo>
                  <a:cubicBezTo>
                    <a:pt x="39" y="27"/>
                    <a:pt x="36" y="26"/>
                    <a:pt x="36" y="24"/>
                  </a:cubicBezTo>
                  <a:cubicBezTo>
                    <a:pt x="35" y="22"/>
                    <a:pt x="34" y="20"/>
                    <a:pt x="34" y="17"/>
                  </a:cubicBezTo>
                  <a:cubicBezTo>
                    <a:pt x="34" y="15"/>
                    <a:pt x="36" y="13"/>
                    <a:pt x="37" y="10"/>
                  </a:cubicBezTo>
                  <a:cubicBezTo>
                    <a:pt x="35" y="10"/>
                    <a:pt x="34" y="10"/>
                    <a:pt x="33" y="9"/>
                  </a:cubicBezTo>
                  <a:cubicBezTo>
                    <a:pt x="30" y="7"/>
                    <a:pt x="29" y="2"/>
                    <a:pt x="26" y="1"/>
                  </a:cubicBezTo>
                  <a:cubicBezTo>
                    <a:pt x="25" y="0"/>
                    <a:pt x="23" y="1"/>
                    <a:pt x="22" y="3"/>
                  </a:cubicBezTo>
                  <a:cubicBezTo>
                    <a:pt x="21" y="4"/>
                    <a:pt x="22" y="7"/>
                    <a:pt x="21" y="8"/>
                  </a:cubicBezTo>
                  <a:cubicBezTo>
                    <a:pt x="21" y="9"/>
                    <a:pt x="20" y="9"/>
                    <a:pt x="20" y="10"/>
                  </a:cubicBezTo>
                  <a:cubicBezTo>
                    <a:pt x="20" y="11"/>
                    <a:pt x="20" y="13"/>
                    <a:pt x="19" y="14"/>
                  </a:cubicBezTo>
                  <a:cubicBezTo>
                    <a:pt x="18" y="16"/>
                    <a:pt x="16" y="16"/>
                    <a:pt x="14" y="16"/>
                  </a:cubicBezTo>
                  <a:cubicBezTo>
                    <a:pt x="12" y="16"/>
                    <a:pt x="10" y="15"/>
                    <a:pt x="8" y="16"/>
                  </a:cubicBezTo>
                  <a:cubicBezTo>
                    <a:pt x="6" y="16"/>
                    <a:pt x="5" y="16"/>
                    <a:pt x="4" y="17"/>
                  </a:cubicBezTo>
                  <a:cubicBezTo>
                    <a:pt x="3" y="19"/>
                    <a:pt x="5" y="21"/>
                    <a:pt x="4" y="22"/>
                  </a:cubicBezTo>
                  <a:cubicBezTo>
                    <a:pt x="3" y="23"/>
                    <a:pt x="2" y="21"/>
                    <a:pt x="1" y="21"/>
                  </a:cubicBezTo>
                  <a:cubicBezTo>
                    <a:pt x="0" y="22"/>
                    <a:pt x="0" y="23"/>
                    <a:pt x="0" y="25"/>
                  </a:cubicBezTo>
                  <a:cubicBezTo>
                    <a:pt x="0" y="27"/>
                    <a:pt x="0" y="29"/>
                    <a:pt x="1" y="31"/>
                  </a:cubicBezTo>
                  <a:cubicBezTo>
                    <a:pt x="2" y="34"/>
                    <a:pt x="5" y="35"/>
                    <a:pt x="6" y="37"/>
                  </a:cubicBezTo>
                  <a:cubicBezTo>
                    <a:pt x="7" y="40"/>
                    <a:pt x="6" y="43"/>
                    <a:pt x="7" y="46"/>
                  </a:cubicBezTo>
                  <a:cubicBezTo>
                    <a:pt x="7" y="48"/>
                    <a:pt x="10" y="49"/>
                    <a:pt x="10" y="50"/>
                  </a:cubicBezTo>
                  <a:cubicBezTo>
                    <a:pt x="11" y="61"/>
                    <a:pt x="9" y="73"/>
                    <a:pt x="10" y="84"/>
                  </a:cubicBezTo>
                  <a:cubicBezTo>
                    <a:pt x="10" y="86"/>
                    <a:pt x="12" y="89"/>
                    <a:pt x="13" y="9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5" name="Freeform 2565"/>
            <p:cNvSpPr>
              <a:spLocks noChangeAspect="1"/>
            </p:cNvSpPr>
            <p:nvPr/>
          </p:nvSpPr>
          <p:spPr bwMode="auto">
            <a:xfrm>
              <a:off x="17640313" y="11010340"/>
              <a:ext cx="1231824" cy="1001496"/>
            </a:xfrm>
            <a:custGeom>
              <a:avLst/>
              <a:gdLst>
                <a:gd name="T0" fmla="*/ 94 w 153"/>
                <a:gd name="T1" fmla="*/ 148 h 137"/>
                <a:gd name="T2" fmla="*/ 97 w 153"/>
                <a:gd name="T3" fmla="*/ 129 h 137"/>
                <a:gd name="T4" fmla="*/ 113 w 153"/>
                <a:gd name="T5" fmla="*/ 116 h 137"/>
                <a:gd name="T6" fmla="*/ 120 w 153"/>
                <a:gd name="T7" fmla="*/ 119 h 137"/>
                <a:gd name="T8" fmla="*/ 129 w 153"/>
                <a:gd name="T9" fmla="*/ 124 h 137"/>
                <a:gd name="T10" fmla="*/ 141 w 153"/>
                <a:gd name="T11" fmla="*/ 114 h 137"/>
                <a:gd name="T12" fmla="*/ 146 w 153"/>
                <a:gd name="T13" fmla="*/ 96 h 137"/>
                <a:gd name="T14" fmla="*/ 156 w 153"/>
                <a:gd name="T15" fmla="*/ 75 h 137"/>
                <a:gd name="T16" fmla="*/ 161 w 153"/>
                <a:gd name="T17" fmla="*/ 65 h 137"/>
                <a:gd name="T18" fmla="*/ 171 w 153"/>
                <a:gd name="T19" fmla="*/ 44 h 137"/>
                <a:gd name="T20" fmla="*/ 180 w 153"/>
                <a:gd name="T21" fmla="*/ 28 h 137"/>
                <a:gd name="T22" fmla="*/ 176 w 153"/>
                <a:gd name="T23" fmla="*/ 17 h 137"/>
                <a:gd name="T24" fmla="*/ 166 w 153"/>
                <a:gd name="T25" fmla="*/ 2 h 137"/>
                <a:gd name="T26" fmla="*/ 152 w 153"/>
                <a:gd name="T27" fmla="*/ 8 h 137"/>
                <a:gd name="T28" fmla="*/ 129 w 153"/>
                <a:gd name="T29" fmla="*/ 8 h 137"/>
                <a:gd name="T30" fmla="*/ 105 w 153"/>
                <a:gd name="T31" fmla="*/ 17 h 137"/>
                <a:gd name="T32" fmla="*/ 88 w 153"/>
                <a:gd name="T33" fmla="*/ 11 h 137"/>
                <a:gd name="T34" fmla="*/ 67 w 153"/>
                <a:gd name="T35" fmla="*/ 11 h 137"/>
                <a:gd name="T36" fmla="*/ 38 w 153"/>
                <a:gd name="T37" fmla="*/ 0 h 137"/>
                <a:gd name="T38" fmla="*/ 19 w 153"/>
                <a:gd name="T39" fmla="*/ 14 h 137"/>
                <a:gd name="T40" fmla="*/ 16 w 153"/>
                <a:gd name="T41" fmla="*/ 34 h 137"/>
                <a:gd name="T42" fmla="*/ 14 w 153"/>
                <a:gd name="T43" fmla="*/ 50 h 137"/>
                <a:gd name="T44" fmla="*/ 13 w 153"/>
                <a:gd name="T45" fmla="*/ 59 h 137"/>
                <a:gd name="T46" fmla="*/ 11 w 153"/>
                <a:gd name="T47" fmla="*/ 71 h 137"/>
                <a:gd name="T48" fmla="*/ 2 w 153"/>
                <a:gd name="T49" fmla="*/ 81 h 137"/>
                <a:gd name="T50" fmla="*/ 0 w 153"/>
                <a:gd name="T51" fmla="*/ 109 h 137"/>
                <a:gd name="T52" fmla="*/ 14 w 153"/>
                <a:gd name="T53" fmla="*/ 127 h 137"/>
                <a:gd name="T54" fmla="*/ 36 w 153"/>
                <a:gd name="T55" fmla="*/ 135 h 137"/>
                <a:gd name="T56" fmla="*/ 43 w 153"/>
                <a:gd name="T57" fmla="*/ 146 h 137"/>
                <a:gd name="T58" fmla="*/ 44 w 153"/>
                <a:gd name="T59" fmla="*/ 160 h 137"/>
                <a:gd name="T60" fmla="*/ 67 w 153"/>
                <a:gd name="T61" fmla="*/ 163 h 137"/>
                <a:gd name="T62" fmla="*/ 83 w 153"/>
                <a:gd name="T63" fmla="*/ 153 h 13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53"/>
                <a:gd name="T97" fmla="*/ 0 h 137"/>
                <a:gd name="T98" fmla="*/ 153 w 153"/>
                <a:gd name="T99" fmla="*/ 137 h 13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53" h="137">
                  <a:moveTo>
                    <a:pt x="73" y="130"/>
                  </a:moveTo>
                  <a:cubicBezTo>
                    <a:pt x="75" y="128"/>
                    <a:pt x="77" y="126"/>
                    <a:pt x="78" y="124"/>
                  </a:cubicBezTo>
                  <a:cubicBezTo>
                    <a:pt x="78" y="121"/>
                    <a:pt x="76" y="117"/>
                    <a:pt x="77" y="114"/>
                  </a:cubicBezTo>
                  <a:cubicBezTo>
                    <a:pt x="78" y="112"/>
                    <a:pt x="80" y="110"/>
                    <a:pt x="81" y="108"/>
                  </a:cubicBezTo>
                  <a:cubicBezTo>
                    <a:pt x="83" y="106"/>
                    <a:pt x="86" y="105"/>
                    <a:pt x="88" y="104"/>
                  </a:cubicBezTo>
                  <a:cubicBezTo>
                    <a:pt x="90" y="102"/>
                    <a:pt x="91" y="98"/>
                    <a:pt x="94" y="97"/>
                  </a:cubicBezTo>
                  <a:cubicBezTo>
                    <a:pt x="95" y="97"/>
                    <a:pt x="96" y="99"/>
                    <a:pt x="98" y="100"/>
                  </a:cubicBezTo>
                  <a:cubicBezTo>
                    <a:pt x="99" y="100"/>
                    <a:pt x="100" y="100"/>
                    <a:pt x="100" y="99"/>
                  </a:cubicBezTo>
                  <a:cubicBezTo>
                    <a:pt x="101" y="99"/>
                    <a:pt x="101" y="96"/>
                    <a:pt x="101" y="97"/>
                  </a:cubicBezTo>
                  <a:cubicBezTo>
                    <a:pt x="104" y="98"/>
                    <a:pt x="105" y="102"/>
                    <a:pt x="107" y="104"/>
                  </a:cubicBezTo>
                  <a:cubicBezTo>
                    <a:pt x="108" y="105"/>
                    <a:pt x="111" y="106"/>
                    <a:pt x="112" y="105"/>
                  </a:cubicBezTo>
                  <a:cubicBezTo>
                    <a:pt x="115" y="103"/>
                    <a:pt x="116" y="98"/>
                    <a:pt x="117" y="95"/>
                  </a:cubicBezTo>
                  <a:cubicBezTo>
                    <a:pt x="119" y="92"/>
                    <a:pt x="120" y="89"/>
                    <a:pt x="121" y="86"/>
                  </a:cubicBezTo>
                  <a:cubicBezTo>
                    <a:pt x="121" y="84"/>
                    <a:pt x="120" y="82"/>
                    <a:pt x="121" y="80"/>
                  </a:cubicBezTo>
                  <a:cubicBezTo>
                    <a:pt x="123" y="77"/>
                    <a:pt x="126" y="76"/>
                    <a:pt x="128" y="73"/>
                  </a:cubicBezTo>
                  <a:cubicBezTo>
                    <a:pt x="129" y="70"/>
                    <a:pt x="128" y="66"/>
                    <a:pt x="130" y="63"/>
                  </a:cubicBezTo>
                  <a:cubicBezTo>
                    <a:pt x="131" y="61"/>
                    <a:pt x="133" y="60"/>
                    <a:pt x="134" y="58"/>
                  </a:cubicBezTo>
                  <a:cubicBezTo>
                    <a:pt x="135" y="57"/>
                    <a:pt x="134" y="55"/>
                    <a:pt x="134" y="54"/>
                  </a:cubicBezTo>
                  <a:cubicBezTo>
                    <a:pt x="134" y="52"/>
                    <a:pt x="136" y="50"/>
                    <a:pt x="137" y="48"/>
                  </a:cubicBezTo>
                  <a:cubicBezTo>
                    <a:pt x="138" y="44"/>
                    <a:pt x="139" y="40"/>
                    <a:pt x="142" y="37"/>
                  </a:cubicBezTo>
                  <a:cubicBezTo>
                    <a:pt x="144" y="35"/>
                    <a:pt x="150" y="36"/>
                    <a:pt x="152" y="33"/>
                  </a:cubicBezTo>
                  <a:cubicBezTo>
                    <a:pt x="153" y="30"/>
                    <a:pt x="151" y="26"/>
                    <a:pt x="150" y="23"/>
                  </a:cubicBezTo>
                  <a:cubicBezTo>
                    <a:pt x="149" y="21"/>
                    <a:pt x="145" y="22"/>
                    <a:pt x="144" y="20"/>
                  </a:cubicBezTo>
                  <a:cubicBezTo>
                    <a:pt x="144" y="18"/>
                    <a:pt x="145" y="15"/>
                    <a:pt x="146" y="14"/>
                  </a:cubicBezTo>
                  <a:cubicBezTo>
                    <a:pt x="145" y="13"/>
                    <a:pt x="144" y="11"/>
                    <a:pt x="143" y="10"/>
                  </a:cubicBezTo>
                  <a:cubicBezTo>
                    <a:pt x="141" y="8"/>
                    <a:pt x="140" y="4"/>
                    <a:pt x="138" y="2"/>
                  </a:cubicBezTo>
                  <a:cubicBezTo>
                    <a:pt x="136" y="2"/>
                    <a:pt x="133" y="2"/>
                    <a:pt x="131" y="3"/>
                  </a:cubicBezTo>
                  <a:cubicBezTo>
                    <a:pt x="129" y="4"/>
                    <a:pt x="127" y="6"/>
                    <a:pt x="126" y="7"/>
                  </a:cubicBezTo>
                  <a:cubicBezTo>
                    <a:pt x="124" y="8"/>
                    <a:pt x="122" y="9"/>
                    <a:pt x="120" y="9"/>
                  </a:cubicBezTo>
                  <a:cubicBezTo>
                    <a:pt x="115" y="9"/>
                    <a:pt x="111" y="7"/>
                    <a:pt x="107" y="7"/>
                  </a:cubicBezTo>
                  <a:cubicBezTo>
                    <a:pt x="103" y="6"/>
                    <a:pt x="98" y="6"/>
                    <a:pt x="95" y="8"/>
                  </a:cubicBezTo>
                  <a:cubicBezTo>
                    <a:pt x="92" y="9"/>
                    <a:pt x="90" y="13"/>
                    <a:pt x="87" y="14"/>
                  </a:cubicBezTo>
                  <a:cubicBezTo>
                    <a:pt x="85" y="15"/>
                    <a:pt x="83" y="15"/>
                    <a:pt x="81" y="15"/>
                  </a:cubicBezTo>
                  <a:cubicBezTo>
                    <a:pt x="78" y="13"/>
                    <a:pt x="76" y="10"/>
                    <a:pt x="73" y="9"/>
                  </a:cubicBezTo>
                  <a:cubicBezTo>
                    <a:pt x="70" y="7"/>
                    <a:pt x="66" y="7"/>
                    <a:pt x="63" y="7"/>
                  </a:cubicBezTo>
                  <a:cubicBezTo>
                    <a:pt x="60" y="7"/>
                    <a:pt x="58" y="10"/>
                    <a:pt x="56" y="9"/>
                  </a:cubicBezTo>
                  <a:cubicBezTo>
                    <a:pt x="53" y="9"/>
                    <a:pt x="51" y="6"/>
                    <a:pt x="48" y="5"/>
                  </a:cubicBezTo>
                  <a:cubicBezTo>
                    <a:pt x="43" y="3"/>
                    <a:pt x="38" y="1"/>
                    <a:pt x="32" y="0"/>
                  </a:cubicBezTo>
                  <a:cubicBezTo>
                    <a:pt x="28" y="0"/>
                    <a:pt x="23" y="0"/>
                    <a:pt x="19" y="2"/>
                  </a:cubicBezTo>
                  <a:cubicBezTo>
                    <a:pt x="17" y="4"/>
                    <a:pt x="18" y="9"/>
                    <a:pt x="16" y="12"/>
                  </a:cubicBezTo>
                  <a:cubicBezTo>
                    <a:pt x="15" y="15"/>
                    <a:pt x="12" y="16"/>
                    <a:pt x="12" y="18"/>
                  </a:cubicBezTo>
                  <a:cubicBezTo>
                    <a:pt x="11" y="21"/>
                    <a:pt x="12" y="25"/>
                    <a:pt x="13" y="28"/>
                  </a:cubicBezTo>
                  <a:cubicBezTo>
                    <a:pt x="12" y="31"/>
                    <a:pt x="10" y="33"/>
                    <a:pt x="10" y="35"/>
                  </a:cubicBezTo>
                  <a:cubicBezTo>
                    <a:pt x="10" y="38"/>
                    <a:pt x="11" y="40"/>
                    <a:pt x="12" y="42"/>
                  </a:cubicBezTo>
                  <a:cubicBezTo>
                    <a:pt x="12" y="44"/>
                    <a:pt x="15" y="45"/>
                    <a:pt x="15" y="47"/>
                  </a:cubicBezTo>
                  <a:cubicBezTo>
                    <a:pt x="15" y="49"/>
                    <a:pt x="11" y="47"/>
                    <a:pt x="11" y="49"/>
                  </a:cubicBezTo>
                  <a:cubicBezTo>
                    <a:pt x="10" y="51"/>
                    <a:pt x="14" y="52"/>
                    <a:pt x="13" y="54"/>
                  </a:cubicBezTo>
                  <a:cubicBezTo>
                    <a:pt x="13" y="56"/>
                    <a:pt x="10" y="57"/>
                    <a:pt x="9" y="59"/>
                  </a:cubicBezTo>
                  <a:cubicBezTo>
                    <a:pt x="7" y="61"/>
                    <a:pt x="8" y="64"/>
                    <a:pt x="6" y="67"/>
                  </a:cubicBezTo>
                  <a:cubicBezTo>
                    <a:pt x="6" y="68"/>
                    <a:pt x="2" y="67"/>
                    <a:pt x="2" y="68"/>
                  </a:cubicBezTo>
                  <a:cubicBezTo>
                    <a:pt x="0" y="72"/>
                    <a:pt x="1" y="77"/>
                    <a:pt x="1" y="81"/>
                  </a:cubicBezTo>
                  <a:cubicBezTo>
                    <a:pt x="1" y="84"/>
                    <a:pt x="0" y="88"/>
                    <a:pt x="0" y="91"/>
                  </a:cubicBezTo>
                  <a:cubicBezTo>
                    <a:pt x="1" y="97"/>
                    <a:pt x="1" y="102"/>
                    <a:pt x="2" y="108"/>
                  </a:cubicBezTo>
                  <a:cubicBezTo>
                    <a:pt x="5" y="107"/>
                    <a:pt x="8" y="106"/>
                    <a:pt x="12" y="106"/>
                  </a:cubicBezTo>
                  <a:cubicBezTo>
                    <a:pt x="15" y="106"/>
                    <a:pt x="18" y="107"/>
                    <a:pt x="21" y="108"/>
                  </a:cubicBezTo>
                  <a:cubicBezTo>
                    <a:pt x="25" y="109"/>
                    <a:pt x="28" y="111"/>
                    <a:pt x="30" y="113"/>
                  </a:cubicBezTo>
                  <a:cubicBezTo>
                    <a:pt x="32" y="115"/>
                    <a:pt x="32" y="119"/>
                    <a:pt x="34" y="122"/>
                  </a:cubicBezTo>
                  <a:cubicBezTo>
                    <a:pt x="34" y="122"/>
                    <a:pt x="36" y="121"/>
                    <a:pt x="36" y="122"/>
                  </a:cubicBezTo>
                  <a:cubicBezTo>
                    <a:pt x="36" y="123"/>
                    <a:pt x="34" y="124"/>
                    <a:pt x="34" y="125"/>
                  </a:cubicBezTo>
                  <a:cubicBezTo>
                    <a:pt x="34" y="128"/>
                    <a:pt x="35" y="132"/>
                    <a:pt x="37" y="134"/>
                  </a:cubicBezTo>
                  <a:cubicBezTo>
                    <a:pt x="39" y="136"/>
                    <a:pt x="42" y="136"/>
                    <a:pt x="44" y="136"/>
                  </a:cubicBezTo>
                  <a:cubicBezTo>
                    <a:pt x="48" y="137"/>
                    <a:pt x="52" y="137"/>
                    <a:pt x="56" y="136"/>
                  </a:cubicBezTo>
                  <a:cubicBezTo>
                    <a:pt x="61" y="136"/>
                    <a:pt x="66" y="136"/>
                    <a:pt x="71" y="133"/>
                  </a:cubicBezTo>
                  <a:cubicBezTo>
                    <a:pt x="72" y="132"/>
                    <a:pt x="68" y="129"/>
                    <a:pt x="69" y="128"/>
                  </a:cubicBezTo>
                  <a:cubicBezTo>
                    <a:pt x="70" y="127"/>
                    <a:pt x="72" y="129"/>
                    <a:pt x="73" y="13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6" name="Freeform 2566"/>
            <p:cNvSpPr>
              <a:spLocks noChangeAspect="1"/>
            </p:cNvSpPr>
            <p:nvPr/>
          </p:nvSpPr>
          <p:spPr bwMode="auto">
            <a:xfrm>
              <a:off x="17372536" y="9953868"/>
              <a:ext cx="1613419" cy="1257975"/>
            </a:xfrm>
            <a:custGeom>
              <a:avLst/>
              <a:gdLst>
                <a:gd name="T0" fmla="*/ 206 w 200"/>
                <a:gd name="T1" fmla="*/ 175 h 172"/>
                <a:gd name="T2" fmla="*/ 206 w 200"/>
                <a:gd name="T3" fmla="*/ 157 h 172"/>
                <a:gd name="T4" fmla="*/ 234 w 200"/>
                <a:gd name="T5" fmla="*/ 122 h 172"/>
                <a:gd name="T6" fmla="*/ 233 w 200"/>
                <a:gd name="T7" fmla="*/ 98 h 172"/>
                <a:gd name="T8" fmla="*/ 233 w 200"/>
                <a:gd name="T9" fmla="*/ 72 h 172"/>
                <a:gd name="T10" fmla="*/ 241 w 200"/>
                <a:gd name="T11" fmla="*/ 55 h 172"/>
                <a:gd name="T12" fmla="*/ 233 w 200"/>
                <a:gd name="T13" fmla="*/ 49 h 172"/>
                <a:gd name="T14" fmla="*/ 234 w 200"/>
                <a:gd name="T15" fmla="*/ 42 h 172"/>
                <a:gd name="T16" fmla="*/ 229 w 200"/>
                <a:gd name="T17" fmla="*/ 36 h 172"/>
                <a:gd name="T18" fmla="*/ 230 w 200"/>
                <a:gd name="T19" fmla="*/ 25 h 172"/>
                <a:gd name="T20" fmla="*/ 225 w 200"/>
                <a:gd name="T21" fmla="*/ 11 h 172"/>
                <a:gd name="T22" fmla="*/ 208 w 200"/>
                <a:gd name="T23" fmla="*/ 18 h 172"/>
                <a:gd name="T24" fmla="*/ 201 w 200"/>
                <a:gd name="T25" fmla="*/ 7 h 172"/>
                <a:gd name="T26" fmla="*/ 187 w 200"/>
                <a:gd name="T27" fmla="*/ 6 h 172"/>
                <a:gd name="T28" fmla="*/ 178 w 200"/>
                <a:gd name="T29" fmla="*/ 0 h 172"/>
                <a:gd name="T30" fmla="*/ 83 w 200"/>
                <a:gd name="T31" fmla="*/ 71 h 172"/>
                <a:gd name="T32" fmla="*/ 64 w 200"/>
                <a:gd name="T33" fmla="*/ 78 h 172"/>
                <a:gd name="T34" fmla="*/ 64 w 200"/>
                <a:gd name="T35" fmla="*/ 132 h 172"/>
                <a:gd name="T36" fmla="*/ 59 w 200"/>
                <a:gd name="T37" fmla="*/ 133 h 172"/>
                <a:gd name="T38" fmla="*/ 57 w 200"/>
                <a:gd name="T39" fmla="*/ 138 h 172"/>
                <a:gd name="T40" fmla="*/ 52 w 200"/>
                <a:gd name="T41" fmla="*/ 139 h 172"/>
                <a:gd name="T42" fmla="*/ 49 w 200"/>
                <a:gd name="T43" fmla="*/ 144 h 172"/>
                <a:gd name="T44" fmla="*/ 17 w 200"/>
                <a:gd name="T45" fmla="*/ 147 h 172"/>
                <a:gd name="T46" fmla="*/ 12 w 200"/>
                <a:gd name="T47" fmla="*/ 152 h 172"/>
                <a:gd name="T48" fmla="*/ 1 w 200"/>
                <a:gd name="T49" fmla="*/ 151 h 172"/>
                <a:gd name="T50" fmla="*/ 0 w 200"/>
                <a:gd name="T51" fmla="*/ 162 h 172"/>
                <a:gd name="T52" fmla="*/ 2 w 200"/>
                <a:gd name="T53" fmla="*/ 170 h 172"/>
                <a:gd name="T54" fmla="*/ 10 w 200"/>
                <a:gd name="T55" fmla="*/ 176 h 172"/>
                <a:gd name="T56" fmla="*/ 13 w 200"/>
                <a:gd name="T57" fmla="*/ 177 h 172"/>
                <a:gd name="T58" fmla="*/ 10 w 200"/>
                <a:gd name="T59" fmla="*/ 186 h 172"/>
                <a:gd name="T60" fmla="*/ 24 w 200"/>
                <a:gd name="T61" fmla="*/ 192 h 172"/>
                <a:gd name="T62" fmla="*/ 29 w 200"/>
                <a:gd name="T63" fmla="*/ 190 h 172"/>
                <a:gd name="T64" fmla="*/ 34 w 200"/>
                <a:gd name="T65" fmla="*/ 194 h 172"/>
                <a:gd name="T66" fmla="*/ 31 w 200"/>
                <a:gd name="T67" fmla="*/ 198 h 172"/>
                <a:gd name="T68" fmla="*/ 33 w 200"/>
                <a:gd name="T69" fmla="*/ 205 h 172"/>
                <a:gd name="T70" fmla="*/ 35 w 200"/>
                <a:gd name="T71" fmla="*/ 206 h 172"/>
                <a:gd name="T72" fmla="*/ 36 w 200"/>
                <a:gd name="T73" fmla="*/ 204 h 172"/>
                <a:gd name="T74" fmla="*/ 37 w 200"/>
                <a:gd name="T75" fmla="*/ 198 h 172"/>
                <a:gd name="T76" fmla="*/ 42 w 200"/>
                <a:gd name="T77" fmla="*/ 195 h 172"/>
                <a:gd name="T78" fmla="*/ 51 w 200"/>
                <a:gd name="T79" fmla="*/ 205 h 172"/>
                <a:gd name="T80" fmla="*/ 55 w 200"/>
                <a:gd name="T81" fmla="*/ 206 h 172"/>
                <a:gd name="T82" fmla="*/ 54 w 200"/>
                <a:gd name="T83" fmla="*/ 194 h 172"/>
                <a:gd name="T84" fmla="*/ 59 w 200"/>
                <a:gd name="T85" fmla="*/ 187 h 172"/>
                <a:gd name="T86" fmla="*/ 63 w 200"/>
                <a:gd name="T87" fmla="*/ 175 h 172"/>
                <a:gd name="T88" fmla="*/ 78 w 200"/>
                <a:gd name="T89" fmla="*/ 172 h 172"/>
                <a:gd name="T90" fmla="*/ 98 w 200"/>
                <a:gd name="T91" fmla="*/ 178 h 172"/>
                <a:gd name="T92" fmla="*/ 107 w 200"/>
                <a:gd name="T93" fmla="*/ 183 h 172"/>
                <a:gd name="T94" fmla="*/ 116 w 200"/>
                <a:gd name="T95" fmla="*/ 181 h 172"/>
                <a:gd name="T96" fmla="*/ 128 w 200"/>
                <a:gd name="T97" fmla="*/ 183 h 172"/>
                <a:gd name="T98" fmla="*/ 137 w 200"/>
                <a:gd name="T99" fmla="*/ 190 h 172"/>
                <a:gd name="T100" fmla="*/ 145 w 200"/>
                <a:gd name="T101" fmla="*/ 189 h 172"/>
                <a:gd name="T102" fmla="*/ 154 w 200"/>
                <a:gd name="T103" fmla="*/ 182 h 172"/>
                <a:gd name="T104" fmla="*/ 169 w 200"/>
                <a:gd name="T105" fmla="*/ 181 h 172"/>
                <a:gd name="T106" fmla="*/ 184 w 200"/>
                <a:gd name="T107" fmla="*/ 183 h 172"/>
                <a:gd name="T108" fmla="*/ 192 w 200"/>
                <a:gd name="T109" fmla="*/ 181 h 172"/>
                <a:gd name="T110" fmla="*/ 198 w 200"/>
                <a:gd name="T111" fmla="*/ 176 h 172"/>
                <a:gd name="T112" fmla="*/ 206 w 200"/>
                <a:gd name="T113" fmla="*/ 175 h 1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00"/>
                <a:gd name="T172" fmla="*/ 0 h 172"/>
                <a:gd name="T173" fmla="*/ 200 w 200"/>
                <a:gd name="T174" fmla="*/ 172 h 1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00" h="172">
                  <a:moveTo>
                    <a:pt x="171" y="146"/>
                  </a:moveTo>
                  <a:lnTo>
                    <a:pt x="171" y="131"/>
                  </a:lnTo>
                  <a:lnTo>
                    <a:pt x="194" y="102"/>
                  </a:lnTo>
                  <a:lnTo>
                    <a:pt x="193" y="82"/>
                  </a:lnTo>
                  <a:lnTo>
                    <a:pt x="193" y="60"/>
                  </a:lnTo>
                  <a:lnTo>
                    <a:pt x="200" y="46"/>
                  </a:lnTo>
                  <a:lnTo>
                    <a:pt x="193" y="41"/>
                  </a:lnTo>
                  <a:lnTo>
                    <a:pt x="194" y="35"/>
                  </a:lnTo>
                  <a:lnTo>
                    <a:pt x="190" y="30"/>
                  </a:lnTo>
                  <a:lnTo>
                    <a:pt x="191" y="21"/>
                  </a:lnTo>
                  <a:lnTo>
                    <a:pt x="187" y="9"/>
                  </a:lnTo>
                  <a:cubicBezTo>
                    <a:pt x="182" y="11"/>
                    <a:pt x="178" y="14"/>
                    <a:pt x="173" y="15"/>
                  </a:cubicBezTo>
                  <a:cubicBezTo>
                    <a:pt x="172" y="13"/>
                    <a:pt x="171" y="8"/>
                    <a:pt x="167" y="6"/>
                  </a:cubicBezTo>
                  <a:cubicBezTo>
                    <a:pt x="164" y="4"/>
                    <a:pt x="159" y="7"/>
                    <a:pt x="155" y="5"/>
                  </a:cubicBezTo>
                  <a:cubicBezTo>
                    <a:pt x="152" y="5"/>
                    <a:pt x="150" y="2"/>
                    <a:pt x="148" y="0"/>
                  </a:cubicBezTo>
                  <a:lnTo>
                    <a:pt x="69" y="59"/>
                  </a:lnTo>
                  <a:lnTo>
                    <a:pt x="53" y="65"/>
                  </a:lnTo>
                  <a:lnTo>
                    <a:pt x="53" y="110"/>
                  </a:lnTo>
                  <a:cubicBezTo>
                    <a:pt x="52" y="110"/>
                    <a:pt x="50" y="110"/>
                    <a:pt x="49" y="111"/>
                  </a:cubicBezTo>
                  <a:cubicBezTo>
                    <a:pt x="48" y="112"/>
                    <a:pt x="48" y="114"/>
                    <a:pt x="47" y="115"/>
                  </a:cubicBezTo>
                  <a:cubicBezTo>
                    <a:pt x="46" y="116"/>
                    <a:pt x="44" y="115"/>
                    <a:pt x="43" y="116"/>
                  </a:cubicBezTo>
                  <a:lnTo>
                    <a:pt x="41" y="120"/>
                  </a:lnTo>
                  <a:lnTo>
                    <a:pt x="14" y="123"/>
                  </a:lnTo>
                  <a:cubicBezTo>
                    <a:pt x="13" y="124"/>
                    <a:pt x="12" y="127"/>
                    <a:pt x="10" y="127"/>
                  </a:cubicBezTo>
                  <a:lnTo>
                    <a:pt x="1" y="126"/>
                  </a:lnTo>
                  <a:cubicBezTo>
                    <a:pt x="0" y="129"/>
                    <a:pt x="0" y="132"/>
                    <a:pt x="0" y="135"/>
                  </a:cubicBezTo>
                  <a:cubicBezTo>
                    <a:pt x="0" y="138"/>
                    <a:pt x="1" y="140"/>
                    <a:pt x="2" y="142"/>
                  </a:cubicBezTo>
                  <a:cubicBezTo>
                    <a:pt x="4" y="144"/>
                    <a:pt x="6" y="145"/>
                    <a:pt x="8" y="147"/>
                  </a:cubicBezTo>
                  <a:cubicBezTo>
                    <a:pt x="9" y="148"/>
                    <a:pt x="11" y="147"/>
                    <a:pt x="11" y="148"/>
                  </a:cubicBezTo>
                  <a:cubicBezTo>
                    <a:pt x="12" y="151"/>
                    <a:pt x="7" y="153"/>
                    <a:pt x="8" y="155"/>
                  </a:cubicBezTo>
                  <a:cubicBezTo>
                    <a:pt x="11" y="159"/>
                    <a:pt x="16" y="159"/>
                    <a:pt x="20" y="160"/>
                  </a:cubicBezTo>
                  <a:cubicBezTo>
                    <a:pt x="21" y="161"/>
                    <a:pt x="23" y="158"/>
                    <a:pt x="24" y="159"/>
                  </a:cubicBezTo>
                  <a:cubicBezTo>
                    <a:pt x="26" y="159"/>
                    <a:pt x="27" y="161"/>
                    <a:pt x="28" y="162"/>
                  </a:cubicBezTo>
                  <a:cubicBezTo>
                    <a:pt x="28" y="163"/>
                    <a:pt x="26" y="164"/>
                    <a:pt x="26" y="165"/>
                  </a:cubicBezTo>
                  <a:cubicBezTo>
                    <a:pt x="26" y="167"/>
                    <a:pt x="26" y="169"/>
                    <a:pt x="27" y="171"/>
                  </a:cubicBezTo>
                  <a:cubicBezTo>
                    <a:pt x="27" y="172"/>
                    <a:pt x="28" y="171"/>
                    <a:pt x="29" y="172"/>
                  </a:cubicBezTo>
                  <a:cubicBezTo>
                    <a:pt x="29" y="171"/>
                    <a:pt x="30" y="171"/>
                    <a:pt x="30" y="170"/>
                  </a:cubicBezTo>
                  <a:cubicBezTo>
                    <a:pt x="31" y="169"/>
                    <a:pt x="30" y="166"/>
                    <a:pt x="31" y="165"/>
                  </a:cubicBezTo>
                  <a:cubicBezTo>
                    <a:pt x="32" y="163"/>
                    <a:pt x="34" y="162"/>
                    <a:pt x="35" y="163"/>
                  </a:cubicBezTo>
                  <a:cubicBezTo>
                    <a:pt x="38" y="164"/>
                    <a:pt x="39" y="169"/>
                    <a:pt x="42" y="171"/>
                  </a:cubicBezTo>
                  <a:cubicBezTo>
                    <a:pt x="43" y="172"/>
                    <a:pt x="44" y="172"/>
                    <a:pt x="46" y="172"/>
                  </a:cubicBezTo>
                  <a:cubicBezTo>
                    <a:pt x="45" y="169"/>
                    <a:pt x="44" y="165"/>
                    <a:pt x="45" y="162"/>
                  </a:cubicBezTo>
                  <a:cubicBezTo>
                    <a:pt x="45" y="160"/>
                    <a:pt x="48" y="159"/>
                    <a:pt x="49" y="156"/>
                  </a:cubicBezTo>
                  <a:cubicBezTo>
                    <a:pt x="51" y="153"/>
                    <a:pt x="50" y="148"/>
                    <a:pt x="52" y="146"/>
                  </a:cubicBezTo>
                  <a:cubicBezTo>
                    <a:pt x="56" y="144"/>
                    <a:pt x="61" y="144"/>
                    <a:pt x="65" y="144"/>
                  </a:cubicBezTo>
                  <a:cubicBezTo>
                    <a:pt x="71" y="145"/>
                    <a:pt x="76" y="147"/>
                    <a:pt x="81" y="149"/>
                  </a:cubicBezTo>
                  <a:cubicBezTo>
                    <a:pt x="84" y="150"/>
                    <a:pt x="86" y="153"/>
                    <a:pt x="89" y="153"/>
                  </a:cubicBezTo>
                  <a:cubicBezTo>
                    <a:pt x="91" y="154"/>
                    <a:pt x="93" y="151"/>
                    <a:pt x="96" y="151"/>
                  </a:cubicBezTo>
                  <a:cubicBezTo>
                    <a:pt x="99" y="151"/>
                    <a:pt x="103" y="151"/>
                    <a:pt x="106" y="153"/>
                  </a:cubicBezTo>
                  <a:cubicBezTo>
                    <a:pt x="109" y="154"/>
                    <a:pt x="111" y="157"/>
                    <a:pt x="114" y="159"/>
                  </a:cubicBezTo>
                  <a:cubicBezTo>
                    <a:pt x="116" y="159"/>
                    <a:pt x="118" y="159"/>
                    <a:pt x="120" y="158"/>
                  </a:cubicBezTo>
                  <a:cubicBezTo>
                    <a:pt x="123" y="157"/>
                    <a:pt x="125" y="153"/>
                    <a:pt x="128" y="152"/>
                  </a:cubicBezTo>
                  <a:cubicBezTo>
                    <a:pt x="131" y="150"/>
                    <a:pt x="136" y="150"/>
                    <a:pt x="140" y="151"/>
                  </a:cubicBezTo>
                  <a:cubicBezTo>
                    <a:pt x="144" y="151"/>
                    <a:pt x="148" y="153"/>
                    <a:pt x="153" y="153"/>
                  </a:cubicBezTo>
                  <a:cubicBezTo>
                    <a:pt x="155" y="153"/>
                    <a:pt x="157" y="152"/>
                    <a:pt x="159" y="151"/>
                  </a:cubicBezTo>
                  <a:cubicBezTo>
                    <a:pt x="160" y="150"/>
                    <a:pt x="162" y="148"/>
                    <a:pt x="164" y="147"/>
                  </a:cubicBezTo>
                  <a:cubicBezTo>
                    <a:pt x="166" y="146"/>
                    <a:pt x="169" y="146"/>
                    <a:pt x="171" y="14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7" name="Freeform 2568"/>
            <p:cNvSpPr>
              <a:spLocks noChangeAspect="1"/>
            </p:cNvSpPr>
            <p:nvPr/>
          </p:nvSpPr>
          <p:spPr bwMode="auto">
            <a:xfrm>
              <a:off x="18102253" y="8384451"/>
              <a:ext cx="421769" cy="812192"/>
            </a:xfrm>
            <a:custGeom>
              <a:avLst/>
              <a:gdLst>
                <a:gd name="T0" fmla="*/ 31 w 53"/>
                <a:gd name="T1" fmla="*/ 133 h 111"/>
                <a:gd name="T2" fmla="*/ 39 w 53"/>
                <a:gd name="T3" fmla="*/ 128 h 111"/>
                <a:gd name="T4" fmla="*/ 42 w 53"/>
                <a:gd name="T5" fmla="*/ 121 h 111"/>
                <a:gd name="T6" fmla="*/ 39 w 53"/>
                <a:gd name="T7" fmla="*/ 108 h 111"/>
                <a:gd name="T8" fmla="*/ 45 w 53"/>
                <a:gd name="T9" fmla="*/ 104 h 111"/>
                <a:gd name="T10" fmla="*/ 52 w 53"/>
                <a:gd name="T11" fmla="*/ 97 h 111"/>
                <a:gd name="T12" fmla="*/ 62 w 53"/>
                <a:gd name="T13" fmla="*/ 91 h 111"/>
                <a:gd name="T14" fmla="*/ 59 w 53"/>
                <a:gd name="T15" fmla="*/ 87 h 111"/>
                <a:gd name="T16" fmla="*/ 61 w 53"/>
                <a:gd name="T17" fmla="*/ 78 h 111"/>
                <a:gd name="T18" fmla="*/ 45 w 53"/>
                <a:gd name="T19" fmla="*/ 69 h 111"/>
                <a:gd name="T20" fmla="*/ 40 w 53"/>
                <a:gd name="T21" fmla="*/ 66 h 111"/>
                <a:gd name="T22" fmla="*/ 38 w 53"/>
                <a:gd name="T23" fmla="*/ 58 h 111"/>
                <a:gd name="T24" fmla="*/ 46 w 53"/>
                <a:gd name="T25" fmla="*/ 54 h 111"/>
                <a:gd name="T26" fmla="*/ 52 w 53"/>
                <a:gd name="T27" fmla="*/ 42 h 111"/>
                <a:gd name="T28" fmla="*/ 52 w 53"/>
                <a:gd name="T29" fmla="*/ 30 h 111"/>
                <a:gd name="T30" fmla="*/ 45 w 53"/>
                <a:gd name="T31" fmla="*/ 25 h 111"/>
                <a:gd name="T32" fmla="*/ 44 w 53"/>
                <a:gd name="T33" fmla="*/ 20 h 111"/>
                <a:gd name="T34" fmla="*/ 50 w 53"/>
                <a:gd name="T35" fmla="*/ 17 h 111"/>
                <a:gd name="T36" fmla="*/ 53 w 53"/>
                <a:gd name="T37" fmla="*/ 10 h 111"/>
                <a:gd name="T38" fmla="*/ 52 w 53"/>
                <a:gd name="T39" fmla="*/ 5 h 111"/>
                <a:gd name="T40" fmla="*/ 46 w 53"/>
                <a:gd name="T41" fmla="*/ 11 h 111"/>
                <a:gd name="T42" fmla="*/ 40 w 53"/>
                <a:gd name="T43" fmla="*/ 10 h 111"/>
                <a:gd name="T44" fmla="*/ 43 w 53"/>
                <a:gd name="T45" fmla="*/ 4 h 111"/>
                <a:gd name="T46" fmla="*/ 36 w 53"/>
                <a:gd name="T47" fmla="*/ 1 h 111"/>
                <a:gd name="T48" fmla="*/ 26 w 53"/>
                <a:gd name="T49" fmla="*/ 1 h 111"/>
                <a:gd name="T50" fmla="*/ 17 w 53"/>
                <a:gd name="T51" fmla="*/ 7 h 111"/>
                <a:gd name="T52" fmla="*/ 17 w 53"/>
                <a:gd name="T53" fmla="*/ 11 h 111"/>
                <a:gd name="T54" fmla="*/ 13 w 53"/>
                <a:gd name="T55" fmla="*/ 14 h 111"/>
                <a:gd name="T56" fmla="*/ 11 w 53"/>
                <a:gd name="T57" fmla="*/ 17 h 111"/>
                <a:gd name="T58" fmla="*/ 14 w 53"/>
                <a:gd name="T59" fmla="*/ 22 h 111"/>
                <a:gd name="T60" fmla="*/ 13 w 53"/>
                <a:gd name="T61" fmla="*/ 26 h 111"/>
                <a:gd name="T62" fmla="*/ 14 w 53"/>
                <a:gd name="T63" fmla="*/ 40 h 111"/>
                <a:gd name="T64" fmla="*/ 12 w 53"/>
                <a:gd name="T65" fmla="*/ 50 h 111"/>
                <a:gd name="T66" fmla="*/ 7 w 53"/>
                <a:gd name="T67" fmla="*/ 55 h 111"/>
                <a:gd name="T68" fmla="*/ 1 w 53"/>
                <a:gd name="T69" fmla="*/ 62 h 111"/>
                <a:gd name="T70" fmla="*/ 1 w 53"/>
                <a:gd name="T71" fmla="*/ 68 h 111"/>
                <a:gd name="T72" fmla="*/ 5 w 53"/>
                <a:gd name="T73" fmla="*/ 78 h 111"/>
                <a:gd name="T74" fmla="*/ 13 w 53"/>
                <a:gd name="T75" fmla="*/ 84 h 111"/>
                <a:gd name="T76" fmla="*/ 13 w 53"/>
                <a:gd name="T77" fmla="*/ 91 h 111"/>
                <a:gd name="T78" fmla="*/ 19 w 53"/>
                <a:gd name="T79" fmla="*/ 96 h 111"/>
                <a:gd name="T80" fmla="*/ 25 w 53"/>
                <a:gd name="T81" fmla="*/ 98 h 111"/>
                <a:gd name="T82" fmla="*/ 31 w 53"/>
                <a:gd name="T83" fmla="*/ 133 h 11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3"/>
                <a:gd name="T127" fmla="*/ 0 h 111"/>
                <a:gd name="T128" fmla="*/ 53 w 53"/>
                <a:gd name="T129" fmla="*/ 111 h 11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3" h="111">
                  <a:moveTo>
                    <a:pt x="26" y="111"/>
                  </a:moveTo>
                  <a:cubicBezTo>
                    <a:pt x="28" y="110"/>
                    <a:pt x="31" y="109"/>
                    <a:pt x="33" y="107"/>
                  </a:cubicBezTo>
                  <a:cubicBezTo>
                    <a:pt x="34" y="105"/>
                    <a:pt x="35" y="103"/>
                    <a:pt x="35" y="101"/>
                  </a:cubicBezTo>
                  <a:cubicBezTo>
                    <a:pt x="35" y="97"/>
                    <a:pt x="33" y="94"/>
                    <a:pt x="33" y="90"/>
                  </a:cubicBezTo>
                  <a:cubicBezTo>
                    <a:pt x="34" y="88"/>
                    <a:pt x="37" y="89"/>
                    <a:pt x="38" y="87"/>
                  </a:cubicBezTo>
                  <a:cubicBezTo>
                    <a:pt x="40" y="86"/>
                    <a:pt x="42" y="83"/>
                    <a:pt x="44" y="81"/>
                  </a:cubicBezTo>
                  <a:cubicBezTo>
                    <a:pt x="46" y="79"/>
                    <a:pt x="50" y="78"/>
                    <a:pt x="52" y="76"/>
                  </a:cubicBezTo>
                  <a:cubicBezTo>
                    <a:pt x="53" y="75"/>
                    <a:pt x="50" y="74"/>
                    <a:pt x="50" y="73"/>
                  </a:cubicBezTo>
                  <a:cubicBezTo>
                    <a:pt x="49" y="70"/>
                    <a:pt x="50" y="67"/>
                    <a:pt x="51" y="65"/>
                  </a:cubicBezTo>
                  <a:cubicBezTo>
                    <a:pt x="47" y="63"/>
                    <a:pt x="42" y="61"/>
                    <a:pt x="38" y="58"/>
                  </a:cubicBezTo>
                  <a:cubicBezTo>
                    <a:pt x="37" y="58"/>
                    <a:pt x="35" y="57"/>
                    <a:pt x="34" y="55"/>
                  </a:cubicBezTo>
                  <a:cubicBezTo>
                    <a:pt x="33" y="53"/>
                    <a:pt x="31" y="51"/>
                    <a:pt x="32" y="48"/>
                  </a:cubicBezTo>
                  <a:cubicBezTo>
                    <a:pt x="33" y="46"/>
                    <a:pt x="37" y="47"/>
                    <a:pt x="39" y="45"/>
                  </a:cubicBezTo>
                  <a:cubicBezTo>
                    <a:pt x="41" y="42"/>
                    <a:pt x="43" y="39"/>
                    <a:pt x="44" y="35"/>
                  </a:cubicBezTo>
                  <a:cubicBezTo>
                    <a:pt x="45" y="32"/>
                    <a:pt x="46" y="28"/>
                    <a:pt x="44" y="25"/>
                  </a:cubicBezTo>
                  <a:cubicBezTo>
                    <a:pt x="43" y="22"/>
                    <a:pt x="39" y="23"/>
                    <a:pt x="38" y="21"/>
                  </a:cubicBezTo>
                  <a:cubicBezTo>
                    <a:pt x="36" y="20"/>
                    <a:pt x="36" y="18"/>
                    <a:pt x="37" y="17"/>
                  </a:cubicBezTo>
                  <a:cubicBezTo>
                    <a:pt x="38" y="15"/>
                    <a:pt x="41" y="15"/>
                    <a:pt x="42" y="14"/>
                  </a:cubicBezTo>
                  <a:cubicBezTo>
                    <a:pt x="43" y="12"/>
                    <a:pt x="45" y="10"/>
                    <a:pt x="45" y="8"/>
                  </a:cubicBezTo>
                  <a:cubicBezTo>
                    <a:pt x="45" y="7"/>
                    <a:pt x="46" y="3"/>
                    <a:pt x="44" y="4"/>
                  </a:cubicBezTo>
                  <a:cubicBezTo>
                    <a:pt x="42" y="4"/>
                    <a:pt x="41" y="8"/>
                    <a:pt x="39" y="9"/>
                  </a:cubicBezTo>
                  <a:cubicBezTo>
                    <a:pt x="38" y="10"/>
                    <a:pt x="35" y="10"/>
                    <a:pt x="34" y="8"/>
                  </a:cubicBezTo>
                  <a:cubicBezTo>
                    <a:pt x="33" y="7"/>
                    <a:pt x="37" y="5"/>
                    <a:pt x="36" y="3"/>
                  </a:cubicBezTo>
                  <a:cubicBezTo>
                    <a:pt x="35" y="1"/>
                    <a:pt x="32" y="2"/>
                    <a:pt x="30" y="1"/>
                  </a:cubicBezTo>
                  <a:cubicBezTo>
                    <a:pt x="27" y="1"/>
                    <a:pt x="25" y="0"/>
                    <a:pt x="22" y="1"/>
                  </a:cubicBezTo>
                  <a:cubicBezTo>
                    <a:pt x="19" y="2"/>
                    <a:pt x="17" y="4"/>
                    <a:pt x="14" y="6"/>
                  </a:cubicBezTo>
                  <a:cubicBezTo>
                    <a:pt x="14" y="6"/>
                    <a:pt x="14" y="8"/>
                    <a:pt x="14" y="9"/>
                  </a:cubicBezTo>
                  <a:cubicBezTo>
                    <a:pt x="13" y="10"/>
                    <a:pt x="12" y="11"/>
                    <a:pt x="11" y="12"/>
                  </a:cubicBezTo>
                  <a:cubicBezTo>
                    <a:pt x="11" y="13"/>
                    <a:pt x="9" y="13"/>
                    <a:pt x="9" y="14"/>
                  </a:cubicBezTo>
                  <a:cubicBezTo>
                    <a:pt x="9" y="15"/>
                    <a:pt x="11" y="16"/>
                    <a:pt x="12" y="18"/>
                  </a:cubicBezTo>
                  <a:cubicBezTo>
                    <a:pt x="12" y="20"/>
                    <a:pt x="11" y="21"/>
                    <a:pt x="11" y="22"/>
                  </a:cubicBezTo>
                  <a:cubicBezTo>
                    <a:pt x="11" y="26"/>
                    <a:pt x="12" y="29"/>
                    <a:pt x="12" y="33"/>
                  </a:cubicBezTo>
                  <a:cubicBezTo>
                    <a:pt x="12" y="36"/>
                    <a:pt x="12" y="40"/>
                    <a:pt x="10" y="42"/>
                  </a:cubicBezTo>
                  <a:cubicBezTo>
                    <a:pt x="10" y="44"/>
                    <a:pt x="7" y="45"/>
                    <a:pt x="6" y="46"/>
                  </a:cubicBezTo>
                  <a:cubicBezTo>
                    <a:pt x="4" y="48"/>
                    <a:pt x="2" y="50"/>
                    <a:pt x="1" y="52"/>
                  </a:cubicBezTo>
                  <a:cubicBezTo>
                    <a:pt x="0" y="54"/>
                    <a:pt x="0" y="56"/>
                    <a:pt x="1" y="57"/>
                  </a:cubicBezTo>
                  <a:cubicBezTo>
                    <a:pt x="1" y="60"/>
                    <a:pt x="2" y="63"/>
                    <a:pt x="4" y="65"/>
                  </a:cubicBezTo>
                  <a:cubicBezTo>
                    <a:pt x="6" y="67"/>
                    <a:pt x="9" y="68"/>
                    <a:pt x="11" y="70"/>
                  </a:cubicBezTo>
                  <a:cubicBezTo>
                    <a:pt x="12" y="72"/>
                    <a:pt x="10" y="74"/>
                    <a:pt x="11" y="76"/>
                  </a:cubicBezTo>
                  <a:cubicBezTo>
                    <a:pt x="12" y="78"/>
                    <a:pt x="14" y="79"/>
                    <a:pt x="16" y="80"/>
                  </a:cubicBezTo>
                  <a:cubicBezTo>
                    <a:pt x="17" y="81"/>
                    <a:pt x="20" y="81"/>
                    <a:pt x="21" y="82"/>
                  </a:cubicBezTo>
                  <a:lnTo>
                    <a:pt x="26" y="111"/>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8" name="Freeform 2569"/>
            <p:cNvSpPr>
              <a:spLocks noChangeAspect="1"/>
            </p:cNvSpPr>
            <p:nvPr/>
          </p:nvSpPr>
          <p:spPr bwMode="auto">
            <a:xfrm>
              <a:off x="18283010" y="12225564"/>
              <a:ext cx="589138" cy="659522"/>
            </a:xfrm>
            <a:custGeom>
              <a:avLst/>
              <a:gdLst>
                <a:gd name="T0" fmla="*/ 69 w 73"/>
                <a:gd name="T1" fmla="*/ 2 h 90"/>
                <a:gd name="T2" fmla="*/ 60 w 73"/>
                <a:gd name="T3" fmla="*/ 0 h 90"/>
                <a:gd name="T4" fmla="*/ 36 w 73"/>
                <a:gd name="T5" fmla="*/ 0 h 90"/>
                <a:gd name="T6" fmla="*/ 35 w 73"/>
                <a:gd name="T7" fmla="*/ 4 h 90"/>
                <a:gd name="T8" fmla="*/ 36 w 73"/>
                <a:gd name="T9" fmla="*/ 19 h 90"/>
                <a:gd name="T10" fmla="*/ 33 w 73"/>
                <a:gd name="T11" fmla="*/ 22 h 90"/>
                <a:gd name="T12" fmla="*/ 11 w 73"/>
                <a:gd name="T13" fmla="*/ 20 h 90"/>
                <a:gd name="T14" fmla="*/ 10 w 73"/>
                <a:gd name="T15" fmla="*/ 30 h 90"/>
                <a:gd name="T16" fmla="*/ 7 w 73"/>
                <a:gd name="T17" fmla="*/ 41 h 90"/>
                <a:gd name="T18" fmla="*/ 4 w 73"/>
                <a:gd name="T19" fmla="*/ 54 h 90"/>
                <a:gd name="T20" fmla="*/ 0 w 73"/>
                <a:gd name="T21" fmla="*/ 52 h 90"/>
                <a:gd name="T22" fmla="*/ 4 w 73"/>
                <a:gd name="T23" fmla="*/ 62 h 90"/>
                <a:gd name="T24" fmla="*/ 11 w 73"/>
                <a:gd name="T25" fmla="*/ 68 h 90"/>
                <a:gd name="T26" fmla="*/ 6 w 73"/>
                <a:gd name="T27" fmla="*/ 70 h 90"/>
                <a:gd name="T28" fmla="*/ 11 w 73"/>
                <a:gd name="T29" fmla="*/ 74 h 90"/>
                <a:gd name="T30" fmla="*/ 10 w 73"/>
                <a:gd name="T31" fmla="*/ 79 h 90"/>
                <a:gd name="T32" fmla="*/ 18 w 73"/>
                <a:gd name="T33" fmla="*/ 84 h 90"/>
                <a:gd name="T34" fmla="*/ 14 w 73"/>
                <a:gd name="T35" fmla="*/ 85 h 90"/>
                <a:gd name="T36" fmla="*/ 20 w 73"/>
                <a:gd name="T37" fmla="*/ 92 h 90"/>
                <a:gd name="T38" fmla="*/ 28 w 73"/>
                <a:gd name="T39" fmla="*/ 103 h 90"/>
                <a:gd name="T40" fmla="*/ 34 w 73"/>
                <a:gd name="T41" fmla="*/ 108 h 90"/>
                <a:gd name="T42" fmla="*/ 36 w 73"/>
                <a:gd name="T43" fmla="*/ 102 h 90"/>
                <a:gd name="T44" fmla="*/ 43 w 73"/>
                <a:gd name="T45" fmla="*/ 103 h 90"/>
                <a:gd name="T46" fmla="*/ 45 w 73"/>
                <a:gd name="T47" fmla="*/ 95 h 90"/>
                <a:gd name="T48" fmla="*/ 39 w 73"/>
                <a:gd name="T49" fmla="*/ 89 h 90"/>
                <a:gd name="T50" fmla="*/ 40 w 73"/>
                <a:gd name="T51" fmla="*/ 80 h 90"/>
                <a:gd name="T52" fmla="*/ 51 w 73"/>
                <a:gd name="T53" fmla="*/ 82 h 90"/>
                <a:gd name="T54" fmla="*/ 53 w 73"/>
                <a:gd name="T55" fmla="*/ 73 h 90"/>
                <a:gd name="T56" fmla="*/ 60 w 73"/>
                <a:gd name="T57" fmla="*/ 79 h 90"/>
                <a:gd name="T58" fmla="*/ 70 w 73"/>
                <a:gd name="T59" fmla="*/ 78 h 90"/>
                <a:gd name="T60" fmla="*/ 72 w 73"/>
                <a:gd name="T61" fmla="*/ 82 h 90"/>
                <a:gd name="T62" fmla="*/ 77 w 73"/>
                <a:gd name="T63" fmla="*/ 82 h 90"/>
                <a:gd name="T64" fmla="*/ 78 w 73"/>
                <a:gd name="T65" fmla="*/ 71 h 90"/>
                <a:gd name="T66" fmla="*/ 78 w 73"/>
                <a:gd name="T67" fmla="*/ 59 h 90"/>
                <a:gd name="T68" fmla="*/ 81 w 73"/>
                <a:gd name="T69" fmla="*/ 50 h 90"/>
                <a:gd name="T70" fmla="*/ 74 w 73"/>
                <a:gd name="T71" fmla="*/ 48 h 90"/>
                <a:gd name="T72" fmla="*/ 76 w 73"/>
                <a:gd name="T73" fmla="*/ 35 h 90"/>
                <a:gd name="T74" fmla="*/ 84 w 73"/>
                <a:gd name="T75" fmla="*/ 30 h 90"/>
                <a:gd name="T76" fmla="*/ 84 w 73"/>
                <a:gd name="T77" fmla="*/ 18 h 90"/>
                <a:gd name="T78" fmla="*/ 68 w 73"/>
                <a:gd name="T79" fmla="*/ 17 h 90"/>
                <a:gd name="T80" fmla="*/ 65 w 73"/>
                <a:gd name="T81" fmla="*/ 11 h 90"/>
                <a:gd name="T82" fmla="*/ 69 w 73"/>
                <a:gd name="T83" fmla="*/ 2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3"/>
                <a:gd name="T127" fmla="*/ 0 h 90"/>
                <a:gd name="T128" fmla="*/ 73 w 73"/>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3" h="90">
                  <a:moveTo>
                    <a:pt x="57" y="2"/>
                  </a:moveTo>
                  <a:cubicBezTo>
                    <a:pt x="54" y="1"/>
                    <a:pt x="52" y="1"/>
                    <a:pt x="50" y="0"/>
                  </a:cubicBezTo>
                  <a:cubicBezTo>
                    <a:pt x="43" y="0"/>
                    <a:pt x="36" y="0"/>
                    <a:pt x="30" y="0"/>
                  </a:cubicBezTo>
                  <a:cubicBezTo>
                    <a:pt x="29" y="1"/>
                    <a:pt x="29" y="2"/>
                    <a:pt x="29" y="3"/>
                  </a:cubicBezTo>
                  <a:cubicBezTo>
                    <a:pt x="29" y="7"/>
                    <a:pt x="31" y="12"/>
                    <a:pt x="30" y="16"/>
                  </a:cubicBezTo>
                  <a:cubicBezTo>
                    <a:pt x="29" y="17"/>
                    <a:pt x="28" y="18"/>
                    <a:pt x="27" y="18"/>
                  </a:cubicBezTo>
                  <a:cubicBezTo>
                    <a:pt x="21" y="18"/>
                    <a:pt x="15" y="17"/>
                    <a:pt x="9" y="17"/>
                  </a:cubicBezTo>
                  <a:cubicBezTo>
                    <a:pt x="9" y="20"/>
                    <a:pt x="9" y="22"/>
                    <a:pt x="8" y="25"/>
                  </a:cubicBezTo>
                  <a:cubicBezTo>
                    <a:pt x="8" y="28"/>
                    <a:pt x="7" y="31"/>
                    <a:pt x="6" y="34"/>
                  </a:cubicBezTo>
                  <a:cubicBezTo>
                    <a:pt x="5" y="38"/>
                    <a:pt x="5" y="42"/>
                    <a:pt x="3" y="45"/>
                  </a:cubicBezTo>
                  <a:cubicBezTo>
                    <a:pt x="2" y="46"/>
                    <a:pt x="0" y="42"/>
                    <a:pt x="0" y="43"/>
                  </a:cubicBezTo>
                  <a:cubicBezTo>
                    <a:pt x="0" y="47"/>
                    <a:pt x="1" y="50"/>
                    <a:pt x="3" y="52"/>
                  </a:cubicBezTo>
                  <a:cubicBezTo>
                    <a:pt x="4" y="54"/>
                    <a:pt x="8" y="55"/>
                    <a:pt x="9" y="57"/>
                  </a:cubicBezTo>
                  <a:cubicBezTo>
                    <a:pt x="9" y="58"/>
                    <a:pt x="5" y="57"/>
                    <a:pt x="5" y="58"/>
                  </a:cubicBezTo>
                  <a:cubicBezTo>
                    <a:pt x="5" y="60"/>
                    <a:pt x="8" y="61"/>
                    <a:pt x="9" y="62"/>
                  </a:cubicBezTo>
                  <a:cubicBezTo>
                    <a:pt x="9" y="64"/>
                    <a:pt x="7" y="65"/>
                    <a:pt x="8" y="66"/>
                  </a:cubicBezTo>
                  <a:cubicBezTo>
                    <a:pt x="10" y="68"/>
                    <a:pt x="13" y="68"/>
                    <a:pt x="15" y="70"/>
                  </a:cubicBezTo>
                  <a:cubicBezTo>
                    <a:pt x="15" y="71"/>
                    <a:pt x="11" y="70"/>
                    <a:pt x="12" y="71"/>
                  </a:cubicBezTo>
                  <a:cubicBezTo>
                    <a:pt x="12" y="74"/>
                    <a:pt x="15" y="75"/>
                    <a:pt x="17" y="77"/>
                  </a:cubicBezTo>
                  <a:cubicBezTo>
                    <a:pt x="19" y="80"/>
                    <a:pt x="21" y="83"/>
                    <a:pt x="23" y="86"/>
                  </a:cubicBezTo>
                  <a:cubicBezTo>
                    <a:pt x="25" y="88"/>
                    <a:pt x="26" y="88"/>
                    <a:pt x="28" y="90"/>
                  </a:cubicBezTo>
                  <a:cubicBezTo>
                    <a:pt x="29" y="88"/>
                    <a:pt x="29" y="86"/>
                    <a:pt x="30" y="85"/>
                  </a:cubicBezTo>
                  <a:cubicBezTo>
                    <a:pt x="32" y="84"/>
                    <a:pt x="35" y="87"/>
                    <a:pt x="36" y="86"/>
                  </a:cubicBezTo>
                  <a:cubicBezTo>
                    <a:pt x="37" y="84"/>
                    <a:pt x="37" y="81"/>
                    <a:pt x="37" y="79"/>
                  </a:cubicBezTo>
                  <a:cubicBezTo>
                    <a:pt x="36" y="77"/>
                    <a:pt x="32" y="76"/>
                    <a:pt x="32" y="74"/>
                  </a:cubicBezTo>
                  <a:cubicBezTo>
                    <a:pt x="31" y="71"/>
                    <a:pt x="31" y="68"/>
                    <a:pt x="33" y="67"/>
                  </a:cubicBezTo>
                  <a:cubicBezTo>
                    <a:pt x="36" y="65"/>
                    <a:pt x="40" y="70"/>
                    <a:pt x="42" y="68"/>
                  </a:cubicBezTo>
                  <a:cubicBezTo>
                    <a:pt x="44" y="67"/>
                    <a:pt x="42" y="62"/>
                    <a:pt x="44" y="61"/>
                  </a:cubicBezTo>
                  <a:cubicBezTo>
                    <a:pt x="47" y="60"/>
                    <a:pt x="48" y="65"/>
                    <a:pt x="50" y="66"/>
                  </a:cubicBezTo>
                  <a:cubicBezTo>
                    <a:pt x="53" y="67"/>
                    <a:pt x="56" y="65"/>
                    <a:pt x="58" y="65"/>
                  </a:cubicBezTo>
                  <a:cubicBezTo>
                    <a:pt x="59" y="66"/>
                    <a:pt x="59" y="68"/>
                    <a:pt x="60" y="68"/>
                  </a:cubicBezTo>
                  <a:cubicBezTo>
                    <a:pt x="61" y="69"/>
                    <a:pt x="63" y="70"/>
                    <a:pt x="64" y="68"/>
                  </a:cubicBezTo>
                  <a:cubicBezTo>
                    <a:pt x="66" y="66"/>
                    <a:pt x="65" y="62"/>
                    <a:pt x="65" y="59"/>
                  </a:cubicBezTo>
                  <a:cubicBezTo>
                    <a:pt x="65" y="56"/>
                    <a:pt x="65" y="52"/>
                    <a:pt x="65" y="49"/>
                  </a:cubicBezTo>
                  <a:cubicBezTo>
                    <a:pt x="65" y="47"/>
                    <a:pt x="68" y="44"/>
                    <a:pt x="67" y="42"/>
                  </a:cubicBezTo>
                  <a:cubicBezTo>
                    <a:pt x="66" y="40"/>
                    <a:pt x="62" y="42"/>
                    <a:pt x="61" y="40"/>
                  </a:cubicBezTo>
                  <a:cubicBezTo>
                    <a:pt x="60" y="36"/>
                    <a:pt x="61" y="32"/>
                    <a:pt x="63" y="29"/>
                  </a:cubicBezTo>
                  <a:cubicBezTo>
                    <a:pt x="64" y="27"/>
                    <a:pt x="68" y="27"/>
                    <a:pt x="70" y="25"/>
                  </a:cubicBezTo>
                  <a:cubicBezTo>
                    <a:pt x="71" y="22"/>
                    <a:pt x="73" y="17"/>
                    <a:pt x="70" y="15"/>
                  </a:cubicBezTo>
                  <a:cubicBezTo>
                    <a:pt x="67" y="12"/>
                    <a:pt x="60" y="16"/>
                    <a:pt x="56" y="14"/>
                  </a:cubicBezTo>
                  <a:cubicBezTo>
                    <a:pt x="54" y="14"/>
                    <a:pt x="54" y="11"/>
                    <a:pt x="54" y="9"/>
                  </a:cubicBezTo>
                  <a:cubicBezTo>
                    <a:pt x="54" y="7"/>
                    <a:pt x="56" y="4"/>
                    <a:pt x="57"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299" name="Freeform 2570"/>
            <p:cNvSpPr>
              <a:spLocks noChangeAspect="1"/>
            </p:cNvSpPr>
            <p:nvPr/>
          </p:nvSpPr>
          <p:spPr bwMode="auto">
            <a:xfrm>
              <a:off x="18349950" y="12237777"/>
              <a:ext cx="180758" cy="122138"/>
            </a:xfrm>
            <a:custGeom>
              <a:avLst/>
              <a:gdLst>
                <a:gd name="T0" fmla="*/ 1 w 23"/>
                <a:gd name="T1" fmla="*/ 19 h 16"/>
                <a:gd name="T2" fmla="*/ 1 w 23"/>
                <a:gd name="T3" fmla="*/ 7 h 16"/>
                <a:gd name="T4" fmla="*/ 2 w 23"/>
                <a:gd name="T5" fmla="*/ 0 h 16"/>
                <a:gd name="T6" fmla="*/ 25 w 23"/>
                <a:gd name="T7" fmla="*/ 1 h 16"/>
                <a:gd name="T8" fmla="*/ 26 w 23"/>
                <a:gd name="T9" fmla="*/ 17 h 16"/>
                <a:gd name="T10" fmla="*/ 22 w 23"/>
                <a:gd name="T11" fmla="*/ 20 h 16"/>
                <a:gd name="T12" fmla="*/ 1 w 23"/>
                <a:gd name="T13" fmla="*/ 19 h 16"/>
                <a:gd name="T14" fmla="*/ 0 60000 65536"/>
                <a:gd name="T15" fmla="*/ 0 60000 65536"/>
                <a:gd name="T16" fmla="*/ 0 60000 65536"/>
                <a:gd name="T17" fmla="*/ 0 60000 65536"/>
                <a:gd name="T18" fmla="*/ 0 60000 65536"/>
                <a:gd name="T19" fmla="*/ 0 60000 65536"/>
                <a:gd name="T20" fmla="*/ 0 60000 65536"/>
                <a:gd name="T21" fmla="*/ 0 w 23"/>
                <a:gd name="T22" fmla="*/ 0 h 16"/>
                <a:gd name="T23" fmla="*/ 23 w 23"/>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 h="16">
                  <a:moveTo>
                    <a:pt x="1" y="15"/>
                  </a:moveTo>
                  <a:cubicBezTo>
                    <a:pt x="1" y="12"/>
                    <a:pt x="0" y="9"/>
                    <a:pt x="1" y="6"/>
                  </a:cubicBezTo>
                  <a:cubicBezTo>
                    <a:pt x="1" y="4"/>
                    <a:pt x="2" y="2"/>
                    <a:pt x="2" y="0"/>
                  </a:cubicBezTo>
                  <a:lnTo>
                    <a:pt x="21" y="1"/>
                  </a:lnTo>
                  <a:cubicBezTo>
                    <a:pt x="21" y="5"/>
                    <a:pt x="23" y="10"/>
                    <a:pt x="22" y="14"/>
                  </a:cubicBezTo>
                  <a:cubicBezTo>
                    <a:pt x="21" y="15"/>
                    <a:pt x="20" y="16"/>
                    <a:pt x="19" y="16"/>
                  </a:cubicBezTo>
                  <a:cubicBezTo>
                    <a:pt x="13" y="16"/>
                    <a:pt x="7" y="15"/>
                    <a:pt x="1" y="1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0" name="Freeform 2571"/>
            <p:cNvSpPr>
              <a:spLocks noChangeAspect="1"/>
            </p:cNvSpPr>
            <p:nvPr/>
          </p:nvSpPr>
          <p:spPr bwMode="auto">
            <a:xfrm>
              <a:off x="18229452" y="11101926"/>
              <a:ext cx="796665" cy="1190805"/>
            </a:xfrm>
            <a:custGeom>
              <a:avLst/>
              <a:gdLst>
                <a:gd name="T0" fmla="*/ 23 w 99"/>
                <a:gd name="T1" fmla="*/ 175 h 162"/>
                <a:gd name="T2" fmla="*/ 19 w 99"/>
                <a:gd name="T3" fmla="*/ 158 h 162"/>
                <a:gd name="T4" fmla="*/ 16 w 99"/>
                <a:gd name="T5" fmla="*/ 156 h 162"/>
                <a:gd name="T6" fmla="*/ 7 w 99"/>
                <a:gd name="T7" fmla="*/ 144 h 162"/>
                <a:gd name="T8" fmla="*/ 0 w 99"/>
                <a:gd name="T9" fmla="*/ 141 h 162"/>
                <a:gd name="T10" fmla="*/ 5 w 99"/>
                <a:gd name="T11" fmla="*/ 122 h 162"/>
                <a:gd name="T12" fmla="*/ 18 w 99"/>
                <a:gd name="T13" fmla="*/ 110 h 162"/>
                <a:gd name="T14" fmla="*/ 30 w 99"/>
                <a:gd name="T15" fmla="*/ 105 h 162"/>
                <a:gd name="T16" fmla="*/ 34 w 99"/>
                <a:gd name="T17" fmla="*/ 101 h 162"/>
                <a:gd name="T18" fmla="*/ 47 w 99"/>
                <a:gd name="T19" fmla="*/ 111 h 162"/>
                <a:gd name="T20" fmla="*/ 58 w 99"/>
                <a:gd name="T21" fmla="*/ 88 h 162"/>
                <a:gd name="T22" fmla="*/ 66 w 99"/>
                <a:gd name="T23" fmla="*/ 72 h 162"/>
                <a:gd name="T24" fmla="*/ 73 w 99"/>
                <a:gd name="T25" fmla="*/ 54 h 162"/>
                <a:gd name="T26" fmla="*/ 77 w 99"/>
                <a:gd name="T27" fmla="*/ 42 h 162"/>
                <a:gd name="T28" fmla="*/ 95 w 99"/>
                <a:gd name="T29" fmla="*/ 24 h 162"/>
                <a:gd name="T30" fmla="*/ 85 w 99"/>
                <a:gd name="T31" fmla="*/ 8 h 162"/>
                <a:gd name="T32" fmla="*/ 93 w 99"/>
                <a:gd name="T33" fmla="*/ 0 h 162"/>
                <a:gd name="T34" fmla="*/ 101 w 99"/>
                <a:gd name="T35" fmla="*/ 30 h 162"/>
                <a:gd name="T36" fmla="*/ 112 w 99"/>
                <a:gd name="T37" fmla="*/ 52 h 162"/>
                <a:gd name="T38" fmla="*/ 97 w 99"/>
                <a:gd name="T39" fmla="*/ 51 h 162"/>
                <a:gd name="T40" fmla="*/ 85 w 99"/>
                <a:gd name="T41" fmla="*/ 57 h 162"/>
                <a:gd name="T42" fmla="*/ 101 w 99"/>
                <a:gd name="T43" fmla="*/ 75 h 162"/>
                <a:gd name="T44" fmla="*/ 109 w 99"/>
                <a:gd name="T45" fmla="*/ 90 h 162"/>
                <a:gd name="T46" fmla="*/ 103 w 99"/>
                <a:gd name="T47" fmla="*/ 102 h 162"/>
                <a:gd name="T48" fmla="*/ 93 w 99"/>
                <a:gd name="T49" fmla="*/ 119 h 162"/>
                <a:gd name="T50" fmla="*/ 96 w 99"/>
                <a:gd name="T51" fmla="*/ 144 h 162"/>
                <a:gd name="T52" fmla="*/ 105 w 99"/>
                <a:gd name="T53" fmla="*/ 153 h 162"/>
                <a:gd name="T54" fmla="*/ 109 w 99"/>
                <a:gd name="T55" fmla="*/ 170 h 162"/>
                <a:gd name="T56" fmla="*/ 119 w 99"/>
                <a:gd name="T57" fmla="*/ 182 h 162"/>
                <a:gd name="T58" fmla="*/ 118 w 99"/>
                <a:gd name="T59" fmla="*/ 195 h 162"/>
                <a:gd name="T60" fmla="*/ 77 w 99"/>
                <a:gd name="T61" fmla="*/ 187 h 162"/>
                <a:gd name="T62" fmla="*/ 44 w 99"/>
                <a:gd name="T63" fmla="*/ 184 h 162"/>
                <a:gd name="T64" fmla="*/ 20 w 99"/>
                <a:gd name="T65" fmla="*/ 187 h 16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9"/>
                <a:gd name="T100" fmla="*/ 0 h 162"/>
                <a:gd name="T101" fmla="*/ 99 w 99"/>
                <a:gd name="T102" fmla="*/ 162 h 16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9" h="162">
                  <a:moveTo>
                    <a:pt x="17" y="155"/>
                  </a:moveTo>
                  <a:cubicBezTo>
                    <a:pt x="18" y="152"/>
                    <a:pt x="18" y="149"/>
                    <a:pt x="19" y="145"/>
                  </a:cubicBezTo>
                  <a:cubicBezTo>
                    <a:pt x="19" y="143"/>
                    <a:pt x="18" y="141"/>
                    <a:pt x="18" y="139"/>
                  </a:cubicBezTo>
                  <a:cubicBezTo>
                    <a:pt x="18" y="137"/>
                    <a:pt x="16" y="134"/>
                    <a:pt x="16" y="131"/>
                  </a:cubicBezTo>
                  <a:cubicBezTo>
                    <a:pt x="16" y="130"/>
                    <a:pt x="17" y="128"/>
                    <a:pt x="16" y="128"/>
                  </a:cubicBezTo>
                  <a:cubicBezTo>
                    <a:pt x="15" y="127"/>
                    <a:pt x="14" y="130"/>
                    <a:pt x="13" y="130"/>
                  </a:cubicBezTo>
                  <a:cubicBezTo>
                    <a:pt x="11" y="129"/>
                    <a:pt x="8" y="128"/>
                    <a:pt x="7" y="127"/>
                  </a:cubicBezTo>
                  <a:cubicBezTo>
                    <a:pt x="6" y="125"/>
                    <a:pt x="8" y="121"/>
                    <a:pt x="6" y="120"/>
                  </a:cubicBezTo>
                  <a:cubicBezTo>
                    <a:pt x="5" y="119"/>
                    <a:pt x="3" y="123"/>
                    <a:pt x="2" y="122"/>
                  </a:cubicBezTo>
                  <a:cubicBezTo>
                    <a:pt x="0" y="121"/>
                    <a:pt x="1" y="119"/>
                    <a:pt x="0" y="117"/>
                  </a:cubicBezTo>
                  <a:cubicBezTo>
                    <a:pt x="2" y="115"/>
                    <a:pt x="4" y="113"/>
                    <a:pt x="5" y="111"/>
                  </a:cubicBezTo>
                  <a:cubicBezTo>
                    <a:pt x="5" y="108"/>
                    <a:pt x="3" y="104"/>
                    <a:pt x="4" y="101"/>
                  </a:cubicBezTo>
                  <a:cubicBezTo>
                    <a:pt x="5" y="99"/>
                    <a:pt x="7" y="97"/>
                    <a:pt x="8" y="95"/>
                  </a:cubicBezTo>
                  <a:cubicBezTo>
                    <a:pt x="10" y="93"/>
                    <a:pt x="13" y="92"/>
                    <a:pt x="15" y="91"/>
                  </a:cubicBezTo>
                  <a:cubicBezTo>
                    <a:pt x="17" y="89"/>
                    <a:pt x="18" y="85"/>
                    <a:pt x="21" y="84"/>
                  </a:cubicBezTo>
                  <a:cubicBezTo>
                    <a:pt x="22" y="84"/>
                    <a:pt x="23" y="86"/>
                    <a:pt x="25" y="87"/>
                  </a:cubicBezTo>
                  <a:cubicBezTo>
                    <a:pt x="26" y="87"/>
                    <a:pt x="27" y="87"/>
                    <a:pt x="27" y="86"/>
                  </a:cubicBezTo>
                  <a:cubicBezTo>
                    <a:pt x="28" y="86"/>
                    <a:pt x="28" y="83"/>
                    <a:pt x="28" y="84"/>
                  </a:cubicBezTo>
                  <a:cubicBezTo>
                    <a:pt x="31" y="85"/>
                    <a:pt x="32" y="89"/>
                    <a:pt x="34" y="91"/>
                  </a:cubicBezTo>
                  <a:cubicBezTo>
                    <a:pt x="35" y="92"/>
                    <a:pt x="38" y="93"/>
                    <a:pt x="39" y="92"/>
                  </a:cubicBezTo>
                  <a:cubicBezTo>
                    <a:pt x="42" y="90"/>
                    <a:pt x="43" y="85"/>
                    <a:pt x="44" y="82"/>
                  </a:cubicBezTo>
                  <a:cubicBezTo>
                    <a:pt x="46" y="79"/>
                    <a:pt x="47" y="76"/>
                    <a:pt x="48" y="73"/>
                  </a:cubicBezTo>
                  <a:cubicBezTo>
                    <a:pt x="48" y="71"/>
                    <a:pt x="47" y="69"/>
                    <a:pt x="48" y="67"/>
                  </a:cubicBezTo>
                  <a:cubicBezTo>
                    <a:pt x="50" y="64"/>
                    <a:pt x="53" y="63"/>
                    <a:pt x="55" y="60"/>
                  </a:cubicBezTo>
                  <a:cubicBezTo>
                    <a:pt x="56" y="57"/>
                    <a:pt x="55" y="53"/>
                    <a:pt x="57" y="50"/>
                  </a:cubicBezTo>
                  <a:cubicBezTo>
                    <a:pt x="58" y="48"/>
                    <a:pt x="60" y="47"/>
                    <a:pt x="61" y="45"/>
                  </a:cubicBezTo>
                  <a:cubicBezTo>
                    <a:pt x="62" y="44"/>
                    <a:pt x="61" y="42"/>
                    <a:pt x="61" y="41"/>
                  </a:cubicBezTo>
                  <a:cubicBezTo>
                    <a:pt x="61" y="39"/>
                    <a:pt x="63" y="37"/>
                    <a:pt x="64" y="35"/>
                  </a:cubicBezTo>
                  <a:cubicBezTo>
                    <a:pt x="65" y="31"/>
                    <a:pt x="66" y="27"/>
                    <a:pt x="69" y="24"/>
                  </a:cubicBezTo>
                  <a:cubicBezTo>
                    <a:pt x="71" y="22"/>
                    <a:pt x="77" y="23"/>
                    <a:pt x="79" y="20"/>
                  </a:cubicBezTo>
                  <a:cubicBezTo>
                    <a:pt x="80" y="17"/>
                    <a:pt x="78" y="13"/>
                    <a:pt x="77" y="10"/>
                  </a:cubicBezTo>
                  <a:cubicBezTo>
                    <a:pt x="76" y="8"/>
                    <a:pt x="72" y="9"/>
                    <a:pt x="71" y="7"/>
                  </a:cubicBezTo>
                  <a:cubicBezTo>
                    <a:pt x="71" y="5"/>
                    <a:pt x="72" y="2"/>
                    <a:pt x="73" y="1"/>
                  </a:cubicBezTo>
                  <a:cubicBezTo>
                    <a:pt x="74" y="1"/>
                    <a:pt x="76" y="0"/>
                    <a:pt x="77" y="0"/>
                  </a:cubicBezTo>
                  <a:cubicBezTo>
                    <a:pt x="80" y="4"/>
                    <a:pt x="82" y="8"/>
                    <a:pt x="83" y="12"/>
                  </a:cubicBezTo>
                  <a:cubicBezTo>
                    <a:pt x="84" y="16"/>
                    <a:pt x="83" y="21"/>
                    <a:pt x="84" y="25"/>
                  </a:cubicBezTo>
                  <a:cubicBezTo>
                    <a:pt x="84" y="29"/>
                    <a:pt x="84" y="32"/>
                    <a:pt x="86" y="35"/>
                  </a:cubicBezTo>
                  <a:cubicBezTo>
                    <a:pt x="88" y="38"/>
                    <a:pt x="91" y="39"/>
                    <a:pt x="93" y="43"/>
                  </a:cubicBezTo>
                  <a:cubicBezTo>
                    <a:pt x="90" y="43"/>
                    <a:pt x="87" y="42"/>
                    <a:pt x="84" y="42"/>
                  </a:cubicBezTo>
                  <a:cubicBezTo>
                    <a:pt x="83" y="42"/>
                    <a:pt x="82" y="43"/>
                    <a:pt x="81" y="42"/>
                  </a:cubicBezTo>
                  <a:cubicBezTo>
                    <a:pt x="78" y="42"/>
                    <a:pt x="76" y="40"/>
                    <a:pt x="73" y="41"/>
                  </a:cubicBezTo>
                  <a:cubicBezTo>
                    <a:pt x="71" y="42"/>
                    <a:pt x="70" y="45"/>
                    <a:pt x="71" y="47"/>
                  </a:cubicBezTo>
                  <a:cubicBezTo>
                    <a:pt x="71" y="49"/>
                    <a:pt x="75" y="51"/>
                    <a:pt x="76" y="53"/>
                  </a:cubicBezTo>
                  <a:cubicBezTo>
                    <a:pt x="79" y="56"/>
                    <a:pt x="81" y="59"/>
                    <a:pt x="84" y="62"/>
                  </a:cubicBezTo>
                  <a:cubicBezTo>
                    <a:pt x="85" y="64"/>
                    <a:pt x="87" y="66"/>
                    <a:pt x="88" y="69"/>
                  </a:cubicBezTo>
                  <a:cubicBezTo>
                    <a:pt x="89" y="71"/>
                    <a:pt x="90" y="73"/>
                    <a:pt x="91" y="75"/>
                  </a:cubicBezTo>
                  <a:cubicBezTo>
                    <a:pt x="91" y="75"/>
                    <a:pt x="91" y="76"/>
                    <a:pt x="91" y="77"/>
                  </a:cubicBezTo>
                  <a:cubicBezTo>
                    <a:pt x="89" y="79"/>
                    <a:pt x="88" y="82"/>
                    <a:pt x="86" y="85"/>
                  </a:cubicBezTo>
                  <a:cubicBezTo>
                    <a:pt x="85" y="89"/>
                    <a:pt x="85" y="93"/>
                    <a:pt x="82" y="96"/>
                  </a:cubicBezTo>
                  <a:cubicBezTo>
                    <a:pt x="81" y="98"/>
                    <a:pt x="77" y="97"/>
                    <a:pt x="77" y="99"/>
                  </a:cubicBezTo>
                  <a:cubicBezTo>
                    <a:pt x="76" y="102"/>
                    <a:pt x="80" y="103"/>
                    <a:pt x="81" y="105"/>
                  </a:cubicBezTo>
                  <a:cubicBezTo>
                    <a:pt x="81" y="110"/>
                    <a:pt x="79" y="115"/>
                    <a:pt x="80" y="120"/>
                  </a:cubicBezTo>
                  <a:cubicBezTo>
                    <a:pt x="80" y="122"/>
                    <a:pt x="81" y="123"/>
                    <a:pt x="82" y="124"/>
                  </a:cubicBezTo>
                  <a:cubicBezTo>
                    <a:pt x="83" y="125"/>
                    <a:pt x="86" y="125"/>
                    <a:pt x="87" y="127"/>
                  </a:cubicBezTo>
                  <a:cubicBezTo>
                    <a:pt x="88" y="128"/>
                    <a:pt x="87" y="130"/>
                    <a:pt x="87" y="131"/>
                  </a:cubicBezTo>
                  <a:cubicBezTo>
                    <a:pt x="88" y="135"/>
                    <a:pt x="89" y="138"/>
                    <a:pt x="91" y="141"/>
                  </a:cubicBezTo>
                  <a:cubicBezTo>
                    <a:pt x="92" y="142"/>
                    <a:pt x="95" y="142"/>
                    <a:pt x="95" y="143"/>
                  </a:cubicBezTo>
                  <a:cubicBezTo>
                    <a:pt x="97" y="145"/>
                    <a:pt x="98" y="148"/>
                    <a:pt x="99" y="151"/>
                  </a:cubicBezTo>
                  <a:cubicBezTo>
                    <a:pt x="98" y="153"/>
                    <a:pt x="98" y="155"/>
                    <a:pt x="98" y="157"/>
                  </a:cubicBezTo>
                  <a:cubicBezTo>
                    <a:pt x="97" y="159"/>
                    <a:pt x="99" y="162"/>
                    <a:pt x="98" y="162"/>
                  </a:cubicBezTo>
                  <a:cubicBezTo>
                    <a:pt x="91" y="161"/>
                    <a:pt x="85" y="156"/>
                    <a:pt x="78" y="155"/>
                  </a:cubicBezTo>
                  <a:cubicBezTo>
                    <a:pt x="73" y="154"/>
                    <a:pt x="69" y="155"/>
                    <a:pt x="64" y="155"/>
                  </a:cubicBezTo>
                  <a:cubicBezTo>
                    <a:pt x="61" y="154"/>
                    <a:pt x="59" y="154"/>
                    <a:pt x="57" y="153"/>
                  </a:cubicBezTo>
                  <a:cubicBezTo>
                    <a:pt x="50" y="153"/>
                    <a:pt x="43" y="153"/>
                    <a:pt x="37" y="153"/>
                  </a:cubicBezTo>
                  <a:cubicBezTo>
                    <a:pt x="36" y="154"/>
                    <a:pt x="36" y="155"/>
                    <a:pt x="36" y="156"/>
                  </a:cubicBezTo>
                  <a:lnTo>
                    <a:pt x="17" y="155"/>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1" name="Freeform 2572"/>
            <p:cNvSpPr>
              <a:spLocks noChangeAspect="1"/>
            </p:cNvSpPr>
            <p:nvPr/>
          </p:nvSpPr>
          <p:spPr bwMode="auto">
            <a:xfrm>
              <a:off x="18751639" y="9966097"/>
              <a:ext cx="1044364" cy="1703765"/>
            </a:xfrm>
            <a:custGeom>
              <a:avLst/>
              <a:gdLst>
                <a:gd name="T0" fmla="*/ 31 w 130"/>
                <a:gd name="T1" fmla="*/ 279 h 232"/>
                <a:gd name="T2" fmla="*/ 40 w 130"/>
                <a:gd name="T3" fmla="*/ 278 h 232"/>
                <a:gd name="T4" fmla="*/ 47 w 130"/>
                <a:gd name="T5" fmla="*/ 274 h 232"/>
                <a:gd name="T6" fmla="*/ 54 w 130"/>
                <a:gd name="T7" fmla="*/ 278 h 232"/>
                <a:gd name="T8" fmla="*/ 58 w 130"/>
                <a:gd name="T9" fmla="*/ 273 h 232"/>
                <a:gd name="T10" fmla="*/ 71 w 130"/>
                <a:gd name="T11" fmla="*/ 271 h 232"/>
                <a:gd name="T12" fmla="*/ 76 w 130"/>
                <a:gd name="T13" fmla="*/ 271 h 232"/>
                <a:gd name="T14" fmla="*/ 80 w 130"/>
                <a:gd name="T15" fmla="*/ 266 h 232"/>
                <a:gd name="T16" fmla="*/ 85 w 130"/>
                <a:gd name="T17" fmla="*/ 260 h 232"/>
                <a:gd name="T18" fmla="*/ 80 w 130"/>
                <a:gd name="T19" fmla="*/ 257 h 232"/>
                <a:gd name="T20" fmla="*/ 85 w 130"/>
                <a:gd name="T21" fmla="*/ 254 h 232"/>
                <a:gd name="T22" fmla="*/ 98 w 130"/>
                <a:gd name="T23" fmla="*/ 254 h 232"/>
                <a:gd name="T24" fmla="*/ 112 w 130"/>
                <a:gd name="T25" fmla="*/ 248 h 232"/>
                <a:gd name="T26" fmla="*/ 114 w 130"/>
                <a:gd name="T27" fmla="*/ 238 h 232"/>
                <a:gd name="T28" fmla="*/ 120 w 130"/>
                <a:gd name="T29" fmla="*/ 238 h 232"/>
                <a:gd name="T30" fmla="*/ 126 w 130"/>
                <a:gd name="T31" fmla="*/ 231 h 232"/>
                <a:gd name="T32" fmla="*/ 126 w 130"/>
                <a:gd name="T33" fmla="*/ 222 h 232"/>
                <a:gd name="T34" fmla="*/ 139 w 130"/>
                <a:gd name="T35" fmla="*/ 220 h 232"/>
                <a:gd name="T36" fmla="*/ 140 w 130"/>
                <a:gd name="T37" fmla="*/ 215 h 232"/>
                <a:gd name="T38" fmla="*/ 134 w 130"/>
                <a:gd name="T39" fmla="*/ 208 h 232"/>
                <a:gd name="T40" fmla="*/ 138 w 130"/>
                <a:gd name="T41" fmla="*/ 203 h 232"/>
                <a:gd name="T42" fmla="*/ 134 w 130"/>
                <a:gd name="T43" fmla="*/ 202 h 232"/>
                <a:gd name="T44" fmla="*/ 133 w 130"/>
                <a:gd name="T45" fmla="*/ 190 h 232"/>
                <a:gd name="T46" fmla="*/ 125 w 130"/>
                <a:gd name="T47" fmla="*/ 192 h 232"/>
                <a:gd name="T48" fmla="*/ 125 w 130"/>
                <a:gd name="T49" fmla="*/ 186 h 232"/>
                <a:gd name="T50" fmla="*/ 131 w 130"/>
                <a:gd name="T51" fmla="*/ 179 h 232"/>
                <a:gd name="T52" fmla="*/ 130 w 130"/>
                <a:gd name="T53" fmla="*/ 168 h 232"/>
                <a:gd name="T54" fmla="*/ 136 w 130"/>
                <a:gd name="T55" fmla="*/ 165 h 232"/>
                <a:gd name="T56" fmla="*/ 132 w 130"/>
                <a:gd name="T57" fmla="*/ 158 h 232"/>
                <a:gd name="T58" fmla="*/ 136 w 130"/>
                <a:gd name="T59" fmla="*/ 154 h 232"/>
                <a:gd name="T60" fmla="*/ 142 w 130"/>
                <a:gd name="T61" fmla="*/ 146 h 232"/>
                <a:gd name="T62" fmla="*/ 140 w 130"/>
                <a:gd name="T63" fmla="*/ 140 h 232"/>
                <a:gd name="T64" fmla="*/ 146 w 130"/>
                <a:gd name="T65" fmla="*/ 136 h 232"/>
                <a:gd name="T66" fmla="*/ 154 w 130"/>
                <a:gd name="T67" fmla="*/ 136 h 232"/>
                <a:gd name="T68" fmla="*/ 154 w 130"/>
                <a:gd name="T69" fmla="*/ 72 h 232"/>
                <a:gd name="T70" fmla="*/ 29 w 130"/>
                <a:gd name="T71" fmla="*/ 0 h 232"/>
                <a:gd name="T72" fmla="*/ 19 w 130"/>
                <a:gd name="T73" fmla="*/ 8 h 232"/>
                <a:gd name="T74" fmla="*/ 24 w 130"/>
                <a:gd name="T75" fmla="*/ 23 h 232"/>
                <a:gd name="T76" fmla="*/ 23 w 130"/>
                <a:gd name="T77" fmla="*/ 34 h 232"/>
                <a:gd name="T78" fmla="*/ 28 w 130"/>
                <a:gd name="T79" fmla="*/ 40 h 232"/>
                <a:gd name="T80" fmla="*/ 26 w 130"/>
                <a:gd name="T81" fmla="*/ 47 h 232"/>
                <a:gd name="T82" fmla="*/ 35 w 130"/>
                <a:gd name="T83" fmla="*/ 53 h 232"/>
                <a:gd name="T84" fmla="*/ 26 w 130"/>
                <a:gd name="T85" fmla="*/ 70 h 232"/>
                <a:gd name="T86" fmla="*/ 26 w 130"/>
                <a:gd name="T87" fmla="*/ 96 h 232"/>
                <a:gd name="T88" fmla="*/ 28 w 130"/>
                <a:gd name="T89" fmla="*/ 120 h 232"/>
                <a:gd name="T90" fmla="*/ 0 w 130"/>
                <a:gd name="T91" fmla="*/ 155 h 232"/>
                <a:gd name="T92" fmla="*/ 0 w 130"/>
                <a:gd name="T93" fmla="*/ 173 h 232"/>
                <a:gd name="T94" fmla="*/ 6 w 130"/>
                <a:gd name="T95" fmla="*/ 183 h 232"/>
                <a:gd name="T96" fmla="*/ 10 w 130"/>
                <a:gd name="T97" fmla="*/ 188 h 232"/>
                <a:gd name="T98" fmla="*/ 14 w 130"/>
                <a:gd name="T99" fmla="*/ 186 h 232"/>
                <a:gd name="T100" fmla="*/ 22 w 130"/>
                <a:gd name="T101" fmla="*/ 201 h 232"/>
                <a:gd name="T102" fmla="*/ 23 w 130"/>
                <a:gd name="T103" fmla="*/ 216 h 232"/>
                <a:gd name="T104" fmla="*/ 25 w 130"/>
                <a:gd name="T105" fmla="*/ 228 h 232"/>
                <a:gd name="T106" fmla="*/ 34 w 130"/>
                <a:gd name="T107" fmla="*/ 238 h 232"/>
                <a:gd name="T108" fmla="*/ 23 w 130"/>
                <a:gd name="T109" fmla="*/ 237 h 232"/>
                <a:gd name="T110" fmla="*/ 19 w 130"/>
                <a:gd name="T111" fmla="*/ 237 h 232"/>
                <a:gd name="T112" fmla="*/ 10 w 130"/>
                <a:gd name="T113" fmla="*/ 236 h 232"/>
                <a:gd name="T114" fmla="*/ 7 w 130"/>
                <a:gd name="T115" fmla="*/ 243 h 232"/>
                <a:gd name="T116" fmla="*/ 13 w 130"/>
                <a:gd name="T117" fmla="*/ 250 h 232"/>
                <a:gd name="T118" fmla="*/ 23 w 130"/>
                <a:gd name="T119" fmla="*/ 261 h 232"/>
                <a:gd name="T120" fmla="*/ 28 w 130"/>
                <a:gd name="T121" fmla="*/ 269 h 232"/>
                <a:gd name="T122" fmla="*/ 31 w 130"/>
                <a:gd name="T123" fmla="*/ 277 h 232"/>
                <a:gd name="T124" fmla="*/ 31 w 130"/>
                <a:gd name="T125" fmla="*/ 279 h 23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0"/>
                <a:gd name="T190" fmla="*/ 0 h 232"/>
                <a:gd name="T191" fmla="*/ 130 w 130"/>
                <a:gd name="T192" fmla="*/ 232 h 23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0" h="232">
                  <a:moveTo>
                    <a:pt x="26" y="232"/>
                  </a:moveTo>
                  <a:cubicBezTo>
                    <a:pt x="28" y="231"/>
                    <a:pt x="31" y="231"/>
                    <a:pt x="33" y="231"/>
                  </a:cubicBezTo>
                  <a:cubicBezTo>
                    <a:pt x="35" y="230"/>
                    <a:pt x="37" y="228"/>
                    <a:pt x="39" y="228"/>
                  </a:cubicBezTo>
                  <a:cubicBezTo>
                    <a:pt x="41" y="228"/>
                    <a:pt x="43" y="231"/>
                    <a:pt x="45" y="231"/>
                  </a:cubicBezTo>
                  <a:cubicBezTo>
                    <a:pt x="47" y="231"/>
                    <a:pt x="47" y="228"/>
                    <a:pt x="48" y="227"/>
                  </a:cubicBezTo>
                  <a:cubicBezTo>
                    <a:pt x="52" y="226"/>
                    <a:pt x="55" y="225"/>
                    <a:pt x="59" y="225"/>
                  </a:cubicBezTo>
                  <a:cubicBezTo>
                    <a:pt x="60" y="225"/>
                    <a:pt x="61" y="225"/>
                    <a:pt x="63" y="225"/>
                  </a:cubicBezTo>
                  <a:cubicBezTo>
                    <a:pt x="64" y="224"/>
                    <a:pt x="65" y="223"/>
                    <a:pt x="67" y="221"/>
                  </a:cubicBezTo>
                  <a:cubicBezTo>
                    <a:pt x="68" y="220"/>
                    <a:pt x="71" y="218"/>
                    <a:pt x="71" y="216"/>
                  </a:cubicBezTo>
                  <a:cubicBezTo>
                    <a:pt x="71" y="214"/>
                    <a:pt x="67" y="215"/>
                    <a:pt x="67" y="214"/>
                  </a:cubicBezTo>
                  <a:cubicBezTo>
                    <a:pt x="67" y="212"/>
                    <a:pt x="70" y="212"/>
                    <a:pt x="71" y="211"/>
                  </a:cubicBezTo>
                  <a:cubicBezTo>
                    <a:pt x="75" y="211"/>
                    <a:pt x="78" y="212"/>
                    <a:pt x="82" y="211"/>
                  </a:cubicBezTo>
                  <a:cubicBezTo>
                    <a:pt x="86" y="210"/>
                    <a:pt x="90" y="209"/>
                    <a:pt x="93" y="206"/>
                  </a:cubicBezTo>
                  <a:cubicBezTo>
                    <a:pt x="95" y="204"/>
                    <a:pt x="93" y="200"/>
                    <a:pt x="95" y="198"/>
                  </a:cubicBezTo>
                  <a:cubicBezTo>
                    <a:pt x="96" y="197"/>
                    <a:pt x="99" y="199"/>
                    <a:pt x="100" y="198"/>
                  </a:cubicBezTo>
                  <a:cubicBezTo>
                    <a:pt x="102" y="197"/>
                    <a:pt x="104" y="195"/>
                    <a:pt x="105" y="192"/>
                  </a:cubicBezTo>
                  <a:cubicBezTo>
                    <a:pt x="106" y="190"/>
                    <a:pt x="103" y="186"/>
                    <a:pt x="105" y="185"/>
                  </a:cubicBezTo>
                  <a:cubicBezTo>
                    <a:pt x="108" y="182"/>
                    <a:pt x="113" y="184"/>
                    <a:pt x="116" y="183"/>
                  </a:cubicBezTo>
                  <a:cubicBezTo>
                    <a:pt x="117" y="182"/>
                    <a:pt x="118" y="180"/>
                    <a:pt x="117" y="179"/>
                  </a:cubicBezTo>
                  <a:cubicBezTo>
                    <a:pt x="116" y="177"/>
                    <a:pt x="113" y="176"/>
                    <a:pt x="112" y="173"/>
                  </a:cubicBezTo>
                  <a:cubicBezTo>
                    <a:pt x="112" y="171"/>
                    <a:pt x="115" y="170"/>
                    <a:pt x="115" y="169"/>
                  </a:cubicBezTo>
                  <a:cubicBezTo>
                    <a:pt x="115" y="168"/>
                    <a:pt x="113" y="169"/>
                    <a:pt x="112" y="168"/>
                  </a:cubicBezTo>
                  <a:cubicBezTo>
                    <a:pt x="111" y="165"/>
                    <a:pt x="113" y="161"/>
                    <a:pt x="111" y="158"/>
                  </a:cubicBezTo>
                  <a:cubicBezTo>
                    <a:pt x="109" y="157"/>
                    <a:pt x="106" y="161"/>
                    <a:pt x="104" y="160"/>
                  </a:cubicBezTo>
                  <a:cubicBezTo>
                    <a:pt x="103" y="159"/>
                    <a:pt x="103" y="156"/>
                    <a:pt x="104" y="155"/>
                  </a:cubicBezTo>
                  <a:cubicBezTo>
                    <a:pt x="105" y="153"/>
                    <a:pt x="109" y="152"/>
                    <a:pt x="109" y="149"/>
                  </a:cubicBezTo>
                  <a:cubicBezTo>
                    <a:pt x="110" y="146"/>
                    <a:pt x="107" y="143"/>
                    <a:pt x="108" y="140"/>
                  </a:cubicBezTo>
                  <a:cubicBezTo>
                    <a:pt x="108" y="138"/>
                    <a:pt x="113" y="139"/>
                    <a:pt x="113" y="137"/>
                  </a:cubicBezTo>
                  <a:cubicBezTo>
                    <a:pt x="114" y="135"/>
                    <a:pt x="110" y="133"/>
                    <a:pt x="110" y="131"/>
                  </a:cubicBezTo>
                  <a:cubicBezTo>
                    <a:pt x="109" y="130"/>
                    <a:pt x="112" y="129"/>
                    <a:pt x="113" y="128"/>
                  </a:cubicBezTo>
                  <a:cubicBezTo>
                    <a:pt x="115" y="126"/>
                    <a:pt x="117" y="124"/>
                    <a:pt x="118" y="121"/>
                  </a:cubicBezTo>
                  <a:cubicBezTo>
                    <a:pt x="119" y="119"/>
                    <a:pt x="116" y="117"/>
                    <a:pt x="117" y="116"/>
                  </a:cubicBezTo>
                  <a:cubicBezTo>
                    <a:pt x="118" y="114"/>
                    <a:pt x="120" y="113"/>
                    <a:pt x="122" y="113"/>
                  </a:cubicBezTo>
                  <a:cubicBezTo>
                    <a:pt x="124" y="112"/>
                    <a:pt x="128" y="115"/>
                    <a:pt x="128" y="113"/>
                  </a:cubicBezTo>
                  <a:cubicBezTo>
                    <a:pt x="130" y="96"/>
                    <a:pt x="128" y="78"/>
                    <a:pt x="128" y="60"/>
                  </a:cubicBezTo>
                  <a:lnTo>
                    <a:pt x="24" y="0"/>
                  </a:lnTo>
                  <a:lnTo>
                    <a:pt x="16" y="7"/>
                  </a:lnTo>
                  <a:lnTo>
                    <a:pt x="20" y="19"/>
                  </a:lnTo>
                  <a:lnTo>
                    <a:pt x="19" y="28"/>
                  </a:lnTo>
                  <a:lnTo>
                    <a:pt x="23" y="33"/>
                  </a:lnTo>
                  <a:lnTo>
                    <a:pt x="22" y="39"/>
                  </a:lnTo>
                  <a:lnTo>
                    <a:pt x="29" y="44"/>
                  </a:lnTo>
                  <a:lnTo>
                    <a:pt x="22" y="58"/>
                  </a:lnTo>
                  <a:lnTo>
                    <a:pt x="22" y="80"/>
                  </a:lnTo>
                  <a:lnTo>
                    <a:pt x="23" y="100"/>
                  </a:lnTo>
                  <a:lnTo>
                    <a:pt x="0" y="129"/>
                  </a:lnTo>
                  <a:lnTo>
                    <a:pt x="0" y="144"/>
                  </a:lnTo>
                  <a:cubicBezTo>
                    <a:pt x="2" y="146"/>
                    <a:pt x="3" y="150"/>
                    <a:pt x="5" y="152"/>
                  </a:cubicBezTo>
                  <a:cubicBezTo>
                    <a:pt x="6" y="153"/>
                    <a:pt x="7" y="155"/>
                    <a:pt x="8" y="156"/>
                  </a:cubicBezTo>
                  <a:cubicBezTo>
                    <a:pt x="9" y="156"/>
                    <a:pt x="11" y="155"/>
                    <a:pt x="12" y="155"/>
                  </a:cubicBezTo>
                  <a:cubicBezTo>
                    <a:pt x="15" y="159"/>
                    <a:pt x="17" y="163"/>
                    <a:pt x="18" y="167"/>
                  </a:cubicBezTo>
                  <a:cubicBezTo>
                    <a:pt x="19" y="171"/>
                    <a:pt x="18" y="176"/>
                    <a:pt x="19" y="180"/>
                  </a:cubicBezTo>
                  <a:cubicBezTo>
                    <a:pt x="19" y="184"/>
                    <a:pt x="19" y="187"/>
                    <a:pt x="21" y="190"/>
                  </a:cubicBezTo>
                  <a:cubicBezTo>
                    <a:pt x="23" y="193"/>
                    <a:pt x="26" y="194"/>
                    <a:pt x="28" y="198"/>
                  </a:cubicBezTo>
                  <a:cubicBezTo>
                    <a:pt x="25" y="198"/>
                    <a:pt x="22" y="197"/>
                    <a:pt x="19" y="197"/>
                  </a:cubicBezTo>
                  <a:cubicBezTo>
                    <a:pt x="18" y="197"/>
                    <a:pt x="17" y="198"/>
                    <a:pt x="16" y="197"/>
                  </a:cubicBezTo>
                  <a:cubicBezTo>
                    <a:pt x="13" y="197"/>
                    <a:pt x="11" y="195"/>
                    <a:pt x="8" y="196"/>
                  </a:cubicBezTo>
                  <a:cubicBezTo>
                    <a:pt x="6" y="197"/>
                    <a:pt x="5" y="200"/>
                    <a:pt x="6" y="202"/>
                  </a:cubicBezTo>
                  <a:cubicBezTo>
                    <a:pt x="6" y="204"/>
                    <a:pt x="10" y="206"/>
                    <a:pt x="11" y="208"/>
                  </a:cubicBezTo>
                  <a:cubicBezTo>
                    <a:pt x="14" y="211"/>
                    <a:pt x="16" y="214"/>
                    <a:pt x="19" y="217"/>
                  </a:cubicBezTo>
                  <a:cubicBezTo>
                    <a:pt x="20" y="219"/>
                    <a:pt x="22" y="221"/>
                    <a:pt x="23" y="224"/>
                  </a:cubicBezTo>
                  <a:cubicBezTo>
                    <a:pt x="24" y="226"/>
                    <a:pt x="25" y="228"/>
                    <a:pt x="26" y="230"/>
                  </a:cubicBezTo>
                  <a:cubicBezTo>
                    <a:pt x="26" y="230"/>
                    <a:pt x="26" y="231"/>
                    <a:pt x="26" y="23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2" name="Freeform 2573"/>
            <p:cNvSpPr>
              <a:spLocks noChangeAspect="1"/>
            </p:cNvSpPr>
            <p:nvPr/>
          </p:nvSpPr>
          <p:spPr bwMode="auto">
            <a:xfrm>
              <a:off x="18838676" y="11303456"/>
              <a:ext cx="1325550" cy="909894"/>
            </a:xfrm>
            <a:custGeom>
              <a:avLst/>
              <a:gdLst>
                <a:gd name="T0" fmla="*/ 198 w 165"/>
                <a:gd name="T1" fmla="*/ 97 h 124"/>
                <a:gd name="T2" fmla="*/ 190 w 165"/>
                <a:gd name="T3" fmla="*/ 87 h 124"/>
                <a:gd name="T4" fmla="*/ 185 w 165"/>
                <a:gd name="T5" fmla="*/ 78 h 124"/>
                <a:gd name="T6" fmla="*/ 170 w 165"/>
                <a:gd name="T7" fmla="*/ 68 h 124"/>
                <a:gd name="T8" fmla="*/ 166 w 165"/>
                <a:gd name="T9" fmla="*/ 55 h 124"/>
                <a:gd name="T10" fmla="*/ 160 w 165"/>
                <a:gd name="T11" fmla="*/ 49 h 124"/>
                <a:gd name="T12" fmla="*/ 149 w 165"/>
                <a:gd name="T13" fmla="*/ 41 h 124"/>
                <a:gd name="T14" fmla="*/ 136 w 165"/>
                <a:gd name="T15" fmla="*/ 35 h 124"/>
                <a:gd name="T16" fmla="*/ 140 w 165"/>
                <a:gd name="T17" fmla="*/ 22 h 124"/>
                <a:gd name="T18" fmla="*/ 126 w 165"/>
                <a:gd name="T19" fmla="*/ 1 h 124"/>
                <a:gd name="T20" fmla="*/ 113 w 165"/>
                <a:gd name="T21" fmla="*/ 12 h 124"/>
                <a:gd name="T22" fmla="*/ 101 w 165"/>
                <a:gd name="T23" fmla="*/ 19 h 124"/>
                <a:gd name="T24" fmla="*/ 85 w 165"/>
                <a:gd name="T25" fmla="*/ 35 h 124"/>
                <a:gd name="T26" fmla="*/ 67 w 165"/>
                <a:gd name="T27" fmla="*/ 38 h 124"/>
                <a:gd name="T28" fmla="*/ 67 w 165"/>
                <a:gd name="T29" fmla="*/ 47 h 124"/>
                <a:gd name="T30" fmla="*/ 58 w 165"/>
                <a:gd name="T31" fmla="*/ 52 h 124"/>
                <a:gd name="T32" fmla="*/ 41 w 165"/>
                <a:gd name="T33" fmla="*/ 59 h 124"/>
                <a:gd name="T34" fmla="*/ 26 w 165"/>
                <a:gd name="T35" fmla="*/ 59 h 124"/>
                <a:gd name="T36" fmla="*/ 12 w 165"/>
                <a:gd name="T37" fmla="*/ 70 h 124"/>
                <a:gd name="T38" fmla="*/ 1 w 165"/>
                <a:gd name="T39" fmla="*/ 87 h 124"/>
                <a:gd name="T40" fmla="*/ 5 w 165"/>
                <a:gd name="T41" fmla="*/ 112 h 124"/>
                <a:gd name="T42" fmla="*/ 13 w 165"/>
                <a:gd name="T43" fmla="*/ 120 h 124"/>
                <a:gd name="T44" fmla="*/ 18 w 165"/>
                <a:gd name="T45" fmla="*/ 137 h 124"/>
                <a:gd name="T46" fmla="*/ 28 w 165"/>
                <a:gd name="T47" fmla="*/ 149 h 124"/>
                <a:gd name="T48" fmla="*/ 32 w 165"/>
                <a:gd name="T49" fmla="*/ 136 h 124"/>
                <a:gd name="T50" fmla="*/ 44 w 165"/>
                <a:gd name="T51" fmla="*/ 130 h 124"/>
                <a:gd name="T52" fmla="*/ 56 w 165"/>
                <a:gd name="T53" fmla="*/ 130 h 124"/>
                <a:gd name="T54" fmla="*/ 65 w 165"/>
                <a:gd name="T55" fmla="*/ 117 h 124"/>
                <a:gd name="T56" fmla="*/ 74 w 165"/>
                <a:gd name="T57" fmla="*/ 103 h 124"/>
                <a:gd name="T58" fmla="*/ 94 w 165"/>
                <a:gd name="T59" fmla="*/ 113 h 124"/>
                <a:gd name="T60" fmla="*/ 120 w 165"/>
                <a:gd name="T61" fmla="*/ 119 h 124"/>
                <a:gd name="T62" fmla="*/ 130 w 165"/>
                <a:gd name="T63" fmla="*/ 107 h 124"/>
                <a:gd name="T64" fmla="*/ 150 w 165"/>
                <a:gd name="T65" fmla="*/ 107 h 124"/>
                <a:gd name="T66" fmla="*/ 157 w 165"/>
                <a:gd name="T67" fmla="*/ 106 h 124"/>
                <a:gd name="T68" fmla="*/ 168 w 165"/>
                <a:gd name="T69" fmla="*/ 100 h 124"/>
                <a:gd name="T70" fmla="*/ 180 w 165"/>
                <a:gd name="T71" fmla="*/ 102 h 124"/>
                <a:gd name="T72" fmla="*/ 192 w 165"/>
                <a:gd name="T73" fmla="*/ 102 h 12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65"/>
                <a:gd name="T112" fmla="*/ 0 h 124"/>
                <a:gd name="T113" fmla="*/ 165 w 165"/>
                <a:gd name="T114" fmla="*/ 124 h 12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65" h="124">
                  <a:moveTo>
                    <a:pt x="164" y="88"/>
                  </a:moveTo>
                  <a:cubicBezTo>
                    <a:pt x="164" y="85"/>
                    <a:pt x="165" y="83"/>
                    <a:pt x="165" y="81"/>
                  </a:cubicBezTo>
                  <a:cubicBezTo>
                    <a:pt x="165" y="78"/>
                    <a:pt x="163" y="76"/>
                    <a:pt x="162" y="74"/>
                  </a:cubicBezTo>
                  <a:cubicBezTo>
                    <a:pt x="161" y="73"/>
                    <a:pt x="159" y="72"/>
                    <a:pt x="158" y="72"/>
                  </a:cubicBezTo>
                  <a:cubicBezTo>
                    <a:pt x="156" y="70"/>
                    <a:pt x="153" y="70"/>
                    <a:pt x="151" y="67"/>
                  </a:cubicBezTo>
                  <a:cubicBezTo>
                    <a:pt x="151" y="66"/>
                    <a:pt x="155" y="66"/>
                    <a:pt x="154" y="65"/>
                  </a:cubicBezTo>
                  <a:cubicBezTo>
                    <a:pt x="153" y="63"/>
                    <a:pt x="149" y="61"/>
                    <a:pt x="147" y="57"/>
                  </a:cubicBezTo>
                  <a:cubicBezTo>
                    <a:pt x="146" y="56"/>
                    <a:pt x="144" y="58"/>
                    <a:pt x="142" y="57"/>
                  </a:cubicBezTo>
                  <a:cubicBezTo>
                    <a:pt x="140" y="55"/>
                    <a:pt x="138" y="53"/>
                    <a:pt x="137" y="51"/>
                  </a:cubicBezTo>
                  <a:cubicBezTo>
                    <a:pt x="137" y="50"/>
                    <a:pt x="139" y="47"/>
                    <a:pt x="138" y="46"/>
                  </a:cubicBezTo>
                  <a:cubicBezTo>
                    <a:pt x="137" y="45"/>
                    <a:pt x="135" y="47"/>
                    <a:pt x="134" y="46"/>
                  </a:cubicBezTo>
                  <a:cubicBezTo>
                    <a:pt x="133" y="45"/>
                    <a:pt x="134" y="42"/>
                    <a:pt x="133" y="41"/>
                  </a:cubicBezTo>
                  <a:cubicBezTo>
                    <a:pt x="130" y="39"/>
                    <a:pt x="126" y="41"/>
                    <a:pt x="123" y="39"/>
                  </a:cubicBezTo>
                  <a:cubicBezTo>
                    <a:pt x="122" y="37"/>
                    <a:pt x="126" y="35"/>
                    <a:pt x="124" y="34"/>
                  </a:cubicBezTo>
                  <a:cubicBezTo>
                    <a:pt x="122" y="32"/>
                    <a:pt x="119" y="35"/>
                    <a:pt x="117" y="34"/>
                  </a:cubicBezTo>
                  <a:cubicBezTo>
                    <a:pt x="115" y="33"/>
                    <a:pt x="113" y="31"/>
                    <a:pt x="113" y="29"/>
                  </a:cubicBezTo>
                  <a:cubicBezTo>
                    <a:pt x="113" y="28"/>
                    <a:pt x="116" y="27"/>
                    <a:pt x="117" y="25"/>
                  </a:cubicBezTo>
                  <a:cubicBezTo>
                    <a:pt x="117" y="23"/>
                    <a:pt x="118" y="20"/>
                    <a:pt x="117" y="18"/>
                  </a:cubicBezTo>
                  <a:cubicBezTo>
                    <a:pt x="116" y="14"/>
                    <a:pt x="114" y="10"/>
                    <a:pt x="111" y="7"/>
                  </a:cubicBezTo>
                  <a:cubicBezTo>
                    <a:pt x="110" y="5"/>
                    <a:pt x="107" y="3"/>
                    <a:pt x="105" y="1"/>
                  </a:cubicBezTo>
                  <a:cubicBezTo>
                    <a:pt x="102" y="2"/>
                    <a:pt x="97" y="0"/>
                    <a:pt x="94" y="3"/>
                  </a:cubicBezTo>
                  <a:cubicBezTo>
                    <a:pt x="92" y="4"/>
                    <a:pt x="95" y="8"/>
                    <a:pt x="94" y="10"/>
                  </a:cubicBezTo>
                  <a:cubicBezTo>
                    <a:pt x="93" y="13"/>
                    <a:pt x="91" y="15"/>
                    <a:pt x="89" y="16"/>
                  </a:cubicBezTo>
                  <a:cubicBezTo>
                    <a:pt x="88" y="17"/>
                    <a:pt x="85" y="15"/>
                    <a:pt x="84" y="16"/>
                  </a:cubicBezTo>
                  <a:cubicBezTo>
                    <a:pt x="82" y="18"/>
                    <a:pt x="84" y="22"/>
                    <a:pt x="82" y="24"/>
                  </a:cubicBezTo>
                  <a:cubicBezTo>
                    <a:pt x="79" y="27"/>
                    <a:pt x="75" y="28"/>
                    <a:pt x="71" y="29"/>
                  </a:cubicBezTo>
                  <a:cubicBezTo>
                    <a:pt x="67" y="30"/>
                    <a:pt x="64" y="29"/>
                    <a:pt x="60" y="29"/>
                  </a:cubicBezTo>
                  <a:cubicBezTo>
                    <a:pt x="59" y="30"/>
                    <a:pt x="56" y="30"/>
                    <a:pt x="56" y="32"/>
                  </a:cubicBezTo>
                  <a:cubicBezTo>
                    <a:pt x="56" y="33"/>
                    <a:pt x="60" y="32"/>
                    <a:pt x="60" y="34"/>
                  </a:cubicBezTo>
                  <a:cubicBezTo>
                    <a:pt x="60" y="36"/>
                    <a:pt x="57" y="38"/>
                    <a:pt x="56" y="39"/>
                  </a:cubicBezTo>
                  <a:cubicBezTo>
                    <a:pt x="54" y="41"/>
                    <a:pt x="53" y="42"/>
                    <a:pt x="52" y="43"/>
                  </a:cubicBezTo>
                  <a:cubicBezTo>
                    <a:pt x="50" y="43"/>
                    <a:pt x="49" y="43"/>
                    <a:pt x="48" y="43"/>
                  </a:cubicBezTo>
                  <a:cubicBezTo>
                    <a:pt x="44" y="43"/>
                    <a:pt x="41" y="44"/>
                    <a:pt x="37" y="45"/>
                  </a:cubicBezTo>
                  <a:cubicBezTo>
                    <a:pt x="36" y="46"/>
                    <a:pt x="36" y="49"/>
                    <a:pt x="34" y="49"/>
                  </a:cubicBezTo>
                  <a:cubicBezTo>
                    <a:pt x="32" y="49"/>
                    <a:pt x="30" y="46"/>
                    <a:pt x="28" y="46"/>
                  </a:cubicBezTo>
                  <a:cubicBezTo>
                    <a:pt x="26" y="46"/>
                    <a:pt x="24" y="48"/>
                    <a:pt x="22" y="49"/>
                  </a:cubicBezTo>
                  <a:cubicBezTo>
                    <a:pt x="20" y="49"/>
                    <a:pt x="17" y="49"/>
                    <a:pt x="15" y="50"/>
                  </a:cubicBezTo>
                  <a:cubicBezTo>
                    <a:pt x="13" y="52"/>
                    <a:pt x="12" y="55"/>
                    <a:pt x="10" y="58"/>
                  </a:cubicBezTo>
                  <a:cubicBezTo>
                    <a:pt x="9" y="62"/>
                    <a:pt x="9" y="66"/>
                    <a:pt x="6" y="69"/>
                  </a:cubicBezTo>
                  <a:cubicBezTo>
                    <a:pt x="5" y="71"/>
                    <a:pt x="1" y="70"/>
                    <a:pt x="1" y="72"/>
                  </a:cubicBezTo>
                  <a:cubicBezTo>
                    <a:pt x="0" y="75"/>
                    <a:pt x="4" y="76"/>
                    <a:pt x="5" y="78"/>
                  </a:cubicBezTo>
                  <a:cubicBezTo>
                    <a:pt x="5" y="83"/>
                    <a:pt x="3" y="88"/>
                    <a:pt x="4" y="93"/>
                  </a:cubicBezTo>
                  <a:cubicBezTo>
                    <a:pt x="4" y="95"/>
                    <a:pt x="5" y="96"/>
                    <a:pt x="6" y="97"/>
                  </a:cubicBezTo>
                  <a:cubicBezTo>
                    <a:pt x="7" y="98"/>
                    <a:pt x="10" y="98"/>
                    <a:pt x="11" y="100"/>
                  </a:cubicBezTo>
                  <a:cubicBezTo>
                    <a:pt x="12" y="101"/>
                    <a:pt x="11" y="103"/>
                    <a:pt x="11" y="104"/>
                  </a:cubicBezTo>
                  <a:cubicBezTo>
                    <a:pt x="12" y="108"/>
                    <a:pt x="13" y="111"/>
                    <a:pt x="15" y="114"/>
                  </a:cubicBezTo>
                  <a:cubicBezTo>
                    <a:pt x="16" y="115"/>
                    <a:pt x="19" y="115"/>
                    <a:pt x="19" y="116"/>
                  </a:cubicBezTo>
                  <a:cubicBezTo>
                    <a:pt x="21" y="118"/>
                    <a:pt x="22" y="121"/>
                    <a:pt x="23" y="124"/>
                  </a:cubicBezTo>
                  <a:cubicBezTo>
                    <a:pt x="24" y="123"/>
                    <a:pt x="26" y="123"/>
                    <a:pt x="26" y="121"/>
                  </a:cubicBezTo>
                  <a:cubicBezTo>
                    <a:pt x="27" y="119"/>
                    <a:pt x="27" y="116"/>
                    <a:pt x="27" y="113"/>
                  </a:cubicBezTo>
                  <a:cubicBezTo>
                    <a:pt x="27" y="112"/>
                    <a:pt x="27" y="109"/>
                    <a:pt x="28" y="108"/>
                  </a:cubicBezTo>
                  <a:cubicBezTo>
                    <a:pt x="31" y="107"/>
                    <a:pt x="34" y="108"/>
                    <a:pt x="37" y="108"/>
                  </a:cubicBezTo>
                  <a:cubicBezTo>
                    <a:pt x="38" y="108"/>
                    <a:pt x="39" y="106"/>
                    <a:pt x="41" y="106"/>
                  </a:cubicBezTo>
                  <a:cubicBezTo>
                    <a:pt x="43" y="107"/>
                    <a:pt x="45" y="108"/>
                    <a:pt x="47" y="108"/>
                  </a:cubicBezTo>
                  <a:cubicBezTo>
                    <a:pt x="49" y="109"/>
                    <a:pt x="51" y="108"/>
                    <a:pt x="54" y="107"/>
                  </a:cubicBezTo>
                  <a:cubicBezTo>
                    <a:pt x="54" y="104"/>
                    <a:pt x="53" y="101"/>
                    <a:pt x="54" y="97"/>
                  </a:cubicBezTo>
                  <a:cubicBezTo>
                    <a:pt x="54" y="95"/>
                    <a:pt x="56" y="92"/>
                    <a:pt x="57" y="90"/>
                  </a:cubicBezTo>
                  <a:cubicBezTo>
                    <a:pt x="58" y="88"/>
                    <a:pt x="60" y="87"/>
                    <a:pt x="62" y="86"/>
                  </a:cubicBezTo>
                  <a:cubicBezTo>
                    <a:pt x="63" y="86"/>
                    <a:pt x="66" y="85"/>
                    <a:pt x="67" y="86"/>
                  </a:cubicBezTo>
                  <a:cubicBezTo>
                    <a:pt x="71" y="88"/>
                    <a:pt x="74" y="92"/>
                    <a:pt x="78" y="94"/>
                  </a:cubicBezTo>
                  <a:cubicBezTo>
                    <a:pt x="81" y="96"/>
                    <a:pt x="84" y="95"/>
                    <a:pt x="87" y="96"/>
                  </a:cubicBezTo>
                  <a:cubicBezTo>
                    <a:pt x="92" y="97"/>
                    <a:pt x="96" y="100"/>
                    <a:pt x="100" y="99"/>
                  </a:cubicBezTo>
                  <a:cubicBezTo>
                    <a:pt x="103" y="99"/>
                    <a:pt x="103" y="94"/>
                    <a:pt x="104" y="92"/>
                  </a:cubicBezTo>
                  <a:cubicBezTo>
                    <a:pt x="105" y="91"/>
                    <a:pt x="107" y="89"/>
                    <a:pt x="108" y="89"/>
                  </a:cubicBezTo>
                  <a:cubicBezTo>
                    <a:pt x="111" y="89"/>
                    <a:pt x="113" y="92"/>
                    <a:pt x="115" y="92"/>
                  </a:cubicBezTo>
                  <a:cubicBezTo>
                    <a:pt x="118" y="92"/>
                    <a:pt x="122" y="90"/>
                    <a:pt x="125" y="89"/>
                  </a:cubicBezTo>
                  <a:cubicBezTo>
                    <a:pt x="126" y="88"/>
                    <a:pt x="127" y="85"/>
                    <a:pt x="128" y="85"/>
                  </a:cubicBezTo>
                  <a:cubicBezTo>
                    <a:pt x="130" y="85"/>
                    <a:pt x="130" y="88"/>
                    <a:pt x="131" y="88"/>
                  </a:cubicBezTo>
                  <a:cubicBezTo>
                    <a:pt x="133" y="89"/>
                    <a:pt x="135" y="89"/>
                    <a:pt x="137" y="88"/>
                  </a:cubicBezTo>
                  <a:cubicBezTo>
                    <a:pt x="139" y="87"/>
                    <a:pt x="138" y="83"/>
                    <a:pt x="140" y="83"/>
                  </a:cubicBezTo>
                  <a:cubicBezTo>
                    <a:pt x="143" y="83"/>
                    <a:pt x="144" y="87"/>
                    <a:pt x="146" y="87"/>
                  </a:cubicBezTo>
                  <a:cubicBezTo>
                    <a:pt x="148" y="87"/>
                    <a:pt x="149" y="85"/>
                    <a:pt x="150" y="85"/>
                  </a:cubicBezTo>
                  <a:cubicBezTo>
                    <a:pt x="152" y="85"/>
                    <a:pt x="151" y="89"/>
                    <a:pt x="153" y="89"/>
                  </a:cubicBezTo>
                  <a:cubicBezTo>
                    <a:pt x="156" y="88"/>
                    <a:pt x="157" y="85"/>
                    <a:pt x="160" y="85"/>
                  </a:cubicBezTo>
                  <a:cubicBezTo>
                    <a:pt x="161" y="85"/>
                    <a:pt x="163" y="87"/>
                    <a:pt x="164" y="8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3" name="Freeform 2574"/>
            <p:cNvSpPr>
              <a:spLocks noChangeAspect="1"/>
            </p:cNvSpPr>
            <p:nvPr/>
          </p:nvSpPr>
          <p:spPr bwMode="auto">
            <a:xfrm>
              <a:off x="20793522" y="11895806"/>
              <a:ext cx="810060" cy="1074775"/>
            </a:xfrm>
            <a:custGeom>
              <a:avLst/>
              <a:gdLst>
                <a:gd name="T0" fmla="*/ 121 w 101"/>
                <a:gd name="T1" fmla="*/ 26 h 147"/>
                <a:gd name="T2" fmla="*/ 115 w 101"/>
                <a:gd name="T3" fmla="*/ 26 h 147"/>
                <a:gd name="T4" fmla="*/ 108 w 101"/>
                <a:gd name="T5" fmla="*/ 19 h 147"/>
                <a:gd name="T6" fmla="*/ 93 w 101"/>
                <a:gd name="T7" fmla="*/ 26 h 147"/>
                <a:gd name="T8" fmla="*/ 91 w 101"/>
                <a:gd name="T9" fmla="*/ 34 h 147"/>
                <a:gd name="T10" fmla="*/ 69 w 101"/>
                <a:gd name="T11" fmla="*/ 32 h 147"/>
                <a:gd name="T12" fmla="*/ 53 w 101"/>
                <a:gd name="T13" fmla="*/ 18 h 147"/>
                <a:gd name="T14" fmla="*/ 43 w 101"/>
                <a:gd name="T15" fmla="*/ 17 h 147"/>
                <a:gd name="T16" fmla="*/ 35 w 101"/>
                <a:gd name="T17" fmla="*/ 14 h 147"/>
                <a:gd name="T18" fmla="*/ 34 w 101"/>
                <a:gd name="T19" fmla="*/ 2 h 147"/>
                <a:gd name="T20" fmla="*/ 25 w 101"/>
                <a:gd name="T21" fmla="*/ 0 h 147"/>
                <a:gd name="T22" fmla="*/ 6 w 101"/>
                <a:gd name="T23" fmla="*/ 20 h 147"/>
                <a:gd name="T24" fmla="*/ 8 w 101"/>
                <a:gd name="T25" fmla="*/ 26 h 147"/>
                <a:gd name="T26" fmla="*/ 13 w 101"/>
                <a:gd name="T27" fmla="*/ 29 h 147"/>
                <a:gd name="T28" fmla="*/ 14 w 101"/>
                <a:gd name="T29" fmla="*/ 40 h 147"/>
                <a:gd name="T30" fmla="*/ 22 w 101"/>
                <a:gd name="T31" fmla="*/ 50 h 147"/>
                <a:gd name="T32" fmla="*/ 23 w 101"/>
                <a:gd name="T33" fmla="*/ 63 h 147"/>
                <a:gd name="T34" fmla="*/ 16 w 101"/>
                <a:gd name="T35" fmla="*/ 74 h 147"/>
                <a:gd name="T36" fmla="*/ 6 w 101"/>
                <a:gd name="T37" fmla="*/ 86 h 147"/>
                <a:gd name="T38" fmla="*/ 0 w 101"/>
                <a:gd name="T39" fmla="*/ 107 h 147"/>
                <a:gd name="T40" fmla="*/ 60 w 101"/>
                <a:gd name="T41" fmla="*/ 146 h 147"/>
                <a:gd name="T42" fmla="*/ 61 w 101"/>
                <a:gd name="T43" fmla="*/ 153 h 147"/>
                <a:gd name="T44" fmla="*/ 86 w 101"/>
                <a:gd name="T45" fmla="*/ 176 h 147"/>
                <a:gd name="T46" fmla="*/ 87 w 101"/>
                <a:gd name="T47" fmla="*/ 170 h 147"/>
                <a:gd name="T48" fmla="*/ 90 w 101"/>
                <a:gd name="T49" fmla="*/ 163 h 147"/>
                <a:gd name="T50" fmla="*/ 96 w 101"/>
                <a:gd name="T51" fmla="*/ 152 h 147"/>
                <a:gd name="T52" fmla="*/ 99 w 101"/>
                <a:gd name="T53" fmla="*/ 144 h 147"/>
                <a:gd name="T54" fmla="*/ 99 w 101"/>
                <a:gd name="T55" fmla="*/ 138 h 147"/>
                <a:gd name="T56" fmla="*/ 105 w 101"/>
                <a:gd name="T57" fmla="*/ 136 h 147"/>
                <a:gd name="T58" fmla="*/ 109 w 101"/>
                <a:gd name="T59" fmla="*/ 131 h 147"/>
                <a:gd name="T60" fmla="*/ 114 w 101"/>
                <a:gd name="T61" fmla="*/ 126 h 147"/>
                <a:gd name="T62" fmla="*/ 120 w 101"/>
                <a:gd name="T63" fmla="*/ 122 h 147"/>
                <a:gd name="T64" fmla="*/ 110 w 101"/>
                <a:gd name="T65" fmla="*/ 110 h 147"/>
                <a:gd name="T66" fmla="*/ 110 w 101"/>
                <a:gd name="T67" fmla="*/ 45 h 147"/>
                <a:gd name="T68" fmla="*/ 117 w 101"/>
                <a:gd name="T69" fmla="*/ 37 h 147"/>
                <a:gd name="T70" fmla="*/ 121 w 101"/>
                <a:gd name="T71" fmla="*/ 26 h 14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1"/>
                <a:gd name="T109" fmla="*/ 0 h 147"/>
                <a:gd name="T110" fmla="*/ 101 w 101"/>
                <a:gd name="T111" fmla="*/ 147 h 14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1" h="147">
                  <a:moveTo>
                    <a:pt x="101" y="22"/>
                  </a:moveTo>
                  <a:cubicBezTo>
                    <a:pt x="100" y="22"/>
                    <a:pt x="97" y="23"/>
                    <a:pt x="96" y="22"/>
                  </a:cubicBezTo>
                  <a:cubicBezTo>
                    <a:pt x="93" y="21"/>
                    <a:pt x="93" y="16"/>
                    <a:pt x="90" y="16"/>
                  </a:cubicBezTo>
                  <a:cubicBezTo>
                    <a:pt x="85" y="16"/>
                    <a:pt x="82" y="19"/>
                    <a:pt x="78" y="22"/>
                  </a:cubicBezTo>
                  <a:cubicBezTo>
                    <a:pt x="77" y="23"/>
                    <a:pt x="78" y="28"/>
                    <a:pt x="76" y="28"/>
                  </a:cubicBezTo>
                  <a:lnTo>
                    <a:pt x="58" y="27"/>
                  </a:lnTo>
                  <a:cubicBezTo>
                    <a:pt x="52" y="26"/>
                    <a:pt x="49" y="18"/>
                    <a:pt x="44" y="15"/>
                  </a:cubicBezTo>
                  <a:cubicBezTo>
                    <a:pt x="41" y="14"/>
                    <a:pt x="38" y="15"/>
                    <a:pt x="36" y="14"/>
                  </a:cubicBezTo>
                  <a:cubicBezTo>
                    <a:pt x="33" y="14"/>
                    <a:pt x="30" y="14"/>
                    <a:pt x="29" y="12"/>
                  </a:cubicBezTo>
                  <a:cubicBezTo>
                    <a:pt x="27" y="9"/>
                    <a:pt x="30" y="5"/>
                    <a:pt x="28" y="2"/>
                  </a:cubicBezTo>
                  <a:cubicBezTo>
                    <a:pt x="27" y="0"/>
                    <a:pt x="23" y="1"/>
                    <a:pt x="21" y="0"/>
                  </a:cubicBezTo>
                  <a:lnTo>
                    <a:pt x="5" y="17"/>
                  </a:lnTo>
                  <a:cubicBezTo>
                    <a:pt x="6" y="19"/>
                    <a:pt x="6" y="20"/>
                    <a:pt x="7" y="22"/>
                  </a:cubicBezTo>
                  <a:cubicBezTo>
                    <a:pt x="8" y="23"/>
                    <a:pt x="10" y="23"/>
                    <a:pt x="11" y="24"/>
                  </a:cubicBezTo>
                  <a:cubicBezTo>
                    <a:pt x="12" y="27"/>
                    <a:pt x="11" y="30"/>
                    <a:pt x="12" y="33"/>
                  </a:cubicBezTo>
                  <a:cubicBezTo>
                    <a:pt x="13" y="36"/>
                    <a:pt x="17" y="39"/>
                    <a:pt x="18" y="42"/>
                  </a:cubicBezTo>
                  <a:cubicBezTo>
                    <a:pt x="19" y="46"/>
                    <a:pt x="20" y="50"/>
                    <a:pt x="19" y="53"/>
                  </a:cubicBezTo>
                  <a:cubicBezTo>
                    <a:pt x="18" y="57"/>
                    <a:pt x="15" y="59"/>
                    <a:pt x="13" y="62"/>
                  </a:cubicBezTo>
                  <a:cubicBezTo>
                    <a:pt x="11" y="65"/>
                    <a:pt x="7" y="69"/>
                    <a:pt x="5" y="72"/>
                  </a:cubicBezTo>
                  <a:cubicBezTo>
                    <a:pt x="3" y="77"/>
                    <a:pt x="2" y="83"/>
                    <a:pt x="0" y="89"/>
                  </a:cubicBezTo>
                  <a:lnTo>
                    <a:pt x="50" y="122"/>
                  </a:lnTo>
                  <a:lnTo>
                    <a:pt x="51" y="128"/>
                  </a:lnTo>
                  <a:lnTo>
                    <a:pt x="72" y="147"/>
                  </a:lnTo>
                  <a:cubicBezTo>
                    <a:pt x="72" y="145"/>
                    <a:pt x="72" y="144"/>
                    <a:pt x="73" y="142"/>
                  </a:cubicBezTo>
                  <a:cubicBezTo>
                    <a:pt x="73" y="140"/>
                    <a:pt x="74" y="138"/>
                    <a:pt x="75" y="136"/>
                  </a:cubicBezTo>
                  <a:cubicBezTo>
                    <a:pt x="77" y="133"/>
                    <a:pt x="78" y="130"/>
                    <a:pt x="80" y="127"/>
                  </a:cubicBezTo>
                  <a:cubicBezTo>
                    <a:pt x="81" y="124"/>
                    <a:pt x="82" y="122"/>
                    <a:pt x="83" y="120"/>
                  </a:cubicBezTo>
                  <a:cubicBezTo>
                    <a:pt x="83" y="118"/>
                    <a:pt x="81" y="116"/>
                    <a:pt x="83" y="115"/>
                  </a:cubicBezTo>
                  <a:cubicBezTo>
                    <a:pt x="84" y="113"/>
                    <a:pt x="86" y="115"/>
                    <a:pt x="88" y="114"/>
                  </a:cubicBezTo>
                  <a:cubicBezTo>
                    <a:pt x="89" y="113"/>
                    <a:pt x="89" y="110"/>
                    <a:pt x="91" y="109"/>
                  </a:cubicBezTo>
                  <a:cubicBezTo>
                    <a:pt x="92" y="107"/>
                    <a:pt x="94" y="106"/>
                    <a:pt x="95" y="105"/>
                  </a:cubicBezTo>
                  <a:cubicBezTo>
                    <a:pt x="96" y="104"/>
                    <a:pt x="98" y="103"/>
                    <a:pt x="100" y="102"/>
                  </a:cubicBezTo>
                  <a:lnTo>
                    <a:pt x="92" y="92"/>
                  </a:lnTo>
                  <a:lnTo>
                    <a:pt x="92" y="38"/>
                  </a:lnTo>
                  <a:lnTo>
                    <a:pt x="98" y="31"/>
                  </a:lnTo>
                  <a:cubicBezTo>
                    <a:pt x="101" y="29"/>
                    <a:pt x="100" y="25"/>
                    <a:pt x="101" y="2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4" name="Freeform 2575"/>
            <p:cNvSpPr>
              <a:spLocks noChangeAspect="1"/>
            </p:cNvSpPr>
            <p:nvPr/>
          </p:nvSpPr>
          <p:spPr bwMode="auto">
            <a:xfrm>
              <a:off x="20378434" y="12017941"/>
              <a:ext cx="575737" cy="598452"/>
            </a:xfrm>
            <a:custGeom>
              <a:avLst/>
              <a:gdLst>
                <a:gd name="T0" fmla="*/ 62 w 71"/>
                <a:gd name="T1" fmla="*/ 87 h 81"/>
                <a:gd name="T2" fmla="*/ 56 w 71"/>
                <a:gd name="T3" fmla="*/ 91 h 81"/>
                <a:gd name="T4" fmla="*/ 41 w 71"/>
                <a:gd name="T5" fmla="*/ 91 h 81"/>
                <a:gd name="T6" fmla="*/ 23 w 71"/>
                <a:gd name="T7" fmla="*/ 90 h 81"/>
                <a:gd name="T8" fmla="*/ 13 w 71"/>
                <a:gd name="T9" fmla="*/ 92 h 81"/>
                <a:gd name="T10" fmla="*/ 7 w 71"/>
                <a:gd name="T11" fmla="*/ 97 h 81"/>
                <a:gd name="T12" fmla="*/ 0 w 71"/>
                <a:gd name="T13" fmla="*/ 96 h 81"/>
                <a:gd name="T14" fmla="*/ 1 w 71"/>
                <a:gd name="T15" fmla="*/ 82 h 81"/>
                <a:gd name="T16" fmla="*/ 2 w 71"/>
                <a:gd name="T17" fmla="*/ 75 h 81"/>
                <a:gd name="T18" fmla="*/ 6 w 71"/>
                <a:gd name="T19" fmla="*/ 64 h 81"/>
                <a:gd name="T20" fmla="*/ 10 w 71"/>
                <a:gd name="T21" fmla="*/ 56 h 81"/>
                <a:gd name="T22" fmla="*/ 13 w 71"/>
                <a:gd name="T23" fmla="*/ 52 h 81"/>
                <a:gd name="T24" fmla="*/ 15 w 71"/>
                <a:gd name="T25" fmla="*/ 46 h 81"/>
                <a:gd name="T26" fmla="*/ 21 w 71"/>
                <a:gd name="T27" fmla="*/ 41 h 81"/>
                <a:gd name="T28" fmla="*/ 27 w 71"/>
                <a:gd name="T29" fmla="*/ 36 h 81"/>
                <a:gd name="T30" fmla="*/ 19 w 71"/>
                <a:gd name="T31" fmla="*/ 34 h 81"/>
                <a:gd name="T32" fmla="*/ 22 w 71"/>
                <a:gd name="T33" fmla="*/ 25 h 81"/>
                <a:gd name="T34" fmla="*/ 17 w 71"/>
                <a:gd name="T35" fmla="*/ 22 h 81"/>
                <a:gd name="T36" fmla="*/ 19 w 71"/>
                <a:gd name="T37" fmla="*/ 18 h 81"/>
                <a:gd name="T38" fmla="*/ 17 w 71"/>
                <a:gd name="T39" fmla="*/ 13 h 81"/>
                <a:gd name="T40" fmla="*/ 21 w 71"/>
                <a:gd name="T41" fmla="*/ 10 h 81"/>
                <a:gd name="T42" fmla="*/ 29 w 71"/>
                <a:gd name="T43" fmla="*/ 10 h 81"/>
                <a:gd name="T44" fmla="*/ 35 w 71"/>
                <a:gd name="T45" fmla="*/ 6 h 81"/>
                <a:gd name="T46" fmla="*/ 39 w 71"/>
                <a:gd name="T47" fmla="*/ 11 h 81"/>
                <a:gd name="T48" fmla="*/ 44 w 71"/>
                <a:gd name="T49" fmla="*/ 8 h 81"/>
                <a:gd name="T50" fmla="*/ 52 w 71"/>
                <a:gd name="T51" fmla="*/ 5 h 81"/>
                <a:gd name="T52" fmla="*/ 56 w 71"/>
                <a:gd name="T53" fmla="*/ 7 h 81"/>
                <a:gd name="T54" fmla="*/ 62 w 71"/>
                <a:gd name="T55" fmla="*/ 7 h 81"/>
                <a:gd name="T56" fmla="*/ 68 w 71"/>
                <a:gd name="T57" fmla="*/ 0 h 81"/>
                <a:gd name="T58" fmla="*/ 70 w 71"/>
                <a:gd name="T59" fmla="*/ 6 h 81"/>
                <a:gd name="T60" fmla="*/ 75 w 71"/>
                <a:gd name="T61" fmla="*/ 8 h 81"/>
                <a:gd name="T62" fmla="*/ 76 w 71"/>
                <a:gd name="T63" fmla="*/ 19 h 81"/>
                <a:gd name="T64" fmla="*/ 84 w 71"/>
                <a:gd name="T65" fmla="*/ 30 h 81"/>
                <a:gd name="T66" fmla="*/ 85 w 71"/>
                <a:gd name="T67" fmla="*/ 44 h 81"/>
                <a:gd name="T68" fmla="*/ 78 w 71"/>
                <a:gd name="T69" fmla="*/ 54 h 81"/>
                <a:gd name="T70" fmla="*/ 68 w 71"/>
                <a:gd name="T71" fmla="*/ 67 h 81"/>
                <a:gd name="T72" fmla="*/ 62 w 71"/>
                <a:gd name="T73" fmla="*/ 87 h 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1"/>
                <a:gd name="T112" fmla="*/ 0 h 81"/>
                <a:gd name="T113" fmla="*/ 71 w 71"/>
                <a:gd name="T114" fmla="*/ 81 h 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1" h="81">
                  <a:moveTo>
                    <a:pt x="51" y="72"/>
                  </a:moveTo>
                  <a:cubicBezTo>
                    <a:pt x="49" y="73"/>
                    <a:pt x="48" y="74"/>
                    <a:pt x="46" y="75"/>
                  </a:cubicBezTo>
                  <a:cubicBezTo>
                    <a:pt x="42" y="76"/>
                    <a:pt x="38" y="76"/>
                    <a:pt x="34" y="75"/>
                  </a:cubicBezTo>
                  <a:cubicBezTo>
                    <a:pt x="29" y="75"/>
                    <a:pt x="24" y="74"/>
                    <a:pt x="19" y="74"/>
                  </a:cubicBezTo>
                  <a:cubicBezTo>
                    <a:pt x="16" y="74"/>
                    <a:pt x="14" y="76"/>
                    <a:pt x="11" y="76"/>
                  </a:cubicBezTo>
                  <a:cubicBezTo>
                    <a:pt x="10" y="77"/>
                    <a:pt x="9" y="80"/>
                    <a:pt x="6" y="80"/>
                  </a:cubicBezTo>
                  <a:cubicBezTo>
                    <a:pt x="4" y="81"/>
                    <a:pt x="2" y="80"/>
                    <a:pt x="0" y="79"/>
                  </a:cubicBezTo>
                  <a:cubicBezTo>
                    <a:pt x="0" y="75"/>
                    <a:pt x="1" y="72"/>
                    <a:pt x="1" y="68"/>
                  </a:cubicBezTo>
                  <a:cubicBezTo>
                    <a:pt x="1" y="66"/>
                    <a:pt x="1" y="64"/>
                    <a:pt x="2" y="62"/>
                  </a:cubicBezTo>
                  <a:cubicBezTo>
                    <a:pt x="3" y="59"/>
                    <a:pt x="4" y="56"/>
                    <a:pt x="5" y="53"/>
                  </a:cubicBezTo>
                  <a:cubicBezTo>
                    <a:pt x="6" y="50"/>
                    <a:pt x="6" y="48"/>
                    <a:pt x="8" y="46"/>
                  </a:cubicBezTo>
                  <a:cubicBezTo>
                    <a:pt x="8" y="44"/>
                    <a:pt x="10" y="44"/>
                    <a:pt x="11" y="43"/>
                  </a:cubicBezTo>
                  <a:cubicBezTo>
                    <a:pt x="12" y="41"/>
                    <a:pt x="11" y="39"/>
                    <a:pt x="12" y="38"/>
                  </a:cubicBezTo>
                  <a:cubicBezTo>
                    <a:pt x="13" y="36"/>
                    <a:pt x="15" y="35"/>
                    <a:pt x="17" y="34"/>
                  </a:cubicBezTo>
                  <a:cubicBezTo>
                    <a:pt x="18" y="32"/>
                    <a:pt x="22" y="32"/>
                    <a:pt x="22" y="30"/>
                  </a:cubicBezTo>
                  <a:cubicBezTo>
                    <a:pt x="21" y="28"/>
                    <a:pt x="17" y="29"/>
                    <a:pt x="16" y="28"/>
                  </a:cubicBezTo>
                  <a:cubicBezTo>
                    <a:pt x="15" y="26"/>
                    <a:pt x="18" y="24"/>
                    <a:pt x="18" y="21"/>
                  </a:cubicBezTo>
                  <a:cubicBezTo>
                    <a:pt x="17" y="20"/>
                    <a:pt x="14" y="20"/>
                    <a:pt x="14" y="18"/>
                  </a:cubicBezTo>
                  <a:cubicBezTo>
                    <a:pt x="14" y="17"/>
                    <a:pt x="16" y="16"/>
                    <a:pt x="16" y="15"/>
                  </a:cubicBezTo>
                  <a:cubicBezTo>
                    <a:pt x="17" y="14"/>
                    <a:pt x="15" y="12"/>
                    <a:pt x="14" y="11"/>
                  </a:cubicBezTo>
                  <a:cubicBezTo>
                    <a:pt x="15" y="10"/>
                    <a:pt x="15" y="8"/>
                    <a:pt x="17" y="8"/>
                  </a:cubicBezTo>
                  <a:cubicBezTo>
                    <a:pt x="19" y="7"/>
                    <a:pt x="22" y="8"/>
                    <a:pt x="24" y="8"/>
                  </a:cubicBezTo>
                  <a:cubicBezTo>
                    <a:pt x="26" y="7"/>
                    <a:pt x="27" y="4"/>
                    <a:pt x="29" y="5"/>
                  </a:cubicBezTo>
                  <a:cubicBezTo>
                    <a:pt x="31" y="5"/>
                    <a:pt x="30" y="9"/>
                    <a:pt x="32" y="9"/>
                  </a:cubicBezTo>
                  <a:cubicBezTo>
                    <a:pt x="33" y="10"/>
                    <a:pt x="34" y="7"/>
                    <a:pt x="36" y="7"/>
                  </a:cubicBezTo>
                  <a:cubicBezTo>
                    <a:pt x="38" y="5"/>
                    <a:pt x="40" y="4"/>
                    <a:pt x="43" y="4"/>
                  </a:cubicBezTo>
                  <a:cubicBezTo>
                    <a:pt x="44" y="4"/>
                    <a:pt x="45" y="6"/>
                    <a:pt x="46" y="6"/>
                  </a:cubicBezTo>
                  <a:cubicBezTo>
                    <a:pt x="48" y="6"/>
                    <a:pt x="50" y="7"/>
                    <a:pt x="51" y="6"/>
                  </a:cubicBezTo>
                  <a:cubicBezTo>
                    <a:pt x="54" y="5"/>
                    <a:pt x="55" y="2"/>
                    <a:pt x="56" y="0"/>
                  </a:cubicBezTo>
                  <a:cubicBezTo>
                    <a:pt x="57" y="2"/>
                    <a:pt x="57" y="3"/>
                    <a:pt x="58" y="5"/>
                  </a:cubicBezTo>
                  <a:cubicBezTo>
                    <a:pt x="59" y="6"/>
                    <a:pt x="61" y="6"/>
                    <a:pt x="62" y="7"/>
                  </a:cubicBezTo>
                  <a:cubicBezTo>
                    <a:pt x="63" y="10"/>
                    <a:pt x="62" y="13"/>
                    <a:pt x="63" y="16"/>
                  </a:cubicBezTo>
                  <a:cubicBezTo>
                    <a:pt x="64" y="19"/>
                    <a:pt x="68" y="22"/>
                    <a:pt x="69" y="25"/>
                  </a:cubicBezTo>
                  <a:cubicBezTo>
                    <a:pt x="70" y="29"/>
                    <a:pt x="71" y="33"/>
                    <a:pt x="70" y="36"/>
                  </a:cubicBezTo>
                  <a:cubicBezTo>
                    <a:pt x="69" y="40"/>
                    <a:pt x="66" y="42"/>
                    <a:pt x="64" y="45"/>
                  </a:cubicBezTo>
                  <a:cubicBezTo>
                    <a:pt x="62" y="48"/>
                    <a:pt x="58" y="52"/>
                    <a:pt x="56" y="55"/>
                  </a:cubicBezTo>
                  <a:cubicBezTo>
                    <a:pt x="54" y="60"/>
                    <a:pt x="53" y="66"/>
                    <a:pt x="51" y="7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5" name="Freeform 2576"/>
            <p:cNvSpPr>
              <a:spLocks noChangeAspect="1"/>
            </p:cNvSpPr>
            <p:nvPr/>
          </p:nvSpPr>
          <p:spPr bwMode="auto">
            <a:xfrm>
              <a:off x="20699788" y="10869881"/>
              <a:ext cx="1553166" cy="1233546"/>
            </a:xfrm>
            <a:custGeom>
              <a:avLst/>
              <a:gdLst>
                <a:gd name="T0" fmla="*/ 139 w 193"/>
                <a:gd name="T1" fmla="*/ 55 h 168"/>
                <a:gd name="T2" fmla="*/ 135 w 193"/>
                <a:gd name="T3" fmla="*/ 72 h 168"/>
                <a:gd name="T4" fmla="*/ 144 w 193"/>
                <a:gd name="T5" fmla="*/ 72 h 168"/>
                <a:gd name="T6" fmla="*/ 145 w 193"/>
                <a:gd name="T7" fmla="*/ 83 h 168"/>
                <a:gd name="T8" fmla="*/ 157 w 193"/>
                <a:gd name="T9" fmla="*/ 99 h 168"/>
                <a:gd name="T10" fmla="*/ 214 w 193"/>
                <a:gd name="T11" fmla="*/ 125 h 168"/>
                <a:gd name="T12" fmla="*/ 184 w 193"/>
                <a:gd name="T13" fmla="*/ 177 h 168"/>
                <a:gd name="T14" fmla="*/ 150 w 193"/>
                <a:gd name="T15" fmla="*/ 185 h 168"/>
                <a:gd name="T16" fmla="*/ 129 w 193"/>
                <a:gd name="T17" fmla="*/ 195 h 168"/>
                <a:gd name="T18" fmla="*/ 107 w 193"/>
                <a:gd name="T19" fmla="*/ 195 h 168"/>
                <a:gd name="T20" fmla="*/ 83 w 193"/>
                <a:gd name="T21" fmla="*/ 201 h 168"/>
                <a:gd name="T22" fmla="*/ 56 w 193"/>
                <a:gd name="T23" fmla="*/ 185 h 168"/>
                <a:gd name="T24" fmla="*/ 47 w 193"/>
                <a:gd name="T25" fmla="*/ 171 h 168"/>
                <a:gd name="T26" fmla="*/ 35 w 193"/>
                <a:gd name="T27" fmla="*/ 162 h 168"/>
                <a:gd name="T28" fmla="*/ 24 w 193"/>
                <a:gd name="T29" fmla="*/ 141 h 168"/>
                <a:gd name="T30" fmla="*/ 2 w 193"/>
                <a:gd name="T31" fmla="*/ 127 h 168"/>
                <a:gd name="T32" fmla="*/ 13 w 193"/>
                <a:gd name="T33" fmla="*/ 117 h 168"/>
                <a:gd name="T34" fmla="*/ 19 w 193"/>
                <a:gd name="T35" fmla="*/ 100 h 168"/>
                <a:gd name="T36" fmla="*/ 19 w 193"/>
                <a:gd name="T37" fmla="*/ 81 h 168"/>
                <a:gd name="T38" fmla="*/ 28 w 193"/>
                <a:gd name="T39" fmla="*/ 77 h 168"/>
                <a:gd name="T40" fmla="*/ 32 w 193"/>
                <a:gd name="T41" fmla="*/ 55 h 168"/>
                <a:gd name="T42" fmla="*/ 41 w 193"/>
                <a:gd name="T43" fmla="*/ 41 h 168"/>
                <a:gd name="T44" fmla="*/ 49 w 193"/>
                <a:gd name="T45" fmla="*/ 35 h 168"/>
                <a:gd name="T46" fmla="*/ 53 w 193"/>
                <a:gd name="T47" fmla="*/ 19 h 168"/>
                <a:gd name="T48" fmla="*/ 63 w 193"/>
                <a:gd name="T49" fmla="*/ 14 h 168"/>
                <a:gd name="T50" fmla="*/ 71 w 193"/>
                <a:gd name="T51" fmla="*/ 16 h 168"/>
                <a:gd name="T52" fmla="*/ 79 w 193"/>
                <a:gd name="T53" fmla="*/ 7 h 168"/>
                <a:gd name="T54" fmla="*/ 90 w 193"/>
                <a:gd name="T55" fmla="*/ 10 h 168"/>
                <a:gd name="T56" fmla="*/ 99 w 193"/>
                <a:gd name="T57" fmla="*/ 11 h 168"/>
                <a:gd name="T58" fmla="*/ 120 w 193"/>
                <a:gd name="T59" fmla="*/ 18 h 168"/>
                <a:gd name="T60" fmla="*/ 136 w 193"/>
                <a:gd name="T61" fmla="*/ 36 h 168"/>
                <a:gd name="T62" fmla="*/ 143 w 193"/>
                <a:gd name="T63" fmla="*/ 47 h 16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3"/>
                <a:gd name="T97" fmla="*/ 0 h 168"/>
                <a:gd name="T98" fmla="*/ 193 w 193"/>
                <a:gd name="T99" fmla="*/ 168 h 16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3" h="168">
                  <a:moveTo>
                    <a:pt x="119" y="39"/>
                  </a:moveTo>
                  <a:cubicBezTo>
                    <a:pt x="118" y="41"/>
                    <a:pt x="117" y="44"/>
                    <a:pt x="116" y="46"/>
                  </a:cubicBezTo>
                  <a:cubicBezTo>
                    <a:pt x="115" y="48"/>
                    <a:pt x="113" y="50"/>
                    <a:pt x="112" y="52"/>
                  </a:cubicBezTo>
                  <a:cubicBezTo>
                    <a:pt x="112" y="55"/>
                    <a:pt x="112" y="57"/>
                    <a:pt x="112" y="60"/>
                  </a:cubicBezTo>
                  <a:cubicBezTo>
                    <a:pt x="113" y="61"/>
                    <a:pt x="114" y="62"/>
                    <a:pt x="115" y="62"/>
                  </a:cubicBezTo>
                  <a:cubicBezTo>
                    <a:pt x="117" y="62"/>
                    <a:pt x="118" y="60"/>
                    <a:pt x="120" y="60"/>
                  </a:cubicBezTo>
                  <a:cubicBezTo>
                    <a:pt x="122" y="60"/>
                    <a:pt x="124" y="60"/>
                    <a:pt x="126" y="60"/>
                  </a:cubicBezTo>
                  <a:cubicBezTo>
                    <a:pt x="124" y="63"/>
                    <a:pt x="120" y="66"/>
                    <a:pt x="121" y="69"/>
                  </a:cubicBezTo>
                  <a:cubicBezTo>
                    <a:pt x="122" y="73"/>
                    <a:pt x="127" y="74"/>
                    <a:pt x="129" y="77"/>
                  </a:cubicBezTo>
                  <a:cubicBezTo>
                    <a:pt x="130" y="78"/>
                    <a:pt x="130" y="80"/>
                    <a:pt x="131" y="82"/>
                  </a:cubicBezTo>
                  <a:cubicBezTo>
                    <a:pt x="133" y="84"/>
                    <a:pt x="134" y="87"/>
                    <a:pt x="137" y="88"/>
                  </a:cubicBezTo>
                  <a:lnTo>
                    <a:pt x="178" y="104"/>
                  </a:lnTo>
                  <a:cubicBezTo>
                    <a:pt x="182" y="105"/>
                    <a:pt x="193" y="99"/>
                    <a:pt x="190" y="102"/>
                  </a:cubicBezTo>
                  <a:lnTo>
                    <a:pt x="153" y="147"/>
                  </a:lnTo>
                  <a:cubicBezTo>
                    <a:pt x="150" y="151"/>
                    <a:pt x="143" y="147"/>
                    <a:pt x="139" y="148"/>
                  </a:cubicBezTo>
                  <a:cubicBezTo>
                    <a:pt x="134" y="149"/>
                    <a:pt x="130" y="152"/>
                    <a:pt x="125" y="154"/>
                  </a:cubicBezTo>
                  <a:cubicBezTo>
                    <a:pt x="121" y="156"/>
                    <a:pt x="116" y="160"/>
                    <a:pt x="112" y="162"/>
                  </a:cubicBezTo>
                  <a:cubicBezTo>
                    <a:pt x="111" y="162"/>
                    <a:pt x="108" y="163"/>
                    <a:pt x="107" y="162"/>
                  </a:cubicBezTo>
                  <a:cubicBezTo>
                    <a:pt x="104" y="161"/>
                    <a:pt x="104" y="156"/>
                    <a:pt x="101" y="156"/>
                  </a:cubicBezTo>
                  <a:cubicBezTo>
                    <a:pt x="96" y="156"/>
                    <a:pt x="93" y="159"/>
                    <a:pt x="89" y="162"/>
                  </a:cubicBezTo>
                  <a:cubicBezTo>
                    <a:pt x="88" y="163"/>
                    <a:pt x="89" y="168"/>
                    <a:pt x="87" y="168"/>
                  </a:cubicBezTo>
                  <a:lnTo>
                    <a:pt x="69" y="167"/>
                  </a:lnTo>
                  <a:cubicBezTo>
                    <a:pt x="63" y="166"/>
                    <a:pt x="60" y="158"/>
                    <a:pt x="55" y="155"/>
                  </a:cubicBezTo>
                  <a:cubicBezTo>
                    <a:pt x="52" y="154"/>
                    <a:pt x="49" y="155"/>
                    <a:pt x="47" y="154"/>
                  </a:cubicBezTo>
                  <a:cubicBezTo>
                    <a:pt x="44" y="154"/>
                    <a:pt x="41" y="154"/>
                    <a:pt x="40" y="152"/>
                  </a:cubicBezTo>
                  <a:cubicBezTo>
                    <a:pt x="38" y="149"/>
                    <a:pt x="41" y="145"/>
                    <a:pt x="39" y="142"/>
                  </a:cubicBezTo>
                  <a:cubicBezTo>
                    <a:pt x="38" y="140"/>
                    <a:pt x="34" y="141"/>
                    <a:pt x="32" y="140"/>
                  </a:cubicBezTo>
                  <a:cubicBezTo>
                    <a:pt x="31" y="138"/>
                    <a:pt x="29" y="137"/>
                    <a:pt x="29" y="135"/>
                  </a:cubicBezTo>
                  <a:cubicBezTo>
                    <a:pt x="27" y="132"/>
                    <a:pt x="28" y="128"/>
                    <a:pt x="26" y="125"/>
                  </a:cubicBezTo>
                  <a:cubicBezTo>
                    <a:pt x="25" y="122"/>
                    <a:pt x="22" y="120"/>
                    <a:pt x="20" y="117"/>
                  </a:cubicBezTo>
                  <a:cubicBezTo>
                    <a:pt x="17" y="114"/>
                    <a:pt x="16" y="109"/>
                    <a:pt x="12" y="107"/>
                  </a:cubicBezTo>
                  <a:cubicBezTo>
                    <a:pt x="9" y="105"/>
                    <a:pt x="5" y="108"/>
                    <a:pt x="2" y="106"/>
                  </a:cubicBezTo>
                  <a:cubicBezTo>
                    <a:pt x="0" y="104"/>
                    <a:pt x="1" y="100"/>
                    <a:pt x="3" y="98"/>
                  </a:cubicBezTo>
                  <a:cubicBezTo>
                    <a:pt x="5" y="96"/>
                    <a:pt x="9" y="98"/>
                    <a:pt x="11" y="97"/>
                  </a:cubicBezTo>
                  <a:cubicBezTo>
                    <a:pt x="13" y="97"/>
                    <a:pt x="16" y="97"/>
                    <a:pt x="16" y="96"/>
                  </a:cubicBezTo>
                  <a:cubicBezTo>
                    <a:pt x="18" y="92"/>
                    <a:pt x="15" y="87"/>
                    <a:pt x="16" y="83"/>
                  </a:cubicBezTo>
                  <a:cubicBezTo>
                    <a:pt x="16" y="79"/>
                    <a:pt x="18" y="75"/>
                    <a:pt x="18" y="71"/>
                  </a:cubicBezTo>
                  <a:cubicBezTo>
                    <a:pt x="18" y="70"/>
                    <a:pt x="16" y="69"/>
                    <a:pt x="16" y="67"/>
                  </a:cubicBezTo>
                  <a:cubicBezTo>
                    <a:pt x="16" y="65"/>
                    <a:pt x="17" y="64"/>
                    <a:pt x="19" y="63"/>
                  </a:cubicBezTo>
                  <a:cubicBezTo>
                    <a:pt x="20" y="63"/>
                    <a:pt x="21" y="64"/>
                    <a:pt x="23" y="64"/>
                  </a:cubicBezTo>
                  <a:cubicBezTo>
                    <a:pt x="24" y="64"/>
                    <a:pt x="26" y="65"/>
                    <a:pt x="26" y="64"/>
                  </a:cubicBezTo>
                  <a:cubicBezTo>
                    <a:pt x="27" y="58"/>
                    <a:pt x="25" y="52"/>
                    <a:pt x="27" y="46"/>
                  </a:cubicBezTo>
                  <a:cubicBezTo>
                    <a:pt x="27" y="44"/>
                    <a:pt x="30" y="44"/>
                    <a:pt x="31" y="43"/>
                  </a:cubicBezTo>
                  <a:cubicBezTo>
                    <a:pt x="32" y="40"/>
                    <a:pt x="32" y="36"/>
                    <a:pt x="34" y="34"/>
                  </a:cubicBezTo>
                  <a:cubicBezTo>
                    <a:pt x="36" y="32"/>
                    <a:pt x="39" y="33"/>
                    <a:pt x="41" y="32"/>
                  </a:cubicBezTo>
                  <a:cubicBezTo>
                    <a:pt x="42" y="31"/>
                    <a:pt x="40" y="30"/>
                    <a:pt x="41" y="29"/>
                  </a:cubicBezTo>
                  <a:cubicBezTo>
                    <a:pt x="42" y="26"/>
                    <a:pt x="44" y="24"/>
                    <a:pt x="44" y="22"/>
                  </a:cubicBezTo>
                  <a:cubicBezTo>
                    <a:pt x="45" y="20"/>
                    <a:pt x="43" y="18"/>
                    <a:pt x="44" y="16"/>
                  </a:cubicBezTo>
                  <a:cubicBezTo>
                    <a:pt x="44" y="14"/>
                    <a:pt x="46" y="13"/>
                    <a:pt x="47" y="12"/>
                  </a:cubicBezTo>
                  <a:cubicBezTo>
                    <a:pt x="48" y="12"/>
                    <a:pt x="50" y="12"/>
                    <a:pt x="52" y="12"/>
                  </a:cubicBezTo>
                  <a:cubicBezTo>
                    <a:pt x="53" y="12"/>
                    <a:pt x="54" y="9"/>
                    <a:pt x="55" y="9"/>
                  </a:cubicBezTo>
                  <a:cubicBezTo>
                    <a:pt x="57" y="9"/>
                    <a:pt x="58" y="15"/>
                    <a:pt x="59" y="13"/>
                  </a:cubicBezTo>
                  <a:cubicBezTo>
                    <a:pt x="62" y="11"/>
                    <a:pt x="60" y="5"/>
                    <a:pt x="62" y="2"/>
                  </a:cubicBezTo>
                  <a:cubicBezTo>
                    <a:pt x="63" y="0"/>
                    <a:pt x="64" y="5"/>
                    <a:pt x="66" y="6"/>
                  </a:cubicBezTo>
                  <a:cubicBezTo>
                    <a:pt x="67" y="7"/>
                    <a:pt x="68" y="8"/>
                    <a:pt x="69" y="9"/>
                  </a:cubicBezTo>
                  <a:cubicBezTo>
                    <a:pt x="71" y="9"/>
                    <a:pt x="73" y="8"/>
                    <a:pt x="75" y="8"/>
                  </a:cubicBezTo>
                  <a:cubicBezTo>
                    <a:pt x="76" y="8"/>
                    <a:pt x="77" y="6"/>
                    <a:pt x="78" y="6"/>
                  </a:cubicBezTo>
                  <a:cubicBezTo>
                    <a:pt x="79" y="6"/>
                    <a:pt x="80" y="8"/>
                    <a:pt x="82" y="9"/>
                  </a:cubicBezTo>
                  <a:cubicBezTo>
                    <a:pt x="86" y="10"/>
                    <a:pt x="89" y="9"/>
                    <a:pt x="93" y="10"/>
                  </a:cubicBezTo>
                  <a:cubicBezTo>
                    <a:pt x="95" y="11"/>
                    <a:pt x="98" y="13"/>
                    <a:pt x="100" y="15"/>
                  </a:cubicBezTo>
                  <a:cubicBezTo>
                    <a:pt x="102" y="17"/>
                    <a:pt x="102" y="20"/>
                    <a:pt x="104" y="22"/>
                  </a:cubicBezTo>
                  <a:cubicBezTo>
                    <a:pt x="107" y="25"/>
                    <a:pt x="110" y="27"/>
                    <a:pt x="113" y="30"/>
                  </a:cubicBezTo>
                  <a:cubicBezTo>
                    <a:pt x="114" y="31"/>
                    <a:pt x="114" y="33"/>
                    <a:pt x="115" y="35"/>
                  </a:cubicBezTo>
                  <a:cubicBezTo>
                    <a:pt x="116" y="36"/>
                    <a:pt x="118" y="38"/>
                    <a:pt x="119" y="3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6" name="Freeform 2577"/>
            <p:cNvSpPr>
              <a:spLocks noChangeAspect="1"/>
            </p:cNvSpPr>
            <p:nvPr/>
          </p:nvSpPr>
          <p:spPr bwMode="auto">
            <a:xfrm>
              <a:off x="21603573" y="11132467"/>
              <a:ext cx="174062" cy="189309"/>
            </a:xfrm>
            <a:custGeom>
              <a:avLst/>
              <a:gdLst>
                <a:gd name="T0" fmla="*/ 17 w 22"/>
                <a:gd name="T1" fmla="*/ 29 h 26"/>
                <a:gd name="T2" fmla="*/ 9 w 22"/>
                <a:gd name="T3" fmla="*/ 29 h 26"/>
                <a:gd name="T4" fmla="*/ 4 w 22"/>
                <a:gd name="T5" fmla="*/ 31 h 26"/>
                <a:gd name="T6" fmla="*/ 0 w 22"/>
                <a:gd name="T7" fmla="*/ 29 h 26"/>
                <a:gd name="T8" fmla="*/ 0 w 22"/>
                <a:gd name="T9" fmla="*/ 19 h 26"/>
                <a:gd name="T10" fmla="*/ 5 w 22"/>
                <a:gd name="T11" fmla="*/ 12 h 26"/>
                <a:gd name="T12" fmla="*/ 8 w 22"/>
                <a:gd name="T13" fmla="*/ 4 h 26"/>
                <a:gd name="T14" fmla="*/ 14 w 22"/>
                <a:gd name="T15" fmla="*/ 5 h 26"/>
                <a:gd name="T16" fmla="*/ 17 w 22"/>
                <a:gd name="T17" fmla="*/ 1 h 26"/>
                <a:gd name="T18" fmla="*/ 20 w 22"/>
                <a:gd name="T19" fmla="*/ 1 h 26"/>
                <a:gd name="T20" fmla="*/ 22 w 22"/>
                <a:gd name="T21" fmla="*/ 6 h 26"/>
                <a:gd name="T22" fmla="*/ 25 w 22"/>
                <a:gd name="T23" fmla="*/ 12 h 26"/>
                <a:gd name="T24" fmla="*/ 18 w 22"/>
                <a:gd name="T25" fmla="*/ 16 h 26"/>
                <a:gd name="T26" fmla="*/ 9 w 22"/>
                <a:gd name="T27" fmla="*/ 23 h 26"/>
                <a:gd name="T28" fmla="*/ 18 w 22"/>
                <a:gd name="T29" fmla="*/ 21 h 26"/>
                <a:gd name="T30" fmla="*/ 24 w 22"/>
                <a:gd name="T31" fmla="*/ 24 h 26"/>
                <a:gd name="T32" fmla="*/ 20 w 22"/>
                <a:gd name="T33" fmla="*/ 26 h 26"/>
                <a:gd name="T34" fmla="*/ 17 w 22"/>
                <a:gd name="T35" fmla="*/ 29 h 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2"/>
                <a:gd name="T55" fmla="*/ 0 h 26"/>
                <a:gd name="T56" fmla="*/ 22 w 22"/>
                <a:gd name="T57" fmla="*/ 26 h 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2" h="26">
                  <a:moveTo>
                    <a:pt x="14" y="24"/>
                  </a:moveTo>
                  <a:cubicBezTo>
                    <a:pt x="12" y="24"/>
                    <a:pt x="10" y="24"/>
                    <a:pt x="8" y="24"/>
                  </a:cubicBezTo>
                  <a:cubicBezTo>
                    <a:pt x="6" y="24"/>
                    <a:pt x="5" y="26"/>
                    <a:pt x="3" y="26"/>
                  </a:cubicBezTo>
                  <a:cubicBezTo>
                    <a:pt x="2" y="26"/>
                    <a:pt x="1" y="25"/>
                    <a:pt x="0" y="24"/>
                  </a:cubicBezTo>
                  <a:cubicBezTo>
                    <a:pt x="0" y="21"/>
                    <a:pt x="0" y="19"/>
                    <a:pt x="0" y="16"/>
                  </a:cubicBezTo>
                  <a:cubicBezTo>
                    <a:pt x="1" y="14"/>
                    <a:pt x="3" y="12"/>
                    <a:pt x="4" y="10"/>
                  </a:cubicBezTo>
                  <a:cubicBezTo>
                    <a:pt x="5" y="8"/>
                    <a:pt x="6" y="5"/>
                    <a:pt x="7" y="3"/>
                  </a:cubicBezTo>
                  <a:cubicBezTo>
                    <a:pt x="9" y="3"/>
                    <a:pt x="10" y="5"/>
                    <a:pt x="12" y="4"/>
                  </a:cubicBezTo>
                  <a:cubicBezTo>
                    <a:pt x="13" y="4"/>
                    <a:pt x="13" y="2"/>
                    <a:pt x="14" y="1"/>
                  </a:cubicBezTo>
                  <a:cubicBezTo>
                    <a:pt x="14" y="0"/>
                    <a:pt x="16" y="1"/>
                    <a:pt x="17" y="1"/>
                  </a:cubicBezTo>
                  <a:cubicBezTo>
                    <a:pt x="18" y="2"/>
                    <a:pt x="18" y="4"/>
                    <a:pt x="19" y="5"/>
                  </a:cubicBezTo>
                  <a:cubicBezTo>
                    <a:pt x="20" y="6"/>
                    <a:pt x="22" y="8"/>
                    <a:pt x="21" y="10"/>
                  </a:cubicBezTo>
                  <a:cubicBezTo>
                    <a:pt x="20" y="12"/>
                    <a:pt x="17" y="12"/>
                    <a:pt x="15" y="13"/>
                  </a:cubicBezTo>
                  <a:cubicBezTo>
                    <a:pt x="12" y="15"/>
                    <a:pt x="8" y="16"/>
                    <a:pt x="8" y="19"/>
                  </a:cubicBezTo>
                  <a:cubicBezTo>
                    <a:pt x="8" y="21"/>
                    <a:pt x="12" y="18"/>
                    <a:pt x="15" y="18"/>
                  </a:cubicBezTo>
                  <a:cubicBezTo>
                    <a:pt x="16" y="19"/>
                    <a:pt x="18" y="19"/>
                    <a:pt x="20" y="20"/>
                  </a:cubicBezTo>
                  <a:cubicBezTo>
                    <a:pt x="19" y="21"/>
                    <a:pt x="18" y="21"/>
                    <a:pt x="17" y="22"/>
                  </a:cubicBezTo>
                  <a:cubicBezTo>
                    <a:pt x="16" y="23"/>
                    <a:pt x="15" y="24"/>
                    <a:pt x="14" y="2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7" name="Freeform 2578"/>
            <p:cNvSpPr>
              <a:spLocks noChangeAspect="1"/>
            </p:cNvSpPr>
            <p:nvPr/>
          </p:nvSpPr>
          <p:spPr bwMode="auto">
            <a:xfrm>
              <a:off x="21047917" y="10570649"/>
              <a:ext cx="689548" cy="598452"/>
            </a:xfrm>
            <a:custGeom>
              <a:avLst/>
              <a:gdLst>
                <a:gd name="T0" fmla="*/ 103 w 86"/>
                <a:gd name="T1" fmla="*/ 93 h 82"/>
                <a:gd name="T2" fmla="*/ 98 w 86"/>
                <a:gd name="T3" fmla="*/ 88 h 82"/>
                <a:gd name="T4" fmla="*/ 92 w 86"/>
                <a:gd name="T5" fmla="*/ 81 h 82"/>
                <a:gd name="T6" fmla="*/ 90 w 86"/>
                <a:gd name="T7" fmla="*/ 78 h 82"/>
                <a:gd name="T8" fmla="*/ 80 w 86"/>
                <a:gd name="T9" fmla="*/ 69 h 82"/>
                <a:gd name="T10" fmla="*/ 73 w 86"/>
                <a:gd name="T11" fmla="*/ 60 h 82"/>
                <a:gd name="T12" fmla="*/ 67 w 86"/>
                <a:gd name="T13" fmla="*/ 56 h 82"/>
                <a:gd name="T14" fmla="*/ 65 w 86"/>
                <a:gd name="T15" fmla="*/ 53 h 82"/>
                <a:gd name="T16" fmla="*/ 60 w 86"/>
                <a:gd name="T17" fmla="*/ 53 h 82"/>
                <a:gd name="T18" fmla="*/ 55 w 86"/>
                <a:gd name="T19" fmla="*/ 50 h 82"/>
                <a:gd name="T20" fmla="*/ 52 w 86"/>
                <a:gd name="T21" fmla="*/ 44 h 82"/>
                <a:gd name="T22" fmla="*/ 48 w 86"/>
                <a:gd name="T23" fmla="*/ 48 h 82"/>
                <a:gd name="T24" fmla="*/ 44 w 86"/>
                <a:gd name="T25" fmla="*/ 39 h 82"/>
                <a:gd name="T26" fmla="*/ 42 w 86"/>
                <a:gd name="T27" fmla="*/ 30 h 82"/>
                <a:gd name="T28" fmla="*/ 38 w 86"/>
                <a:gd name="T29" fmla="*/ 17 h 82"/>
                <a:gd name="T30" fmla="*/ 34 w 86"/>
                <a:gd name="T31" fmla="*/ 0 h 82"/>
                <a:gd name="T32" fmla="*/ 26 w 86"/>
                <a:gd name="T33" fmla="*/ 4 h 82"/>
                <a:gd name="T34" fmla="*/ 22 w 86"/>
                <a:gd name="T35" fmla="*/ 7 h 82"/>
                <a:gd name="T36" fmla="*/ 17 w 86"/>
                <a:gd name="T37" fmla="*/ 5 h 82"/>
                <a:gd name="T38" fmla="*/ 14 w 86"/>
                <a:gd name="T39" fmla="*/ 12 h 82"/>
                <a:gd name="T40" fmla="*/ 8 w 86"/>
                <a:gd name="T41" fmla="*/ 12 h 82"/>
                <a:gd name="T42" fmla="*/ 7 w 86"/>
                <a:gd name="T43" fmla="*/ 18 h 82"/>
                <a:gd name="T44" fmla="*/ 5 w 86"/>
                <a:gd name="T45" fmla="*/ 23 h 82"/>
                <a:gd name="T46" fmla="*/ 8 w 86"/>
                <a:gd name="T47" fmla="*/ 27 h 82"/>
                <a:gd name="T48" fmla="*/ 5 w 86"/>
                <a:gd name="T49" fmla="*/ 38 h 82"/>
                <a:gd name="T50" fmla="*/ 1 w 86"/>
                <a:gd name="T51" fmla="*/ 45 h 82"/>
                <a:gd name="T52" fmla="*/ 2 w 86"/>
                <a:gd name="T53" fmla="*/ 57 h 82"/>
                <a:gd name="T54" fmla="*/ 5 w 86"/>
                <a:gd name="T55" fmla="*/ 63 h 82"/>
                <a:gd name="T56" fmla="*/ 11 w 86"/>
                <a:gd name="T57" fmla="*/ 63 h 82"/>
                <a:gd name="T58" fmla="*/ 14 w 86"/>
                <a:gd name="T59" fmla="*/ 60 h 82"/>
                <a:gd name="T60" fmla="*/ 19 w 86"/>
                <a:gd name="T61" fmla="*/ 65 h 82"/>
                <a:gd name="T62" fmla="*/ 23 w 86"/>
                <a:gd name="T63" fmla="*/ 51 h 82"/>
                <a:gd name="T64" fmla="*/ 28 w 86"/>
                <a:gd name="T65" fmla="*/ 56 h 82"/>
                <a:gd name="T66" fmla="*/ 31 w 86"/>
                <a:gd name="T67" fmla="*/ 60 h 82"/>
                <a:gd name="T68" fmla="*/ 38 w 86"/>
                <a:gd name="T69" fmla="*/ 59 h 82"/>
                <a:gd name="T70" fmla="*/ 42 w 86"/>
                <a:gd name="T71" fmla="*/ 56 h 82"/>
                <a:gd name="T72" fmla="*/ 47 w 86"/>
                <a:gd name="T73" fmla="*/ 60 h 82"/>
                <a:gd name="T74" fmla="*/ 60 w 86"/>
                <a:gd name="T75" fmla="*/ 61 h 82"/>
                <a:gd name="T76" fmla="*/ 68 w 86"/>
                <a:gd name="T77" fmla="*/ 67 h 82"/>
                <a:gd name="T78" fmla="*/ 73 w 86"/>
                <a:gd name="T79" fmla="*/ 75 h 82"/>
                <a:gd name="T80" fmla="*/ 84 w 86"/>
                <a:gd name="T81" fmla="*/ 85 h 82"/>
                <a:gd name="T82" fmla="*/ 86 w 86"/>
                <a:gd name="T83" fmla="*/ 91 h 82"/>
                <a:gd name="T84" fmla="*/ 91 w 86"/>
                <a:gd name="T85" fmla="*/ 96 h 82"/>
                <a:gd name="T86" fmla="*/ 97 w 86"/>
                <a:gd name="T87" fmla="*/ 97 h 82"/>
                <a:gd name="T88" fmla="*/ 99 w 86"/>
                <a:gd name="T89" fmla="*/ 93 h 82"/>
                <a:gd name="T90" fmla="*/ 103 w 86"/>
                <a:gd name="T91" fmla="*/ 93 h 8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82"/>
                <a:gd name="T140" fmla="*/ 86 w 86"/>
                <a:gd name="T141" fmla="*/ 82 h 8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82">
                  <a:moveTo>
                    <a:pt x="86" y="78"/>
                  </a:moveTo>
                  <a:cubicBezTo>
                    <a:pt x="85" y="77"/>
                    <a:pt x="83" y="76"/>
                    <a:pt x="82" y="74"/>
                  </a:cubicBezTo>
                  <a:cubicBezTo>
                    <a:pt x="80" y="72"/>
                    <a:pt x="79" y="70"/>
                    <a:pt x="77" y="68"/>
                  </a:cubicBezTo>
                  <a:cubicBezTo>
                    <a:pt x="77" y="67"/>
                    <a:pt x="76" y="66"/>
                    <a:pt x="75" y="65"/>
                  </a:cubicBezTo>
                  <a:cubicBezTo>
                    <a:pt x="73" y="62"/>
                    <a:pt x="69" y="61"/>
                    <a:pt x="67" y="58"/>
                  </a:cubicBezTo>
                  <a:cubicBezTo>
                    <a:pt x="65" y="56"/>
                    <a:pt x="64" y="53"/>
                    <a:pt x="61" y="50"/>
                  </a:cubicBezTo>
                  <a:cubicBezTo>
                    <a:pt x="60" y="49"/>
                    <a:pt x="58" y="49"/>
                    <a:pt x="56" y="47"/>
                  </a:cubicBezTo>
                  <a:cubicBezTo>
                    <a:pt x="55" y="46"/>
                    <a:pt x="55" y="45"/>
                    <a:pt x="54" y="44"/>
                  </a:cubicBezTo>
                  <a:cubicBezTo>
                    <a:pt x="53" y="43"/>
                    <a:pt x="51" y="45"/>
                    <a:pt x="50" y="44"/>
                  </a:cubicBezTo>
                  <a:cubicBezTo>
                    <a:pt x="48" y="44"/>
                    <a:pt x="47" y="43"/>
                    <a:pt x="46" y="42"/>
                  </a:cubicBezTo>
                  <a:cubicBezTo>
                    <a:pt x="45" y="41"/>
                    <a:pt x="45" y="38"/>
                    <a:pt x="43" y="37"/>
                  </a:cubicBezTo>
                  <a:cubicBezTo>
                    <a:pt x="42" y="37"/>
                    <a:pt x="41" y="41"/>
                    <a:pt x="40" y="40"/>
                  </a:cubicBezTo>
                  <a:cubicBezTo>
                    <a:pt x="38" y="39"/>
                    <a:pt x="38" y="36"/>
                    <a:pt x="37" y="33"/>
                  </a:cubicBezTo>
                  <a:cubicBezTo>
                    <a:pt x="37" y="31"/>
                    <a:pt x="36" y="28"/>
                    <a:pt x="35" y="25"/>
                  </a:cubicBezTo>
                  <a:cubicBezTo>
                    <a:pt x="34" y="21"/>
                    <a:pt x="33" y="17"/>
                    <a:pt x="32" y="14"/>
                  </a:cubicBezTo>
                  <a:cubicBezTo>
                    <a:pt x="31" y="9"/>
                    <a:pt x="29" y="4"/>
                    <a:pt x="28" y="0"/>
                  </a:cubicBezTo>
                  <a:cubicBezTo>
                    <a:pt x="26" y="1"/>
                    <a:pt x="24" y="2"/>
                    <a:pt x="22" y="3"/>
                  </a:cubicBezTo>
                  <a:cubicBezTo>
                    <a:pt x="20" y="3"/>
                    <a:pt x="19" y="5"/>
                    <a:pt x="18" y="6"/>
                  </a:cubicBezTo>
                  <a:cubicBezTo>
                    <a:pt x="16" y="6"/>
                    <a:pt x="15" y="3"/>
                    <a:pt x="14" y="4"/>
                  </a:cubicBezTo>
                  <a:cubicBezTo>
                    <a:pt x="13" y="5"/>
                    <a:pt x="14" y="9"/>
                    <a:pt x="12" y="10"/>
                  </a:cubicBezTo>
                  <a:cubicBezTo>
                    <a:pt x="10" y="11"/>
                    <a:pt x="8" y="9"/>
                    <a:pt x="7" y="10"/>
                  </a:cubicBezTo>
                  <a:cubicBezTo>
                    <a:pt x="6" y="11"/>
                    <a:pt x="7" y="13"/>
                    <a:pt x="6" y="15"/>
                  </a:cubicBezTo>
                  <a:cubicBezTo>
                    <a:pt x="6" y="16"/>
                    <a:pt x="4" y="18"/>
                    <a:pt x="4" y="19"/>
                  </a:cubicBezTo>
                  <a:cubicBezTo>
                    <a:pt x="4" y="21"/>
                    <a:pt x="6" y="22"/>
                    <a:pt x="7" y="23"/>
                  </a:cubicBezTo>
                  <a:cubicBezTo>
                    <a:pt x="7" y="26"/>
                    <a:pt x="6" y="29"/>
                    <a:pt x="4" y="32"/>
                  </a:cubicBezTo>
                  <a:cubicBezTo>
                    <a:pt x="4" y="35"/>
                    <a:pt x="1" y="36"/>
                    <a:pt x="1" y="38"/>
                  </a:cubicBezTo>
                  <a:cubicBezTo>
                    <a:pt x="0" y="41"/>
                    <a:pt x="1" y="45"/>
                    <a:pt x="2" y="48"/>
                  </a:cubicBezTo>
                  <a:cubicBezTo>
                    <a:pt x="2" y="50"/>
                    <a:pt x="3" y="51"/>
                    <a:pt x="4" y="53"/>
                  </a:cubicBezTo>
                  <a:cubicBezTo>
                    <a:pt x="5" y="53"/>
                    <a:pt x="7" y="53"/>
                    <a:pt x="9" y="53"/>
                  </a:cubicBezTo>
                  <a:cubicBezTo>
                    <a:pt x="10" y="53"/>
                    <a:pt x="11" y="50"/>
                    <a:pt x="12" y="50"/>
                  </a:cubicBezTo>
                  <a:cubicBezTo>
                    <a:pt x="14" y="50"/>
                    <a:pt x="15" y="56"/>
                    <a:pt x="16" y="54"/>
                  </a:cubicBezTo>
                  <a:cubicBezTo>
                    <a:pt x="19" y="52"/>
                    <a:pt x="17" y="46"/>
                    <a:pt x="19" y="43"/>
                  </a:cubicBezTo>
                  <a:cubicBezTo>
                    <a:pt x="20" y="41"/>
                    <a:pt x="21" y="46"/>
                    <a:pt x="23" y="47"/>
                  </a:cubicBezTo>
                  <a:cubicBezTo>
                    <a:pt x="24" y="48"/>
                    <a:pt x="25" y="49"/>
                    <a:pt x="26" y="50"/>
                  </a:cubicBezTo>
                  <a:cubicBezTo>
                    <a:pt x="28" y="50"/>
                    <a:pt x="30" y="49"/>
                    <a:pt x="32" y="49"/>
                  </a:cubicBezTo>
                  <a:cubicBezTo>
                    <a:pt x="33" y="49"/>
                    <a:pt x="34" y="47"/>
                    <a:pt x="35" y="47"/>
                  </a:cubicBezTo>
                  <a:cubicBezTo>
                    <a:pt x="36" y="47"/>
                    <a:pt x="37" y="49"/>
                    <a:pt x="39" y="50"/>
                  </a:cubicBezTo>
                  <a:cubicBezTo>
                    <a:pt x="43" y="51"/>
                    <a:pt x="46" y="50"/>
                    <a:pt x="50" y="51"/>
                  </a:cubicBezTo>
                  <a:cubicBezTo>
                    <a:pt x="52" y="52"/>
                    <a:pt x="55" y="54"/>
                    <a:pt x="57" y="56"/>
                  </a:cubicBezTo>
                  <a:cubicBezTo>
                    <a:pt x="59" y="58"/>
                    <a:pt x="59" y="61"/>
                    <a:pt x="61" y="63"/>
                  </a:cubicBezTo>
                  <a:cubicBezTo>
                    <a:pt x="64" y="66"/>
                    <a:pt x="67" y="68"/>
                    <a:pt x="70" y="71"/>
                  </a:cubicBezTo>
                  <a:cubicBezTo>
                    <a:pt x="71" y="72"/>
                    <a:pt x="71" y="74"/>
                    <a:pt x="72" y="76"/>
                  </a:cubicBezTo>
                  <a:cubicBezTo>
                    <a:pt x="73" y="77"/>
                    <a:pt x="75" y="79"/>
                    <a:pt x="76" y="80"/>
                  </a:cubicBezTo>
                  <a:cubicBezTo>
                    <a:pt x="78" y="80"/>
                    <a:pt x="79" y="82"/>
                    <a:pt x="81" y="81"/>
                  </a:cubicBezTo>
                  <a:cubicBezTo>
                    <a:pt x="82" y="81"/>
                    <a:pt x="82" y="79"/>
                    <a:pt x="83" y="78"/>
                  </a:cubicBezTo>
                  <a:cubicBezTo>
                    <a:pt x="83" y="77"/>
                    <a:pt x="85" y="78"/>
                    <a:pt x="86" y="7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8" name="Freeform 2579"/>
            <p:cNvSpPr>
              <a:spLocks noChangeAspect="1"/>
            </p:cNvSpPr>
            <p:nvPr/>
          </p:nvSpPr>
          <p:spPr bwMode="auto">
            <a:xfrm>
              <a:off x="19575078" y="10002727"/>
              <a:ext cx="1700452" cy="2100695"/>
            </a:xfrm>
            <a:custGeom>
              <a:avLst/>
              <a:gdLst>
                <a:gd name="T0" fmla="*/ 223 w 211"/>
                <a:gd name="T1" fmla="*/ 150 h 286"/>
                <a:gd name="T2" fmla="*/ 225 w 211"/>
                <a:gd name="T3" fmla="*/ 131 h 286"/>
                <a:gd name="T4" fmla="*/ 225 w 211"/>
                <a:gd name="T5" fmla="*/ 115 h 286"/>
                <a:gd name="T6" fmla="*/ 229 w 211"/>
                <a:gd name="T7" fmla="*/ 105 h 286"/>
                <a:gd name="T8" fmla="*/ 237 w 211"/>
                <a:gd name="T9" fmla="*/ 97 h 286"/>
                <a:gd name="T10" fmla="*/ 247 w 211"/>
                <a:gd name="T11" fmla="*/ 96 h 286"/>
                <a:gd name="T12" fmla="*/ 244 w 211"/>
                <a:gd name="T13" fmla="*/ 87 h 286"/>
                <a:gd name="T14" fmla="*/ 237 w 211"/>
                <a:gd name="T15" fmla="*/ 77 h 286"/>
                <a:gd name="T16" fmla="*/ 230 w 211"/>
                <a:gd name="T17" fmla="*/ 52 h 286"/>
                <a:gd name="T18" fmla="*/ 225 w 211"/>
                <a:gd name="T19" fmla="*/ 26 h 286"/>
                <a:gd name="T20" fmla="*/ 215 w 211"/>
                <a:gd name="T21" fmla="*/ 6 h 286"/>
                <a:gd name="T22" fmla="*/ 206 w 211"/>
                <a:gd name="T23" fmla="*/ 0 h 286"/>
                <a:gd name="T24" fmla="*/ 193 w 211"/>
                <a:gd name="T25" fmla="*/ 7 h 286"/>
                <a:gd name="T26" fmla="*/ 184 w 211"/>
                <a:gd name="T27" fmla="*/ 16 h 286"/>
                <a:gd name="T28" fmla="*/ 176 w 211"/>
                <a:gd name="T29" fmla="*/ 26 h 286"/>
                <a:gd name="T30" fmla="*/ 46 w 211"/>
                <a:gd name="T31" fmla="*/ 19 h 286"/>
                <a:gd name="T32" fmla="*/ 31 w 211"/>
                <a:gd name="T33" fmla="*/ 58 h 286"/>
                <a:gd name="T34" fmla="*/ 30 w 211"/>
                <a:gd name="T35" fmla="*/ 130 h 286"/>
                <a:gd name="T36" fmla="*/ 17 w 211"/>
                <a:gd name="T37" fmla="*/ 134 h 286"/>
                <a:gd name="T38" fmla="*/ 12 w 211"/>
                <a:gd name="T39" fmla="*/ 148 h 286"/>
                <a:gd name="T40" fmla="*/ 12 w 211"/>
                <a:gd name="T41" fmla="*/ 159 h 286"/>
                <a:gd name="T42" fmla="*/ 7 w 211"/>
                <a:gd name="T43" fmla="*/ 173 h 286"/>
                <a:gd name="T44" fmla="*/ 1 w 211"/>
                <a:gd name="T45" fmla="*/ 186 h 286"/>
                <a:gd name="T46" fmla="*/ 11 w 211"/>
                <a:gd name="T47" fmla="*/ 196 h 286"/>
                <a:gd name="T48" fmla="*/ 11 w 211"/>
                <a:gd name="T49" fmla="*/ 202 h 286"/>
                <a:gd name="T50" fmla="*/ 16 w 211"/>
                <a:gd name="T51" fmla="*/ 214 h 286"/>
                <a:gd name="T52" fmla="*/ 30 w 211"/>
                <a:gd name="T53" fmla="*/ 235 h 286"/>
                <a:gd name="T54" fmla="*/ 25 w 211"/>
                <a:gd name="T55" fmla="*/ 248 h 286"/>
                <a:gd name="T56" fmla="*/ 39 w 211"/>
                <a:gd name="T57" fmla="*/ 254 h 286"/>
                <a:gd name="T58" fmla="*/ 49 w 211"/>
                <a:gd name="T59" fmla="*/ 262 h 286"/>
                <a:gd name="T60" fmla="*/ 55 w 211"/>
                <a:gd name="T61" fmla="*/ 268 h 286"/>
                <a:gd name="T62" fmla="*/ 60 w 211"/>
                <a:gd name="T63" fmla="*/ 281 h 286"/>
                <a:gd name="T64" fmla="*/ 75 w 211"/>
                <a:gd name="T65" fmla="*/ 291 h 286"/>
                <a:gd name="T66" fmla="*/ 79 w 211"/>
                <a:gd name="T67" fmla="*/ 299 h 286"/>
                <a:gd name="T68" fmla="*/ 88 w 211"/>
                <a:gd name="T69" fmla="*/ 310 h 286"/>
                <a:gd name="T70" fmla="*/ 94 w 211"/>
                <a:gd name="T71" fmla="*/ 324 h 286"/>
                <a:gd name="T72" fmla="*/ 107 w 211"/>
                <a:gd name="T73" fmla="*/ 325 h 286"/>
                <a:gd name="T74" fmla="*/ 119 w 211"/>
                <a:gd name="T75" fmla="*/ 321 h 286"/>
                <a:gd name="T76" fmla="*/ 134 w 211"/>
                <a:gd name="T77" fmla="*/ 340 h 286"/>
                <a:gd name="T78" fmla="*/ 141 w 211"/>
                <a:gd name="T79" fmla="*/ 340 h 286"/>
                <a:gd name="T80" fmla="*/ 155 w 211"/>
                <a:gd name="T81" fmla="*/ 337 h 286"/>
                <a:gd name="T82" fmla="*/ 164 w 211"/>
                <a:gd name="T83" fmla="*/ 339 h 286"/>
                <a:gd name="T84" fmla="*/ 176 w 211"/>
                <a:gd name="T85" fmla="*/ 338 h 286"/>
                <a:gd name="T86" fmla="*/ 188 w 211"/>
                <a:gd name="T87" fmla="*/ 331 h 286"/>
                <a:gd name="T88" fmla="*/ 203 w 211"/>
                <a:gd name="T89" fmla="*/ 304 h 286"/>
                <a:gd name="T90" fmla="*/ 193 w 211"/>
                <a:gd name="T91" fmla="*/ 283 h 286"/>
                <a:gd name="T92" fmla="*/ 171 w 211"/>
                <a:gd name="T93" fmla="*/ 269 h 286"/>
                <a:gd name="T94" fmla="*/ 182 w 211"/>
                <a:gd name="T95" fmla="*/ 259 h 286"/>
                <a:gd name="T96" fmla="*/ 188 w 211"/>
                <a:gd name="T97" fmla="*/ 242 h 286"/>
                <a:gd name="T98" fmla="*/ 188 w 211"/>
                <a:gd name="T99" fmla="*/ 223 h 286"/>
                <a:gd name="T100" fmla="*/ 196 w 211"/>
                <a:gd name="T101" fmla="*/ 219 h 286"/>
                <a:gd name="T102" fmla="*/ 201 w 211"/>
                <a:gd name="T103" fmla="*/ 197 h 286"/>
                <a:gd name="T104" fmla="*/ 209 w 211"/>
                <a:gd name="T105" fmla="*/ 183 h 286"/>
                <a:gd name="T106" fmla="*/ 218 w 211"/>
                <a:gd name="T107" fmla="*/ 177 h 286"/>
                <a:gd name="T108" fmla="*/ 221 w 211"/>
                <a:gd name="T109" fmla="*/ 161 h 28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11"/>
                <a:gd name="T166" fmla="*/ 0 h 286"/>
                <a:gd name="T167" fmla="*/ 211 w 211"/>
                <a:gd name="T168" fmla="*/ 286 h 28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11" h="286">
                  <a:moveTo>
                    <a:pt x="187" y="130"/>
                  </a:moveTo>
                  <a:cubicBezTo>
                    <a:pt x="186" y="128"/>
                    <a:pt x="185" y="127"/>
                    <a:pt x="185" y="125"/>
                  </a:cubicBezTo>
                  <a:cubicBezTo>
                    <a:pt x="184" y="122"/>
                    <a:pt x="183" y="118"/>
                    <a:pt x="184" y="115"/>
                  </a:cubicBezTo>
                  <a:cubicBezTo>
                    <a:pt x="184" y="113"/>
                    <a:pt x="187" y="112"/>
                    <a:pt x="187" y="109"/>
                  </a:cubicBezTo>
                  <a:cubicBezTo>
                    <a:pt x="189" y="106"/>
                    <a:pt x="190" y="103"/>
                    <a:pt x="190" y="100"/>
                  </a:cubicBezTo>
                  <a:cubicBezTo>
                    <a:pt x="189" y="99"/>
                    <a:pt x="187" y="98"/>
                    <a:pt x="187" y="96"/>
                  </a:cubicBezTo>
                  <a:cubicBezTo>
                    <a:pt x="187" y="95"/>
                    <a:pt x="189" y="93"/>
                    <a:pt x="189" y="92"/>
                  </a:cubicBezTo>
                  <a:cubicBezTo>
                    <a:pt x="190" y="90"/>
                    <a:pt x="189" y="88"/>
                    <a:pt x="190" y="87"/>
                  </a:cubicBezTo>
                  <a:cubicBezTo>
                    <a:pt x="191" y="86"/>
                    <a:pt x="193" y="88"/>
                    <a:pt x="195" y="87"/>
                  </a:cubicBezTo>
                  <a:cubicBezTo>
                    <a:pt x="197" y="86"/>
                    <a:pt x="196" y="82"/>
                    <a:pt x="197" y="81"/>
                  </a:cubicBezTo>
                  <a:cubicBezTo>
                    <a:pt x="198" y="80"/>
                    <a:pt x="199" y="83"/>
                    <a:pt x="201" y="83"/>
                  </a:cubicBezTo>
                  <a:cubicBezTo>
                    <a:pt x="202" y="82"/>
                    <a:pt x="203" y="80"/>
                    <a:pt x="205" y="80"/>
                  </a:cubicBezTo>
                  <a:cubicBezTo>
                    <a:pt x="207" y="79"/>
                    <a:pt x="209" y="78"/>
                    <a:pt x="211" y="77"/>
                  </a:cubicBezTo>
                  <a:cubicBezTo>
                    <a:pt x="208" y="75"/>
                    <a:pt x="205" y="74"/>
                    <a:pt x="203" y="72"/>
                  </a:cubicBezTo>
                  <a:cubicBezTo>
                    <a:pt x="203" y="71"/>
                    <a:pt x="204" y="69"/>
                    <a:pt x="203" y="69"/>
                  </a:cubicBezTo>
                  <a:cubicBezTo>
                    <a:pt x="202" y="67"/>
                    <a:pt x="198" y="66"/>
                    <a:pt x="197" y="64"/>
                  </a:cubicBezTo>
                  <a:cubicBezTo>
                    <a:pt x="195" y="62"/>
                    <a:pt x="193" y="60"/>
                    <a:pt x="192" y="57"/>
                  </a:cubicBezTo>
                  <a:cubicBezTo>
                    <a:pt x="191" y="52"/>
                    <a:pt x="191" y="47"/>
                    <a:pt x="191" y="43"/>
                  </a:cubicBezTo>
                  <a:cubicBezTo>
                    <a:pt x="191" y="38"/>
                    <a:pt x="192" y="34"/>
                    <a:pt x="191" y="30"/>
                  </a:cubicBezTo>
                  <a:cubicBezTo>
                    <a:pt x="191" y="27"/>
                    <a:pt x="187" y="25"/>
                    <a:pt x="187" y="22"/>
                  </a:cubicBezTo>
                  <a:cubicBezTo>
                    <a:pt x="186" y="19"/>
                    <a:pt x="189" y="17"/>
                    <a:pt x="188" y="15"/>
                  </a:cubicBezTo>
                  <a:cubicBezTo>
                    <a:pt x="186" y="11"/>
                    <a:pt x="183" y="8"/>
                    <a:pt x="179" y="5"/>
                  </a:cubicBezTo>
                  <a:cubicBezTo>
                    <a:pt x="178" y="5"/>
                    <a:pt x="176" y="6"/>
                    <a:pt x="175" y="5"/>
                  </a:cubicBezTo>
                  <a:cubicBezTo>
                    <a:pt x="174" y="4"/>
                    <a:pt x="173" y="2"/>
                    <a:pt x="171" y="0"/>
                  </a:cubicBezTo>
                  <a:cubicBezTo>
                    <a:pt x="170" y="2"/>
                    <a:pt x="168" y="4"/>
                    <a:pt x="166" y="6"/>
                  </a:cubicBezTo>
                  <a:cubicBezTo>
                    <a:pt x="164" y="7"/>
                    <a:pt x="162" y="5"/>
                    <a:pt x="160" y="6"/>
                  </a:cubicBezTo>
                  <a:cubicBezTo>
                    <a:pt x="159" y="7"/>
                    <a:pt x="159" y="9"/>
                    <a:pt x="158" y="11"/>
                  </a:cubicBezTo>
                  <a:cubicBezTo>
                    <a:pt x="156" y="12"/>
                    <a:pt x="154" y="11"/>
                    <a:pt x="153" y="13"/>
                  </a:cubicBezTo>
                  <a:cubicBezTo>
                    <a:pt x="152" y="15"/>
                    <a:pt x="153" y="17"/>
                    <a:pt x="152" y="19"/>
                  </a:cubicBezTo>
                  <a:cubicBezTo>
                    <a:pt x="151" y="21"/>
                    <a:pt x="148" y="23"/>
                    <a:pt x="146" y="22"/>
                  </a:cubicBezTo>
                  <a:cubicBezTo>
                    <a:pt x="144" y="21"/>
                    <a:pt x="145" y="16"/>
                    <a:pt x="142" y="16"/>
                  </a:cubicBezTo>
                  <a:cubicBezTo>
                    <a:pt x="107" y="14"/>
                    <a:pt x="73" y="16"/>
                    <a:pt x="38" y="16"/>
                  </a:cubicBezTo>
                  <a:lnTo>
                    <a:pt x="37" y="48"/>
                  </a:lnTo>
                  <a:lnTo>
                    <a:pt x="26" y="48"/>
                  </a:lnTo>
                  <a:lnTo>
                    <a:pt x="25" y="55"/>
                  </a:lnTo>
                  <a:cubicBezTo>
                    <a:pt x="25" y="73"/>
                    <a:pt x="27" y="91"/>
                    <a:pt x="25" y="108"/>
                  </a:cubicBezTo>
                  <a:cubicBezTo>
                    <a:pt x="25" y="110"/>
                    <a:pt x="21" y="107"/>
                    <a:pt x="19" y="108"/>
                  </a:cubicBezTo>
                  <a:cubicBezTo>
                    <a:pt x="17" y="108"/>
                    <a:pt x="15" y="109"/>
                    <a:pt x="14" y="111"/>
                  </a:cubicBezTo>
                  <a:cubicBezTo>
                    <a:pt x="13" y="112"/>
                    <a:pt x="16" y="114"/>
                    <a:pt x="15" y="116"/>
                  </a:cubicBezTo>
                  <a:cubicBezTo>
                    <a:pt x="14" y="119"/>
                    <a:pt x="12" y="121"/>
                    <a:pt x="10" y="123"/>
                  </a:cubicBezTo>
                  <a:cubicBezTo>
                    <a:pt x="9" y="124"/>
                    <a:pt x="6" y="125"/>
                    <a:pt x="7" y="126"/>
                  </a:cubicBezTo>
                  <a:cubicBezTo>
                    <a:pt x="7" y="128"/>
                    <a:pt x="11" y="130"/>
                    <a:pt x="10" y="132"/>
                  </a:cubicBezTo>
                  <a:cubicBezTo>
                    <a:pt x="10" y="134"/>
                    <a:pt x="5" y="133"/>
                    <a:pt x="5" y="135"/>
                  </a:cubicBezTo>
                  <a:cubicBezTo>
                    <a:pt x="4" y="138"/>
                    <a:pt x="7" y="141"/>
                    <a:pt x="6" y="144"/>
                  </a:cubicBezTo>
                  <a:cubicBezTo>
                    <a:pt x="6" y="147"/>
                    <a:pt x="2" y="148"/>
                    <a:pt x="1" y="150"/>
                  </a:cubicBezTo>
                  <a:cubicBezTo>
                    <a:pt x="0" y="151"/>
                    <a:pt x="0" y="154"/>
                    <a:pt x="1" y="155"/>
                  </a:cubicBezTo>
                  <a:cubicBezTo>
                    <a:pt x="3" y="156"/>
                    <a:pt x="6" y="152"/>
                    <a:pt x="8" y="153"/>
                  </a:cubicBezTo>
                  <a:cubicBezTo>
                    <a:pt x="10" y="156"/>
                    <a:pt x="8" y="160"/>
                    <a:pt x="9" y="163"/>
                  </a:cubicBezTo>
                  <a:cubicBezTo>
                    <a:pt x="10" y="164"/>
                    <a:pt x="12" y="163"/>
                    <a:pt x="12" y="164"/>
                  </a:cubicBezTo>
                  <a:cubicBezTo>
                    <a:pt x="12" y="165"/>
                    <a:pt x="9" y="166"/>
                    <a:pt x="9" y="168"/>
                  </a:cubicBezTo>
                  <a:cubicBezTo>
                    <a:pt x="10" y="171"/>
                    <a:pt x="13" y="172"/>
                    <a:pt x="14" y="174"/>
                  </a:cubicBezTo>
                  <a:cubicBezTo>
                    <a:pt x="15" y="175"/>
                    <a:pt x="14" y="177"/>
                    <a:pt x="13" y="178"/>
                  </a:cubicBezTo>
                  <a:cubicBezTo>
                    <a:pt x="15" y="180"/>
                    <a:pt x="18" y="182"/>
                    <a:pt x="19" y="184"/>
                  </a:cubicBezTo>
                  <a:cubicBezTo>
                    <a:pt x="22" y="187"/>
                    <a:pt x="24" y="191"/>
                    <a:pt x="25" y="195"/>
                  </a:cubicBezTo>
                  <a:cubicBezTo>
                    <a:pt x="26" y="197"/>
                    <a:pt x="25" y="200"/>
                    <a:pt x="25" y="202"/>
                  </a:cubicBezTo>
                  <a:cubicBezTo>
                    <a:pt x="24" y="204"/>
                    <a:pt x="21" y="205"/>
                    <a:pt x="21" y="206"/>
                  </a:cubicBezTo>
                  <a:cubicBezTo>
                    <a:pt x="21" y="208"/>
                    <a:pt x="23" y="210"/>
                    <a:pt x="25" y="211"/>
                  </a:cubicBezTo>
                  <a:cubicBezTo>
                    <a:pt x="27" y="212"/>
                    <a:pt x="30" y="209"/>
                    <a:pt x="32" y="211"/>
                  </a:cubicBezTo>
                  <a:cubicBezTo>
                    <a:pt x="34" y="212"/>
                    <a:pt x="30" y="214"/>
                    <a:pt x="31" y="216"/>
                  </a:cubicBezTo>
                  <a:cubicBezTo>
                    <a:pt x="34" y="218"/>
                    <a:pt x="38" y="216"/>
                    <a:pt x="41" y="218"/>
                  </a:cubicBezTo>
                  <a:cubicBezTo>
                    <a:pt x="42" y="219"/>
                    <a:pt x="41" y="222"/>
                    <a:pt x="42" y="223"/>
                  </a:cubicBezTo>
                  <a:cubicBezTo>
                    <a:pt x="43" y="224"/>
                    <a:pt x="45" y="222"/>
                    <a:pt x="46" y="223"/>
                  </a:cubicBezTo>
                  <a:cubicBezTo>
                    <a:pt x="47" y="224"/>
                    <a:pt x="45" y="227"/>
                    <a:pt x="45" y="228"/>
                  </a:cubicBezTo>
                  <a:cubicBezTo>
                    <a:pt x="46" y="230"/>
                    <a:pt x="48" y="232"/>
                    <a:pt x="50" y="234"/>
                  </a:cubicBezTo>
                  <a:cubicBezTo>
                    <a:pt x="52" y="235"/>
                    <a:pt x="54" y="233"/>
                    <a:pt x="55" y="234"/>
                  </a:cubicBezTo>
                  <a:cubicBezTo>
                    <a:pt x="57" y="238"/>
                    <a:pt x="61" y="240"/>
                    <a:pt x="62" y="242"/>
                  </a:cubicBezTo>
                  <a:cubicBezTo>
                    <a:pt x="63" y="243"/>
                    <a:pt x="59" y="243"/>
                    <a:pt x="59" y="244"/>
                  </a:cubicBezTo>
                  <a:cubicBezTo>
                    <a:pt x="61" y="247"/>
                    <a:pt x="64" y="247"/>
                    <a:pt x="66" y="249"/>
                  </a:cubicBezTo>
                  <a:cubicBezTo>
                    <a:pt x="67" y="249"/>
                    <a:pt x="69" y="250"/>
                    <a:pt x="70" y="251"/>
                  </a:cubicBezTo>
                  <a:cubicBezTo>
                    <a:pt x="71" y="253"/>
                    <a:pt x="73" y="255"/>
                    <a:pt x="73" y="258"/>
                  </a:cubicBezTo>
                  <a:cubicBezTo>
                    <a:pt x="73" y="260"/>
                    <a:pt x="72" y="262"/>
                    <a:pt x="72" y="265"/>
                  </a:cubicBezTo>
                  <a:cubicBezTo>
                    <a:pt x="74" y="266"/>
                    <a:pt x="76" y="268"/>
                    <a:pt x="78" y="269"/>
                  </a:cubicBezTo>
                  <a:cubicBezTo>
                    <a:pt x="80" y="270"/>
                    <a:pt x="83" y="272"/>
                    <a:pt x="85" y="272"/>
                  </a:cubicBezTo>
                  <a:cubicBezTo>
                    <a:pt x="87" y="272"/>
                    <a:pt x="88" y="270"/>
                    <a:pt x="89" y="270"/>
                  </a:cubicBezTo>
                  <a:cubicBezTo>
                    <a:pt x="91" y="269"/>
                    <a:pt x="93" y="270"/>
                    <a:pt x="95" y="270"/>
                  </a:cubicBezTo>
                  <a:cubicBezTo>
                    <a:pt x="97" y="269"/>
                    <a:pt x="97" y="267"/>
                    <a:pt x="99" y="267"/>
                  </a:cubicBezTo>
                  <a:cubicBezTo>
                    <a:pt x="102" y="269"/>
                    <a:pt x="105" y="273"/>
                    <a:pt x="107" y="277"/>
                  </a:cubicBezTo>
                  <a:cubicBezTo>
                    <a:pt x="109" y="278"/>
                    <a:pt x="109" y="281"/>
                    <a:pt x="111" y="283"/>
                  </a:cubicBezTo>
                  <a:cubicBezTo>
                    <a:pt x="112" y="284"/>
                    <a:pt x="113" y="285"/>
                    <a:pt x="114" y="286"/>
                  </a:cubicBezTo>
                  <a:cubicBezTo>
                    <a:pt x="115" y="285"/>
                    <a:pt x="115" y="283"/>
                    <a:pt x="117" y="283"/>
                  </a:cubicBezTo>
                  <a:cubicBezTo>
                    <a:pt x="119" y="282"/>
                    <a:pt x="122" y="283"/>
                    <a:pt x="124" y="283"/>
                  </a:cubicBezTo>
                  <a:cubicBezTo>
                    <a:pt x="126" y="282"/>
                    <a:pt x="127" y="279"/>
                    <a:pt x="129" y="280"/>
                  </a:cubicBezTo>
                  <a:cubicBezTo>
                    <a:pt x="131" y="280"/>
                    <a:pt x="130" y="284"/>
                    <a:pt x="132" y="284"/>
                  </a:cubicBezTo>
                  <a:cubicBezTo>
                    <a:pt x="133" y="285"/>
                    <a:pt x="134" y="282"/>
                    <a:pt x="136" y="282"/>
                  </a:cubicBezTo>
                  <a:cubicBezTo>
                    <a:pt x="138" y="280"/>
                    <a:pt x="140" y="279"/>
                    <a:pt x="143" y="279"/>
                  </a:cubicBezTo>
                  <a:cubicBezTo>
                    <a:pt x="144" y="279"/>
                    <a:pt x="145" y="281"/>
                    <a:pt x="146" y="281"/>
                  </a:cubicBezTo>
                  <a:cubicBezTo>
                    <a:pt x="148" y="281"/>
                    <a:pt x="150" y="282"/>
                    <a:pt x="151" y="281"/>
                  </a:cubicBezTo>
                  <a:cubicBezTo>
                    <a:pt x="154" y="280"/>
                    <a:pt x="155" y="277"/>
                    <a:pt x="156" y="275"/>
                  </a:cubicBezTo>
                  <a:lnTo>
                    <a:pt x="172" y="258"/>
                  </a:lnTo>
                  <a:cubicBezTo>
                    <a:pt x="171" y="256"/>
                    <a:pt x="169" y="255"/>
                    <a:pt x="169" y="253"/>
                  </a:cubicBezTo>
                  <a:cubicBezTo>
                    <a:pt x="167" y="250"/>
                    <a:pt x="168" y="246"/>
                    <a:pt x="166" y="243"/>
                  </a:cubicBezTo>
                  <a:cubicBezTo>
                    <a:pt x="165" y="240"/>
                    <a:pt x="162" y="238"/>
                    <a:pt x="160" y="235"/>
                  </a:cubicBezTo>
                  <a:cubicBezTo>
                    <a:pt x="157" y="232"/>
                    <a:pt x="156" y="227"/>
                    <a:pt x="152" y="225"/>
                  </a:cubicBezTo>
                  <a:cubicBezTo>
                    <a:pt x="149" y="223"/>
                    <a:pt x="145" y="226"/>
                    <a:pt x="142" y="224"/>
                  </a:cubicBezTo>
                  <a:cubicBezTo>
                    <a:pt x="140" y="222"/>
                    <a:pt x="141" y="218"/>
                    <a:pt x="143" y="216"/>
                  </a:cubicBezTo>
                  <a:cubicBezTo>
                    <a:pt x="145" y="214"/>
                    <a:pt x="149" y="216"/>
                    <a:pt x="151" y="215"/>
                  </a:cubicBezTo>
                  <a:cubicBezTo>
                    <a:pt x="153" y="215"/>
                    <a:pt x="156" y="215"/>
                    <a:pt x="156" y="214"/>
                  </a:cubicBezTo>
                  <a:cubicBezTo>
                    <a:pt x="158" y="210"/>
                    <a:pt x="155" y="205"/>
                    <a:pt x="156" y="201"/>
                  </a:cubicBezTo>
                  <a:cubicBezTo>
                    <a:pt x="156" y="197"/>
                    <a:pt x="158" y="193"/>
                    <a:pt x="158" y="189"/>
                  </a:cubicBezTo>
                  <a:cubicBezTo>
                    <a:pt x="158" y="188"/>
                    <a:pt x="156" y="187"/>
                    <a:pt x="156" y="185"/>
                  </a:cubicBezTo>
                  <a:cubicBezTo>
                    <a:pt x="156" y="183"/>
                    <a:pt x="157" y="182"/>
                    <a:pt x="159" y="181"/>
                  </a:cubicBezTo>
                  <a:cubicBezTo>
                    <a:pt x="160" y="181"/>
                    <a:pt x="161" y="182"/>
                    <a:pt x="163" y="182"/>
                  </a:cubicBezTo>
                  <a:cubicBezTo>
                    <a:pt x="164" y="182"/>
                    <a:pt x="166" y="183"/>
                    <a:pt x="166" y="182"/>
                  </a:cubicBezTo>
                  <a:cubicBezTo>
                    <a:pt x="167" y="176"/>
                    <a:pt x="165" y="170"/>
                    <a:pt x="167" y="164"/>
                  </a:cubicBezTo>
                  <a:cubicBezTo>
                    <a:pt x="167" y="162"/>
                    <a:pt x="170" y="162"/>
                    <a:pt x="171" y="161"/>
                  </a:cubicBezTo>
                  <a:cubicBezTo>
                    <a:pt x="172" y="158"/>
                    <a:pt x="172" y="154"/>
                    <a:pt x="174" y="152"/>
                  </a:cubicBezTo>
                  <a:cubicBezTo>
                    <a:pt x="176" y="150"/>
                    <a:pt x="179" y="151"/>
                    <a:pt x="181" y="150"/>
                  </a:cubicBezTo>
                  <a:cubicBezTo>
                    <a:pt x="182" y="149"/>
                    <a:pt x="180" y="148"/>
                    <a:pt x="181" y="147"/>
                  </a:cubicBezTo>
                  <a:cubicBezTo>
                    <a:pt x="182" y="144"/>
                    <a:pt x="184" y="142"/>
                    <a:pt x="184" y="140"/>
                  </a:cubicBezTo>
                  <a:cubicBezTo>
                    <a:pt x="185" y="138"/>
                    <a:pt x="183" y="136"/>
                    <a:pt x="184" y="134"/>
                  </a:cubicBezTo>
                  <a:cubicBezTo>
                    <a:pt x="184" y="132"/>
                    <a:pt x="186" y="131"/>
                    <a:pt x="187" y="13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09" name="Freeform 2580"/>
            <p:cNvSpPr>
              <a:spLocks noChangeAspect="1"/>
            </p:cNvSpPr>
            <p:nvPr/>
          </p:nvSpPr>
          <p:spPr bwMode="auto">
            <a:xfrm>
              <a:off x="18283012" y="8860778"/>
              <a:ext cx="1600031" cy="1544994"/>
            </a:xfrm>
            <a:custGeom>
              <a:avLst/>
              <a:gdLst>
                <a:gd name="T0" fmla="*/ 239 w 199"/>
                <a:gd name="T1" fmla="*/ 206 h 211"/>
                <a:gd name="T2" fmla="*/ 238 w 199"/>
                <a:gd name="T3" fmla="*/ 245 h 211"/>
                <a:gd name="T4" fmla="*/ 225 w 199"/>
                <a:gd name="T5" fmla="*/ 245 h 211"/>
                <a:gd name="T6" fmla="*/ 223 w 199"/>
                <a:gd name="T7" fmla="*/ 253 h 211"/>
                <a:gd name="T8" fmla="*/ 98 w 199"/>
                <a:gd name="T9" fmla="*/ 181 h 211"/>
                <a:gd name="T10" fmla="*/ 89 w 199"/>
                <a:gd name="T11" fmla="*/ 189 h 211"/>
                <a:gd name="T12" fmla="*/ 72 w 199"/>
                <a:gd name="T13" fmla="*/ 197 h 211"/>
                <a:gd name="T14" fmla="*/ 65 w 199"/>
                <a:gd name="T15" fmla="*/ 186 h 211"/>
                <a:gd name="T16" fmla="*/ 50 w 199"/>
                <a:gd name="T17" fmla="*/ 185 h 211"/>
                <a:gd name="T18" fmla="*/ 42 w 199"/>
                <a:gd name="T19" fmla="*/ 179 h 211"/>
                <a:gd name="T20" fmla="*/ 34 w 199"/>
                <a:gd name="T21" fmla="*/ 173 h 211"/>
                <a:gd name="T22" fmla="*/ 37 w 199"/>
                <a:gd name="T23" fmla="*/ 169 h 211"/>
                <a:gd name="T24" fmla="*/ 25 w 199"/>
                <a:gd name="T25" fmla="*/ 163 h 211"/>
                <a:gd name="T26" fmla="*/ 16 w 199"/>
                <a:gd name="T27" fmla="*/ 164 h 211"/>
                <a:gd name="T28" fmla="*/ 14 w 199"/>
                <a:gd name="T29" fmla="*/ 151 h 211"/>
                <a:gd name="T30" fmla="*/ 4 w 199"/>
                <a:gd name="T31" fmla="*/ 129 h 211"/>
                <a:gd name="T32" fmla="*/ 12 w 199"/>
                <a:gd name="T33" fmla="*/ 124 h 211"/>
                <a:gd name="T34" fmla="*/ 8 w 199"/>
                <a:gd name="T35" fmla="*/ 106 h 211"/>
                <a:gd name="T36" fmla="*/ 10 w 199"/>
                <a:gd name="T37" fmla="*/ 83 h 211"/>
                <a:gd name="T38" fmla="*/ 0 w 199"/>
                <a:gd name="T39" fmla="*/ 58 h 211"/>
                <a:gd name="T40" fmla="*/ 4 w 199"/>
                <a:gd name="T41" fmla="*/ 55 h 211"/>
                <a:gd name="T42" fmla="*/ 12 w 199"/>
                <a:gd name="T43" fmla="*/ 50 h 211"/>
                <a:gd name="T44" fmla="*/ 14 w 199"/>
                <a:gd name="T45" fmla="*/ 43 h 211"/>
                <a:gd name="T46" fmla="*/ 12 w 199"/>
                <a:gd name="T47" fmla="*/ 30 h 211"/>
                <a:gd name="T48" fmla="*/ 18 w 199"/>
                <a:gd name="T49" fmla="*/ 26 h 211"/>
                <a:gd name="T50" fmla="*/ 25 w 199"/>
                <a:gd name="T51" fmla="*/ 19 h 211"/>
                <a:gd name="T52" fmla="*/ 35 w 199"/>
                <a:gd name="T53" fmla="*/ 13 h 211"/>
                <a:gd name="T54" fmla="*/ 32 w 199"/>
                <a:gd name="T55" fmla="*/ 10 h 211"/>
                <a:gd name="T56" fmla="*/ 34 w 199"/>
                <a:gd name="T57" fmla="*/ 0 h 211"/>
                <a:gd name="T58" fmla="*/ 41 w 199"/>
                <a:gd name="T59" fmla="*/ 4 h 211"/>
                <a:gd name="T60" fmla="*/ 58 w 199"/>
                <a:gd name="T61" fmla="*/ 6 h 211"/>
                <a:gd name="T62" fmla="*/ 73 w 199"/>
                <a:gd name="T63" fmla="*/ 10 h 211"/>
                <a:gd name="T64" fmla="*/ 86 w 199"/>
                <a:gd name="T65" fmla="*/ 14 h 211"/>
                <a:gd name="T66" fmla="*/ 92 w 199"/>
                <a:gd name="T67" fmla="*/ 28 h 211"/>
                <a:gd name="T68" fmla="*/ 101 w 199"/>
                <a:gd name="T69" fmla="*/ 36 h 211"/>
                <a:gd name="T70" fmla="*/ 113 w 199"/>
                <a:gd name="T71" fmla="*/ 38 h 211"/>
                <a:gd name="T72" fmla="*/ 131 w 199"/>
                <a:gd name="T73" fmla="*/ 43 h 211"/>
                <a:gd name="T74" fmla="*/ 142 w 199"/>
                <a:gd name="T75" fmla="*/ 53 h 211"/>
                <a:gd name="T76" fmla="*/ 153 w 199"/>
                <a:gd name="T77" fmla="*/ 54 h 211"/>
                <a:gd name="T78" fmla="*/ 159 w 199"/>
                <a:gd name="T79" fmla="*/ 47 h 211"/>
                <a:gd name="T80" fmla="*/ 162 w 199"/>
                <a:gd name="T81" fmla="*/ 38 h 211"/>
                <a:gd name="T82" fmla="*/ 160 w 199"/>
                <a:gd name="T83" fmla="*/ 31 h 211"/>
                <a:gd name="T84" fmla="*/ 160 w 199"/>
                <a:gd name="T85" fmla="*/ 20 h 211"/>
                <a:gd name="T86" fmla="*/ 166 w 199"/>
                <a:gd name="T87" fmla="*/ 12 h 211"/>
                <a:gd name="T88" fmla="*/ 179 w 199"/>
                <a:gd name="T89" fmla="*/ 7 h 211"/>
                <a:gd name="T90" fmla="*/ 189 w 199"/>
                <a:gd name="T91" fmla="*/ 5 h 211"/>
                <a:gd name="T92" fmla="*/ 198 w 199"/>
                <a:gd name="T93" fmla="*/ 8 h 211"/>
                <a:gd name="T94" fmla="*/ 204 w 199"/>
                <a:gd name="T95" fmla="*/ 11 h 211"/>
                <a:gd name="T96" fmla="*/ 209 w 199"/>
                <a:gd name="T97" fmla="*/ 18 h 211"/>
                <a:gd name="T98" fmla="*/ 222 w 199"/>
                <a:gd name="T99" fmla="*/ 23 h 211"/>
                <a:gd name="T100" fmla="*/ 231 w 199"/>
                <a:gd name="T101" fmla="*/ 23 h 211"/>
                <a:gd name="T102" fmla="*/ 235 w 199"/>
                <a:gd name="T103" fmla="*/ 23 h 211"/>
                <a:gd name="T104" fmla="*/ 238 w 199"/>
                <a:gd name="T105" fmla="*/ 26 h 211"/>
                <a:gd name="T106" fmla="*/ 234 w 199"/>
                <a:gd name="T107" fmla="*/ 32 h 211"/>
                <a:gd name="T108" fmla="*/ 234 w 199"/>
                <a:gd name="T109" fmla="*/ 46 h 211"/>
                <a:gd name="T110" fmla="*/ 231 w 199"/>
                <a:gd name="T111" fmla="*/ 55 h 211"/>
                <a:gd name="T112" fmla="*/ 235 w 199"/>
                <a:gd name="T113" fmla="*/ 74 h 211"/>
                <a:gd name="T114" fmla="*/ 239 w 199"/>
                <a:gd name="T115" fmla="*/ 206 h 21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99"/>
                <a:gd name="T175" fmla="*/ 0 h 211"/>
                <a:gd name="T176" fmla="*/ 199 w 199"/>
                <a:gd name="T177" fmla="*/ 211 h 21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99" h="211">
                  <a:moveTo>
                    <a:pt x="199" y="172"/>
                  </a:moveTo>
                  <a:lnTo>
                    <a:pt x="198" y="204"/>
                  </a:lnTo>
                  <a:lnTo>
                    <a:pt x="187" y="204"/>
                  </a:lnTo>
                  <a:lnTo>
                    <a:pt x="186" y="211"/>
                  </a:lnTo>
                  <a:lnTo>
                    <a:pt x="82" y="151"/>
                  </a:lnTo>
                  <a:lnTo>
                    <a:pt x="74" y="158"/>
                  </a:lnTo>
                  <a:cubicBezTo>
                    <a:pt x="69" y="160"/>
                    <a:pt x="65" y="163"/>
                    <a:pt x="60" y="164"/>
                  </a:cubicBezTo>
                  <a:cubicBezTo>
                    <a:pt x="59" y="162"/>
                    <a:pt x="58" y="157"/>
                    <a:pt x="54" y="155"/>
                  </a:cubicBezTo>
                  <a:cubicBezTo>
                    <a:pt x="51" y="153"/>
                    <a:pt x="46" y="156"/>
                    <a:pt x="42" y="154"/>
                  </a:cubicBezTo>
                  <a:cubicBezTo>
                    <a:pt x="39" y="154"/>
                    <a:pt x="37" y="151"/>
                    <a:pt x="35" y="149"/>
                  </a:cubicBezTo>
                  <a:cubicBezTo>
                    <a:pt x="33" y="148"/>
                    <a:pt x="29" y="147"/>
                    <a:pt x="28" y="144"/>
                  </a:cubicBezTo>
                  <a:cubicBezTo>
                    <a:pt x="28" y="143"/>
                    <a:pt x="32" y="142"/>
                    <a:pt x="31" y="141"/>
                  </a:cubicBezTo>
                  <a:cubicBezTo>
                    <a:pt x="29" y="138"/>
                    <a:pt x="25" y="137"/>
                    <a:pt x="21" y="136"/>
                  </a:cubicBezTo>
                  <a:cubicBezTo>
                    <a:pt x="19" y="136"/>
                    <a:pt x="15" y="139"/>
                    <a:pt x="13" y="137"/>
                  </a:cubicBezTo>
                  <a:cubicBezTo>
                    <a:pt x="11" y="134"/>
                    <a:pt x="13" y="129"/>
                    <a:pt x="12" y="126"/>
                  </a:cubicBezTo>
                  <a:cubicBezTo>
                    <a:pt x="10" y="120"/>
                    <a:pt x="3" y="115"/>
                    <a:pt x="3" y="108"/>
                  </a:cubicBezTo>
                  <a:cubicBezTo>
                    <a:pt x="2" y="105"/>
                    <a:pt x="9" y="106"/>
                    <a:pt x="10" y="103"/>
                  </a:cubicBezTo>
                  <a:cubicBezTo>
                    <a:pt x="11" y="98"/>
                    <a:pt x="7" y="93"/>
                    <a:pt x="7" y="88"/>
                  </a:cubicBezTo>
                  <a:cubicBezTo>
                    <a:pt x="6" y="82"/>
                    <a:pt x="9" y="75"/>
                    <a:pt x="8" y="69"/>
                  </a:cubicBezTo>
                  <a:cubicBezTo>
                    <a:pt x="7" y="62"/>
                    <a:pt x="2" y="55"/>
                    <a:pt x="0" y="48"/>
                  </a:cubicBezTo>
                  <a:cubicBezTo>
                    <a:pt x="0" y="46"/>
                    <a:pt x="2" y="46"/>
                    <a:pt x="3" y="46"/>
                  </a:cubicBezTo>
                  <a:cubicBezTo>
                    <a:pt x="5" y="45"/>
                    <a:pt x="8" y="44"/>
                    <a:pt x="10" y="42"/>
                  </a:cubicBezTo>
                  <a:cubicBezTo>
                    <a:pt x="11" y="40"/>
                    <a:pt x="12" y="38"/>
                    <a:pt x="12" y="36"/>
                  </a:cubicBezTo>
                  <a:cubicBezTo>
                    <a:pt x="12" y="32"/>
                    <a:pt x="10" y="29"/>
                    <a:pt x="10" y="25"/>
                  </a:cubicBezTo>
                  <a:cubicBezTo>
                    <a:pt x="11" y="23"/>
                    <a:pt x="14" y="24"/>
                    <a:pt x="15" y="22"/>
                  </a:cubicBezTo>
                  <a:cubicBezTo>
                    <a:pt x="17" y="21"/>
                    <a:pt x="19" y="18"/>
                    <a:pt x="21" y="16"/>
                  </a:cubicBezTo>
                  <a:cubicBezTo>
                    <a:pt x="23" y="14"/>
                    <a:pt x="27" y="13"/>
                    <a:pt x="29" y="11"/>
                  </a:cubicBezTo>
                  <a:cubicBezTo>
                    <a:pt x="30" y="10"/>
                    <a:pt x="27" y="9"/>
                    <a:pt x="27" y="8"/>
                  </a:cubicBezTo>
                  <a:cubicBezTo>
                    <a:pt x="26" y="5"/>
                    <a:pt x="27" y="2"/>
                    <a:pt x="28" y="0"/>
                  </a:cubicBezTo>
                  <a:cubicBezTo>
                    <a:pt x="30" y="1"/>
                    <a:pt x="32" y="3"/>
                    <a:pt x="34" y="3"/>
                  </a:cubicBezTo>
                  <a:cubicBezTo>
                    <a:pt x="39" y="4"/>
                    <a:pt x="44" y="4"/>
                    <a:pt x="48" y="5"/>
                  </a:cubicBezTo>
                  <a:cubicBezTo>
                    <a:pt x="53" y="5"/>
                    <a:pt x="57" y="6"/>
                    <a:pt x="61" y="8"/>
                  </a:cubicBezTo>
                  <a:cubicBezTo>
                    <a:pt x="65" y="9"/>
                    <a:pt x="69" y="10"/>
                    <a:pt x="72" y="12"/>
                  </a:cubicBezTo>
                  <a:cubicBezTo>
                    <a:pt x="75" y="15"/>
                    <a:pt x="75" y="20"/>
                    <a:pt x="77" y="23"/>
                  </a:cubicBezTo>
                  <a:cubicBezTo>
                    <a:pt x="79" y="26"/>
                    <a:pt x="81" y="29"/>
                    <a:pt x="84" y="30"/>
                  </a:cubicBezTo>
                  <a:cubicBezTo>
                    <a:pt x="87" y="32"/>
                    <a:pt x="91" y="31"/>
                    <a:pt x="94" y="32"/>
                  </a:cubicBezTo>
                  <a:cubicBezTo>
                    <a:pt x="99" y="33"/>
                    <a:pt x="104" y="34"/>
                    <a:pt x="109" y="36"/>
                  </a:cubicBezTo>
                  <a:cubicBezTo>
                    <a:pt x="112" y="38"/>
                    <a:pt x="114" y="43"/>
                    <a:pt x="118" y="44"/>
                  </a:cubicBezTo>
                  <a:cubicBezTo>
                    <a:pt x="121" y="46"/>
                    <a:pt x="124" y="46"/>
                    <a:pt x="127" y="45"/>
                  </a:cubicBezTo>
                  <a:cubicBezTo>
                    <a:pt x="129" y="44"/>
                    <a:pt x="131" y="41"/>
                    <a:pt x="132" y="39"/>
                  </a:cubicBezTo>
                  <a:cubicBezTo>
                    <a:pt x="134" y="37"/>
                    <a:pt x="135" y="35"/>
                    <a:pt x="135" y="32"/>
                  </a:cubicBezTo>
                  <a:cubicBezTo>
                    <a:pt x="135" y="30"/>
                    <a:pt x="133" y="28"/>
                    <a:pt x="133" y="26"/>
                  </a:cubicBezTo>
                  <a:cubicBezTo>
                    <a:pt x="132" y="23"/>
                    <a:pt x="132" y="20"/>
                    <a:pt x="133" y="17"/>
                  </a:cubicBezTo>
                  <a:cubicBezTo>
                    <a:pt x="133" y="14"/>
                    <a:pt x="136" y="12"/>
                    <a:pt x="138" y="10"/>
                  </a:cubicBezTo>
                  <a:cubicBezTo>
                    <a:pt x="141" y="8"/>
                    <a:pt x="145" y="7"/>
                    <a:pt x="149" y="6"/>
                  </a:cubicBezTo>
                  <a:cubicBezTo>
                    <a:pt x="152" y="5"/>
                    <a:pt x="154" y="4"/>
                    <a:pt x="157" y="4"/>
                  </a:cubicBezTo>
                  <a:cubicBezTo>
                    <a:pt x="160" y="4"/>
                    <a:pt x="162" y="6"/>
                    <a:pt x="165" y="7"/>
                  </a:cubicBezTo>
                  <a:cubicBezTo>
                    <a:pt x="166" y="8"/>
                    <a:pt x="169" y="7"/>
                    <a:pt x="170" y="9"/>
                  </a:cubicBezTo>
                  <a:cubicBezTo>
                    <a:pt x="172" y="10"/>
                    <a:pt x="172" y="13"/>
                    <a:pt x="174" y="15"/>
                  </a:cubicBezTo>
                  <a:cubicBezTo>
                    <a:pt x="177" y="17"/>
                    <a:pt x="181" y="18"/>
                    <a:pt x="185" y="19"/>
                  </a:cubicBezTo>
                  <a:cubicBezTo>
                    <a:pt x="187" y="19"/>
                    <a:pt x="190" y="19"/>
                    <a:pt x="192" y="19"/>
                  </a:cubicBezTo>
                  <a:cubicBezTo>
                    <a:pt x="193" y="19"/>
                    <a:pt x="195" y="18"/>
                    <a:pt x="196" y="19"/>
                  </a:cubicBezTo>
                  <a:cubicBezTo>
                    <a:pt x="197" y="20"/>
                    <a:pt x="197" y="21"/>
                    <a:pt x="198" y="22"/>
                  </a:cubicBezTo>
                  <a:cubicBezTo>
                    <a:pt x="197" y="23"/>
                    <a:pt x="195" y="25"/>
                    <a:pt x="195" y="27"/>
                  </a:cubicBezTo>
                  <a:cubicBezTo>
                    <a:pt x="194" y="31"/>
                    <a:pt x="196" y="35"/>
                    <a:pt x="195" y="38"/>
                  </a:cubicBezTo>
                  <a:cubicBezTo>
                    <a:pt x="195" y="41"/>
                    <a:pt x="192" y="43"/>
                    <a:pt x="192" y="46"/>
                  </a:cubicBezTo>
                  <a:cubicBezTo>
                    <a:pt x="192" y="51"/>
                    <a:pt x="195" y="56"/>
                    <a:pt x="196" y="62"/>
                  </a:cubicBezTo>
                  <a:cubicBezTo>
                    <a:pt x="198" y="99"/>
                    <a:pt x="198" y="136"/>
                    <a:pt x="199" y="17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0" name="Freeform 2582"/>
            <p:cNvSpPr>
              <a:spLocks noChangeAspect="1"/>
            </p:cNvSpPr>
            <p:nvPr/>
          </p:nvSpPr>
          <p:spPr bwMode="auto">
            <a:xfrm>
              <a:off x="16890516" y="6656268"/>
              <a:ext cx="1258597" cy="1099207"/>
            </a:xfrm>
            <a:custGeom>
              <a:avLst/>
              <a:gdLst>
                <a:gd name="T0" fmla="*/ 181 w 156"/>
                <a:gd name="T1" fmla="*/ 150 h 150"/>
                <a:gd name="T2" fmla="*/ 171 w 156"/>
                <a:gd name="T3" fmla="*/ 142 h 150"/>
                <a:gd name="T4" fmla="*/ 168 w 156"/>
                <a:gd name="T5" fmla="*/ 128 h 150"/>
                <a:gd name="T6" fmla="*/ 172 w 156"/>
                <a:gd name="T7" fmla="*/ 118 h 150"/>
                <a:gd name="T8" fmla="*/ 172 w 156"/>
                <a:gd name="T9" fmla="*/ 109 h 150"/>
                <a:gd name="T10" fmla="*/ 166 w 156"/>
                <a:gd name="T11" fmla="*/ 100 h 150"/>
                <a:gd name="T12" fmla="*/ 159 w 156"/>
                <a:gd name="T13" fmla="*/ 98 h 150"/>
                <a:gd name="T14" fmla="*/ 166 w 156"/>
                <a:gd name="T15" fmla="*/ 85 h 150"/>
                <a:gd name="T16" fmla="*/ 171 w 156"/>
                <a:gd name="T17" fmla="*/ 77 h 150"/>
                <a:gd name="T18" fmla="*/ 180 w 156"/>
                <a:gd name="T19" fmla="*/ 68 h 150"/>
                <a:gd name="T20" fmla="*/ 184 w 156"/>
                <a:gd name="T21" fmla="*/ 48 h 150"/>
                <a:gd name="T22" fmla="*/ 176 w 156"/>
                <a:gd name="T23" fmla="*/ 40 h 150"/>
                <a:gd name="T24" fmla="*/ 164 w 156"/>
                <a:gd name="T25" fmla="*/ 35 h 150"/>
                <a:gd name="T26" fmla="*/ 154 w 156"/>
                <a:gd name="T27" fmla="*/ 32 h 150"/>
                <a:gd name="T28" fmla="*/ 141 w 156"/>
                <a:gd name="T29" fmla="*/ 26 h 150"/>
                <a:gd name="T30" fmla="*/ 131 w 156"/>
                <a:gd name="T31" fmla="*/ 23 h 150"/>
                <a:gd name="T32" fmla="*/ 123 w 156"/>
                <a:gd name="T33" fmla="*/ 16 h 150"/>
                <a:gd name="T34" fmla="*/ 114 w 156"/>
                <a:gd name="T35" fmla="*/ 8 h 150"/>
                <a:gd name="T36" fmla="*/ 106 w 156"/>
                <a:gd name="T37" fmla="*/ 1 h 150"/>
                <a:gd name="T38" fmla="*/ 94 w 156"/>
                <a:gd name="T39" fmla="*/ 22 h 150"/>
                <a:gd name="T40" fmla="*/ 71 w 156"/>
                <a:gd name="T41" fmla="*/ 30 h 150"/>
                <a:gd name="T42" fmla="*/ 71 w 156"/>
                <a:gd name="T43" fmla="*/ 37 h 150"/>
                <a:gd name="T44" fmla="*/ 53 w 156"/>
                <a:gd name="T45" fmla="*/ 37 h 150"/>
                <a:gd name="T46" fmla="*/ 47 w 156"/>
                <a:gd name="T47" fmla="*/ 30 h 150"/>
                <a:gd name="T48" fmla="*/ 46 w 156"/>
                <a:gd name="T49" fmla="*/ 42 h 150"/>
                <a:gd name="T50" fmla="*/ 43 w 156"/>
                <a:gd name="T51" fmla="*/ 53 h 150"/>
                <a:gd name="T52" fmla="*/ 28 w 156"/>
                <a:gd name="T53" fmla="*/ 50 h 150"/>
                <a:gd name="T54" fmla="*/ 17 w 156"/>
                <a:gd name="T55" fmla="*/ 52 h 150"/>
                <a:gd name="T56" fmla="*/ 2 w 156"/>
                <a:gd name="T57" fmla="*/ 54 h 150"/>
                <a:gd name="T58" fmla="*/ 8 w 156"/>
                <a:gd name="T59" fmla="*/ 64 h 150"/>
                <a:gd name="T60" fmla="*/ 7 w 156"/>
                <a:gd name="T61" fmla="*/ 71 h 150"/>
                <a:gd name="T62" fmla="*/ 25 w 156"/>
                <a:gd name="T63" fmla="*/ 76 h 150"/>
                <a:gd name="T64" fmla="*/ 34 w 156"/>
                <a:gd name="T65" fmla="*/ 77 h 150"/>
                <a:gd name="T66" fmla="*/ 41 w 156"/>
                <a:gd name="T67" fmla="*/ 80 h 150"/>
                <a:gd name="T68" fmla="*/ 39 w 156"/>
                <a:gd name="T69" fmla="*/ 90 h 150"/>
                <a:gd name="T70" fmla="*/ 49 w 156"/>
                <a:gd name="T71" fmla="*/ 101 h 150"/>
                <a:gd name="T72" fmla="*/ 54 w 156"/>
                <a:gd name="T73" fmla="*/ 107 h 150"/>
                <a:gd name="T74" fmla="*/ 58 w 156"/>
                <a:gd name="T75" fmla="*/ 116 h 150"/>
                <a:gd name="T76" fmla="*/ 53 w 156"/>
                <a:gd name="T77" fmla="*/ 118 h 150"/>
                <a:gd name="T78" fmla="*/ 55 w 156"/>
                <a:gd name="T79" fmla="*/ 133 h 150"/>
                <a:gd name="T80" fmla="*/ 51 w 156"/>
                <a:gd name="T81" fmla="*/ 154 h 150"/>
                <a:gd name="T82" fmla="*/ 49 w 156"/>
                <a:gd name="T83" fmla="*/ 163 h 150"/>
                <a:gd name="T84" fmla="*/ 66 w 156"/>
                <a:gd name="T85" fmla="*/ 173 h 150"/>
                <a:gd name="T86" fmla="*/ 81 w 156"/>
                <a:gd name="T87" fmla="*/ 170 h 150"/>
                <a:gd name="T88" fmla="*/ 102 w 156"/>
                <a:gd name="T89" fmla="*/ 179 h 150"/>
                <a:gd name="T90" fmla="*/ 113 w 156"/>
                <a:gd name="T91" fmla="*/ 170 h 150"/>
                <a:gd name="T92" fmla="*/ 131 w 156"/>
                <a:gd name="T93" fmla="*/ 160 h 150"/>
                <a:gd name="T94" fmla="*/ 143 w 156"/>
                <a:gd name="T95" fmla="*/ 157 h 150"/>
                <a:gd name="T96" fmla="*/ 159 w 156"/>
                <a:gd name="T97" fmla="*/ 167 h 150"/>
                <a:gd name="T98" fmla="*/ 171 w 156"/>
                <a:gd name="T99" fmla="*/ 160 h 15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6"/>
                <a:gd name="T151" fmla="*/ 0 h 150"/>
                <a:gd name="T152" fmla="*/ 156 w 156"/>
                <a:gd name="T153" fmla="*/ 150 h 15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6" h="150">
                  <a:moveTo>
                    <a:pt x="147" y="129"/>
                  </a:moveTo>
                  <a:cubicBezTo>
                    <a:pt x="147" y="128"/>
                    <a:pt x="146" y="127"/>
                    <a:pt x="146" y="126"/>
                  </a:cubicBezTo>
                  <a:cubicBezTo>
                    <a:pt x="147" y="125"/>
                    <a:pt x="149" y="126"/>
                    <a:pt x="150" y="125"/>
                  </a:cubicBezTo>
                  <a:cubicBezTo>
                    <a:pt x="151" y="124"/>
                    <a:pt x="151" y="123"/>
                    <a:pt x="151" y="122"/>
                  </a:cubicBezTo>
                  <a:cubicBezTo>
                    <a:pt x="150" y="121"/>
                    <a:pt x="148" y="122"/>
                    <a:pt x="147" y="122"/>
                  </a:cubicBezTo>
                  <a:cubicBezTo>
                    <a:pt x="145" y="121"/>
                    <a:pt x="143" y="120"/>
                    <a:pt x="142" y="118"/>
                  </a:cubicBezTo>
                  <a:cubicBezTo>
                    <a:pt x="141" y="117"/>
                    <a:pt x="142" y="115"/>
                    <a:pt x="142" y="113"/>
                  </a:cubicBezTo>
                  <a:cubicBezTo>
                    <a:pt x="142" y="112"/>
                    <a:pt x="143" y="111"/>
                    <a:pt x="142" y="109"/>
                  </a:cubicBezTo>
                  <a:cubicBezTo>
                    <a:pt x="142" y="108"/>
                    <a:pt x="139" y="108"/>
                    <a:pt x="139" y="107"/>
                  </a:cubicBezTo>
                  <a:cubicBezTo>
                    <a:pt x="139" y="106"/>
                    <a:pt x="140" y="105"/>
                    <a:pt x="140" y="104"/>
                  </a:cubicBezTo>
                  <a:cubicBezTo>
                    <a:pt x="141" y="103"/>
                    <a:pt x="143" y="103"/>
                    <a:pt x="144" y="102"/>
                  </a:cubicBezTo>
                  <a:cubicBezTo>
                    <a:pt x="144" y="101"/>
                    <a:pt x="143" y="99"/>
                    <a:pt x="143" y="98"/>
                  </a:cubicBezTo>
                  <a:cubicBezTo>
                    <a:pt x="142" y="97"/>
                    <a:pt x="140" y="96"/>
                    <a:pt x="139" y="94"/>
                  </a:cubicBezTo>
                  <a:cubicBezTo>
                    <a:pt x="139" y="94"/>
                    <a:pt x="139" y="93"/>
                    <a:pt x="140" y="92"/>
                  </a:cubicBezTo>
                  <a:cubicBezTo>
                    <a:pt x="140" y="92"/>
                    <a:pt x="142" y="92"/>
                    <a:pt x="143" y="91"/>
                  </a:cubicBezTo>
                  <a:cubicBezTo>
                    <a:pt x="142" y="90"/>
                    <a:pt x="141" y="89"/>
                    <a:pt x="140" y="88"/>
                  </a:cubicBezTo>
                  <a:cubicBezTo>
                    <a:pt x="140" y="87"/>
                    <a:pt x="140" y="85"/>
                    <a:pt x="140" y="84"/>
                  </a:cubicBezTo>
                  <a:cubicBezTo>
                    <a:pt x="139" y="84"/>
                    <a:pt x="139" y="83"/>
                    <a:pt x="138" y="83"/>
                  </a:cubicBezTo>
                  <a:cubicBezTo>
                    <a:pt x="137" y="83"/>
                    <a:pt x="136" y="83"/>
                    <a:pt x="135" y="83"/>
                  </a:cubicBezTo>
                  <a:cubicBezTo>
                    <a:pt x="134" y="84"/>
                    <a:pt x="133" y="87"/>
                    <a:pt x="131" y="87"/>
                  </a:cubicBezTo>
                  <a:cubicBezTo>
                    <a:pt x="130" y="86"/>
                    <a:pt x="131" y="84"/>
                    <a:pt x="132" y="82"/>
                  </a:cubicBezTo>
                  <a:cubicBezTo>
                    <a:pt x="132" y="81"/>
                    <a:pt x="132" y="79"/>
                    <a:pt x="133" y="78"/>
                  </a:cubicBezTo>
                  <a:cubicBezTo>
                    <a:pt x="133" y="77"/>
                    <a:pt x="134" y="75"/>
                    <a:pt x="135" y="74"/>
                  </a:cubicBezTo>
                  <a:cubicBezTo>
                    <a:pt x="135" y="73"/>
                    <a:pt x="137" y="72"/>
                    <a:pt x="138" y="71"/>
                  </a:cubicBezTo>
                  <a:cubicBezTo>
                    <a:pt x="139" y="70"/>
                    <a:pt x="141" y="68"/>
                    <a:pt x="142" y="67"/>
                  </a:cubicBezTo>
                  <a:cubicBezTo>
                    <a:pt x="142" y="66"/>
                    <a:pt x="140" y="66"/>
                    <a:pt x="140" y="65"/>
                  </a:cubicBezTo>
                  <a:cubicBezTo>
                    <a:pt x="140" y="65"/>
                    <a:pt x="141" y="64"/>
                    <a:pt x="142" y="64"/>
                  </a:cubicBezTo>
                  <a:cubicBezTo>
                    <a:pt x="143" y="63"/>
                    <a:pt x="144" y="65"/>
                    <a:pt x="146" y="65"/>
                  </a:cubicBezTo>
                  <a:cubicBezTo>
                    <a:pt x="147" y="65"/>
                    <a:pt x="148" y="64"/>
                    <a:pt x="149" y="63"/>
                  </a:cubicBezTo>
                  <a:cubicBezTo>
                    <a:pt x="149" y="61"/>
                    <a:pt x="149" y="59"/>
                    <a:pt x="149" y="57"/>
                  </a:cubicBezTo>
                  <a:cubicBezTo>
                    <a:pt x="149" y="55"/>
                    <a:pt x="149" y="53"/>
                    <a:pt x="149" y="52"/>
                  </a:cubicBezTo>
                  <a:cubicBezTo>
                    <a:pt x="149" y="50"/>
                    <a:pt x="150" y="48"/>
                    <a:pt x="151" y="46"/>
                  </a:cubicBezTo>
                  <a:cubicBezTo>
                    <a:pt x="152" y="44"/>
                    <a:pt x="152" y="42"/>
                    <a:pt x="153" y="40"/>
                  </a:cubicBezTo>
                  <a:cubicBezTo>
                    <a:pt x="154" y="39"/>
                    <a:pt x="156" y="39"/>
                    <a:pt x="156" y="37"/>
                  </a:cubicBezTo>
                  <a:cubicBezTo>
                    <a:pt x="155" y="36"/>
                    <a:pt x="152" y="36"/>
                    <a:pt x="150" y="36"/>
                  </a:cubicBezTo>
                  <a:cubicBezTo>
                    <a:pt x="149" y="35"/>
                    <a:pt x="148" y="34"/>
                    <a:pt x="146" y="33"/>
                  </a:cubicBezTo>
                  <a:cubicBezTo>
                    <a:pt x="145" y="33"/>
                    <a:pt x="144" y="34"/>
                    <a:pt x="143" y="34"/>
                  </a:cubicBezTo>
                  <a:cubicBezTo>
                    <a:pt x="141" y="33"/>
                    <a:pt x="140" y="33"/>
                    <a:pt x="139" y="32"/>
                  </a:cubicBezTo>
                  <a:cubicBezTo>
                    <a:pt x="138" y="31"/>
                    <a:pt x="137" y="30"/>
                    <a:pt x="136" y="29"/>
                  </a:cubicBezTo>
                  <a:cubicBezTo>
                    <a:pt x="135" y="29"/>
                    <a:pt x="135" y="28"/>
                    <a:pt x="134" y="28"/>
                  </a:cubicBezTo>
                  <a:cubicBezTo>
                    <a:pt x="133" y="28"/>
                    <a:pt x="132" y="28"/>
                    <a:pt x="131" y="28"/>
                  </a:cubicBezTo>
                  <a:cubicBezTo>
                    <a:pt x="130" y="28"/>
                    <a:pt x="129" y="27"/>
                    <a:pt x="128" y="27"/>
                  </a:cubicBezTo>
                  <a:cubicBezTo>
                    <a:pt x="127" y="27"/>
                    <a:pt x="126" y="27"/>
                    <a:pt x="125" y="27"/>
                  </a:cubicBezTo>
                  <a:cubicBezTo>
                    <a:pt x="124" y="26"/>
                    <a:pt x="122" y="26"/>
                    <a:pt x="121" y="25"/>
                  </a:cubicBezTo>
                  <a:cubicBezTo>
                    <a:pt x="120" y="24"/>
                    <a:pt x="118" y="23"/>
                    <a:pt x="117" y="22"/>
                  </a:cubicBezTo>
                  <a:cubicBezTo>
                    <a:pt x="116" y="21"/>
                    <a:pt x="116" y="19"/>
                    <a:pt x="115" y="19"/>
                  </a:cubicBezTo>
                  <a:cubicBezTo>
                    <a:pt x="114" y="18"/>
                    <a:pt x="113" y="19"/>
                    <a:pt x="113" y="19"/>
                  </a:cubicBezTo>
                  <a:cubicBezTo>
                    <a:pt x="111" y="19"/>
                    <a:pt x="110" y="20"/>
                    <a:pt x="109" y="19"/>
                  </a:cubicBezTo>
                  <a:cubicBezTo>
                    <a:pt x="108" y="19"/>
                    <a:pt x="109" y="17"/>
                    <a:pt x="108" y="16"/>
                  </a:cubicBezTo>
                  <a:cubicBezTo>
                    <a:pt x="108" y="15"/>
                    <a:pt x="108" y="13"/>
                    <a:pt x="106" y="13"/>
                  </a:cubicBezTo>
                  <a:cubicBezTo>
                    <a:pt x="105" y="12"/>
                    <a:pt x="104" y="13"/>
                    <a:pt x="102" y="13"/>
                  </a:cubicBezTo>
                  <a:cubicBezTo>
                    <a:pt x="102" y="12"/>
                    <a:pt x="101" y="11"/>
                    <a:pt x="101" y="11"/>
                  </a:cubicBezTo>
                  <a:cubicBezTo>
                    <a:pt x="100" y="10"/>
                    <a:pt x="98" y="11"/>
                    <a:pt x="97" y="10"/>
                  </a:cubicBezTo>
                  <a:cubicBezTo>
                    <a:pt x="96" y="9"/>
                    <a:pt x="96" y="7"/>
                    <a:pt x="95" y="7"/>
                  </a:cubicBezTo>
                  <a:cubicBezTo>
                    <a:pt x="94" y="6"/>
                    <a:pt x="93" y="6"/>
                    <a:pt x="92" y="6"/>
                  </a:cubicBezTo>
                  <a:cubicBezTo>
                    <a:pt x="91" y="6"/>
                    <a:pt x="90" y="6"/>
                    <a:pt x="90" y="5"/>
                  </a:cubicBezTo>
                  <a:cubicBezTo>
                    <a:pt x="89" y="4"/>
                    <a:pt x="88" y="2"/>
                    <a:pt x="88" y="1"/>
                  </a:cubicBezTo>
                  <a:cubicBezTo>
                    <a:pt x="84" y="2"/>
                    <a:pt x="79" y="0"/>
                    <a:pt x="77" y="3"/>
                  </a:cubicBezTo>
                  <a:cubicBezTo>
                    <a:pt x="75" y="7"/>
                    <a:pt x="76" y="12"/>
                    <a:pt x="76" y="16"/>
                  </a:cubicBezTo>
                  <a:cubicBezTo>
                    <a:pt x="76" y="17"/>
                    <a:pt x="78" y="18"/>
                    <a:pt x="78" y="18"/>
                  </a:cubicBezTo>
                  <a:cubicBezTo>
                    <a:pt x="76" y="19"/>
                    <a:pt x="75" y="18"/>
                    <a:pt x="73" y="18"/>
                  </a:cubicBezTo>
                  <a:cubicBezTo>
                    <a:pt x="71" y="19"/>
                    <a:pt x="69" y="20"/>
                    <a:pt x="67" y="21"/>
                  </a:cubicBezTo>
                  <a:cubicBezTo>
                    <a:pt x="64" y="23"/>
                    <a:pt x="61" y="23"/>
                    <a:pt x="59" y="25"/>
                  </a:cubicBezTo>
                  <a:cubicBezTo>
                    <a:pt x="58" y="26"/>
                    <a:pt x="58" y="27"/>
                    <a:pt x="59" y="28"/>
                  </a:cubicBezTo>
                  <a:cubicBezTo>
                    <a:pt x="60" y="29"/>
                    <a:pt x="63" y="28"/>
                    <a:pt x="63" y="29"/>
                  </a:cubicBezTo>
                  <a:cubicBezTo>
                    <a:pt x="63" y="31"/>
                    <a:pt x="60" y="30"/>
                    <a:pt x="59" y="31"/>
                  </a:cubicBezTo>
                  <a:cubicBezTo>
                    <a:pt x="56" y="31"/>
                    <a:pt x="54" y="31"/>
                    <a:pt x="51" y="30"/>
                  </a:cubicBezTo>
                  <a:cubicBezTo>
                    <a:pt x="49" y="30"/>
                    <a:pt x="47" y="29"/>
                    <a:pt x="46" y="30"/>
                  </a:cubicBezTo>
                  <a:cubicBezTo>
                    <a:pt x="45" y="30"/>
                    <a:pt x="44" y="31"/>
                    <a:pt x="44" y="31"/>
                  </a:cubicBezTo>
                  <a:cubicBezTo>
                    <a:pt x="43" y="31"/>
                    <a:pt x="43" y="29"/>
                    <a:pt x="43" y="28"/>
                  </a:cubicBezTo>
                  <a:cubicBezTo>
                    <a:pt x="43" y="27"/>
                    <a:pt x="44" y="26"/>
                    <a:pt x="43" y="25"/>
                  </a:cubicBezTo>
                  <a:cubicBezTo>
                    <a:pt x="42" y="24"/>
                    <a:pt x="40" y="25"/>
                    <a:pt x="39" y="25"/>
                  </a:cubicBezTo>
                  <a:cubicBezTo>
                    <a:pt x="38" y="25"/>
                    <a:pt x="36" y="23"/>
                    <a:pt x="36" y="24"/>
                  </a:cubicBezTo>
                  <a:cubicBezTo>
                    <a:pt x="35" y="25"/>
                    <a:pt x="36" y="28"/>
                    <a:pt x="36" y="29"/>
                  </a:cubicBezTo>
                  <a:cubicBezTo>
                    <a:pt x="36" y="31"/>
                    <a:pt x="38" y="33"/>
                    <a:pt x="38" y="35"/>
                  </a:cubicBezTo>
                  <a:cubicBezTo>
                    <a:pt x="39" y="37"/>
                    <a:pt x="39" y="40"/>
                    <a:pt x="40" y="42"/>
                  </a:cubicBezTo>
                  <a:cubicBezTo>
                    <a:pt x="40" y="42"/>
                    <a:pt x="41" y="43"/>
                    <a:pt x="40" y="44"/>
                  </a:cubicBezTo>
                  <a:cubicBezTo>
                    <a:pt x="39" y="45"/>
                    <a:pt x="37" y="44"/>
                    <a:pt x="36" y="44"/>
                  </a:cubicBezTo>
                  <a:cubicBezTo>
                    <a:pt x="34" y="44"/>
                    <a:pt x="32" y="43"/>
                    <a:pt x="30" y="43"/>
                  </a:cubicBezTo>
                  <a:cubicBezTo>
                    <a:pt x="29" y="43"/>
                    <a:pt x="28" y="46"/>
                    <a:pt x="27" y="46"/>
                  </a:cubicBezTo>
                  <a:cubicBezTo>
                    <a:pt x="25" y="46"/>
                    <a:pt x="24" y="43"/>
                    <a:pt x="23" y="42"/>
                  </a:cubicBezTo>
                  <a:cubicBezTo>
                    <a:pt x="22" y="41"/>
                    <a:pt x="22" y="40"/>
                    <a:pt x="21" y="40"/>
                  </a:cubicBezTo>
                  <a:cubicBezTo>
                    <a:pt x="19" y="40"/>
                    <a:pt x="17" y="40"/>
                    <a:pt x="15" y="40"/>
                  </a:cubicBezTo>
                  <a:cubicBezTo>
                    <a:pt x="15" y="41"/>
                    <a:pt x="15" y="43"/>
                    <a:pt x="14" y="43"/>
                  </a:cubicBezTo>
                  <a:cubicBezTo>
                    <a:pt x="14" y="44"/>
                    <a:pt x="13" y="43"/>
                    <a:pt x="12" y="43"/>
                  </a:cubicBezTo>
                  <a:cubicBezTo>
                    <a:pt x="10" y="43"/>
                    <a:pt x="9" y="43"/>
                    <a:pt x="8" y="43"/>
                  </a:cubicBezTo>
                  <a:cubicBezTo>
                    <a:pt x="6" y="43"/>
                    <a:pt x="4" y="44"/>
                    <a:pt x="2" y="45"/>
                  </a:cubicBezTo>
                  <a:cubicBezTo>
                    <a:pt x="1" y="46"/>
                    <a:pt x="0" y="47"/>
                    <a:pt x="0" y="49"/>
                  </a:cubicBezTo>
                  <a:cubicBezTo>
                    <a:pt x="1" y="50"/>
                    <a:pt x="3" y="50"/>
                    <a:pt x="4" y="51"/>
                  </a:cubicBezTo>
                  <a:cubicBezTo>
                    <a:pt x="5" y="51"/>
                    <a:pt x="7" y="52"/>
                    <a:pt x="7" y="53"/>
                  </a:cubicBezTo>
                  <a:cubicBezTo>
                    <a:pt x="5" y="54"/>
                    <a:pt x="2" y="52"/>
                    <a:pt x="1" y="54"/>
                  </a:cubicBezTo>
                  <a:cubicBezTo>
                    <a:pt x="0" y="55"/>
                    <a:pt x="3" y="55"/>
                    <a:pt x="4" y="56"/>
                  </a:cubicBezTo>
                  <a:cubicBezTo>
                    <a:pt x="5" y="57"/>
                    <a:pt x="4" y="59"/>
                    <a:pt x="6" y="59"/>
                  </a:cubicBezTo>
                  <a:cubicBezTo>
                    <a:pt x="7" y="60"/>
                    <a:pt x="9" y="57"/>
                    <a:pt x="10" y="57"/>
                  </a:cubicBezTo>
                  <a:cubicBezTo>
                    <a:pt x="13" y="57"/>
                    <a:pt x="16" y="59"/>
                    <a:pt x="18" y="60"/>
                  </a:cubicBezTo>
                  <a:cubicBezTo>
                    <a:pt x="19" y="61"/>
                    <a:pt x="20" y="63"/>
                    <a:pt x="21" y="63"/>
                  </a:cubicBezTo>
                  <a:cubicBezTo>
                    <a:pt x="22" y="64"/>
                    <a:pt x="24" y="62"/>
                    <a:pt x="25" y="62"/>
                  </a:cubicBezTo>
                  <a:cubicBezTo>
                    <a:pt x="26" y="62"/>
                    <a:pt x="25" y="64"/>
                    <a:pt x="25" y="64"/>
                  </a:cubicBezTo>
                  <a:cubicBezTo>
                    <a:pt x="26" y="64"/>
                    <a:pt x="27" y="63"/>
                    <a:pt x="28" y="64"/>
                  </a:cubicBezTo>
                  <a:cubicBezTo>
                    <a:pt x="28" y="65"/>
                    <a:pt x="27" y="67"/>
                    <a:pt x="28" y="67"/>
                  </a:cubicBezTo>
                  <a:cubicBezTo>
                    <a:pt x="28" y="68"/>
                    <a:pt x="30" y="67"/>
                    <a:pt x="31" y="67"/>
                  </a:cubicBezTo>
                  <a:cubicBezTo>
                    <a:pt x="32" y="67"/>
                    <a:pt x="34" y="66"/>
                    <a:pt x="34" y="67"/>
                  </a:cubicBezTo>
                  <a:cubicBezTo>
                    <a:pt x="34" y="69"/>
                    <a:pt x="31" y="69"/>
                    <a:pt x="31" y="70"/>
                  </a:cubicBezTo>
                  <a:cubicBezTo>
                    <a:pt x="31" y="71"/>
                    <a:pt x="33" y="71"/>
                    <a:pt x="34" y="72"/>
                  </a:cubicBezTo>
                  <a:cubicBezTo>
                    <a:pt x="34" y="73"/>
                    <a:pt x="32" y="74"/>
                    <a:pt x="32" y="75"/>
                  </a:cubicBezTo>
                  <a:cubicBezTo>
                    <a:pt x="33" y="77"/>
                    <a:pt x="35" y="77"/>
                    <a:pt x="35" y="78"/>
                  </a:cubicBezTo>
                  <a:cubicBezTo>
                    <a:pt x="36" y="79"/>
                    <a:pt x="36" y="81"/>
                    <a:pt x="37" y="82"/>
                  </a:cubicBezTo>
                  <a:cubicBezTo>
                    <a:pt x="38" y="83"/>
                    <a:pt x="40" y="84"/>
                    <a:pt x="41" y="84"/>
                  </a:cubicBezTo>
                  <a:cubicBezTo>
                    <a:pt x="43" y="85"/>
                    <a:pt x="44" y="83"/>
                    <a:pt x="45" y="84"/>
                  </a:cubicBezTo>
                  <a:cubicBezTo>
                    <a:pt x="46" y="85"/>
                    <a:pt x="44" y="86"/>
                    <a:pt x="44" y="87"/>
                  </a:cubicBezTo>
                  <a:cubicBezTo>
                    <a:pt x="44" y="88"/>
                    <a:pt x="45" y="89"/>
                    <a:pt x="45" y="89"/>
                  </a:cubicBezTo>
                  <a:cubicBezTo>
                    <a:pt x="45" y="91"/>
                    <a:pt x="45" y="92"/>
                    <a:pt x="44" y="93"/>
                  </a:cubicBezTo>
                  <a:cubicBezTo>
                    <a:pt x="44" y="94"/>
                    <a:pt x="43" y="94"/>
                    <a:pt x="44" y="95"/>
                  </a:cubicBezTo>
                  <a:cubicBezTo>
                    <a:pt x="45" y="96"/>
                    <a:pt x="47" y="96"/>
                    <a:pt x="48" y="97"/>
                  </a:cubicBezTo>
                  <a:cubicBezTo>
                    <a:pt x="49" y="99"/>
                    <a:pt x="51" y="102"/>
                    <a:pt x="49" y="103"/>
                  </a:cubicBezTo>
                  <a:cubicBezTo>
                    <a:pt x="48" y="103"/>
                    <a:pt x="47" y="100"/>
                    <a:pt x="46" y="99"/>
                  </a:cubicBezTo>
                  <a:cubicBezTo>
                    <a:pt x="46" y="98"/>
                    <a:pt x="45" y="97"/>
                    <a:pt x="44" y="98"/>
                  </a:cubicBezTo>
                  <a:cubicBezTo>
                    <a:pt x="43" y="100"/>
                    <a:pt x="43" y="103"/>
                    <a:pt x="43" y="105"/>
                  </a:cubicBezTo>
                  <a:cubicBezTo>
                    <a:pt x="43" y="107"/>
                    <a:pt x="42" y="110"/>
                    <a:pt x="42" y="112"/>
                  </a:cubicBezTo>
                  <a:cubicBezTo>
                    <a:pt x="43" y="113"/>
                    <a:pt x="45" y="110"/>
                    <a:pt x="46" y="111"/>
                  </a:cubicBezTo>
                  <a:cubicBezTo>
                    <a:pt x="46" y="112"/>
                    <a:pt x="44" y="113"/>
                    <a:pt x="43" y="114"/>
                  </a:cubicBezTo>
                  <a:cubicBezTo>
                    <a:pt x="43" y="117"/>
                    <a:pt x="42" y="119"/>
                    <a:pt x="42" y="121"/>
                  </a:cubicBezTo>
                  <a:cubicBezTo>
                    <a:pt x="42" y="123"/>
                    <a:pt x="42" y="126"/>
                    <a:pt x="42" y="128"/>
                  </a:cubicBezTo>
                  <a:cubicBezTo>
                    <a:pt x="41" y="129"/>
                    <a:pt x="40" y="130"/>
                    <a:pt x="39" y="132"/>
                  </a:cubicBezTo>
                  <a:cubicBezTo>
                    <a:pt x="38" y="133"/>
                    <a:pt x="37" y="134"/>
                    <a:pt x="36" y="135"/>
                  </a:cubicBezTo>
                  <a:cubicBezTo>
                    <a:pt x="38" y="135"/>
                    <a:pt x="40" y="135"/>
                    <a:pt x="41" y="136"/>
                  </a:cubicBezTo>
                  <a:cubicBezTo>
                    <a:pt x="43" y="137"/>
                    <a:pt x="42" y="139"/>
                    <a:pt x="44" y="140"/>
                  </a:cubicBezTo>
                  <a:cubicBezTo>
                    <a:pt x="45" y="141"/>
                    <a:pt x="47" y="141"/>
                    <a:pt x="49" y="141"/>
                  </a:cubicBezTo>
                  <a:cubicBezTo>
                    <a:pt x="51" y="142"/>
                    <a:pt x="53" y="143"/>
                    <a:pt x="55" y="144"/>
                  </a:cubicBezTo>
                  <a:cubicBezTo>
                    <a:pt x="57" y="144"/>
                    <a:pt x="59" y="144"/>
                    <a:pt x="61" y="145"/>
                  </a:cubicBezTo>
                  <a:cubicBezTo>
                    <a:pt x="63" y="145"/>
                    <a:pt x="65" y="145"/>
                    <a:pt x="66" y="144"/>
                  </a:cubicBezTo>
                  <a:cubicBezTo>
                    <a:pt x="67" y="144"/>
                    <a:pt x="67" y="142"/>
                    <a:pt x="67" y="142"/>
                  </a:cubicBezTo>
                  <a:cubicBezTo>
                    <a:pt x="70" y="143"/>
                    <a:pt x="73" y="145"/>
                    <a:pt x="75" y="146"/>
                  </a:cubicBezTo>
                  <a:cubicBezTo>
                    <a:pt x="77" y="147"/>
                    <a:pt x="78" y="148"/>
                    <a:pt x="80" y="149"/>
                  </a:cubicBezTo>
                  <a:cubicBezTo>
                    <a:pt x="82" y="149"/>
                    <a:pt x="83" y="149"/>
                    <a:pt x="85" y="149"/>
                  </a:cubicBezTo>
                  <a:cubicBezTo>
                    <a:pt x="87" y="150"/>
                    <a:pt x="90" y="150"/>
                    <a:pt x="92" y="150"/>
                  </a:cubicBezTo>
                  <a:cubicBezTo>
                    <a:pt x="93" y="150"/>
                    <a:pt x="94" y="149"/>
                    <a:pt x="95" y="149"/>
                  </a:cubicBezTo>
                  <a:cubicBezTo>
                    <a:pt x="95" y="146"/>
                    <a:pt x="94" y="144"/>
                    <a:pt x="94" y="142"/>
                  </a:cubicBezTo>
                  <a:cubicBezTo>
                    <a:pt x="95" y="140"/>
                    <a:pt x="96" y="139"/>
                    <a:pt x="98" y="137"/>
                  </a:cubicBezTo>
                  <a:cubicBezTo>
                    <a:pt x="100" y="135"/>
                    <a:pt x="103" y="133"/>
                    <a:pt x="106" y="132"/>
                  </a:cubicBezTo>
                  <a:cubicBezTo>
                    <a:pt x="107" y="132"/>
                    <a:pt x="108" y="133"/>
                    <a:pt x="109" y="133"/>
                  </a:cubicBezTo>
                  <a:cubicBezTo>
                    <a:pt x="110" y="133"/>
                    <a:pt x="112" y="132"/>
                    <a:pt x="113" y="132"/>
                  </a:cubicBezTo>
                  <a:cubicBezTo>
                    <a:pt x="114" y="132"/>
                    <a:pt x="115" y="135"/>
                    <a:pt x="116" y="135"/>
                  </a:cubicBezTo>
                  <a:cubicBezTo>
                    <a:pt x="117" y="135"/>
                    <a:pt x="117" y="131"/>
                    <a:pt x="119" y="131"/>
                  </a:cubicBezTo>
                  <a:cubicBezTo>
                    <a:pt x="121" y="131"/>
                    <a:pt x="122" y="133"/>
                    <a:pt x="123" y="135"/>
                  </a:cubicBezTo>
                  <a:cubicBezTo>
                    <a:pt x="125" y="136"/>
                    <a:pt x="125" y="138"/>
                    <a:pt x="127" y="139"/>
                  </a:cubicBezTo>
                  <a:cubicBezTo>
                    <a:pt x="129" y="140"/>
                    <a:pt x="130" y="139"/>
                    <a:pt x="132" y="139"/>
                  </a:cubicBezTo>
                  <a:cubicBezTo>
                    <a:pt x="134" y="139"/>
                    <a:pt x="136" y="139"/>
                    <a:pt x="138" y="138"/>
                  </a:cubicBezTo>
                  <a:cubicBezTo>
                    <a:pt x="139" y="138"/>
                    <a:pt x="137" y="136"/>
                    <a:pt x="138" y="135"/>
                  </a:cubicBezTo>
                  <a:cubicBezTo>
                    <a:pt x="139" y="134"/>
                    <a:pt x="140" y="134"/>
                    <a:pt x="142" y="133"/>
                  </a:cubicBezTo>
                  <a:cubicBezTo>
                    <a:pt x="143" y="132"/>
                    <a:pt x="145" y="130"/>
                    <a:pt x="147" y="12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1" name="Freeform 2583"/>
            <p:cNvSpPr>
              <a:spLocks noChangeAspect="1"/>
            </p:cNvSpPr>
            <p:nvPr/>
          </p:nvSpPr>
          <p:spPr bwMode="auto">
            <a:xfrm>
              <a:off x="17908109" y="6772292"/>
              <a:ext cx="73643" cy="85498"/>
            </a:xfrm>
            <a:custGeom>
              <a:avLst/>
              <a:gdLst>
                <a:gd name="T0" fmla="*/ 10 w 9"/>
                <a:gd name="T1" fmla="*/ 14 h 12"/>
                <a:gd name="T2" fmla="*/ 11 w 9"/>
                <a:gd name="T3" fmla="*/ 9 h 12"/>
                <a:gd name="T4" fmla="*/ 10 w 9"/>
                <a:gd name="T5" fmla="*/ 7 h 12"/>
                <a:gd name="T6" fmla="*/ 6 w 9"/>
                <a:gd name="T7" fmla="*/ 4 h 12"/>
                <a:gd name="T8" fmla="*/ 5 w 9"/>
                <a:gd name="T9" fmla="*/ 0 h 12"/>
                <a:gd name="T10" fmla="*/ 2 w 9"/>
                <a:gd name="T11" fmla="*/ 1 h 12"/>
                <a:gd name="T12" fmla="*/ 0 w 9"/>
                <a:gd name="T13" fmla="*/ 5 h 12"/>
                <a:gd name="T14" fmla="*/ 1 w 9"/>
                <a:gd name="T15" fmla="*/ 8 h 12"/>
                <a:gd name="T16" fmla="*/ 2 w 9"/>
                <a:gd name="T17" fmla="*/ 13 h 12"/>
                <a:gd name="T18" fmla="*/ 6 w 9"/>
                <a:gd name="T19" fmla="*/ 14 h 12"/>
                <a:gd name="T20" fmla="*/ 10 w 9"/>
                <a:gd name="T21" fmla="*/ 14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
                <a:gd name="T34" fmla="*/ 0 h 12"/>
                <a:gd name="T35" fmla="*/ 9 w 9"/>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 h="12">
                  <a:moveTo>
                    <a:pt x="8" y="12"/>
                  </a:moveTo>
                  <a:cubicBezTo>
                    <a:pt x="8" y="10"/>
                    <a:pt x="9" y="9"/>
                    <a:pt x="9" y="8"/>
                  </a:cubicBezTo>
                  <a:cubicBezTo>
                    <a:pt x="9" y="7"/>
                    <a:pt x="9" y="6"/>
                    <a:pt x="8" y="6"/>
                  </a:cubicBezTo>
                  <a:cubicBezTo>
                    <a:pt x="7" y="5"/>
                    <a:pt x="6" y="4"/>
                    <a:pt x="5" y="3"/>
                  </a:cubicBezTo>
                  <a:cubicBezTo>
                    <a:pt x="5" y="2"/>
                    <a:pt x="4" y="1"/>
                    <a:pt x="4" y="0"/>
                  </a:cubicBezTo>
                  <a:cubicBezTo>
                    <a:pt x="3" y="0"/>
                    <a:pt x="2" y="0"/>
                    <a:pt x="2" y="1"/>
                  </a:cubicBezTo>
                  <a:cubicBezTo>
                    <a:pt x="1" y="2"/>
                    <a:pt x="0" y="3"/>
                    <a:pt x="0" y="4"/>
                  </a:cubicBezTo>
                  <a:cubicBezTo>
                    <a:pt x="0" y="5"/>
                    <a:pt x="1" y="6"/>
                    <a:pt x="1" y="7"/>
                  </a:cubicBezTo>
                  <a:cubicBezTo>
                    <a:pt x="1" y="8"/>
                    <a:pt x="2" y="10"/>
                    <a:pt x="2" y="11"/>
                  </a:cubicBezTo>
                  <a:cubicBezTo>
                    <a:pt x="3" y="11"/>
                    <a:pt x="4" y="12"/>
                    <a:pt x="5" y="12"/>
                  </a:cubicBezTo>
                  <a:cubicBezTo>
                    <a:pt x="6" y="12"/>
                    <a:pt x="7" y="12"/>
                    <a:pt x="8" y="1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2" name="Freeform 2585"/>
            <p:cNvSpPr>
              <a:spLocks noChangeAspect="1"/>
            </p:cNvSpPr>
            <p:nvPr/>
          </p:nvSpPr>
          <p:spPr bwMode="auto">
            <a:xfrm>
              <a:off x="17941572" y="7077628"/>
              <a:ext cx="428461" cy="250381"/>
            </a:xfrm>
            <a:custGeom>
              <a:avLst/>
              <a:gdLst>
                <a:gd name="T0" fmla="*/ 64 w 54"/>
                <a:gd name="T1" fmla="*/ 21 h 34"/>
                <a:gd name="T2" fmla="*/ 63 w 54"/>
                <a:gd name="T3" fmla="*/ 17 h 34"/>
                <a:gd name="T4" fmla="*/ 58 w 54"/>
                <a:gd name="T5" fmla="*/ 21 h 34"/>
                <a:gd name="T6" fmla="*/ 55 w 54"/>
                <a:gd name="T7" fmla="*/ 17 h 34"/>
                <a:gd name="T8" fmla="*/ 51 w 54"/>
                <a:gd name="T9" fmla="*/ 16 h 34"/>
                <a:gd name="T10" fmla="*/ 51 w 54"/>
                <a:gd name="T11" fmla="*/ 12 h 34"/>
                <a:gd name="T12" fmla="*/ 51 w 54"/>
                <a:gd name="T13" fmla="*/ 10 h 34"/>
                <a:gd name="T14" fmla="*/ 50 w 54"/>
                <a:gd name="T15" fmla="*/ 6 h 34"/>
                <a:gd name="T16" fmla="*/ 46 w 54"/>
                <a:gd name="T17" fmla="*/ 2 h 34"/>
                <a:gd name="T18" fmla="*/ 40 w 54"/>
                <a:gd name="T19" fmla="*/ 2 h 34"/>
                <a:gd name="T20" fmla="*/ 36 w 54"/>
                <a:gd name="T21" fmla="*/ 0 h 34"/>
                <a:gd name="T22" fmla="*/ 36 w 54"/>
                <a:gd name="T23" fmla="*/ 4 h 34"/>
                <a:gd name="T24" fmla="*/ 32 w 54"/>
                <a:gd name="T25" fmla="*/ 5 h 34"/>
                <a:gd name="T26" fmla="*/ 28 w 54"/>
                <a:gd name="T27" fmla="*/ 7 h 34"/>
                <a:gd name="T28" fmla="*/ 23 w 54"/>
                <a:gd name="T29" fmla="*/ 6 h 34"/>
                <a:gd name="T30" fmla="*/ 19 w 54"/>
                <a:gd name="T31" fmla="*/ 8 h 34"/>
                <a:gd name="T32" fmla="*/ 14 w 54"/>
                <a:gd name="T33" fmla="*/ 7 h 34"/>
                <a:gd name="T34" fmla="*/ 12 w 54"/>
                <a:gd name="T35" fmla="*/ 8 h 34"/>
                <a:gd name="T36" fmla="*/ 14 w 54"/>
                <a:gd name="T37" fmla="*/ 11 h 34"/>
                <a:gd name="T38" fmla="*/ 9 w 54"/>
                <a:gd name="T39" fmla="*/ 16 h 34"/>
                <a:gd name="T40" fmla="*/ 6 w 54"/>
                <a:gd name="T41" fmla="*/ 19 h 34"/>
                <a:gd name="T42" fmla="*/ 4 w 54"/>
                <a:gd name="T43" fmla="*/ 24 h 34"/>
                <a:gd name="T44" fmla="*/ 2 w 54"/>
                <a:gd name="T45" fmla="*/ 29 h 34"/>
                <a:gd name="T46" fmla="*/ 1 w 54"/>
                <a:gd name="T47" fmla="*/ 35 h 34"/>
                <a:gd name="T48" fmla="*/ 6 w 54"/>
                <a:gd name="T49" fmla="*/ 30 h 34"/>
                <a:gd name="T50" fmla="*/ 9 w 54"/>
                <a:gd name="T51" fmla="*/ 30 h 34"/>
                <a:gd name="T52" fmla="*/ 12 w 54"/>
                <a:gd name="T53" fmla="*/ 31 h 34"/>
                <a:gd name="T54" fmla="*/ 12 w 54"/>
                <a:gd name="T55" fmla="*/ 36 h 34"/>
                <a:gd name="T56" fmla="*/ 15 w 54"/>
                <a:gd name="T57" fmla="*/ 40 h 34"/>
                <a:gd name="T58" fmla="*/ 19 w 54"/>
                <a:gd name="T59" fmla="*/ 40 h 34"/>
                <a:gd name="T60" fmla="*/ 23 w 54"/>
                <a:gd name="T61" fmla="*/ 39 h 34"/>
                <a:gd name="T62" fmla="*/ 26 w 54"/>
                <a:gd name="T63" fmla="*/ 40 h 34"/>
                <a:gd name="T64" fmla="*/ 31 w 54"/>
                <a:gd name="T65" fmla="*/ 35 h 34"/>
                <a:gd name="T66" fmla="*/ 31 w 54"/>
                <a:gd name="T67" fmla="*/ 31 h 34"/>
                <a:gd name="T68" fmla="*/ 34 w 54"/>
                <a:gd name="T69" fmla="*/ 28 h 34"/>
                <a:gd name="T70" fmla="*/ 36 w 54"/>
                <a:gd name="T71" fmla="*/ 34 h 34"/>
                <a:gd name="T72" fmla="*/ 39 w 54"/>
                <a:gd name="T73" fmla="*/ 36 h 34"/>
                <a:gd name="T74" fmla="*/ 41 w 54"/>
                <a:gd name="T75" fmla="*/ 39 h 34"/>
                <a:gd name="T76" fmla="*/ 45 w 54"/>
                <a:gd name="T77" fmla="*/ 37 h 34"/>
                <a:gd name="T78" fmla="*/ 46 w 54"/>
                <a:gd name="T79" fmla="*/ 31 h 34"/>
                <a:gd name="T80" fmla="*/ 47 w 54"/>
                <a:gd name="T81" fmla="*/ 29 h 34"/>
                <a:gd name="T82" fmla="*/ 51 w 54"/>
                <a:gd name="T83" fmla="*/ 31 h 34"/>
                <a:gd name="T84" fmla="*/ 56 w 54"/>
                <a:gd name="T85" fmla="*/ 31 h 34"/>
                <a:gd name="T86" fmla="*/ 58 w 54"/>
                <a:gd name="T87" fmla="*/ 33 h 34"/>
                <a:gd name="T88" fmla="*/ 58 w 54"/>
                <a:gd name="T89" fmla="*/ 27 h 34"/>
                <a:gd name="T90" fmla="*/ 59 w 54"/>
                <a:gd name="T91" fmla="*/ 25 h 34"/>
                <a:gd name="T92" fmla="*/ 63 w 54"/>
                <a:gd name="T93" fmla="*/ 28 h 34"/>
                <a:gd name="T94" fmla="*/ 63 w 54"/>
                <a:gd name="T95" fmla="*/ 23 h 34"/>
                <a:gd name="T96" fmla="*/ 64 w 54"/>
                <a:gd name="T97" fmla="*/ 21 h 3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4"/>
                <a:gd name="T148" fmla="*/ 0 h 34"/>
                <a:gd name="T149" fmla="*/ 54 w 54"/>
                <a:gd name="T150" fmla="*/ 34 h 3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4" h="34">
                  <a:moveTo>
                    <a:pt x="54" y="17"/>
                  </a:moveTo>
                  <a:cubicBezTo>
                    <a:pt x="53" y="16"/>
                    <a:pt x="54" y="14"/>
                    <a:pt x="53" y="14"/>
                  </a:cubicBezTo>
                  <a:cubicBezTo>
                    <a:pt x="51" y="14"/>
                    <a:pt x="51" y="17"/>
                    <a:pt x="49" y="17"/>
                  </a:cubicBezTo>
                  <a:cubicBezTo>
                    <a:pt x="48" y="17"/>
                    <a:pt x="47" y="15"/>
                    <a:pt x="46" y="14"/>
                  </a:cubicBezTo>
                  <a:cubicBezTo>
                    <a:pt x="45" y="13"/>
                    <a:pt x="43" y="14"/>
                    <a:pt x="43" y="13"/>
                  </a:cubicBezTo>
                  <a:cubicBezTo>
                    <a:pt x="42" y="13"/>
                    <a:pt x="43" y="11"/>
                    <a:pt x="43" y="10"/>
                  </a:cubicBezTo>
                  <a:cubicBezTo>
                    <a:pt x="43" y="10"/>
                    <a:pt x="43" y="9"/>
                    <a:pt x="43" y="8"/>
                  </a:cubicBezTo>
                  <a:cubicBezTo>
                    <a:pt x="42" y="7"/>
                    <a:pt x="42" y="6"/>
                    <a:pt x="42" y="5"/>
                  </a:cubicBezTo>
                  <a:cubicBezTo>
                    <a:pt x="41" y="4"/>
                    <a:pt x="40" y="3"/>
                    <a:pt x="39" y="2"/>
                  </a:cubicBezTo>
                  <a:cubicBezTo>
                    <a:pt x="37" y="2"/>
                    <a:pt x="36" y="2"/>
                    <a:pt x="34" y="2"/>
                  </a:cubicBezTo>
                  <a:cubicBezTo>
                    <a:pt x="33" y="2"/>
                    <a:pt x="31" y="0"/>
                    <a:pt x="30" y="0"/>
                  </a:cubicBezTo>
                  <a:cubicBezTo>
                    <a:pt x="29" y="0"/>
                    <a:pt x="31" y="2"/>
                    <a:pt x="30" y="3"/>
                  </a:cubicBezTo>
                  <a:cubicBezTo>
                    <a:pt x="29" y="4"/>
                    <a:pt x="28" y="3"/>
                    <a:pt x="27" y="4"/>
                  </a:cubicBezTo>
                  <a:cubicBezTo>
                    <a:pt x="26" y="4"/>
                    <a:pt x="25" y="5"/>
                    <a:pt x="24" y="6"/>
                  </a:cubicBezTo>
                  <a:cubicBezTo>
                    <a:pt x="22" y="6"/>
                    <a:pt x="20" y="5"/>
                    <a:pt x="19" y="5"/>
                  </a:cubicBezTo>
                  <a:cubicBezTo>
                    <a:pt x="18" y="6"/>
                    <a:pt x="17" y="7"/>
                    <a:pt x="16" y="7"/>
                  </a:cubicBezTo>
                  <a:cubicBezTo>
                    <a:pt x="14" y="7"/>
                    <a:pt x="13" y="5"/>
                    <a:pt x="12" y="6"/>
                  </a:cubicBezTo>
                  <a:cubicBezTo>
                    <a:pt x="11" y="6"/>
                    <a:pt x="10" y="7"/>
                    <a:pt x="10" y="7"/>
                  </a:cubicBezTo>
                  <a:cubicBezTo>
                    <a:pt x="10" y="8"/>
                    <a:pt x="12" y="8"/>
                    <a:pt x="12" y="9"/>
                  </a:cubicBezTo>
                  <a:cubicBezTo>
                    <a:pt x="11" y="10"/>
                    <a:pt x="9" y="12"/>
                    <a:pt x="8" y="13"/>
                  </a:cubicBezTo>
                  <a:cubicBezTo>
                    <a:pt x="7" y="14"/>
                    <a:pt x="5" y="15"/>
                    <a:pt x="5" y="16"/>
                  </a:cubicBezTo>
                  <a:cubicBezTo>
                    <a:pt x="4" y="17"/>
                    <a:pt x="3" y="19"/>
                    <a:pt x="3" y="20"/>
                  </a:cubicBezTo>
                  <a:cubicBezTo>
                    <a:pt x="2" y="21"/>
                    <a:pt x="2" y="23"/>
                    <a:pt x="2" y="24"/>
                  </a:cubicBezTo>
                  <a:cubicBezTo>
                    <a:pt x="1" y="26"/>
                    <a:pt x="0" y="28"/>
                    <a:pt x="1" y="29"/>
                  </a:cubicBezTo>
                  <a:cubicBezTo>
                    <a:pt x="3" y="29"/>
                    <a:pt x="4" y="26"/>
                    <a:pt x="5" y="25"/>
                  </a:cubicBezTo>
                  <a:cubicBezTo>
                    <a:pt x="6" y="25"/>
                    <a:pt x="7" y="25"/>
                    <a:pt x="8" y="25"/>
                  </a:cubicBezTo>
                  <a:cubicBezTo>
                    <a:pt x="9" y="25"/>
                    <a:pt x="9" y="26"/>
                    <a:pt x="10" y="26"/>
                  </a:cubicBezTo>
                  <a:cubicBezTo>
                    <a:pt x="10" y="27"/>
                    <a:pt x="10" y="29"/>
                    <a:pt x="10" y="30"/>
                  </a:cubicBezTo>
                  <a:cubicBezTo>
                    <a:pt x="11" y="31"/>
                    <a:pt x="12" y="32"/>
                    <a:pt x="13" y="33"/>
                  </a:cubicBezTo>
                  <a:cubicBezTo>
                    <a:pt x="14" y="33"/>
                    <a:pt x="15" y="34"/>
                    <a:pt x="16" y="33"/>
                  </a:cubicBezTo>
                  <a:cubicBezTo>
                    <a:pt x="17" y="33"/>
                    <a:pt x="18" y="32"/>
                    <a:pt x="19" y="32"/>
                  </a:cubicBezTo>
                  <a:cubicBezTo>
                    <a:pt x="20" y="32"/>
                    <a:pt x="21" y="33"/>
                    <a:pt x="22" y="33"/>
                  </a:cubicBezTo>
                  <a:cubicBezTo>
                    <a:pt x="24" y="32"/>
                    <a:pt x="25" y="31"/>
                    <a:pt x="26" y="29"/>
                  </a:cubicBezTo>
                  <a:cubicBezTo>
                    <a:pt x="26" y="28"/>
                    <a:pt x="26" y="27"/>
                    <a:pt x="26" y="26"/>
                  </a:cubicBezTo>
                  <a:cubicBezTo>
                    <a:pt x="27" y="25"/>
                    <a:pt x="28" y="23"/>
                    <a:pt x="29" y="23"/>
                  </a:cubicBezTo>
                  <a:cubicBezTo>
                    <a:pt x="31" y="24"/>
                    <a:pt x="29" y="27"/>
                    <a:pt x="30" y="28"/>
                  </a:cubicBezTo>
                  <a:cubicBezTo>
                    <a:pt x="31" y="29"/>
                    <a:pt x="32" y="29"/>
                    <a:pt x="33" y="30"/>
                  </a:cubicBezTo>
                  <a:cubicBezTo>
                    <a:pt x="34" y="30"/>
                    <a:pt x="34" y="32"/>
                    <a:pt x="35" y="32"/>
                  </a:cubicBezTo>
                  <a:cubicBezTo>
                    <a:pt x="36" y="32"/>
                    <a:pt x="37" y="32"/>
                    <a:pt x="38" y="31"/>
                  </a:cubicBezTo>
                  <a:cubicBezTo>
                    <a:pt x="39" y="30"/>
                    <a:pt x="39" y="28"/>
                    <a:pt x="39" y="26"/>
                  </a:cubicBezTo>
                  <a:cubicBezTo>
                    <a:pt x="39" y="25"/>
                    <a:pt x="39" y="24"/>
                    <a:pt x="40" y="24"/>
                  </a:cubicBezTo>
                  <a:cubicBezTo>
                    <a:pt x="42" y="24"/>
                    <a:pt x="42" y="26"/>
                    <a:pt x="43" y="26"/>
                  </a:cubicBezTo>
                  <a:cubicBezTo>
                    <a:pt x="44" y="27"/>
                    <a:pt x="46" y="26"/>
                    <a:pt x="47" y="26"/>
                  </a:cubicBezTo>
                  <a:cubicBezTo>
                    <a:pt x="48" y="26"/>
                    <a:pt x="49" y="27"/>
                    <a:pt x="49" y="27"/>
                  </a:cubicBezTo>
                  <a:cubicBezTo>
                    <a:pt x="50" y="25"/>
                    <a:pt x="49" y="24"/>
                    <a:pt x="49" y="22"/>
                  </a:cubicBezTo>
                  <a:cubicBezTo>
                    <a:pt x="49" y="22"/>
                    <a:pt x="49" y="21"/>
                    <a:pt x="50" y="21"/>
                  </a:cubicBezTo>
                  <a:cubicBezTo>
                    <a:pt x="51" y="21"/>
                    <a:pt x="52" y="23"/>
                    <a:pt x="53" y="23"/>
                  </a:cubicBezTo>
                  <a:cubicBezTo>
                    <a:pt x="54" y="22"/>
                    <a:pt x="53" y="20"/>
                    <a:pt x="53" y="19"/>
                  </a:cubicBezTo>
                  <a:cubicBezTo>
                    <a:pt x="53" y="18"/>
                    <a:pt x="53" y="17"/>
                    <a:pt x="54" y="1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3" name="Freeform 2586"/>
            <p:cNvSpPr>
              <a:spLocks noChangeAspect="1"/>
            </p:cNvSpPr>
            <p:nvPr/>
          </p:nvSpPr>
          <p:spPr bwMode="auto">
            <a:xfrm>
              <a:off x="18276314" y="6912748"/>
              <a:ext cx="729728" cy="348079"/>
            </a:xfrm>
            <a:custGeom>
              <a:avLst/>
              <a:gdLst>
                <a:gd name="T0" fmla="*/ 97 w 91"/>
                <a:gd name="T1" fmla="*/ 46 h 48"/>
                <a:gd name="T2" fmla="*/ 98 w 91"/>
                <a:gd name="T3" fmla="*/ 44 h 48"/>
                <a:gd name="T4" fmla="*/ 101 w 91"/>
                <a:gd name="T5" fmla="*/ 44 h 48"/>
                <a:gd name="T6" fmla="*/ 98 w 91"/>
                <a:gd name="T7" fmla="*/ 37 h 48"/>
                <a:gd name="T8" fmla="*/ 103 w 91"/>
                <a:gd name="T9" fmla="*/ 33 h 48"/>
                <a:gd name="T10" fmla="*/ 105 w 91"/>
                <a:gd name="T11" fmla="*/ 30 h 48"/>
                <a:gd name="T12" fmla="*/ 108 w 91"/>
                <a:gd name="T13" fmla="*/ 29 h 48"/>
                <a:gd name="T14" fmla="*/ 109 w 91"/>
                <a:gd name="T15" fmla="*/ 23 h 48"/>
                <a:gd name="T16" fmla="*/ 105 w 91"/>
                <a:gd name="T17" fmla="*/ 18 h 48"/>
                <a:gd name="T18" fmla="*/ 105 w 91"/>
                <a:gd name="T19" fmla="*/ 13 h 48"/>
                <a:gd name="T20" fmla="*/ 105 w 91"/>
                <a:gd name="T21" fmla="*/ 8 h 48"/>
                <a:gd name="T22" fmla="*/ 99 w 91"/>
                <a:gd name="T23" fmla="*/ 7 h 48"/>
                <a:gd name="T24" fmla="*/ 95 w 91"/>
                <a:gd name="T25" fmla="*/ 7 h 48"/>
                <a:gd name="T26" fmla="*/ 86 w 91"/>
                <a:gd name="T27" fmla="*/ 4 h 48"/>
                <a:gd name="T28" fmla="*/ 79 w 91"/>
                <a:gd name="T29" fmla="*/ 2 h 48"/>
                <a:gd name="T30" fmla="*/ 77 w 91"/>
                <a:gd name="T31" fmla="*/ 1 h 48"/>
                <a:gd name="T32" fmla="*/ 77 w 91"/>
                <a:gd name="T33" fmla="*/ 7 h 48"/>
                <a:gd name="T34" fmla="*/ 68 w 91"/>
                <a:gd name="T35" fmla="*/ 11 h 48"/>
                <a:gd name="T36" fmla="*/ 61 w 91"/>
                <a:gd name="T37" fmla="*/ 7 h 48"/>
                <a:gd name="T38" fmla="*/ 61 w 91"/>
                <a:gd name="T39" fmla="*/ 11 h 48"/>
                <a:gd name="T40" fmla="*/ 55 w 91"/>
                <a:gd name="T41" fmla="*/ 11 h 48"/>
                <a:gd name="T42" fmla="*/ 55 w 91"/>
                <a:gd name="T43" fmla="*/ 15 h 48"/>
                <a:gd name="T44" fmla="*/ 47 w 91"/>
                <a:gd name="T45" fmla="*/ 19 h 48"/>
                <a:gd name="T46" fmla="*/ 49 w 91"/>
                <a:gd name="T47" fmla="*/ 26 h 48"/>
                <a:gd name="T48" fmla="*/ 40 w 91"/>
                <a:gd name="T49" fmla="*/ 30 h 48"/>
                <a:gd name="T50" fmla="*/ 30 w 91"/>
                <a:gd name="T51" fmla="*/ 32 h 48"/>
                <a:gd name="T52" fmla="*/ 25 w 91"/>
                <a:gd name="T53" fmla="*/ 36 h 48"/>
                <a:gd name="T54" fmla="*/ 19 w 91"/>
                <a:gd name="T55" fmla="*/ 33 h 48"/>
                <a:gd name="T56" fmla="*/ 13 w 91"/>
                <a:gd name="T57" fmla="*/ 33 h 48"/>
                <a:gd name="T58" fmla="*/ 11 w 91"/>
                <a:gd name="T59" fmla="*/ 38 h 48"/>
                <a:gd name="T60" fmla="*/ 4 w 91"/>
                <a:gd name="T61" fmla="*/ 32 h 48"/>
                <a:gd name="T62" fmla="*/ 1 w 91"/>
                <a:gd name="T63" fmla="*/ 37 h 48"/>
                <a:gd name="T64" fmla="*/ 1 w 91"/>
                <a:gd name="T65" fmla="*/ 39 h 48"/>
                <a:gd name="T66" fmla="*/ 1 w 91"/>
                <a:gd name="T67" fmla="*/ 43 h 48"/>
                <a:gd name="T68" fmla="*/ 5 w 91"/>
                <a:gd name="T69" fmla="*/ 44 h 48"/>
                <a:gd name="T70" fmla="*/ 8 w 91"/>
                <a:gd name="T71" fmla="*/ 48 h 48"/>
                <a:gd name="T72" fmla="*/ 13 w 91"/>
                <a:gd name="T73" fmla="*/ 44 h 48"/>
                <a:gd name="T74" fmla="*/ 14 w 91"/>
                <a:gd name="T75" fmla="*/ 48 h 48"/>
                <a:gd name="T76" fmla="*/ 18 w 91"/>
                <a:gd name="T77" fmla="*/ 49 h 48"/>
                <a:gd name="T78" fmla="*/ 23 w 91"/>
                <a:gd name="T79" fmla="*/ 50 h 48"/>
                <a:gd name="T80" fmla="*/ 23 w 91"/>
                <a:gd name="T81" fmla="*/ 46 h 48"/>
                <a:gd name="T82" fmla="*/ 29 w 91"/>
                <a:gd name="T83" fmla="*/ 45 h 48"/>
                <a:gd name="T84" fmla="*/ 35 w 91"/>
                <a:gd name="T85" fmla="*/ 44 h 48"/>
                <a:gd name="T86" fmla="*/ 40 w 91"/>
                <a:gd name="T87" fmla="*/ 43 h 48"/>
                <a:gd name="T88" fmla="*/ 40 w 91"/>
                <a:gd name="T89" fmla="*/ 46 h 48"/>
                <a:gd name="T90" fmla="*/ 43 w 91"/>
                <a:gd name="T91" fmla="*/ 51 h 48"/>
                <a:gd name="T92" fmla="*/ 50 w 91"/>
                <a:gd name="T93" fmla="*/ 52 h 48"/>
                <a:gd name="T94" fmla="*/ 60 w 91"/>
                <a:gd name="T95" fmla="*/ 53 h 48"/>
                <a:gd name="T96" fmla="*/ 61 w 91"/>
                <a:gd name="T97" fmla="*/ 55 h 48"/>
                <a:gd name="T98" fmla="*/ 72 w 91"/>
                <a:gd name="T99" fmla="*/ 57 h 48"/>
                <a:gd name="T100" fmla="*/ 78 w 91"/>
                <a:gd name="T101" fmla="*/ 52 h 48"/>
                <a:gd name="T102" fmla="*/ 86 w 91"/>
                <a:gd name="T103" fmla="*/ 52 h 48"/>
                <a:gd name="T104" fmla="*/ 92 w 91"/>
                <a:gd name="T105" fmla="*/ 51 h 48"/>
                <a:gd name="T106" fmla="*/ 97 w 91"/>
                <a:gd name="T107" fmla="*/ 46 h 4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1"/>
                <a:gd name="T163" fmla="*/ 0 h 48"/>
                <a:gd name="T164" fmla="*/ 91 w 91"/>
                <a:gd name="T165" fmla="*/ 48 h 4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1" h="48">
                  <a:moveTo>
                    <a:pt x="81" y="39"/>
                  </a:moveTo>
                  <a:cubicBezTo>
                    <a:pt x="81" y="38"/>
                    <a:pt x="81" y="37"/>
                    <a:pt x="82" y="37"/>
                  </a:cubicBezTo>
                  <a:cubicBezTo>
                    <a:pt x="82" y="36"/>
                    <a:pt x="84" y="37"/>
                    <a:pt x="84" y="37"/>
                  </a:cubicBezTo>
                  <a:cubicBezTo>
                    <a:pt x="84" y="35"/>
                    <a:pt x="82" y="33"/>
                    <a:pt x="82" y="31"/>
                  </a:cubicBezTo>
                  <a:cubicBezTo>
                    <a:pt x="83" y="29"/>
                    <a:pt x="85" y="29"/>
                    <a:pt x="86" y="28"/>
                  </a:cubicBezTo>
                  <a:cubicBezTo>
                    <a:pt x="87" y="27"/>
                    <a:pt x="87" y="25"/>
                    <a:pt x="88" y="25"/>
                  </a:cubicBezTo>
                  <a:cubicBezTo>
                    <a:pt x="88" y="24"/>
                    <a:pt x="90" y="24"/>
                    <a:pt x="90" y="24"/>
                  </a:cubicBezTo>
                  <a:cubicBezTo>
                    <a:pt x="91" y="22"/>
                    <a:pt x="91" y="20"/>
                    <a:pt x="91" y="19"/>
                  </a:cubicBezTo>
                  <a:cubicBezTo>
                    <a:pt x="90" y="17"/>
                    <a:pt x="88" y="16"/>
                    <a:pt x="88" y="15"/>
                  </a:cubicBezTo>
                  <a:cubicBezTo>
                    <a:pt x="87" y="14"/>
                    <a:pt x="88" y="12"/>
                    <a:pt x="88" y="11"/>
                  </a:cubicBezTo>
                  <a:cubicBezTo>
                    <a:pt x="88" y="10"/>
                    <a:pt x="88" y="8"/>
                    <a:pt x="88" y="7"/>
                  </a:cubicBezTo>
                  <a:cubicBezTo>
                    <a:pt x="86" y="6"/>
                    <a:pt x="85" y="6"/>
                    <a:pt x="83" y="6"/>
                  </a:cubicBezTo>
                  <a:cubicBezTo>
                    <a:pt x="82" y="5"/>
                    <a:pt x="80" y="6"/>
                    <a:pt x="79" y="6"/>
                  </a:cubicBezTo>
                  <a:cubicBezTo>
                    <a:pt x="76" y="5"/>
                    <a:pt x="75" y="4"/>
                    <a:pt x="72" y="3"/>
                  </a:cubicBezTo>
                  <a:cubicBezTo>
                    <a:pt x="70" y="3"/>
                    <a:pt x="68" y="3"/>
                    <a:pt x="66" y="2"/>
                  </a:cubicBezTo>
                  <a:cubicBezTo>
                    <a:pt x="66" y="2"/>
                    <a:pt x="65" y="0"/>
                    <a:pt x="64" y="1"/>
                  </a:cubicBezTo>
                  <a:cubicBezTo>
                    <a:pt x="63" y="2"/>
                    <a:pt x="65" y="5"/>
                    <a:pt x="64" y="6"/>
                  </a:cubicBezTo>
                  <a:cubicBezTo>
                    <a:pt x="62" y="8"/>
                    <a:pt x="59" y="9"/>
                    <a:pt x="57" y="9"/>
                  </a:cubicBezTo>
                  <a:cubicBezTo>
                    <a:pt x="54" y="9"/>
                    <a:pt x="53" y="7"/>
                    <a:pt x="51" y="6"/>
                  </a:cubicBezTo>
                  <a:cubicBezTo>
                    <a:pt x="51" y="7"/>
                    <a:pt x="51" y="9"/>
                    <a:pt x="51" y="9"/>
                  </a:cubicBezTo>
                  <a:cubicBezTo>
                    <a:pt x="50" y="10"/>
                    <a:pt x="47" y="9"/>
                    <a:pt x="46" y="9"/>
                  </a:cubicBezTo>
                  <a:cubicBezTo>
                    <a:pt x="45" y="10"/>
                    <a:pt x="47" y="12"/>
                    <a:pt x="46" y="13"/>
                  </a:cubicBezTo>
                  <a:cubicBezTo>
                    <a:pt x="44" y="15"/>
                    <a:pt x="40" y="14"/>
                    <a:pt x="39" y="16"/>
                  </a:cubicBezTo>
                  <a:cubicBezTo>
                    <a:pt x="38" y="18"/>
                    <a:pt x="42" y="20"/>
                    <a:pt x="41" y="22"/>
                  </a:cubicBezTo>
                  <a:cubicBezTo>
                    <a:pt x="39" y="24"/>
                    <a:pt x="35" y="24"/>
                    <a:pt x="33" y="25"/>
                  </a:cubicBezTo>
                  <a:cubicBezTo>
                    <a:pt x="30" y="26"/>
                    <a:pt x="27" y="26"/>
                    <a:pt x="25" y="27"/>
                  </a:cubicBezTo>
                  <a:cubicBezTo>
                    <a:pt x="23" y="28"/>
                    <a:pt x="22" y="30"/>
                    <a:pt x="21" y="30"/>
                  </a:cubicBezTo>
                  <a:cubicBezTo>
                    <a:pt x="19" y="31"/>
                    <a:pt x="18" y="29"/>
                    <a:pt x="16" y="28"/>
                  </a:cubicBezTo>
                  <a:cubicBezTo>
                    <a:pt x="14" y="28"/>
                    <a:pt x="12" y="27"/>
                    <a:pt x="11" y="28"/>
                  </a:cubicBezTo>
                  <a:cubicBezTo>
                    <a:pt x="9" y="28"/>
                    <a:pt x="11" y="32"/>
                    <a:pt x="9" y="32"/>
                  </a:cubicBezTo>
                  <a:cubicBezTo>
                    <a:pt x="7" y="32"/>
                    <a:pt x="6" y="28"/>
                    <a:pt x="3" y="27"/>
                  </a:cubicBezTo>
                  <a:cubicBezTo>
                    <a:pt x="2" y="27"/>
                    <a:pt x="2" y="30"/>
                    <a:pt x="1" y="31"/>
                  </a:cubicBezTo>
                  <a:cubicBezTo>
                    <a:pt x="1" y="32"/>
                    <a:pt x="1" y="33"/>
                    <a:pt x="1" y="33"/>
                  </a:cubicBezTo>
                  <a:cubicBezTo>
                    <a:pt x="1" y="34"/>
                    <a:pt x="0" y="36"/>
                    <a:pt x="1" y="36"/>
                  </a:cubicBezTo>
                  <a:cubicBezTo>
                    <a:pt x="1" y="37"/>
                    <a:pt x="3" y="36"/>
                    <a:pt x="4" y="37"/>
                  </a:cubicBezTo>
                  <a:cubicBezTo>
                    <a:pt x="5" y="38"/>
                    <a:pt x="6" y="40"/>
                    <a:pt x="7" y="40"/>
                  </a:cubicBezTo>
                  <a:cubicBezTo>
                    <a:pt x="9" y="40"/>
                    <a:pt x="9" y="37"/>
                    <a:pt x="11" y="37"/>
                  </a:cubicBezTo>
                  <a:cubicBezTo>
                    <a:pt x="12" y="37"/>
                    <a:pt x="11" y="39"/>
                    <a:pt x="12" y="40"/>
                  </a:cubicBezTo>
                  <a:cubicBezTo>
                    <a:pt x="13" y="40"/>
                    <a:pt x="14" y="41"/>
                    <a:pt x="15" y="41"/>
                  </a:cubicBezTo>
                  <a:cubicBezTo>
                    <a:pt x="17" y="41"/>
                    <a:pt x="18" y="42"/>
                    <a:pt x="19" y="42"/>
                  </a:cubicBezTo>
                  <a:cubicBezTo>
                    <a:pt x="20" y="41"/>
                    <a:pt x="19" y="39"/>
                    <a:pt x="19" y="39"/>
                  </a:cubicBezTo>
                  <a:cubicBezTo>
                    <a:pt x="21" y="38"/>
                    <a:pt x="22" y="38"/>
                    <a:pt x="24" y="38"/>
                  </a:cubicBezTo>
                  <a:cubicBezTo>
                    <a:pt x="26" y="37"/>
                    <a:pt x="27" y="38"/>
                    <a:pt x="29" y="37"/>
                  </a:cubicBezTo>
                  <a:cubicBezTo>
                    <a:pt x="30" y="37"/>
                    <a:pt x="31" y="36"/>
                    <a:pt x="33" y="36"/>
                  </a:cubicBezTo>
                  <a:cubicBezTo>
                    <a:pt x="33" y="37"/>
                    <a:pt x="32" y="38"/>
                    <a:pt x="33" y="39"/>
                  </a:cubicBezTo>
                  <a:cubicBezTo>
                    <a:pt x="33" y="41"/>
                    <a:pt x="34" y="42"/>
                    <a:pt x="36" y="43"/>
                  </a:cubicBezTo>
                  <a:cubicBezTo>
                    <a:pt x="37" y="43"/>
                    <a:pt x="40" y="43"/>
                    <a:pt x="42" y="44"/>
                  </a:cubicBezTo>
                  <a:cubicBezTo>
                    <a:pt x="44" y="44"/>
                    <a:pt x="47" y="45"/>
                    <a:pt x="50" y="45"/>
                  </a:cubicBezTo>
                  <a:cubicBezTo>
                    <a:pt x="50" y="45"/>
                    <a:pt x="50" y="46"/>
                    <a:pt x="51" y="46"/>
                  </a:cubicBezTo>
                  <a:cubicBezTo>
                    <a:pt x="53" y="46"/>
                    <a:pt x="57" y="48"/>
                    <a:pt x="60" y="48"/>
                  </a:cubicBezTo>
                  <a:cubicBezTo>
                    <a:pt x="62" y="48"/>
                    <a:pt x="63" y="45"/>
                    <a:pt x="65" y="44"/>
                  </a:cubicBezTo>
                  <a:cubicBezTo>
                    <a:pt x="67" y="43"/>
                    <a:pt x="70" y="44"/>
                    <a:pt x="72" y="44"/>
                  </a:cubicBezTo>
                  <a:cubicBezTo>
                    <a:pt x="74" y="44"/>
                    <a:pt x="76" y="43"/>
                    <a:pt x="77" y="43"/>
                  </a:cubicBezTo>
                  <a:cubicBezTo>
                    <a:pt x="79" y="42"/>
                    <a:pt x="80" y="40"/>
                    <a:pt x="81" y="3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4" name="Freeform 2587"/>
            <p:cNvSpPr>
              <a:spLocks noChangeAspect="1"/>
            </p:cNvSpPr>
            <p:nvPr/>
          </p:nvSpPr>
          <p:spPr bwMode="auto">
            <a:xfrm>
              <a:off x="18510629" y="6656264"/>
              <a:ext cx="656075" cy="323659"/>
            </a:xfrm>
            <a:custGeom>
              <a:avLst/>
              <a:gdLst>
                <a:gd name="T0" fmla="*/ 98 w 82"/>
                <a:gd name="T1" fmla="*/ 34 h 44"/>
                <a:gd name="T2" fmla="*/ 93 w 82"/>
                <a:gd name="T3" fmla="*/ 30 h 44"/>
                <a:gd name="T4" fmla="*/ 91 w 82"/>
                <a:gd name="T5" fmla="*/ 25 h 44"/>
                <a:gd name="T6" fmla="*/ 86 w 82"/>
                <a:gd name="T7" fmla="*/ 23 h 44"/>
                <a:gd name="T8" fmla="*/ 84 w 82"/>
                <a:gd name="T9" fmla="*/ 23 h 44"/>
                <a:gd name="T10" fmla="*/ 79 w 82"/>
                <a:gd name="T11" fmla="*/ 20 h 44"/>
                <a:gd name="T12" fmla="*/ 80 w 82"/>
                <a:gd name="T13" fmla="*/ 18 h 44"/>
                <a:gd name="T14" fmla="*/ 76 w 82"/>
                <a:gd name="T15" fmla="*/ 18 h 44"/>
                <a:gd name="T16" fmla="*/ 72 w 82"/>
                <a:gd name="T17" fmla="*/ 16 h 44"/>
                <a:gd name="T18" fmla="*/ 68 w 82"/>
                <a:gd name="T19" fmla="*/ 14 h 44"/>
                <a:gd name="T20" fmla="*/ 71 w 82"/>
                <a:gd name="T21" fmla="*/ 18 h 44"/>
                <a:gd name="T22" fmla="*/ 66 w 82"/>
                <a:gd name="T23" fmla="*/ 22 h 44"/>
                <a:gd name="T24" fmla="*/ 62 w 82"/>
                <a:gd name="T25" fmla="*/ 18 h 44"/>
                <a:gd name="T26" fmla="*/ 61 w 82"/>
                <a:gd name="T27" fmla="*/ 10 h 44"/>
                <a:gd name="T28" fmla="*/ 56 w 82"/>
                <a:gd name="T29" fmla="*/ 10 h 44"/>
                <a:gd name="T30" fmla="*/ 51 w 82"/>
                <a:gd name="T31" fmla="*/ 6 h 44"/>
                <a:gd name="T32" fmla="*/ 45 w 82"/>
                <a:gd name="T33" fmla="*/ 7 h 44"/>
                <a:gd name="T34" fmla="*/ 45 w 82"/>
                <a:gd name="T35" fmla="*/ 4 h 44"/>
                <a:gd name="T36" fmla="*/ 41 w 82"/>
                <a:gd name="T37" fmla="*/ 1 h 44"/>
                <a:gd name="T38" fmla="*/ 38 w 82"/>
                <a:gd name="T39" fmla="*/ 6 h 44"/>
                <a:gd name="T40" fmla="*/ 33 w 82"/>
                <a:gd name="T41" fmla="*/ 1 h 44"/>
                <a:gd name="T42" fmla="*/ 32 w 82"/>
                <a:gd name="T43" fmla="*/ 5 h 44"/>
                <a:gd name="T44" fmla="*/ 25 w 82"/>
                <a:gd name="T45" fmla="*/ 8 h 44"/>
                <a:gd name="T46" fmla="*/ 17 w 82"/>
                <a:gd name="T47" fmla="*/ 12 h 44"/>
                <a:gd name="T48" fmla="*/ 8 w 82"/>
                <a:gd name="T49" fmla="*/ 14 h 44"/>
                <a:gd name="T50" fmla="*/ 4 w 82"/>
                <a:gd name="T51" fmla="*/ 16 h 44"/>
                <a:gd name="T52" fmla="*/ 0 w 82"/>
                <a:gd name="T53" fmla="*/ 17 h 44"/>
                <a:gd name="T54" fmla="*/ 6 w 82"/>
                <a:gd name="T55" fmla="*/ 23 h 44"/>
                <a:gd name="T56" fmla="*/ 6 w 82"/>
                <a:gd name="T57" fmla="*/ 28 h 44"/>
                <a:gd name="T58" fmla="*/ 11 w 82"/>
                <a:gd name="T59" fmla="*/ 36 h 44"/>
                <a:gd name="T60" fmla="*/ 18 w 82"/>
                <a:gd name="T61" fmla="*/ 41 h 44"/>
                <a:gd name="T62" fmla="*/ 26 w 82"/>
                <a:gd name="T63" fmla="*/ 49 h 44"/>
                <a:gd name="T64" fmla="*/ 33 w 82"/>
                <a:gd name="T65" fmla="*/ 53 h 44"/>
                <a:gd name="T66" fmla="*/ 42 w 82"/>
                <a:gd name="T67" fmla="*/ 49 h 44"/>
                <a:gd name="T68" fmla="*/ 42 w 82"/>
                <a:gd name="T69" fmla="*/ 43 h 44"/>
                <a:gd name="T70" fmla="*/ 44 w 82"/>
                <a:gd name="T71" fmla="*/ 45 h 44"/>
                <a:gd name="T72" fmla="*/ 51 w 82"/>
                <a:gd name="T73" fmla="*/ 46 h 44"/>
                <a:gd name="T74" fmla="*/ 60 w 82"/>
                <a:gd name="T75" fmla="*/ 49 h 44"/>
                <a:gd name="T76" fmla="*/ 65 w 82"/>
                <a:gd name="T77" fmla="*/ 49 h 44"/>
                <a:gd name="T78" fmla="*/ 71 w 82"/>
                <a:gd name="T79" fmla="*/ 51 h 44"/>
                <a:gd name="T80" fmla="*/ 74 w 82"/>
                <a:gd name="T81" fmla="*/ 47 h 44"/>
                <a:gd name="T82" fmla="*/ 80 w 82"/>
                <a:gd name="T83" fmla="*/ 47 h 44"/>
                <a:gd name="T84" fmla="*/ 87 w 82"/>
                <a:gd name="T85" fmla="*/ 42 h 44"/>
                <a:gd name="T86" fmla="*/ 88 w 82"/>
                <a:gd name="T87" fmla="*/ 37 h 44"/>
                <a:gd name="T88" fmla="*/ 93 w 82"/>
                <a:gd name="T89" fmla="*/ 35 h 44"/>
                <a:gd name="T90" fmla="*/ 98 w 82"/>
                <a:gd name="T91" fmla="*/ 34 h 4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2"/>
                <a:gd name="T139" fmla="*/ 0 h 44"/>
                <a:gd name="T140" fmla="*/ 82 w 82"/>
                <a:gd name="T141" fmla="*/ 44 h 4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2" h="44">
                  <a:moveTo>
                    <a:pt x="82" y="28"/>
                  </a:moveTo>
                  <a:cubicBezTo>
                    <a:pt x="81" y="27"/>
                    <a:pt x="79" y="26"/>
                    <a:pt x="78" y="25"/>
                  </a:cubicBezTo>
                  <a:cubicBezTo>
                    <a:pt x="77" y="24"/>
                    <a:pt x="77" y="22"/>
                    <a:pt x="76" y="21"/>
                  </a:cubicBezTo>
                  <a:cubicBezTo>
                    <a:pt x="75" y="20"/>
                    <a:pt x="74" y="19"/>
                    <a:pt x="72" y="19"/>
                  </a:cubicBezTo>
                  <a:cubicBezTo>
                    <a:pt x="71" y="19"/>
                    <a:pt x="70" y="19"/>
                    <a:pt x="70" y="19"/>
                  </a:cubicBezTo>
                  <a:cubicBezTo>
                    <a:pt x="68" y="19"/>
                    <a:pt x="67" y="18"/>
                    <a:pt x="66" y="17"/>
                  </a:cubicBezTo>
                  <a:cubicBezTo>
                    <a:pt x="66" y="16"/>
                    <a:pt x="68" y="15"/>
                    <a:pt x="67" y="15"/>
                  </a:cubicBezTo>
                  <a:cubicBezTo>
                    <a:pt x="66" y="14"/>
                    <a:pt x="65" y="15"/>
                    <a:pt x="64" y="15"/>
                  </a:cubicBezTo>
                  <a:cubicBezTo>
                    <a:pt x="62" y="15"/>
                    <a:pt x="61" y="13"/>
                    <a:pt x="60" y="13"/>
                  </a:cubicBezTo>
                  <a:cubicBezTo>
                    <a:pt x="59" y="12"/>
                    <a:pt x="57" y="11"/>
                    <a:pt x="57" y="12"/>
                  </a:cubicBezTo>
                  <a:cubicBezTo>
                    <a:pt x="57" y="13"/>
                    <a:pt x="59" y="14"/>
                    <a:pt x="59" y="15"/>
                  </a:cubicBezTo>
                  <a:cubicBezTo>
                    <a:pt x="59" y="16"/>
                    <a:pt x="57" y="18"/>
                    <a:pt x="55" y="18"/>
                  </a:cubicBezTo>
                  <a:cubicBezTo>
                    <a:pt x="54" y="18"/>
                    <a:pt x="53" y="16"/>
                    <a:pt x="52" y="15"/>
                  </a:cubicBezTo>
                  <a:cubicBezTo>
                    <a:pt x="51" y="13"/>
                    <a:pt x="52" y="10"/>
                    <a:pt x="51" y="8"/>
                  </a:cubicBezTo>
                  <a:cubicBezTo>
                    <a:pt x="50" y="7"/>
                    <a:pt x="49" y="9"/>
                    <a:pt x="47" y="8"/>
                  </a:cubicBezTo>
                  <a:cubicBezTo>
                    <a:pt x="46" y="8"/>
                    <a:pt x="45" y="6"/>
                    <a:pt x="43" y="5"/>
                  </a:cubicBezTo>
                  <a:cubicBezTo>
                    <a:pt x="42" y="5"/>
                    <a:pt x="40" y="6"/>
                    <a:pt x="38" y="6"/>
                  </a:cubicBezTo>
                  <a:cubicBezTo>
                    <a:pt x="37" y="5"/>
                    <a:pt x="39" y="3"/>
                    <a:pt x="38" y="3"/>
                  </a:cubicBezTo>
                  <a:cubicBezTo>
                    <a:pt x="37" y="2"/>
                    <a:pt x="35" y="2"/>
                    <a:pt x="34" y="1"/>
                  </a:cubicBezTo>
                  <a:cubicBezTo>
                    <a:pt x="33" y="3"/>
                    <a:pt x="34" y="6"/>
                    <a:pt x="32" y="5"/>
                  </a:cubicBezTo>
                  <a:cubicBezTo>
                    <a:pt x="30" y="5"/>
                    <a:pt x="30" y="1"/>
                    <a:pt x="28" y="1"/>
                  </a:cubicBezTo>
                  <a:cubicBezTo>
                    <a:pt x="27" y="0"/>
                    <a:pt x="28" y="3"/>
                    <a:pt x="27" y="4"/>
                  </a:cubicBezTo>
                  <a:cubicBezTo>
                    <a:pt x="25" y="5"/>
                    <a:pt x="23" y="6"/>
                    <a:pt x="21" y="7"/>
                  </a:cubicBezTo>
                  <a:cubicBezTo>
                    <a:pt x="18" y="8"/>
                    <a:pt x="16" y="9"/>
                    <a:pt x="14" y="10"/>
                  </a:cubicBezTo>
                  <a:cubicBezTo>
                    <a:pt x="12" y="10"/>
                    <a:pt x="9" y="11"/>
                    <a:pt x="7" y="12"/>
                  </a:cubicBezTo>
                  <a:cubicBezTo>
                    <a:pt x="6" y="12"/>
                    <a:pt x="5" y="13"/>
                    <a:pt x="3" y="13"/>
                  </a:cubicBezTo>
                  <a:cubicBezTo>
                    <a:pt x="2" y="14"/>
                    <a:pt x="0" y="13"/>
                    <a:pt x="0" y="14"/>
                  </a:cubicBezTo>
                  <a:cubicBezTo>
                    <a:pt x="1" y="16"/>
                    <a:pt x="4" y="17"/>
                    <a:pt x="5" y="19"/>
                  </a:cubicBezTo>
                  <a:cubicBezTo>
                    <a:pt x="6" y="20"/>
                    <a:pt x="4" y="22"/>
                    <a:pt x="5" y="23"/>
                  </a:cubicBezTo>
                  <a:cubicBezTo>
                    <a:pt x="6" y="26"/>
                    <a:pt x="7" y="28"/>
                    <a:pt x="9" y="30"/>
                  </a:cubicBezTo>
                  <a:cubicBezTo>
                    <a:pt x="11" y="32"/>
                    <a:pt x="13" y="33"/>
                    <a:pt x="15" y="34"/>
                  </a:cubicBezTo>
                  <a:cubicBezTo>
                    <a:pt x="18" y="36"/>
                    <a:pt x="20" y="39"/>
                    <a:pt x="22" y="41"/>
                  </a:cubicBezTo>
                  <a:cubicBezTo>
                    <a:pt x="24" y="42"/>
                    <a:pt x="25" y="44"/>
                    <a:pt x="28" y="44"/>
                  </a:cubicBezTo>
                  <a:cubicBezTo>
                    <a:pt x="30" y="44"/>
                    <a:pt x="33" y="43"/>
                    <a:pt x="35" y="41"/>
                  </a:cubicBezTo>
                  <a:cubicBezTo>
                    <a:pt x="36" y="40"/>
                    <a:pt x="34" y="37"/>
                    <a:pt x="35" y="36"/>
                  </a:cubicBezTo>
                  <a:cubicBezTo>
                    <a:pt x="36" y="35"/>
                    <a:pt x="37" y="37"/>
                    <a:pt x="37" y="37"/>
                  </a:cubicBezTo>
                  <a:cubicBezTo>
                    <a:pt x="39" y="38"/>
                    <a:pt x="41" y="38"/>
                    <a:pt x="43" y="38"/>
                  </a:cubicBezTo>
                  <a:cubicBezTo>
                    <a:pt x="46" y="39"/>
                    <a:pt x="47" y="40"/>
                    <a:pt x="50" y="41"/>
                  </a:cubicBezTo>
                  <a:cubicBezTo>
                    <a:pt x="51" y="41"/>
                    <a:pt x="53" y="40"/>
                    <a:pt x="54" y="41"/>
                  </a:cubicBezTo>
                  <a:cubicBezTo>
                    <a:pt x="56" y="41"/>
                    <a:pt x="57" y="41"/>
                    <a:pt x="59" y="42"/>
                  </a:cubicBezTo>
                  <a:cubicBezTo>
                    <a:pt x="60" y="41"/>
                    <a:pt x="61" y="39"/>
                    <a:pt x="62" y="39"/>
                  </a:cubicBezTo>
                  <a:cubicBezTo>
                    <a:pt x="64" y="38"/>
                    <a:pt x="65" y="40"/>
                    <a:pt x="67" y="39"/>
                  </a:cubicBezTo>
                  <a:cubicBezTo>
                    <a:pt x="69" y="38"/>
                    <a:pt x="71" y="36"/>
                    <a:pt x="73" y="35"/>
                  </a:cubicBezTo>
                  <a:cubicBezTo>
                    <a:pt x="73" y="34"/>
                    <a:pt x="73" y="32"/>
                    <a:pt x="74" y="31"/>
                  </a:cubicBezTo>
                  <a:cubicBezTo>
                    <a:pt x="75" y="30"/>
                    <a:pt x="77" y="29"/>
                    <a:pt x="78" y="29"/>
                  </a:cubicBezTo>
                  <a:cubicBezTo>
                    <a:pt x="79" y="29"/>
                    <a:pt x="81" y="28"/>
                    <a:pt x="82" y="2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5" name="Freeform 2588"/>
            <p:cNvSpPr>
              <a:spLocks noChangeAspect="1"/>
            </p:cNvSpPr>
            <p:nvPr/>
          </p:nvSpPr>
          <p:spPr bwMode="auto">
            <a:xfrm>
              <a:off x="18651217" y="7199765"/>
              <a:ext cx="301267" cy="195421"/>
            </a:xfrm>
            <a:custGeom>
              <a:avLst/>
              <a:gdLst>
                <a:gd name="T0" fmla="*/ 45 w 37"/>
                <a:gd name="T1" fmla="*/ 8 h 27"/>
                <a:gd name="T2" fmla="*/ 43 w 37"/>
                <a:gd name="T3" fmla="*/ 5 h 27"/>
                <a:gd name="T4" fmla="*/ 41 w 37"/>
                <a:gd name="T5" fmla="*/ 0 h 27"/>
                <a:gd name="T6" fmla="*/ 36 w 37"/>
                <a:gd name="T7" fmla="*/ 5 h 27"/>
                <a:gd name="T8" fmla="*/ 30 w 37"/>
                <a:gd name="T9" fmla="*/ 6 h 27"/>
                <a:gd name="T10" fmla="*/ 22 w 37"/>
                <a:gd name="T11" fmla="*/ 6 h 27"/>
                <a:gd name="T12" fmla="*/ 16 w 37"/>
                <a:gd name="T13" fmla="*/ 11 h 27"/>
                <a:gd name="T14" fmla="*/ 5 w 37"/>
                <a:gd name="T15" fmla="*/ 8 h 27"/>
                <a:gd name="T16" fmla="*/ 1 w 37"/>
                <a:gd name="T17" fmla="*/ 11 h 27"/>
                <a:gd name="T18" fmla="*/ 2 w 37"/>
                <a:gd name="T19" fmla="*/ 15 h 27"/>
                <a:gd name="T20" fmla="*/ 2 w 37"/>
                <a:gd name="T21" fmla="*/ 20 h 27"/>
                <a:gd name="T22" fmla="*/ 5 w 37"/>
                <a:gd name="T23" fmla="*/ 25 h 27"/>
                <a:gd name="T24" fmla="*/ 7 w 37"/>
                <a:gd name="T25" fmla="*/ 27 h 27"/>
                <a:gd name="T26" fmla="*/ 4 w 37"/>
                <a:gd name="T27" fmla="*/ 31 h 27"/>
                <a:gd name="T28" fmla="*/ 7 w 37"/>
                <a:gd name="T29" fmla="*/ 31 h 27"/>
                <a:gd name="T30" fmla="*/ 10 w 37"/>
                <a:gd name="T31" fmla="*/ 28 h 27"/>
                <a:gd name="T32" fmla="*/ 13 w 37"/>
                <a:gd name="T33" fmla="*/ 30 h 27"/>
                <a:gd name="T34" fmla="*/ 17 w 37"/>
                <a:gd name="T35" fmla="*/ 27 h 27"/>
                <a:gd name="T36" fmla="*/ 19 w 37"/>
                <a:gd name="T37" fmla="*/ 30 h 27"/>
                <a:gd name="T38" fmla="*/ 23 w 37"/>
                <a:gd name="T39" fmla="*/ 30 h 27"/>
                <a:gd name="T40" fmla="*/ 28 w 37"/>
                <a:gd name="T41" fmla="*/ 31 h 27"/>
                <a:gd name="T42" fmla="*/ 28 w 37"/>
                <a:gd name="T43" fmla="*/ 23 h 27"/>
                <a:gd name="T44" fmla="*/ 33 w 37"/>
                <a:gd name="T45" fmla="*/ 23 h 27"/>
                <a:gd name="T46" fmla="*/ 33 w 37"/>
                <a:gd name="T47" fmla="*/ 14 h 27"/>
                <a:gd name="T48" fmla="*/ 41 w 37"/>
                <a:gd name="T49" fmla="*/ 11 h 27"/>
                <a:gd name="T50" fmla="*/ 41 w 37"/>
                <a:gd name="T51" fmla="*/ 7 h 27"/>
                <a:gd name="T52" fmla="*/ 45 w 37"/>
                <a:gd name="T53" fmla="*/ 8 h 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37"/>
                <a:gd name="T82" fmla="*/ 0 h 27"/>
                <a:gd name="T83" fmla="*/ 37 w 37"/>
                <a:gd name="T84" fmla="*/ 27 h 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37" h="27">
                  <a:moveTo>
                    <a:pt x="37" y="7"/>
                  </a:moveTo>
                  <a:cubicBezTo>
                    <a:pt x="37" y="6"/>
                    <a:pt x="36" y="5"/>
                    <a:pt x="35" y="4"/>
                  </a:cubicBezTo>
                  <a:cubicBezTo>
                    <a:pt x="35" y="2"/>
                    <a:pt x="34" y="1"/>
                    <a:pt x="34" y="0"/>
                  </a:cubicBezTo>
                  <a:cubicBezTo>
                    <a:pt x="33" y="1"/>
                    <a:pt x="32" y="3"/>
                    <a:pt x="30" y="4"/>
                  </a:cubicBezTo>
                  <a:cubicBezTo>
                    <a:pt x="29" y="4"/>
                    <a:pt x="27" y="5"/>
                    <a:pt x="25" y="5"/>
                  </a:cubicBezTo>
                  <a:cubicBezTo>
                    <a:pt x="23" y="5"/>
                    <a:pt x="20" y="4"/>
                    <a:pt x="18" y="5"/>
                  </a:cubicBezTo>
                  <a:cubicBezTo>
                    <a:pt x="16" y="6"/>
                    <a:pt x="15" y="9"/>
                    <a:pt x="13" y="9"/>
                  </a:cubicBezTo>
                  <a:cubicBezTo>
                    <a:pt x="10" y="9"/>
                    <a:pt x="6" y="7"/>
                    <a:pt x="4" y="7"/>
                  </a:cubicBezTo>
                  <a:cubicBezTo>
                    <a:pt x="3" y="8"/>
                    <a:pt x="1" y="8"/>
                    <a:pt x="1" y="9"/>
                  </a:cubicBezTo>
                  <a:cubicBezTo>
                    <a:pt x="0" y="10"/>
                    <a:pt x="2" y="11"/>
                    <a:pt x="2" y="13"/>
                  </a:cubicBezTo>
                  <a:cubicBezTo>
                    <a:pt x="3" y="14"/>
                    <a:pt x="1" y="15"/>
                    <a:pt x="2" y="17"/>
                  </a:cubicBezTo>
                  <a:cubicBezTo>
                    <a:pt x="2" y="18"/>
                    <a:pt x="3" y="19"/>
                    <a:pt x="4" y="21"/>
                  </a:cubicBezTo>
                  <a:cubicBezTo>
                    <a:pt x="4" y="21"/>
                    <a:pt x="6" y="22"/>
                    <a:pt x="6" y="23"/>
                  </a:cubicBezTo>
                  <a:cubicBezTo>
                    <a:pt x="6" y="24"/>
                    <a:pt x="4" y="25"/>
                    <a:pt x="3" y="26"/>
                  </a:cubicBezTo>
                  <a:cubicBezTo>
                    <a:pt x="4" y="26"/>
                    <a:pt x="5" y="26"/>
                    <a:pt x="6" y="26"/>
                  </a:cubicBezTo>
                  <a:cubicBezTo>
                    <a:pt x="7" y="25"/>
                    <a:pt x="7" y="25"/>
                    <a:pt x="8" y="24"/>
                  </a:cubicBezTo>
                  <a:cubicBezTo>
                    <a:pt x="9" y="24"/>
                    <a:pt x="10" y="25"/>
                    <a:pt x="11" y="25"/>
                  </a:cubicBezTo>
                  <a:cubicBezTo>
                    <a:pt x="12" y="25"/>
                    <a:pt x="13" y="23"/>
                    <a:pt x="14" y="23"/>
                  </a:cubicBezTo>
                  <a:cubicBezTo>
                    <a:pt x="15" y="23"/>
                    <a:pt x="15" y="24"/>
                    <a:pt x="16" y="25"/>
                  </a:cubicBezTo>
                  <a:cubicBezTo>
                    <a:pt x="17" y="25"/>
                    <a:pt x="18" y="25"/>
                    <a:pt x="19" y="25"/>
                  </a:cubicBezTo>
                  <a:cubicBezTo>
                    <a:pt x="21" y="26"/>
                    <a:pt x="22" y="27"/>
                    <a:pt x="23" y="26"/>
                  </a:cubicBezTo>
                  <a:cubicBezTo>
                    <a:pt x="24" y="24"/>
                    <a:pt x="22" y="21"/>
                    <a:pt x="23" y="19"/>
                  </a:cubicBezTo>
                  <a:cubicBezTo>
                    <a:pt x="24" y="18"/>
                    <a:pt x="27" y="20"/>
                    <a:pt x="27" y="19"/>
                  </a:cubicBezTo>
                  <a:cubicBezTo>
                    <a:pt x="28" y="17"/>
                    <a:pt x="26" y="14"/>
                    <a:pt x="27" y="12"/>
                  </a:cubicBezTo>
                  <a:cubicBezTo>
                    <a:pt x="28" y="10"/>
                    <a:pt x="32" y="11"/>
                    <a:pt x="34" y="9"/>
                  </a:cubicBezTo>
                  <a:cubicBezTo>
                    <a:pt x="35" y="9"/>
                    <a:pt x="33" y="7"/>
                    <a:pt x="34" y="6"/>
                  </a:cubicBezTo>
                  <a:cubicBezTo>
                    <a:pt x="35" y="6"/>
                    <a:pt x="36" y="7"/>
                    <a:pt x="37"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6" name="Freeform 2589"/>
            <p:cNvSpPr>
              <a:spLocks noChangeAspect="1" noEditPoints="1"/>
            </p:cNvSpPr>
            <p:nvPr/>
          </p:nvSpPr>
          <p:spPr bwMode="auto">
            <a:xfrm>
              <a:off x="18925691" y="6979906"/>
              <a:ext cx="635986" cy="366400"/>
            </a:xfrm>
            <a:custGeom>
              <a:avLst/>
              <a:gdLst>
                <a:gd name="T0" fmla="*/ 0 w 79"/>
                <a:gd name="T1" fmla="*/ 36 h 50"/>
                <a:gd name="T2" fmla="*/ 1 w 79"/>
                <a:gd name="T3" fmla="*/ 41 h 50"/>
                <a:gd name="T4" fmla="*/ 4 w 79"/>
                <a:gd name="T5" fmla="*/ 44 h 50"/>
                <a:gd name="T6" fmla="*/ 4 w 79"/>
                <a:gd name="T7" fmla="*/ 44 h 50"/>
                <a:gd name="T8" fmla="*/ 6 w 79"/>
                <a:gd name="T9" fmla="*/ 48 h 50"/>
                <a:gd name="T10" fmla="*/ 10 w 79"/>
                <a:gd name="T11" fmla="*/ 48 h 50"/>
                <a:gd name="T12" fmla="*/ 11 w 79"/>
                <a:gd name="T13" fmla="*/ 52 h 50"/>
                <a:gd name="T14" fmla="*/ 12 w 79"/>
                <a:gd name="T15" fmla="*/ 52 h 50"/>
                <a:gd name="T16" fmla="*/ 16 w 79"/>
                <a:gd name="T17" fmla="*/ 56 h 50"/>
                <a:gd name="T18" fmla="*/ 24 w 79"/>
                <a:gd name="T19" fmla="*/ 59 h 50"/>
                <a:gd name="T20" fmla="*/ 32 w 79"/>
                <a:gd name="T21" fmla="*/ 60 h 50"/>
                <a:gd name="T22" fmla="*/ 36 w 79"/>
                <a:gd name="T23" fmla="*/ 58 h 50"/>
                <a:gd name="T24" fmla="*/ 38 w 79"/>
                <a:gd name="T25" fmla="*/ 58 h 50"/>
                <a:gd name="T26" fmla="*/ 42 w 79"/>
                <a:gd name="T27" fmla="*/ 54 h 50"/>
                <a:gd name="T28" fmla="*/ 48 w 79"/>
                <a:gd name="T29" fmla="*/ 53 h 50"/>
                <a:gd name="T30" fmla="*/ 52 w 79"/>
                <a:gd name="T31" fmla="*/ 50 h 50"/>
                <a:gd name="T32" fmla="*/ 59 w 79"/>
                <a:gd name="T33" fmla="*/ 52 h 50"/>
                <a:gd name="T34" fmla="*/ 67 w 79"/>
                <a:gd name="T35" fmla="*/ 49 h 50"/>
                <a:gd name="T36" fmla="*/ 73 w 79"/>
                <a:gd name="T37" fmla="*/ 47 h 50"/>
                <a:gd name="T38" fmla="*/ 73 w 79"/>
                <a:gd name="T39" fmla="*/ 42 h 50"/>
                <a:gd name="T40" fmla="*/ 77 w 79"/>
                <a:gd name="T41" fmla="*/ 41 h 50"/>
                <a:gd name="T42" fmla="*/ 78 w 79"/>
                <a:gd name="T43" fmla="*/ 32 h 50"/>
                <a:gd name="T44" fmla="*/ 83 w 79"/>
                <a:gd name="T45" fmla="*/ 24 h 50"/>
                <a:gd name="T46" fmla="*/ 88 w 79"/>
                <a:gd name="T47" fmla="*/ 18 h 50"/>
                <a:gd name="T48" fmla="*/ 93 w 79"/>
                <a:gd name="T49" fmla="*/ 17 h 50"/>
                <a:gd name="T50" fmla="*/ 95 w 79"/>
                <a:gd name="T51" fmla="*/ 14 h 50"/>
                <a:gd name="T52" fmla="*/ 95 w 79"/>
                <a:gd name="T53" fmla="*/ 11 h 50"/>
                <a:gd name="T54" fmla="*/ 90 w 79"/>
                <a:gd name="T55" fmla="*/ 11 h 50"/>
                <a:gd name="T56" fmla="*/ 90 w 79"/>
                <a:gd name="T57" fmla="*/ 8 h 50"/>
                <a:gd name="T58" fmla="*/ 88 w 79"/>
                <a:gd name="T59" fmla="*/ 6 h 50"/>
                <a:gd name="T60" fmla="*/ 84 w 79"/>
                <a:gd name="T61" fmla="*/ 4 h 50"/>
                <a:gd name="T62" fmla="*/ 78 w 79"/>
                <a:gd name="T63" fmla="*/ 6 h 50"/>
                <a:gd name="T64" fmla="*/ 73 w 79"/>
                <a:gd name="T65" fmla="*/ 0 h 50"/>
                <a:gd name="T66" fmla="*/ 69 w 79"/>
                <a:gd name="T67" fmla="*/ 1 h 50"/>
                <a:gd name="T68" fmla="*/ 61 w 79"/>
                <a:gd name="T69" fmla="*/ 1 h 50"/>
                <a:gd name="T70" fmla="*/ 58 w 79"/>
                <a:gd name="T71" fmla="*/ 6 h 50"/>
                <a:gd name="T72" fmla="*/ 53 w 79"/>
                <a:gd name="T73" fmla="*/ 10 h 50"/>
                <a:gd name="T74" fmla="*/ 47 w 79"/>
                <a:gd name="T75" fmla="*/ 7 h 50"/>
                <a:gd name="T76" fmla="*/ 46 w 79"/>
                <a:gd name="T77" fmla="*/ 12 h 50"/>
                <a:gd name="T78" fmla="*/ 38 w 79"/>
                <a:gd name="T79" fmla="*/ 12 h 50"/>
                <a:gd name="T80" fmla="*/ 35 w 79"/>
                <a:gd name="T81" fmla="*/ 12 h 50"/>
                <a:gd name="T82" fmla="*/ 36 w 79"/>
                <a:gd name="T83" fmla="*/ 16 h 50"/>
                <a:gd name="T84" fmla="*/ 34 w 79"/>
                <a:gd name="T85" fmla="*/ 18 h 50"/>
                <a:gd name="T86" fmla="*/ 18 w 79"/>
                <a:gd name="T87" fmla="*/ 17 h 50"/>
                <a:gd name="T88" fmla="*/ 12 w 79"/>
                <a:gd name="T89" fmla="*/ 12 h 50"/>
                <a:gd name="T90" fmla="*/ 11 w 79"/>
                <a:gd name="T91" fmla="*/ 18 h 50"/>
                <a:gd name="T92" fmla="*/ 8 w 79"/>
                <a:gd name="T93" fmla="*/ 19 h 50"/>
                <a:gd name="T94" fmla="*/ 6 w 79"/>
                <a:gd name="T95" fmla="*/ 23 h 50"/>
                <a:gd name="T96" fmla="*/ 1 w 79"/>
                <a:gd name="T97" fmla="*/ 26 h 50"/>
                <a:gd name="T98" fmla="*/ 4 w 79"/>
                <a:gd name="T99" fmla="*/ 34 h 50"/>
                <a:gd name="T100" fmla="*/ 1 w 79"/>
                <a:gd name="T101" fmla="*/ 34 h 50"/>
                <a:gd name="T102" fmla="*/ 0 w 79"/>
                <a:gd name="T103" fmla="*/ 36 h 50"/>
                <a:gd name="T104" fmla="*/ 1 w 79"/>
                <a:gd name="T105" fmla="*/ 41 h 50"/>
                <a:gd name="T106" fmla="*/ 4 w 79"/>
                <a:gd name="T107" fmla="*/ 44 h 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79"/>
                <a:gd name="T163" fmla="*/ 0 h 50"/>
                <a:gd name="T164" fmla="*/ 79 w 79"/>
                <a:gd name="T165" fmla="*/ 50 h 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79" h="50">
                  <a:moveTo>
                    <a:pt x="0" y="30"/>
                  </a:moveTo>
                  <a:cubicBezTo>
                    <a:pt x="0" y="31"/>
                    <a:pt x="1" y="32"/>
                    <a:pt x="1" y="34"/>
                  </a:cubicBezTo>
                  <a:cubicBezTo>
                    <a:pt x="2" y="35"/>
                    <a:pt x="3" y="36"/>
                    <a:pt x="3" y="37"/>
                  </a:cubicBezTo>
                  <a:moveTo>
                    <a:pt x="3" y="37"/>
                  </a:moveTo>
                  <a:cubicBezTo>
                    <a:pt x="4" y="38"/>
                    <a:pt x="4" y="39"/>
                    <a:pt x="5" y="40"/>
                  </a:cubicBezTo>
                  <a:cubicBezTo>
                    <a:pt x="6" y="40"/>
                    <a:pt x="7" y="39"/>
                    <a:pt x="8" y="40"/>
                  </a:cubicBezTo>
                  <a:cubicBezTo>
                    <a:pt x="9" y="40"/>
                    <a:pt x="8" y="42"/>
                    <a:pt x="9" y="43"/>
                  </a:cubicBezTo>
                  <a:cubicBezTo>
                    <a:pt x="9" y="43"/>
                    <a:pt x="10" y="43"/>
                    <a:pt x="10" y="43"/>
                  </a:cubicBezTo>
                  <a:cubicBezTo>
                    <a:pt x="12" y="44"/>
                    <a:pt x="12" y="46"/>
                    <a:pt x="13" y="47"/>
                  </a:cubicBezTo>
                  <a:cubicBezTo>
                    <a:pt x="15" y="48"/>
                    <a:pt x="18" y="49"/>
                    <a:pt x="20" y="49"/>
                  </a:cubicBezTo>
                  <a:cubicBezTo>
                    <a:pt x="22" y="50"/>
                    <a:pt x="25" y="50"/>
                    <a:pt x="27" y="50"/>
                  </a:cubicBezTo>
                  <a:cubicBezTo>
                    <a:pt x="28" y="50"/>
                    <a:pt x="29" y="48"/>
                    <a:pt x="30" y="48"/>
                  </a:cubicBezTo>
                  <a:cubicBezTo>
                    <a:pt x="30" y="47"/>
                    <a:pt x="31" y="48"/>
                    <a:pt x="32" y="48"/>
                  </a:cubicBezTo>
                  <a:cubicBezTo>
                    <a:pt x="33" y="47"/>
                    <a:pt x="34" y="46"/>
                    <a:pt x="35" y="45"/>
                  </a:cubicBezTo>
                  <a:cubicBezTo>
                    <a:pt x="37" y="44"/>
                    <a:pt x="38" y="44"/>
                    <a:pt x="40" y="44"/>
                  </a:cubicBezTo>
                  <a:cubicBezTo>
                    <a:pt x="41" y="44"/>
                    <a:pt x="42" y="42"/>
                    <a:pt x="43" y="42"/>
                  </a:cubicBezTo>
                  <a:cubicBezTo>
                    <a:pt x="46" y="42"/>
                    <a:pt x="47" y="43"/>
                    <a:pt x="49" y="43"/>
                  </a:cubicBezTo>
                  <a:cubicBezTo>
                    <a:pt x="51" y="42"/>
                    <a:pt x="54" y="42"/>
                    <a:pt x="56" y="41"/>
                  </a:cubicBezTo>
                  <a:cubicBezTo>
                    <a:pt x="57" y="41"/>
                    <a:pt x="60" y="41"/>
                    <a:pt x="61" y="39"/>
                  </a:cubicBezTo>
                  <a:cubicBezTo>
                    <a:pt x="62" y="38"/>
                    <a:pt x="60" y="36"/>
                    <a:pt x="61" y="35"/>
                  </a:cubicBezTo>
                  <a:cubicBezTo>
                    <a:pt x="61" y="34"/>
                    <a:pt x="63" y="35"/>
                    <a:pt x="64" y="34"/>
                  </a:cubicBezTo>
                  <a:cubicBezTo>
                    <a:pt x="65" y="32"/>
                    <a:pt x="64" y="29"/>
                    <a:pt x="65" y="27"/>
                  </a:cubicBezTo>
                  <a:cubicBezTo>
                    <a:pt x="66" y="24"/>
                    <a:pt x="67" y="22"/>
                    <a:pt x="69" y="20"/>
                  </a:cubicBezTo>
                  <a:cubicBezTo>
                    <a:pt x="70" y="19"/>
                    <a:pt x="71" y="17"/>
                    <a:pt x="73" y="15"/>
                  </a:cubicBezTo>
                  <a:cubicBezTo>
                    <a:pt x="74" y="14"/>
                    <a:pt x="76" y="15"/>
                    <a:pt x="77" y="14"/>
                  </a:cubicBezTo>
                  <a:cubicBezTo>
                    <a:pt x="78" y="13"/>
                    <a:pt x="78" y="12"/>
                    <a:pt x="79" y="12"/>
                  </a:cubicBezTo>
                  <a:cubicBezTo>
                    <a:pt x="79" y="11"/>
                    <a:pt x="79" y="10"/>
                    <a:pt x="79" y="9"/>
                  </a:cubicBezTo>
                  <a:cubicBezTo>
                    <a:pt x="78" y="9"/>
                    <a:pt x="76" y="9"/>
                    <a:pt x="75" y="9"/>
                  </a:cubicBezTo>
                  <a:cubicBezTo>
                    <a:pt x="75" y="8"/>
                    <a:pt x="75" y="7"/>
                    <a:pt x="75" y="7"/>
                  </a:cubicBezTo>
                  <a:cubicBezTo>
                    <a:pt x="74" y="6"/>
                    <a:pt x="73" y="6"/>
                    <a:pt x="73" y="5"/>
                  </a:cubicBezTo>
                  <a:cubicBezTo>
                    <a:pt x="72" y="5"/>
                    <a:pt x="71" y="4"/>
                    <a:pt x="70" y="3"/>
                  </a:cubicBezTo>
                  <a:cubicBezTo>
                    <a:pt x="69" y="4"/>
                    <a:pt x="67" y="5"/>
                    <a:pt x="65" y="5"/>
                  </a:cubicBezTo>
                  <a:cubicBezTo>
                    <a:pt x="63" y="4"/>
                    <a:pt x="63" y="1"/>
                    <a:pt x="61" y="0"/>
                  </a:cubicBezTo>
                  <a:cubicBezTo>
                    <a:pt x="60" y="0"/>
                    <a:pt x="59" y="1"/>
                    <a:pt x="57" y="1"/>
                  </a:cubicBezTo>
                  <a:cubicBezTo>
                    <a:pt x="55" y="1"/>
                    <a:pt x="53" y="0"/>
                    <a:pt x="51" y="1"/>
                  </a:cubicBezTo>
                  <a:cubicBezTo>
                    <a:pt x="49" y="1"/>
                    <a:pt x="49" y="4"/>
                    <a:pt x="48" y="5"/>
                  </a:cubicBezTo>
                  <a:cubicBezTo>
                    <a:pt x="47" y="6"/>
                    <a:pt x="45" y="7"/>
                    <a:pt x="44" y="8"/>
                  </a:cubicBezTo>
                  <a:cubicBezTo>
                    <a:pt x="42" y="8"/>
                    <a:pt x="41" y="6"/>
                    <a:pt x="39" y="6"/>
                  </a:cubicBezTo>
                  <a:cubicBezTo>
                    <a:pt x="38" y="6"/>
                    <a:pt x="39" y="9"/>
                    <a:pt x="38" y="10"/>
                  </a:cubicBezTo>
                  <a:cubicBezTo>
                    <a:pt x="36" y="10"/>
                    <a:pt x="34" y="9"/>
                    <a:pt x="32" y="10"/>
                  </a:cubicBezTo>
                  <a:cubicBezTo>
                    <a:pt x="31" y="10"/>
                    <a:pt x="29" y="9"/>
                    <a:pt x="29" y="10"/>
                  </a:cubicBezTo>
                  <a:cubicBezTo>
                    <a:pt x="29" y="11"/>
                    <a:pt x="31" y="12"/>
                    <a:pt x="30" y="13"/>
                  </a:cubicBezTo>
                  <a:cubicBezTo>
                    <a:pt x="30" y="14"/>
                    <a:pt x="29" y="15"/>
                    <a:pt x="28" y="15"/>
                  </a:cubicBezTo>
                  <a:cubicBezTo>
                    <a:pt x="24" y="15"/>
                    <a:pt x="19" y="15"/>
                    <a:pt x="15" y="14"/>
                  </a:cubicBezTo>
                  <a:cubicBezTo>
                    <a:pt x="13" y="13"/>
                    <a:pt x="12" y="11"/>
                    <a:pt x="10" y="10"/>
                  </a:cubicBezTo>
                  <a:cubicBezTo>
                    <a:pt x="10" y="11"/>
                    <a:pt x="10" y="13"/>
                    <a:pt x="9" y="15"/>
                  </a:cubicBezTo>
                  <a:cubicBezTo>
                    <a:pt x="9" y="15"/>
                    <a:pt x="7" y="15"/>
                    <a:pt x="7" y="16"/>
                  </a:cubicBezTo>
                  <a:cubicBezTo>
                    <a:pt x="6" y="16"/>
                    <a:pt x="6" y="18"/>
                    <a:pt x="5" y="19"/>
                  </a:cubicBezTo>
                  <a:cubicBezTo>
                    <a:pt x="4" y="20"/>
                    <a:pt x="2" y="20"/>
                    <a:pt x="1" y="22"/>
                  </a:cubicBezTo>
                  <a:cubicBezTo>
                    <a:pt x="1" y="24"/>
                    <a:pt x="3" y="26"/>
                    <a:pt x="3" y="28"/>
                  </a:cubicBezTo>
                  <a:cubicBezTo>
                    <a:pt x="3" y="28"/>
                    <a:pt x="1" y="27"/>
                    <a:pt x="1" y="28"/>
                  </a:cubicBezTo>
                  <a:cubicBezTo>
                    <a:pt x="0" y="28"/>
                    <a:pt x="0" y="29"/>
                    <a:pt x="0" y="30"/>
                  </a:cubicBezTo>
                  <a:cubicBezTo>
                    <a:pt x="0" y="31"/>
                    <a:pt x="1" y="32"/>
                    <a:pt x="1" y="34"/>
                  </a:cubicBezTo>
                  <a:cubicBezTo>
                    <a:pt x="2" y="35"/>
                    <a:pt x="3" y="36"/>
                    <a:pt x="3" y="3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7" name="Freeform 2591"/>
            <p:cNvSpPr>
              <a:spLocks noChangeAspect="1"/>
            </p:cNvSpPr>
            <p:nvPr/>
          </p:nvSpPr>
          <p:spPr bwMode="auto">
            <a:xfrm>
              <a:off x="18664613" y="7242495"/>
              <a:ext cx="569057" cy="445792"/>
            </a:xfrm>
            <a:custGeom>
              <a:avLst/>
              <a:gdLst>
                <a:gd name="T0" fmla="*/ 81 w 71"/>
                <a:gd name="T1" fmla="*/ 30 h 61"/>
                <a:gd name="T2" fmla="*/ 81 w 71"/>
                <a:gd name="T3" fmla="*/ 26 h 61"/>
                <a:gd name="T4" fmla="*/ 80 w 71"/>
                <a:gd name="T5" fmla="*/ 19 h 61"/>
                <a:gd name="T6" fmla="*/ 75 w 71"/>
                <a:gd name="T7" fmla="*/ 14 h 61"/>
                <a:gd name="T8" fmla="*/ 63 w 71"/>
                <a:gd name="T9" fmla="*/ 16 h 61"/>
                <a:gd name="T10" fmla="*/ 51 w 71"/>
                <a:gd name="T11" fmla="*/ 8 h 61"/>
                <a:gd name="T12" fmla="*/ 49 w 71"/>
                <a:gd name="T13" fmla="*/ 5 h 61"/>
                <a:gd name="T14" fmla="*/ 43 w 71"/>
                <a:gd name="T15" fmla="*/ 1 h 61"/>
                <a:gd name="T16" fmla="*/ 40 w 71"/>
                <a:gd name="T17" fmla="*/ 4 h 61"/>
                <a:gd name="T18" fmla="*/ 31 w 71"/>
                <a:gd name="T19" fmla="*/ 16 h 61"/>
                <a:gd name="T20" fmla="*/ 26 w 71"/>
                <a:gd name="T21" fmla="*/ 24 h 61"/>
                <a:gd name="T22" fmla="*/ 18 w 71"/>
                <a:gd name="T23" fmla="*/ 23 h 61"/>
                <a:gd name="T24" fmla="*/ 12 w 71"/>
                <a:gd name="T25" fmla="*/ 23 h 61"/>
                <a:gd name="T26" fmla="*/ 6 w 71"/>
                <a:gd name="T27" fmla="*/ 24 h 61"/>
                <a:gd name="T28" fmla="*/ 0 w 71"/>
                <a:gd name="T29" fmla="*/ 23 h 61"/>
                <a:gd name="T30" fmla="*/ 7 w 71"/>
                <a:gd name="T31" fmla="*/ 37 h 61"/>
                <a:gd name="T32" fmla="*/ 12 w 71"/>
                <a:gd name="T33" fmla="*/ 25 h 61"/>
                <a:gd name="T34" fmla="*/ 20 w 71"/>
                <a:gd name="T35" fmla="*/ 31 h 61"/>
                <a:gd name="T36" fmla="*/ 24 w 71"/>
                <a:gd name="T37" fmla="*/ 42 h 61"/>
                <a:gd name="T38" fmla="*/ 28 w 71"/>
                <a:gd name="T39" fmla="*/ 51 h 61"/>
                <a:gd name="T40" fmla="*/ 36 w 71"/>
                <a:gd name="T41" fmla="*/ 59 h 61"/>
                <a:gd name="T42" fmla="*/ 45 w 71"/>
                <a:gd name="T43" fmla="*/ 63 h 61"/>
                <a:gd name="T44" fmla="*/ 62 w 71"/>
                <a:gd name="T45" fmla="*/ 73 h 61"/>
                <a:gd name="T46" fmla="*/ 53 w 71"/>
                <a:gd name="T47" fmla="*/ 61 h 61"/>
                <a:gd name="T48" fmla="*/ 42 w 71"/>
                <a:gd name="T49" fmla="*/ 49 h 61"/>
                <a:gd name="T50" fmla="*/ 36 w 71"/>
                <a:gd name="T51" fmla="*/ 37 h 61"/>
                <a:gd name="T52" fmla="*/ 34 w 71"/>
                <a:gd name="T53" fmla="*/ 30 h 61"/>
                <a:gd name="T54" fmla="*/ 42 w 71"/>
                <a:gd name="T55" fmla="*/ 32 h 61"/>
                <a:gd name="T56" fmla="*/ 47 w 71"/>
                <a:gd name="T57" fmla="*/ 28 h 61"/>
                <a:gd name="T58" fmla="*/ 55 w 71"/>
                <a:gd name="T59" fmla="*/ 29 h 61"/>
                <a:gd name="T60" fmla="*/ 63 w 71"/>
                <a:gd name="T61" fmla="*/ 32 h 61"/>
                <a:gd name="T62" fmla="*/ 74 w 71"/>
                <a:gd name="T63" fmla="*/ 31 h 61"/>
                <a:gd name="T64" fmla="*/ 79 w 71"/>
                <a:gd name="T65" fmla="*/ 36 h 6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1"/>
                <a:gd name="T100" fmla="*/ 0 h 61"/>
                <a:gd name="T101" fmla="*/ 71 w 71"/>
                <a:gd name="T102" fmla="*/ 61 h 6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1" h="61">
                  <a:moveTo>
                    <a:pt x="69" y="29"/>
                  </a:moveTo>
                  <a:cubicBezTo>
                    <a:pt x="69" y="28"/>
                    <a:pt x="68" y="27"/>
                    <a:pt x="68" y="25"/>
                  </a:cubicBezTo>
                  <a:cubicBezTo>
                    <a:pt x="69" y="24"/>
                    <a:pt x="71" y="25"/>
                    <a:pt x="71" y="23"/>
                  </a:cubicBezTo>
                  <a:cubicBezTo>
                    <a:pt x="71" y="22"/>
                    <a:pt x="69" y="23"/>
                    <a:pt x="68" y="22"/>
                  </a:cubicBezTo>
                  <a:cubicBezTo>
                    <a:pt x="67" y="21"/>
                    <a:pt x="67" y="20"/>
                    <a:pt x="67" y="19"/>
                  </a:cubicBezTo>
                  <a:cubicBezTo>
                    <a:pt x="67" y="18"/>
                    <a:pt x="67" y="17"/>
                    <a:pt x="67" y="16"/>
                  </a:cubicBezTo>
                  <a:cubicBezTo>
                    <a:pt x="67" y="14"/>
                    <a:pt x="66" y="13"/>
                    <a:pt x="65" y="12"/>
                  </a:cubicBezTo>
                  <a:cubicBezTo>
                    <a:pt x="64" y="12"/>
                    <a:pt x="63" y="11"/>
                    <a:pt x="63" y="12"/>
                  </a:cubicBezTo>
                  <a:cubicBezTo>
                    <a:pt x="62" y="12"/>
                    <a:pt x="61" y="14"/>
                    <a:pt x="60" y="14"/>
                  </a:cubicBezTo>
                  <a:cubicBezTo>
                    <a:pt x="58" y="14"/>
                    <a:pt x="55" y="14"/>
                    <a:pt x="53" y="13"/>
                  </a:cubicBezTo>
                  <a:cubicBezTo>
                    <a:pt x="51" y="13"/>
                    <a:pt x="48" y="12"/>
                    <a:pt x="46" y="11"/>
                  </a:cubicBezTo>
                  <a:cubicBezTo>
                    <a:pt x="45" y="10"/>
                    <a:pt x="45" y="8"/>
                    <a:pt x="43" y="7"/>
                  </a:cubicBezTo>
                  <a:cubicBezTo>
                    <a:pt x="43" y="7"/>
                    <a:pt x="42" y="7"/>
                    <a:pt x="42" y="7"/>
                  </a:cubicBezTo>
                  <a:cubicBezTo>
                    <a:pt x="41" y="6"/>
                    <a:pt x="42" y="4"/>
                    <a:pt x="41" y="4"/>
                  </a:cubicBezTo>
                  <a:cubicBezTo>
                    <a:pt x="40" y="3"/>
                    <a:pt x="39" y="4"/>
                    <a:pt x="38" y="4"/>
                  </a:cubicBezTo>
                  <a:cubicBezTo>
                    <a:pt x="37" y="3"/>
                    <a:pt x="37" y="2"/>
                    <a:pt x="36" y="1"/>
                  </a:cubicBezTo>
                  <a:cubicBezTo>
                    <a:pt x="35" y="1"/>
                    <a:pt x="34" y="0"/>
                    <a:pt x="33" y="0"/>
                  </a:cubicBezTo>
                  <a:cubicBezTo>
                    <a:pt x="32" y="1"/>
                    <a:pt x="34" y="3"/>
                    <a:pt x="33" y="3"/>
                  </a:cubicBezTo>
                  <a:cubicBezTo>
                    <a:pt x="31" y="5"/>
                    <a:pt x="27" y="4"/>
                    <a:pt x="26" y="6"/>
                  </a:cubicBezTo>
                  <a:cubicBezTo>
                    <a:pt x="25" y="8"/>
                    <a:pt x="27" y="11"/>
                    <a:pt x="26" y="13"/>
                  </a:cubicBezTo>
                  <a:cubicBezTo>
                    <a:pt x="26" y="14"/>
                    <a:pt x="23" y="12"/>
                    <a:pt x="22" y="13"/>
                  </a:cubicBezTo>
                  <a:cubicBezTo>
                    <a:pt x="21" y="15"/>
                    <a:pt x="23" y="18"/>
                    <a:pt x="22" y="20"/>
                  </a:cubicBezTo>
                  <a:cubicBezTo>
                    <a:pt x="21" y="21"/>
                    <a:pt x="20" y="20"/>
                    <a:pt x="18" y="19"/>
                  </a:cubicBezTo>
                  <a:cubicBezTo>
                    <a:pt x="17" y="19"/>
                    <a:pt x="16" y="19"/>
                    <a:pt x="15" y="19"/>
                  </a:cubicBezTo>
                  <a:cubicBezTo>
                    <a:pt x="14" y="18"/>
                    <a:pt x="14" y="17"/>
                    <a:pt x="13" y="17"/>
                  </a:cubicBezTo>
                  <a:cubicBezTo>
                    <a:pt x="12" y="17"/>
                    <a:pt x="11" y="19"/>
                    <a:pt x="10" y="19"/>
                  </a:cubicBezTo>
                  <a:cubicBezTo>
                    <a:pt x="9" y="19"/>
                    <a:pt x="8" y="18"/>
                    <a:pt x="7" y="18"/>
                  </a:cubicBezTo>
                  <a:cubicBezTo>
                    <a:pt x="6" y="19"/>
                    <a:pt x="6" y="19"/>
                    <a:pt x="5" y="20"/>
                  </a:cubicBezTo>
                  <a:cubicBezTo>
                    <a:pt x="4" y="20"/>
                    <a:pt x="3" y="20"/>
                    <a:pt x="2" y="20"/>
                  </a:cubicBezTo>
                  <a:cubicBezTo>
                    <a:pt x="1" y="19"/>
                    <a:pt x="0" y="18"/>
                    <a:pt x="0" y="19"/>
                  </a:cubicBezTo>
                  <a:cubicBezTo>
                    <a:pt x="0" y="21"/>
                    <a:pt x="1" y="23"/>
                    <a:pt x="2" y="26"/>
                  </a:cubicBezTo>
                  <a:cubicBezTo>
                    <a:pt x="3" y="28"/>
                    <a:pt x="3" y="31"/>
                    <a:pt x="6" y="31"/>
                  </a:cubicBezTo>
                  <a:cubicBezTo>
                    <a:pt x="7" y="31"/>
                    <a:pt x="7" y="28"/>
                    <a:pt x="8" y="26"/>
                  </a:cubicBezTo>
                  <a:cubicBezTo>
                    <a:pt x="9" y="24"/>
                    <a:pt x="9" y="22"/>
                    <a:pt x="10" y="21"/>
                  </a:cubicBezTo>
                  <a:cubicBezTo>
                    <a:pt x="11" y="21"/>
                    <a:pt x="13" y="21"/>
                    <a:pt x="13" y="22"/>
                  </a:cubicBezTo>
                  <a:cubicBezTo>
                    <a:pt x="15" y="23"/>
                    <a:pt x="16" y="24"/>
                    <a:pt x="17" y="26"/>
                  </a:cubicBezTo>
                  <a:cubicBezTo>
                    <a:pt x="17" y="28"/>
                    <a:pt x="17" y="29"/>
                    <a:pt x="17" y="31"/>
                  </a:cubicBezTo>
                  <a:cubicBezTo>
                    <a:pt x="18" y="33"/>
                    <a:pt x="19" y="34"/>
                    <a:pt x="20" y="35"/>
                  </a:cubicBezTo>
                  <a:cubicBezTo>
                    <a:pt x="21" y="37"/>
                    <a:pt x="25" y="38"/>
                    <a:pt x="25" y="39"/>
                  </a:cubicBezTo>
                  <a:cubicBezTo>
                    <a:pt x="26" y="40"/>
                    <a:pt x="22" y="42"/>
                    <a:pt x="23" y="43"/>
                  </a:cubicBezTo>
                  <a:cubicBezTo>
                    <a:pt x="24" y="44"/>
                    <a:pt x="26" y="45"/>
                    <a:pt x="27" y="47"/>
                  </a:cubicBezTo>
                  <a:cubicBezTo>
                    <a:pt x="28" y="48"/>
                    <a:pt x="29" y="48"/>
                    <a:pt x="30" y="49"/>
                  </a:cubicBezTo>
                  <a:cubicBezTo>
                    <a:pt x="31" y="50"/>
                    <a:pt x="31" y="52"/>
                    <a:pt x="33" y="53"/>
                  </a:cubicBezTo>
                  <a:cubicBezTo>
                    <a:pt x="34" y="54"/>
                    <a:pt x="37" y="52"/>
                    <a:pt x="38" y="53"/>
                  </a:cubicBezTo>
                  <a:cubicBezTo>
                    <a:pt x="41" y="53"/>
                    <a:pt x="43" y="55"/>
                    <a:pt x="44" y="56"/>
                  </a:cubicBezTo>
                  <a:cubicBezTo>
                    <a:pt x="47" y="57"/>
                    <a:pt x="50" y="59"/>
                    <a:pt x="52" y="61"/>
                  </a:cubicBezTo>
                  <a:cubicBezTo>
                    <a:pt x="51" y="60"/>
                    <a:pt x="50" y="58"/>
                    <a:pt x="49" y="57"/>
                  </a:cubicBezTo>
                  <a:cubicBezTo>
                    <a:pt x="47" y="55"/>
                    <a:pt x="45" y="53"/>
                    <a:pt x="44" y="51"/>
                  </a:cubicBezTo>
                  <a:cubicBezTo>
                    <a:pt x="42" y="49"/>
                    <a:pt x="40" y="47"/>
                    <a:pt x="39" y="45"/>
                  </a:cubicBezTo>
                  <a:cubicBezTo>
                    <a:pt x="37" y="43"/>
                    <a:pt x="36" y="43"/>
                    <a:pt x="35" y="41"/>
                  </a:cubicBezTo>
                  <a:cubicBezTo>
                    <a:pt x="34" y="40"/>
                    <a:pt x="34" y="38"/>
                    <a:pt x="33" y="36"/>
                  </a:cubicBezTo>
                  <a:cubicBezTo>
                    <a:pt x="32" y="34"/>
                    <a:pt x="31" y="33"/>
                    <a:pt x="30" y="31"/>
                  </a:cubicBezTo>
                  <a:cubicBezTo>
                    <a:pt x="29" y="31"/>
                    <a:pt x="28" y="32"/>
                    <a:pt x="28" y="31"/>
                  </a:cubicBezTo>
                  <a:cubicBezTo>
                    <a:pt x="27" y="30"/>
                    <a:pt x="27" y="27"/>
                    <a:pt x="28" y="25"/>
                  </a:cubicBezTo>
                  <a:cubicBezTo>
                    <a:pt x="28" y="25"/>
                    <a:pt x="29" y="23"/>
                    <a:pt x="30" y="24"/>
                  </a:cubicBezTo>
                  <a:cubicBezTo>
                    <a:pt x="32" y="24"/>
                    <a:pt x="33" y="27"/>
                    <a:pt x="35" y="27"/>
                  </a:cubicBezTo>
                  <a:cubicBezTo>
                    <a:pt x="36" y="28"/>
                    <a:pt x="36" y="25"/>
                    <a:pt x="37" y="25"/>
                  </a:cubicBezTo>
                  <a:cubicBezTo>
                    <a:pt x="37" y="24"/>
                    <a:pt x="38" y="23"/>
                    <a:pt x="39" y="23"/>
                  </a:cubicBezTo>
                  <a:cubicBezTo>
                    <a:pt x="40" y="23"/>
                    <a:pt x="40" y="25"/>
                    <a:pt x="41" y="25"/>
                  </a:cubicBezTo>
                  <a:cubicBezTo>
                    <a:pt x="43" y="25"/>
                    <a:pt x="44" y="24"/>
                    <a:pt x="46" y="24"/>
                  </a:cubicBezTo>
                  <a:cubicBezTo>
                    <a:pt x="48" y="24"/>
                    <a:pt x="51" y="24"/>
                    <a:pt x="53" y="25"/>
                  </a:cubicBezTo>
                  <a:cubicBezTo>
                    <a:pt x="53" y="25"/>
                    <a:pt x="53" y="27"/>
                    <a:pt x="53" y="27"/>
                  </a:cubicBezTo>
                  <a:cubicBezTo>
                    <a:pt x="54" y="27"/>
                    <a:pt x="54" y="26"/>
                    <a:pt x="55" y="26"/>
                  </a:cubicBezTo>
                  <a:cubicBezTo>
                    <a:pt x="57" y="25"/>
                    <a:pt x="60" y="26"/>
                    <a:pt x="62" y="26"/>
                  </a:cubicBezTo>
                  <a:cubicBezTo>
                    <a:pt x="63" y="26"/>
                    <a:pt x="64" y="26"/>
                    <a:pt x="65" y="27"/>
                  </a:cubicBezTo>
                  <a:cubicBezTo>
                    <a:pt x="66" y="28"/>
                    <a:pt x="65" y="29"/>
                    <a:pt x="66" y="30"/>
                  </a:cubicBezTo>
                  <a:cubicBezTo>
                    <a:pt x="67" y="31"/>
                    <a:pt x="68" y="29"/>
                    <a:pt x="69" y="2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8" name="Freeform 2592"/>
            <p:cNvSpPr>
              <a:spLocks noChangeAspect="1"/>
            </p:cNvSpPr>
            <p:nvPr/>
          </p:nvSpPr>
          <p:spPr bwMode="auto">
            <a:xfrm>
              <a:off x="18878840" y="7407381"/>
              <a:ext cx="394989" cy="341971"/>
            </a:xfrm>
            <a:custGeom>
              <a:avLst/>
              <a:gdLst>
                <a:gd name="T0" fmla="*/ 30 w 49"/>
                <a:gd name="T1" fmla="*/ 46 h 46"/>
                <a:gd name="T2" fmla="*/ 26 w 49"/>
                <a:gd name="T3" fmla="*/ 41 h 46"/>
                <a:gd name="T4" fmla="*/ 20 w 49"/>
                <a:gd name="T5" fmla="*/ 34 h 46"/>
                <a:gd name="T6" fmla="*/ 14 w 49"/>
                <a:gd name="T7" fmla="*/ 27 h 46"/>
                <a:gd name="T8" fmla="*/ 10 w 49"/>
                <a:gd name="T9" fmla="*/ 22 h 46"/>
                <a:gd name="T10" fmla="*/ 7 w 49"/>
                <a:gd name="T11" fmla="*/ 16 h 46"/>
                <a:gd name="T12" fmla="*/ 4 w 49"/>
                <a:gd name="T13" fmla="*/ 10 h 46"/>
                <a:gd name="T14" fmla="*/ 1 w 49"/>
                <a:gd name="T15" fmla="*/ 10 h 46"/>
                <a:gd name="T16" fmla="*/ 1 w 49"/>
                <a:gd name="T17" fmla="*/ 2 h 46"/>
                <a:gd name="T18" fmla="*/ 4 w 49"/>
                <a:gd name="T19" fmla="*/ 1 h 46"/>
                <a:gd name="T20" fmla="*/ 10 w 49"/>
                <a:gd name="T21" fmla="*/ 5 h 46"/>
                <a:gd name="T22" fmla="*/ 12 w 49"/>
                <a:gd name="T23" fmla="*/ 2 h 46"/>
                <a:gd name="T24" fmla="*/ 14 w 49"/>
                <a:gd name="T25" fmla="*/ 0 h 46"/>
                <a:gd name="T26" fmla="*/ 17 w 49"/>
                <a:gd name="T27" fmla="*/ 2 h 46"/>
                <a:gd name="T28" fmla="*/ 23 w 49"/>
                <a:gd name="T29" fmla="*/ 1 h 46"/>
                <a:gd name="T30" fmla="*/ 31 w 49"/>
                <a:gd name="T31" fmla="*/ 2 h 46"/>
                <a:gd name="T32" fmla="*/ 31 w 49"/>
                <a:gd name="T33" fmla="*/ 5 h 46"/>
                <a:gd name="T34" fmla="*/ 34 w 49"/>
                <a:gd name="T35" fmla="*/ 4 h 46"/>
                <a:gd name="T36" fmla="*/ 42 w 49"/>
                <a:gd name="T37" fmla="*/ 4 h 46"/>
                <a:gd name="T38" fmla="*/ 46 w 49"/>
                <a:gd name="T39" fmla="*/ 5 h 46"/>
                <a:gd name="T40" fmla="*/ 47 w 49"/>
                <a:gd name="T41" fmla="*/ 9 h 46"/>
                <a:gd name="T42" fmla="*/ 51 w 49"/>
                <a:gd name="T43" fmla="*/ 7 h 46"/>
                <a:gd name="T44" fmla="*/ 54 w 49"/>
                <a:gd name="T45" fmla="*/ 7 h 46"/>
                <a:gd name="T46" fmla="*/ 51 w 49"/>
                <a:gd name="T47" fmla="*/ 18 h 46"/>
                <a:gd name="T48" fmla="*/ 58 w 49"/>
                <a:gd name="T49" fmla="*/ 26 h 46"/>
                <a:gd name="T50" fmla="*/ 53 w 49"/>
                <a:gd name="T51" fmla="*/ 26 h 46"/>
                <a:gd name="T52" fmla="*/ 58 w 49"/>
                <a:gd name="T53" fmla="*/ 34 h 46"/>
                <a:gd name="T54" fmla="*/ 53 w 49"/>
                <a:gd name="T55" fmla="*/ 34 h 46"/>
                <a:gd name="T56" fmla="*/ 49 w 49"/>
                <a:gd name="T57" fmla="*/ 35 h 46"/>
                <a:gd name="T58" fmla="*/ 49 w 49"/>
                <a:gd name="T59" fmla="*/ 40 h 46"/>
                <a:gd name="T60" fmla="*/ 45 w 49"/>
                <a:gd name="T61" fmla="*/ 45 h 46"/>
                <a:gd name="T62" fmla="*/ 41 w 49"/>
                <a:gd name="T63" fmla="*/ 49 h 46"/>
                <a:gd name="T64" fmla="*/ 42 w 49"/>
                <a:gd name="T65" fmla="*/ 56 h 46"/>
                <a:gd name="T66" fmla="*/ 34 w 49"/>
                <a:gd name="T67" fmla="*/ 49 h 46"/>
                <a:gd name="T68" fmla="*/ 30 w 49"/>
                <a:gd name="T69" fmla="*/ 46 h 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9"/>
                <a:gd name="T106" fmla="*/ 0 h 46"/>
                <a:gd name="T107" fmla="*/ 49 w 49"/>
                <a:gd name="T108" fmla="*/ 46 h 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9" h="46">
                  <a:moveTo>
                    <a:pt x="25" y="38"/>
                  </a:moveTo>
                  <a:cubicBezTo>
                    <a:pt x="24" y="37"/>
                    <a:pt x="23" y="35"/>
                    <a:pt x="22" y="34"/>
                  </a:cubicBezTo>
                  <a:cubicBezTo>
                    <a:pt x="20" y="32"/>
                    <a:pt x="18" y="30"/>
                    <a:pt x="17" y="28"/>
                  </a:cubicBezTo>
                  <a:cubicBezTo>
                    <a:pt x="15" y="26"/>
                    <a:pt x="13" y="24"/>
                    <a:pt x="12" y="22"/>
                  </a:cubicBezTo>
                  <a:cubicBezTo>
                    <a:pt x="10" y="20"/>
                    <a:pt x="9" y="20"/>
                    <a:pt x="8" y="18"/>
                  </a:cubicBezTo>
                  <a:cubicBezTo>
                    <a:pt x="7" y="17"/>
                    <a:pt x="7" y="15"/>
                    <a:pt x="6" y="13"/>
                  </a:cubicBezTo>
                  <a:cubicBezTo>
                    <a:pt x="5" y="11"/>
                    <a:pt x="4" y="10"/>
                    <a:pt x="3" y="8"/>
                  </a:cubicBezTo>
                  <a:cubicBezTo>
                    <a:pt x="2" y="8"/>
                    <a:pt x="1" y="9"/>
                    <a:pt x="1" y="8"/>
                  </a:cubicBezTo>
                  <a:cubicBezTo>
                    <a:pt x="0" y="7"/>
                    <a:pt x="0" y="4"/>
                    <a:pt x="1" y="2"/>
                  </a:cubicBezTo>
                  <a:cubicBezTo>
                    <a:pt x="1" y="2"/>
                    <a:pt x="2" y="0"/>
                    <a:pt x="3" y="1"/>
                  </a:cubicBezTo>
                  <a:cubicBezTo>
                    <a:pt x="5" y="1"/>
                    <a:pt x="6" y="4"/>
                    <a:pt x="8" y="4"/>
                  </a:cubicBezTo>
                  <a:cubicBezTo>
                    <a:pt x="9" y="5"/>
                    <a:pt x="9" y="2"/>
                    <a:pt x="10" y="2"/>
                  </a:cubicBezTo>
                  <a:cubicBezTo>
                    <a:pt x="10" y="1"/>
                    <a:pt x="11" y="0"/>
                    <a:pt x="12" y="0"/>
                  </a:cubicBezTo>
                  <a:cubicBezTo>
                    <a:pt x="13" y="0"/>
                    <a:pt x="13" y="2"/>
                    <a:pt x="14" y="2"/>
                  </a:cubicBezTo>
                  <a:cubicBezTo>
                    <a:pt x="16" y="2"/>
                    <a:pt x="17" y="1"/>
                    <a:pt x="19" y="1"/>
                  </a:cubicBezTo>
                  <a:cubicBezTo>
                    <a:pt x="21" y="1"/>
                    <a:pt x="24" y="1"/>
                    <a:pt x="26" y="2"/>
                  </a:cubicBezTo>
                  <a:cubicBezTo>
                    <a:pt x="26" y="2"/>
                    <a:pt x="26" y="4"/>
                    <a:pt x="26" y="4"/>
                  </a:cubicBezTo>
                  <a:cubicBezTo>
                    <a:pt x="27" y="4"/>
                    <a:pt x="27" y="3"/>
                    <a:pt x="28" y="3"/>
                  </a:cubicBezTo>
                  <a:cubicBezTo>
                    <a:pt x="30" y="2"/>
                    <a:pt x="33" y="3"/>
                    <a:pt x="35" y="3"/>
                  </a:cubicBezTo>
                  <a:cubicBezTo>
                    <a:pt x="36" y="3"/>
                    <a:pt x="37" y="3"/>
                    <a:pt x="38" y="4"/>
                  </a:cubicBezTo>
                  <a:cubicBezTo>
                    <a:pt x="39" y="5"/>
                    <a:pt x="38" y="6"/>
                    <a:pt x="39" y="7"/>
                  </a:cubicBezTo>
                  <a:cubicBezTo>
                    <a:pt x="40" y="8"/>
                    <a:pt x="41" y="6"/>
                    <a:pt x="42" y="6"/>
                  </a:cubicBezTo>
                  <a:cubicBezTo>
                    <a:pt x="43" y="6"/>
                    <a:pt x="45" y="5"/>
                    <a:pt x="45" y="6"/>
                  </a:cubicBezTo>
                  <a:cubicBezTo>
                    <a:pt x="45" y="9"/>
                    <a:pt x="41" y="12"/>
                    <a:pt x="42" y="15"/>
                  </a:cubicBezTo>
                  <a:cubicBezTo>
                    <a:pt x="43" y="18"/>
                    <a:pt x="47" y="18"/>
                    <a:pt x="48" y="21"/>
                  </a:cubicBezTo>
                  <a:cubicBezTo>
                    <a:pt x="49" y="22"/>
                    <a:pt x="44" y="20"/>
                    <a:pt x="44" y="21"/>
                  </a:cubicBezTo>
                  <a:cubicBezTo>
                    <a:pt x="44" y="24"/>
                    <a:pt x="48" y="25"/>
                    <a:pt x="48" y="28"/>
                  </a:cubicBezTo>
                  <a:cubicBezTo>
                    <a:pt x="48" y="30"/>
                    <a:pt x="45" y="28"/>
                    <a:pt x="44" y="28"/>
                  </a:cubicBezTo>
                  <a:cubicBezTo>
                    <a:pt x="42" y="28"/>
                    <a:pt x="41" y="29"/>
                    <a:pt x="41" y="29"/>
                  </a:cubicBezTo>
                  <a:cubicBezTo>
                    <a:pt x="40" y="30"/>
                    <a:pt x="42" y="32"/>
                    <a:pt x="41" y="33"/>
                  </a:cubicBezTo>
                  <a:cubicBezTo>
                    <a:pt x="38" y="33"/>
                    <a:pt x="37" y="35"/>
                    <a:pt x="37" y="37"/>
                  </a:cubicBezTo>
                  <a:cubicBezTo>
                    <a:pt x="37" y="38"/>
                    <a:pt x="35" y="39"/>
                    <a:pt x="34" y="40"/>
                  </a:cubicBezTo>
                  <a:cubicBezTo>
                    <a:pt x="34" y="42"/>
                    <a:pt x="35" y="44"/>
                    <a:pt x="35" y="46"/>
                  </a:cubicBezTo>
                  <a:cubicBezTo>
                    <a:pt x="33" y="44"/>
                    <a:pt x="30" y="42"/>
                    <a:pt x="28" y="40"/>
                  </a:cubicBezTo>
                  <a:cubicBezTo>
                    <a:pt x="27" y="40"/>
                    <a:pt x="26" y="39"/>
                    <a:pt x="25" y="3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19" name="Freeform 2593"/>
            <p:cNvSpPr>
              <a:spLocks noChangeAspect="1"/>
            </p:cNvSpPr>
            <p:nvPr/>
          </p:nvSpPr>
          <p:spPr bwMode="auto">
            <a:xfrm>
              <a:off x="19153321" y="7285248"/>
              <a:ext cx="441841" cy="543494"/>
            </a:xfrm>
            <a:custGeom>
              <a:avLst/>
              <a:gdLst>
                <a:gd name="T0" fmla="*/ 25 w 55"/>
                <a:gd name="T1" fmla="*/ 1 h 74"/>
                <a:gd name="T2" fmla="*/ 29 w 55"/>
                <a:gd name="T3" fmla="*/ 7 h 74"/>
                <a:gd name="T4" fmla="*/ 32 w 55"/>
                <a:gd name="T5" fmla="*/ 12 h 74"/>
                <a:gd name="T6" fmla="*/ 35 w 55"/>
                <a:gd name="T7" fmla="*/ 18 h 74"/>
                <a:gd name="T8" fmla="*/ 43 w 55"/>
                <a:gd name="T9" fmla="*/ 23 h 74"/>
                <a:gd name="T10" fmla="*/ 43 w 55"/>
                <a:gd name="T11" fmla="*/ 30 h 74"/>
                <a:gd name="T12" fmla="*/ 50 w 55"/>
                <a:gd name="T13" fmla="*/ 34 h 74"/>
                <a:gd name="T14" fmla="*/ 55 w 55"/>
                <a:gd name="T15" fmla="*/ 36 h 74"/>
                <a:gd name="T16" fmla="*/ 56 w 55"/>
                <a:gd name="T17" fmla="*/ 32 h 74"/>
                <a:gd name="T18" fmla="*/ 60 w 55"/>
                <a:gd name="T19" fmla="*/ 35 h 74"/>
                <a:gd name="T20" fmla="*/ 58 w 55"/>
                <a:gd name="T21" fmla="*/ 37 h 74"/>
                <a:gd name="T22" fmla="*/ 59 w 55"/>
                <a:gd name="T23" fmla="*/ 40 h 74"/>
                <a:gd name="T24" fmla="*/ 55 w 55"/>
                <a:gd name="T25" fmla="*/ 46 h 74"/>
                <a:gd name="T26" fmla="*/ 55 w 55"/>
                <a:gd name="T27" fmla="*/ 55 h 74"/>
                <a:gd name="T28" fmla="*/ 61 w 55"/>
                <a:gd name="T29" fmla="*/ 61 h 74"/>
                <a:gd name="T30" fmla="*/ 65 w 55"/>
                <a:gd name="T31" fmla="*/ 65 h 74"/>
                <a:gd name="T32" fmla="*/ 58 w 55"/>
                <a:gd name="T33" fmla="*/ 69 h 74"/>
                <a:gd name="T34" fmla="*/ 58 w 55"/>
                <a:gd name="T35" fmla="*/ 78 h 74"/>
                <a:gd name="T36" fmla="*/ 54 w 55"/>
                <a:gd name="T37" fmla="*/ 81 h 74"/>
                <a:gd name="T38" fmla="*/ 46 w 55"/>
                <a:gd name="T39" fmla="*/ 79 h 74"/>
                <a:gd name="T40" fmla="*/ 42 w 55"/>
                <a:gd name="T41" fmla="*/ 83 h 74"/>
                <a:gd name="T42" fmla="*/ 38 w 55"/>
                <a:gd name="T43" fmla="*/ 82 h 74"/>
                <a:gd name="T44" fmla="*/ 35 w 55"/>
                <a:gd name="T45" fmla="*/ 85 h 74"/>
                <a:gd name="T46" fmla="*/ 35 w 55"/>
                <a:gd name="T47" fmla="*/ 89 h 74"/>
                <a:gd name="T48" fmla="*/ 32 w 55"/>
                <a:gd name="T49" fmla="*/ 89 h 74"/>
                <a:gd name="T50" fmla="*/ 32 w 55"/>
                <a:gd name="T51" fmla="*/ 82 h 74"/>
                <a:gd name="T52" fmla="*/ 28 w 55"/>
                <a:gd name="T53" fmla="*/ 77 h 74"/>
                <a:gd name="T54" fmla="*/ 22 w 55"/>
                <a:gd name="T55" fmla="*/ 75 h 74"/>
                <a:gd name="T56" fmla="*/ 18 w 55"/>
                <a:gd name="T57" fmla="*/ 75 h 74"/>
                <a:gd name="T58" fmla="*/ 16 w 55"/>
                <a:gd name="T59" fmla="*/ 79 h 74"/>
                <a:gd name="T60" fmla="*/ 11 w 55"/>
                <a:gd name="T61" fmla="*/ 81 h 74"/>
                <a:gd name="T62" fmla="*/ 16 w 55"/>
                <a:gd name="T63" fmla="*/ 84 h 74"/>
                <a:gd name="T64" fmla="*/ 16 w 55"/>
                <a:gd name="T65" fmla="*/ 89 h 74"/>
                <a:gd name="T66" fmla="*/ 8 w 55"/>
                <a:gd name="T67" fmla="*/ 82 h 74"/>
                <a:gd name="T68" fmla="*/ 4 w 55"/>
                <a:gd name="T69" fmla="*/ 79 h 74"/>
                <a:gd name="T70" fmla="*/ 6 w 55"/>
                <a:gd name="T71" fmla="*/ 77 h 74"/>
                <a:gd name="T72" fmla="*/ 5 w 55"/>
                <a:gd name="T73" fmla="*/ 76 h 74"/>
                <a:gd name="T74" fmla="*/ 1 w 55"/>
                <a:gd name="T75" fmla="*/ 76 h 74"/>
                <a:gd name="T76" fmla="*/ 0 w 55"/>
                <a:gd name="T77" fmla="*/ 69 h 74"/>
                <a:gd name="T78" fmla="*/ 4 w 55"/>
                <a:gd name="T79" fmla="*/ 65 h 74"/>
                <a:gd name="T80" fmla="*/ 8 w 55"/>
                <a:gd name="T81" fmla="*/ 60 h 74"/>
                <a:gd name="T82" fmla="*/ 8 w 55"/>
                <a:gd name="T83" fmla="*/ 55 h 74"/>
                <a:gd name="T84" fmla="*/ 12 w 55"/>
                <a:gd name="T85" fmla="*/ 54 h 74"/>
                <a:gd name="T86" fmla="*/ 17 w 55"/>
                <a:gd name="T87" fmla="*/ 54 h 74"/>
                <a:gd name="T88" fmla="*/ 12 w 55"/>
                <a:gd name="T89" fmla="*/ 46 h 74"/>
                <a:gd name="T90" fmla="*/ 17 w 55"/>
                <a:gd name="T91" fmla="*/ 46 h 74"/>
                <a:gd name="T92" fmla="*/ 10 w 55"/>
                <a:gd name="T93" fmla="*/ 38 h 74"/>
                <a:gd name="T94" fmla="*/ 13 w 55"/>
                <a:gd name="T95" fmla="*/ 28 h 74"/>
                <a:gd name="T96" fmla="*/ 10 w 55"/>
                <a:gd name="T97" fmla="*/ 28 h 74"/>
                <a:gd name="T98" fmla="*/ 8 w 55"/>
                <a:gd name="T99" fmla="*/ 23 h 74"/>
                <a:gd name="T100" fmla="*/ 12 w 55"/>
                <a:gd name="T101" fmla="*/ 20 h 74"/>
                <a:gd name="T102" fmla="*/ 8 w 55"/>
                <a:gd name="T103" fmla="*/ 19 h 74"/>
                <a:gd name="T104" fmla="*/ 7 w 55"/>
                <a:gd name="T105" fmla="*/ 16 h 74"/>
                <a:gd name="T106" fmla="*/ 7 w 55"/>
                <a:gd name="T107" fmla="*/ 12 h 74"/>
                <a:gd name="T108" fmla="*/ 5 w 55"/>
                <a:gd name="T109" fmla="*/ 7 h 74"/>
                <a:gd name="T110" fmla="*/ 8 w 55"/>
                <a:gd name="T111" fmla="*/ 4 h 74"/>
                <a:gd name="T112" fmla="*/ 14 w 55"/>
                <a:gd name="T113" fmla="*/ 2 h 74"/>
                <a:gd name="T114" fmla="*/ 18 w 55"/>
                <a:gd name="T115" fmla="*/ 0 h 74"/>
                <a:gd name="T116" fmla="*/ 25 w 55"/>
                <a:gd name="T117" fmla="*/ 1 h 7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5"/>
                <a:gd name="T178" fmla="*/ 0 h 74"/>
                <a:gd name="T179" fmla="*/ 55 w 55"/>
                <a:gd name="T180" fmla="*/ 74 h 7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5" h="74">
                  <a:moveTo>
                    <a:pt x="21" y="1"/>
                  </a:moveTo>
                  <a:cubicBezTo>
                    <a:pt x="22" y="3"/>
                    <a:pt x="23" y="5"/>
                    <a:pt x="24" y="6"/>
                  </a:cubicBezTo>
                  <a:cubicBezTo>
                    <a:pt x="25" y="8"/>
                    <a:pt x="26" y="8"/>
                    <a:pt x="27" y="10"/>
                  </a:cubicBezTo>
                  <a:cubicBezTo>
                    <a:pt x="28" y="11"/>
                    <a:pt x="28" y="13"/>
                    <a:pt x="29" y="15"/>
                  </a:cubicBezTo>
                  <a:cubicBezTo>
                    <a:pt x="31" y="17"/>
                    <a:pt x="34" y="17"/>
                    <a:pt x="36" y="19"/>
                  </a:cubicBezTo>
                  <a:cubicBezTo>
                    <a:pt x="37" y="20"/>
                    <a:pt x="34" y="23"/>
                    <a:pt x="36" y="25"/>
                  </a:cubicBezTo>
                  <a:cubicBezTo>
                    <a:pt x="37" y="27"/>
                    <a:pt x="40" y="27"/>
                    <a:pt x="42" y="28"/>
                  </a:cubicBezTo>
                  <a:cubicBezTo>
                    <a:pt x="43" y="28"/>
                    <a:pt x="44" y="30"/>
                    <a:pt x="46" y="30"/>
                  </a:cubicBezTo>
                  <a:cubicBezTo>
                    <a:pt x="47" y="30"/>
                    <a:pt x="46" y="27"/>
                    <a:pt x="47" y="27"/>
                  </a:cubicBezTo>
                  <a:cubicBezTo>
                    <a:pt x="49" y="27"/>
                    <a:pt x="50" y="28"/>
                    <a:pt x="50" y="29"/>
                  </a:cubicBezTo>
                  <a:cubicBezTo>
                    <a:pt x="51" y="30"/>
                    <a:pt x="49" y="30"/>
                    <a:pt x="48" y="31"/>
                  </a:cubicBezTo>
                  <a:cubicBezTo>
                    <a:pt x="48" y="32"/>
                    <a:pt x="49" y="32"/>
                    <a:pt x="49" y="33"/>
                  </a:cubicBezTo>
                  <a:cubicBezTo>
                    <a:pt x="48" y="35"/>
                    <a:pt x="46" y="36"/>
                    <a:pt x="46" y="38"/>
                  </a:cubicBezTo>
                  <a:cubicBezTo>
                    <a:pt x="45" y="40"/>
                    <a:pt x="45" y="43"/>
                    <a:pt x="46" y="46"/>
                  </a:cubicBezTo>
                  <a:cubicBezTo>
                    <a:pt x="47" y="48"/>
                    <a:pt x="50" y="49"/>
                    <a:pt x="51" y="51"/>
                  </a:cubicBezTo>
                  <a:cubicBezTo>
                    <a:pt x="52" y="52"/>
                    <a:pt x="55" y="53"/>
                    <a:pt x="54" y="54"/>
                  </a:cubicBezTo>
                  <a:cubicBezTo>
                    <a:pt x="53" y="56"/>
                    <a:pt x="49" y="55"/>
                    <a:pt x="48" y="57"/>
                  </a:cubicBezTo>
                  <a:cubicBezTo>
                    <a:pt x="47" y="60"/>
                    <a:pt x="48" y="63"/>
                    <a:pt x="48" y="65"/>
                  </a:cubicBezTo>
                  <a:cubicBezTo>
                    <a:pt x="47" y="66"/>
                    <a:pt x="46" y="66"/>
                    <a:pt x="45" y="67"/>
                  </a:cubicBezTo>
                  <a:cubicBezTo>
                    <a:pt x="43" y="67"/>
                    <a:pt x="40" y="66"/>
                    <a:pt x="38" y="66"/>
                  </a:cubicBezTo>
                  <a:cubicBezTo>
                    <a:pt x="37" y="67"/>
                    <a:pt x="36" y="69"/>
                    <a:pt x="35" y="69"/>
                  </a:cubicBezTo>
                  <a:cubicBezTo>
                    <a:pt x="34" y="70"/>
                    <a:pt x="33" y="68"/>
                    <a:pt x="32" y="68"/>
                  </a:cubicBezTo>
                  <a:cubicBezTo>
                    <a:pt x="31" y="68"/>
                    <a:pt x="30" y="69"/>
                    <a:pt x="29" y="71"/>
                  </a:cubicBezTo>
                  <a:cubicBezTo>
                    <a:pt x="29" y="71"/>
                    <a:pt x="30" y="73"/>
                    <a:pt x="29" y="74"/>
                  </a:cubicBezTo>
                  <a:cubicBezTo>
                    <a:pt x="29" y="74"/>
                    <a:pt x="28" y="74"/>
                    <a:pt x="27" y="74"/>
                  </a:cubicBezTo>
                  <a:cubicBezTo>
                    <a:pt x="27" y="72"/>
                    <a:pt x="27" y="70"/>
                    <a:pt x="27" y="68"/>
                  </a:cubicBezTo>
                  <a:cubicBezTo>
                    <a:pt x="26" y="66"/>
                    <a:pt x="24" y="65"/>
                    <a:pt x="23" y="64"/>
                  </a:cubicBezTo>
                  <a:cubicBezTo>
                    <a:pt x="21" y="63"/>
                    <a:pt x="20" y="63"/>
                    <a:pt x="18" y="62"/>
                  </a:cubicBezTo>
                  <a:cubicBezTo>
                    <a:pt x="17" y="62"/>
                    <a:pt x="16" y="61"/>
                    <a:pt x="15" y="62"/>
                  </a:cubicBezTo>
                  <a:cubicBezTo>
                    <a:pt x="14" y="63"/>
                    <a:pt x="14" y="65"/>
                    <a:pt x="13" y="66"/>
                  </a:cubicBezTo>
                  <a:cubicBezTo>
                    <a:pt x="11" y="66"/>
                    <a:pt x="8" y="65"/>
                    <a:pt x="9" y="67"/>
                  </a:cubicBezTo>
                  <a:cubicBezTo>
                    <a:pt x="9" y="69"/>
                    <a:pt x="12" y="69"/>
                    <a:pt x="13" y="70"/>
                  </a:cubicBezTo>
                  <a:cubicBezTo>
                    <a:pt x="13" y="71"/>
                    <a:pt x="13" y="73"/>
                    <a:pt x="13" y="74"/>
                  </a:cubicBezTo>
                  <a:cubicBezTo>
                    <a:pt x="11" y="72"/>
                    <a:pt x="9" y="69"/>
                    <a:pt x="7" y="68"/>
                  </a:cubicBezTo>
                  <a:cubicBezTo>
                    <a:pt x="6" y="67"/>
                    <a:pt x="4" y="67"/>
                    <a:pt x="3" y="66"/>
                  </a:cubicBezTo>
                  <a:cubicBezTo>
                    <a:pt x="3" y="65"/>
                    <a:pt x="5" y="65"/>
                    <a:pt x="5" y="64"/>
                  </a:cubicBezTo>
                  <a:cubicBezTo>
                    <a:pt x="5" y="64"/>
                    <a:pt x="5" y="63"/>
                    <a:pt x="4" y="63"/>
                  </a:cubicBezTo>
                  <a:cubicBezTo>
                    <a:pt x="3" y="63"/>
                    <a:pt x="2" y="63"/>
                    <a:pt x="1" y="63"/>
                  </a:cubicBezTo>
                  <a:cubicBezTo>
                    <a:pt x="1" y="61"/>
                    <a:pt x="0" y="59"/>
                    <a:pt x="0" y="57"/>
                  </a:cubicBezTo>
                  <a:cubicBezTo>
                    <a:pt x="1" y="56"/>
                    <a:pt x="3" y="55"/>
                    <a:pt x="3" y="54"/>
                  </a:cubicBezTo>
                  <a:cubicBezTo>
                    <a:pt x="3" y="52"/>
                    <a:pt x="4" y="50"/>
                    <a:pt x="7" y="50"/>
                  </a:cubicBezTo>
                  <a:cubicBezTo>
                    <a:pt x="8" y="49"/>
                    <a:pt x="6" y="47"/>
                    <a:pt x="7" y="46"/>
                  </a:cubicBezTo>
                  <a:cubicBezTo>
                    <a:pt x="7" y="46"/>
                    <a:pt x="8" y="45"/>
                    <a:pt x="10" y="45"/>
                  </a:cubicBezTo>
                  <a:cubicBezTo>
                    <a:pt x="11" y="45"/>
                    <a:pt x="14" y="47"/>
                    <a:pt x="14" y="45"/>
                  </a:cubicBezTo>
                  <a:cubicBezTo>
                    <a:pt x="14" y="42"/>
                    <a:pt x="10" y="41"/>
                    <a:pt x="10" y="38"/>
                  </a:cubicBezTo>
                  <a:cubicBezTo>
                    <a:pt x="10" y="37"/>
                    <a:pt x="15" y="39"/>
                    <a:pt x="14" y="38"/>
                  </a:cubicBezTo>
                  <a:cubicBezTo>
                    <a:pt x="13" y="35"/>
                    <a:pt x="9" y="35"/>
                    <a:pt x="8" y="32"/>
                  </a:cubicBezTo>
                  <a:cubicBezTo>
                    <a:pt x="7" y="29"/>
                    <a:pt x="11" y="26"/>
                    <a:pt x="11" y="23"/>
                  </a:cubicBezTo>
                  <a:cubicBezTo>
                    <a:pt x="11" y="22"/>
                    <a:pt x="9" y="23"/>
                    <a:pt x="8" y="23"/>
                  </a:cubicBezTo>
                  <a:cubicBezTo>
                    <a:pt x="8" y="22"/>
                    <a:pt x="7" y="21"/>
                    <a:pt x="7" y="19"/>
                  </a:cubicBezTo>
                  <a:cubicBezTo>
                    <a:pt x="8" y="18"/>
                    <a:pt x="10" y="19"/>
                    <a:pt x="10" y="17"/>
                  </a:cubicBezTo>
                  <a:cubicBezTo>
                    <a:pt x="10" y="16"/>
                    <a:pt x="8" y="17"/>
                    <a:pt x="7" y="16"/>
                  </a:cubicBezTo>
                  <a:cubicBezTo>
                    <a:pt x="6" y="15"/>
                    <a:pt x="6" y="14"/>
                    <a:pt x="6" y="13"/>
                  </a:cubicBezTo>
                  <a:cubicBezTo>
                    <a:pt x="6" y="12"/>
                    <a:pt x="6" y="11"/>
                    <a:pt x="6" y="10"/>
                  </a:cubicBezTo>
                  <a:cubicBezTo>
                    <a:pt x="6" y="8"/>
                    <a:pt x="5" y="7"/>
                    <a:pt x="4" y="6"/>
                  </a:cubicBezTo>
                  <a:cubicBezTo>
                    <a:pt x="5" y="5"/>
                    <a:pt x="6" y="4"/>
                    <a:pt x="7" y="3"/>
                  </a:cubicBezTo>
                  <a:cubicBezTo>
                    <a:pt x="9" y="2"/>
                    <a:pt x="10" y="2"/>
                    <a:pt x="12" y="2"/>
                  </a:cubicBezTo>
                  <a:cubicBezTo>
                    <a:pt x="13" y="2"/>
                    <a:pt x="14" y="0"/>
                    <a:pt x="15" y="0"/>
                  </a:cubicBezTo>
                  <a:cubicBezTo>
                    <a:pt x="18" y="0"/>
                    <a:pt x="19" y="1"/>
                    <a:pt x="2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0" name="Freeform 2594"/>
            <p:cNvSpPr>
              <a:spLocks noChangeAspect="1"/>
            </p:cNvSpPr>
            <p:nvPr/>
          </p:nvSpPr>
          <p:spPr bwMode="auto">
            <a:xfrm>
              <a:off x="19360861" y="7761571"/>
              <a:ext cx="241011" cy="189309"/>
            </a:xfrm>
            <a:custGeom>
              <a:avLst/>
              <a:gdLst>
                <a:gd name="T0" fmla="*/ 35 w 30"/>
                <a:gd name="T1" fmla="*/ 19 h 26"/>
                <a:gd name="T2" fmla="*/ 31 w 30"/>
                <a:gd name="T3" fmla="*/ 20 h 26"/>
                <a:gd name="T4" fmla="*/ 22 w 30"/>
                <a:gd name="T5" fmla="*/ 24 h 26"/>
                <a:gd name="T6" fmla="*/ 17 w 30"/>
                <a:gd name="T7" fmla="*/ 30 h 26"/>
                <a:gd name="T8" fmla="*/ 8 w 30"/>
                <a:gd name="T9" fmla="*/ 31 h 26"/>
                <a:gd name="T10" fmla="*/ 5 w 30"/>
                <a:gd name="T11" fmla="*/ 29 h 26"/>
                <a:gd name="T12" fmla="*/ 1 w 30"/>
                <a:gd name="T13" fmla="*/ 24 h 26"/>
                <a:gd name="T14" fmla="*/ 1 w 30"/>
                <a:gd name="T15" fmla="*/ 17 h 26"/>
                <a:gd name="T16" fmla="*/ 1 w 30"/>
                <a:gd name="T17" fmla="*/ 11 h 26"/>
                <a:gd name="T18" fmla="*/ 4 w 30"/>
                <a:gd name="T19" fmla="*/ 11 h 26"/>
                <a:gd name="T20" fmla="*/ 4 w 30"/>
                <a:gd name="T21" fmla="*/ 7 h 26"/>
                <a:gd name="T22" fmla="*/ 7 w 30"/>
                <a:gd name="T23" fmla="*/ 4 h 26"/>
                <a:gd name="T24" fmla="*/ 11 w 30"/>
                <a:gd name="T25" fmla="*/ 5 h 26"/>
                <a:gd name="T26" fmla="*/ 14 w 30"/>
                <a:gd name="T27" fmla="*/ 1 h 26"/>
                <a:gd name="T28" fmla="*/ 23 w 30"/>
                <a:gd name="T29" fmla="*/ 2 h 26"/>
                <a:gd name="T30" fmla="*/ 26 w 30"/>
                <a:gd name="T31" fmla="*/ 0 h 26"/>
                <a:gd name="T32" fmla="*/ 28 w 30"/>
                <a:gd name="T33" fmla="*/ 5 h 26"/>
                <a:gd name="T34" fmla="*/ 34 w 30"/>
                <a:gd name="T35" fmla="*/ 7 h 26"/>
                <a:gd name="T36" fmla="*/ 35 w 30"/>
                <a:gd name="T37" fmla="*/ 13 h 26"/>
                <a:gd name="T38" fmla="*/ 35 w 30"/>
                <a:gd name="T39" fmla="*/ 19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0"/>
                <a:gd name="T61" fmla="*/ 0 h 26"/>
                <a:gd name="T62" fmla="*/ 30 w 30"/>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0" h="26">
                  <a:moveTo>
                    <a:pt x="29" y="16"/>
                  </a:moveTo>
                  <a:cubicBezTo>
                    <a:pt x="28" y="17"/>
                    <a:pt x="27" y="17"/>
                    <a:pt x="26" y="17"/>
                  </a:cubicBezTo>
                  <a:cubicBezTo>
                    <a:pt x="23" y="18"/>
                    <a:pt x="21" y="19"/>
                    <a:pt x="18" y="20"/>
                  </a:cubicBezTo>
                  <a:cubicBezTo>
                    <a:pt x="17" y="21"/>
                    <a:pt x="16" y="24"/>
                    <a:pt x="14" y="25"/>
                  </a:cubicBezTo>
                  <a:cubicBezTo>
                    <a:pt x="12" y="26"/>
                    <a:pt x="10" y="25"/>
                    <a:pt x="7" y="26"/>
                  </a:cubicBezTo>
                  <a:cubicBezTo>
                    <a:pt x="6" y="25"/>
                    <a:pt x="5" y="25"/>
                    <a:pt x="4" y="24"/>
                  </a:cubicBezTo>
                  <a:cubicBezTo>
                    <a:pt x="3" y="22"/>
                    <a:pt x="2" y="21"/>
                    <a:pt x="1" y="20"/>
                  </a:cubicBezTo>
                  <a:cubicBezTo>
                    <a:pt x="0" y="18"/>
                    <a:pt x="1" y="16"/>
                    <a:pt x="1" y="14"/>
                  </a:cubicBezTo>
                  <a:cubicBezTo>
                    <a:pt x="0" y="12"/>
                    <a:pt x="1" y="11"/>
                    <a:pt x="1" y="9"/>
                  </a:cubicBezTo>
                  <a:cubicBezTo>
                    <a:pt x="2" y="9"/>
                    <a:pt x="3" y="9"/>
                    <a:pt x="3" y="9"/>
                  </a:cubicBezTo>
                  <a:cubicBezTo>
                    <a:pt x="4" y="8"/>
                    <a:pt x="3" y="6"/>
                    <a:pt x="3" y="6"/>
                  </a:cubicBezTo>
                  <a:cubicBezTo>
                    <a:pt x="4" y="4"/>
                    <a:pt x="5" y="3"/>
                    <a:pt x="6" y="3"/>
                  </a:cubicBezTo>
                  <a:cubicBezTo>
                    <a:pt x="7" y="3"/>
                    <a:pt x="8" y="5"/>
                    <a:pt x="9" y="4"/>
                  </a:cubicBezTo>
                  <a:cubicBezTo>
                    <a:pt x="10" y="4"/>
                    <a:pt x="11" y="2"/>
                    <a:pt x="12" y="1"/>
                  </a:cubicBezTo>
                  <a:cubicBezTo>
                    <a:pt x="14" y="1"/>
                    <a:pt x="17" y="2"/>
                    <a:pt x="19" y="2"/>
                  </a:cubicBezTo>
                  <a:cubicBezTo>
                    <a:pt x="20" y="1"/>
                    <a:pt x="21" y="1"/>
                    <a:pt x="22" y="0"/>
                  </a:cubicBezTo>
                  <a:cubicBezTo>
                    <a:pt x="22" y="2"/>
                    <a:pt x="22" y="3"/>
                    <a:pt x="23" y="4"/>
                  </a:cubicBezTo>
                  <a:cubicBezTo>
                    <a:pt x="24" y="5"/>
                    <a:pt x="27" y="4"/>
                    <a:pt x="28" y="6"/>
                  </a:cubicBezTo>
                  <a:cubicBezTo>
                    <a:pt x="29" y="7"/>
                    <a:pt x="29" y="9"/>
                    <a:pt x="29" y="11"/>
                  </a:cubicBezTo>
                  <a:cubicBezTo>
                    <a:pt x="30" y="12"/>
                    <a:pt x="29" y="15"/>
                    <a:pt x="29" y="1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1" name="Freeform 2595"/>
            <p:cNvSpPr>
              <a:spLocks noChangeAspect="1"/>
            </p:cNvSpPr>
            <p:nvPr/>
          </p:nvSpPr>
          <p:spPr bwMode="auto">
            <a:xfrm>
              <a:off x="19247039" y="7731030"/>
              <a:ext cx="180758" cy="366400"/>
            </a:xfrm>
            <a:custGeom>
              <a:avLst/>
              <a:gdLst>
                <a:gd name="T0" fmla="*/ 14 w 22"/>
                <a:gd name="T1" fmla="*/ 60 h 50"/>
                <a:gd name="T2" fmla="*/ 9 w 22"/>
                <a:gd name="T3" fmla="*/ 52 h 50"/>
                <a:gd name="T4" fmla="*/ 1 w 22"/>
                <a:gd name="T5" fmla="*/ 46 h 50"/>
                <a:gd name="T6" fmla="*/ 2 w 22"/>
                <a:gd name="T7" fmla="*/ 43 h 50"/>
                <a:gd name="T8" fmla="*/ 0 w 22"/>
                <a:gd name="T9" fmla="*/ 40 h 50"/>
                <a:gd name="T10" fmla="*/ 1 w 22"/>
                <a:gd name="T11" fmla="*/ 38 h 50"/>
                <a:gd name="T12" fmla="*/ 1 w 22"/>
                <a:gd name="T13" fmla="*/ 32 h 50"/>
                <a:gd name="T14" fmla="*/ 2 w 22"/>
                <a:gd name="T15" fmla="*/ 24 h 50"/>
                <a:gd name="T16" fmla="*/ 1 w 22"/>
                <a:gd name="T17" fmla="*/ 17 h 50"/>
                <a:gd name="T18" fmla="*/ 1 w 22"/>
                <a:gd name="T19" fmla="*/ 12 h 50"/>
                <a:gd name="T20" fmla="*/ 1 w 22"/>
                <a:gd name="T21" fmla="*/ 6 h 50"/>
                <a:gd name="T22" fmla="*/ 4 w 22"/>
                <a:gd name="T23" fmla="*/ 1 h 50"/>
                <a:gd name="T24" fmla="*/ 7 w 22"/>
                <a:gd name="T25" fmla="*/ 1 h 50"/>
                <a:gd name="T26" fmla="*/ 14 w 22"/>
                <a:gd name="T27" fmla="*/ 4 h 50"/>
                <a:gd name="T28" fmla="*/ 18 w 22"/>
                <a:gd name="T29" fmla="*/ 8 h 50"/>
                <a:gd name="T30" fmla="*/ 18 w 22"/>
                <a:gd name="T31" fmla="*/ 16 h 50"/>
                <a:gd name="T32" fmla="*/ 18 w 22"/>
                <a:gd name="T33" fmla="*/ 22 h 50"/>
                <a:gd name="T34" fmla="*/ 18 w 22"/>
                <a:gd name="T35" fmla="*/ 29 h 50"/>
                <a:gd name="T36" fmla="*/ 22 w 22"/>
                <a:gd name="T37" fmla="*/ 34 h 50"/>
                <a:gd name="T38" fmla="*/ 26 w 22"/>
                <a:gd name="T39" fmla="*/ 36 h 50"/>
                <a:gd name="T40" fmla="*/ 27 w 22"/>
                <a:gd name="T41" fmla="*/ 41 h 50"/>
                <a:gd name="T42" fmla="*/ 23 w 22"/>
                <a:gd name="T43" fmla="*/ 43 h 50"/>
                <a:gd name="T44" fmla="*/ 22 w 22"/>
                <a:gd name="T45" fmla="*/ 50 h 50"/>
                <a:gd name="T46" fmla="*/ 17 w 22"/>
                <a:gd name="T47" fmla="*/ 52 h 50"/>
                <a:gd name="T48" fmla="*/ 17 w 22"/>
                <a:gd name="T49" fmla="*/ 56 h 50"/>
                <a:gd name="T50" fmla="*/ 14 w 22"/>
                <a:gd name="T51" fmla="*/ 6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2"/>
                <a:gd name="T79" fmla="*/ 0 h 50"/>
                <a:gd name="T80" fmla="*/ 22 w 22"/>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2" h="50">
                  <a:moveTo>
                    <a:pt x="11" y="50"/>
                  </a:moveTo>
                  <a:cubicBezTo>
                    <a:pt x="10" y="48"/>
                    <a:pt x="8" y="44"/>
                    <a:pt x="7" y="43"/>
                  </a:cubicBezTo>
                  <a:cubicBezTo>
                    <a:pt x="5" y="41"/>
                    <a:pt x="2" y="40"/>
                    <a:pt x="1" y="38"/>
                  </a:cubicBezTo>
                  <a:cubicBezTo>
                    <a:pt x="0" y="37"/>
                    <a:pt x="3" y="37"/>
                    <a:pt x="2" y="36"/>
                  </a:cubicBezTo>
                  <a:cubicBezTo>
                    <a:pt x="2" y="35"/>
                    <a:pt x="0" y="35"/>
                    <a:pt x="0" y="33"/>
                  </a:cubicBezTo>
                  <a:cubicBezTo>
                    <a:pt x="0" y="33"/>
                    <a:pt x="1" y="33"/>
                    <a:pt x="1" y="32"/>
                  </a:cubicBezTo>
                  <a:cubicBezTo>
                    <a:pt x="2" y="30"/>
                    <a:pt x="1" y="28"/>
                    <a:pt x="1" y="27"/>
                  </a:cubicBezTo>
                  <a:cubicBezTo>
                    <a:pt x="1" y="24"/>
                    <a:pt x="2" y="22"/>
                    <a:pt x="2" y="20"/>
                  </a:cubicBezTo>
                  <a:cubicBezTo>
                    <a:pt x="2" y="18"/>
                    <a:pt x="1" y="16"/>
                    <a:pt x="1" y="14"/>
                  </a:cubicBezTo>
                  <a:lnTo>
                    <a:pt x="1" y="10"/>
                  </a:lnTo>
                  <a:cubicBezTo>
                    <a:pt x="2" y="8"/>
                    <a:pt x="1" y="7"/>
                    <a:pt x="1" y="5"/>
                  </a:cubicBezTo>
                  <a:cubicBezTo>
                    <a:pt x="2" y="4"/>
                    <a:pt x="2" y="2"/>
                    <a:pt x="3" y="1"/>
                  </a:cubicBezTo>
                  <a:cubicBezTo>
                    <a:pt x="4" y="0"/>
                    <a:pt x="5" y="1"/>
                    <a:pt x="6" y="1"/>
                  </a:cubicBezTo>
                  <a:cubicBezTo>
                    <a:pt x="8" y="2"/>
                    <a:pt x="9" y="2"/>
                    <a:pt x="11" y="3"/>
                  </a:cubicBezTo>
                  <a:cubicBezTo>
                    <a:pt x="12" y="4"/>
                    <a:pt x="14" y="5"/>
                    <a:pt x="15" y="7"/>
                  </a:cubicBezTo>
                  <a:cubicBezTo>
                    <a:pt x="15" y="9"/>
                    <a:pt x="15" y="11"/>
                    <a:pt x="15" y="13"/>
                  </a:cubicBezTo>
                  <a:cubicBezTo>
                    <a:pt x="15" y="15"/>
                    <a:pt x="14" y="16"/>
                    <a:pt x="15" y="18"/>
                  </a:cubicBezTo>
                  <a:cubicBezTo>
                    <a:pt x="15" y="20"/>
                    <a:pt x="14" y="22"/>
                    <a:pt x="15" y="24"/>
                  </a:cubicBezTo>
                  <a:cubicBezTo>
                    <a:pt x="16" y="25"/>
                    <a:pt x="17" y="26"/>
                    <a:pt x="18" y="28"/>
                  </a:cubicBezTo>
                  <a:cubicBezTo>
                    <a:pt x="19" y="29"/>
                    <a:pt x="20" y="29"/>
                    <a:pt x="21" y="30"/>
                  </a:cubicBezTo>
                  <a:cubicBezTo>
                    <a:pt x="22" y="31"/>
                    <a:pt x="22" y="32"/>
                    <a:pt x="22" y="34"/>
                  </a:cubicBezTo>
                  <a:cubicBezTo>
                    <a:pt x="21" y="35"/>
                    <a:pt x="19" y="35"/>
                    <a:pt x="19" y="36"/>
                  </a:cubicBezTo>
                  <a:cubicBezTo>
                    <a:pt x="18" y="38"/>
                    <a:pt x="19" y="40"/>
                    <a:pt x="18" y="42"/>
                  </a:cubicBezTo>
                  <a:cubicBezTo>
                    <a:pt x="17" y="43"/>
                    <a:pt x="15" y="42"/>
                    <a:pt x="14" y="43"/>
                  </a:cubicBezTo>
                  <a:cubicBezTo>
                    <a:pt x="14" y="44"/>
                    <a:pt x="15" y="46"/>
                    <a:pt x="14" y="47"/>
                  </a:cubicBezTo>
                  <a:cubicBezTo>
                    <a:pt x="13" y="48"/>
                    <a:pt x="13" y="49"/>
                    <a:pt x="11" y="5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2" name="Freeform 2597"/>
            <p:cNvSpPr>
              <a:spLocks noChangeAspect="1"/>
            </p:cNvSpPr>
            <p:nvPr/>
          </p:nvSpPr>
          <p:spPr bwMode="auto">
            <a:xfrm>
              <a:off x="19896428" y="7792107"/>
              <a:ext cx="281178" cy="195421"/>
            </a:xfrm>
            <a:custGeom>
              <a:avLst/>
              <a:gdLst>
                <a:gd name="T0" fmla="*/ 26 w 35"/>
                <a:gd name="T1" fmla="*/ 2 h 27"/>
                <a:gd name="T2" fmla="*/ 30 w 35"/>
                <a:gd name="T3" fmla="*/ 2 h 27"/>
                <a:gd name="T4" fmla="*/ 30 w 35"/>
                <a:gd name="T5" fmla="*/ 6 h 27"/>
                <a:gd name="T6" fmla="*/ 32 w 35"/>
                <a:gd name="T7" fmla="*/ 14 h 27"/>
                <a:gd name="T8" fmla="*/ 41 w 35"/>
                <a:gd name="T9" fmla="*/ 17 h 27"/>
                <a:gd name="T10" fmla="*/ 38 w 35"/>
                <a:gd name="T11" fmla="*/ 21 h 27"/>
                <a:gd name="T12" fmla="*/ 34 w 35"/>
                <a:gd name="T13" fmla="*/ 20 h 27"/>
                <a:gd name="T14" fmla="*/ 29 w 35"/>
                <a:gd name="T15" fmla="*/ 21 h 27"/>
                <a:gd name="T16" fmla="*/ 23 w 35"/>
                <a:gd name="T17" fmla="*/ 21 h 27"/>
                <a:gd name="T18" fmla="*/ 18 w 35"/>
                <a:gd name="T19" fmla="*/ 27 h 27"/>
                <a:gd name="T20" fmla="*/ 12 w 35"/>
                <a:gd name="T21" fmla="*/ 32 h 27"/>
                <a:gd name="T22" fmla="*/ 12 w 35"/>
                <a:gd name="T23" fmla="*/ 28 h 27"/>
                <a:gd name="T24" fmla="*/ 1 w 35"/>
                <a:gd name="T25" fmla="*/ 30 h 27"/>
                <a:gd name="T26" fmla="*/ 1 w 35"/>
                <a:gd name="T27" fmla="*/ 27 h 27"/>
                <a:gd name="T28" fmla="*/ 2 w 35"/>
                <a:gd name="T29" fmla="*/ 24 h 27"/>
                <a:gd name="T30" fmla="*/ 2 w 35"/>
                <a:gd name="T31" fmla="*/ 18 h 27"/>
                <a:gd name="T32" fmla="*/ 7 w 35"/>
                <a:gd name="T33" fmla="*/ 15 h 27"/>
                <a:gd name="T34" fmla="*/ 7 w 35"/>
                <a:gd name="T35" fmla="*/ 12 h 27"/>
                <a:gd name="T36" fmla="*/ 2 w 35"/>
                <a:gd name="T37" fmla="*/ 9 h 27"/>
                <a:gd name="T38" fmla="*/ 2 w 35"/>
                <a:gd name="T39" fmla="*/ 5 h 27"/>
                <a:gd name="T40" fmla="*/ 7 w 35"/>
                <a:gd name="T41" fmla="*/ 4 h 27"/>
                <a:gd name="T42" fmla="*/ 13 w 35"/>
                <a:gd name="T43" fmla="*/ 5 h 27"/>
                <a:gd name="T44" fmla="*/ 17 w 35"/>
                <a:gd name="T45" fmla="*/ 1 h 27"/>
                <a:gd name="T46" fmla="*/ 22 w 35"/>
                <a:gd name="T47" fmla="*/ 1 h 27"/>
                <a:gd name="T48" fmla="*/ 25 w 35"/>
                <a:gd name="T49" fmla="*/ 4 h 27"/>
                <a:gd name="T50" fmla="*/ 26 w 35"/>
                <a:gd name="T51" fmla="*/ 2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5"/>
                <a:gd name="T79" fmla="*/ 0 h 27"/>
                <a:gd name="T80" fmla="*/ 35 w 35"/>
                <a:gd name="T81" fmla="*/ 27 h 2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5" h="27">
                  <a:moveTo>
                    <a:pt x="22" y="2"/>
                  </a:moveTo>
                  <a:cubicBezTo>
                    <a:pt x="23" y="2"/>
                    <a:pt x="24" y="1"/>
                    <a:pt x="25" y="2"/>
                  </a:cubicBezTo>
                  <a:cubicBezTo>
                    <a:pt x="26" y="2"/>
                    <a:pt x="25" y="4"/>
                    <a:pt x="25" y="5"/>
                  </a:cubicBezTo>
                  <a:cubicBezTo>
                    <a:pt x="25" y="7"/>
                    <a:pt x="25" y="10"/>
                    <a:pt x="27" y="12"/>
                  </a:cubicBezTo>
                  <a:cubicBezTo>
                    <a:pt x="29" y="14"/>
                    <a:pt x="32" y="12"/>
                    <a:pt x="34" y="14"/>
                  </a:cubicBezTo>
                  <a:cubicBezTo>
                    <a:pt x="35" y="15"/>
                    <a:pt x="33" y="17"/>
                    <a:pt x="32" y="18"/>
                  </a:cubicBezTo>
                  <a:cubicBezTo>
                    <a:pt x="31" y="18"/>
                    <a:pt x="29" y="17"/>
                    <a:pt x="28" y="17"/>
                  </a:cubicBezTo>
                  <a:cubicBezTo>
                    <a:pt x="27" y="17"/>
                    <a:pt x="25" y="18"/>
                    <a:pt x="24" y="18"/>
                  </a:cubicBezTo>
                  <a:cubicBezTo>
                    <a:pt x="22" y="18"/>
                    <a:pt x="21" y="18"/>
                    <a:pt x="19" y="18"/>
                  </a:cubicBezTo>
                  <a:cubicBezTo>
                    <a:pt x="17" y="19"/>
                    <a:pt x="16" y="21"/>
                    <a:pt x="15" y="23"/>
                  </a:cubicBezTo>
                  <a:cubicBezTo>
                    <a:pt x="13" y="24"/>
                    <a:pt x="12" y="26"/>
                    <a:pt x="10" y="27"/>
                  </a:cubicBezTo>
                  <a:cubicBezTo>
                    <a:pt x="9" y="27"/>
                    <a:pt x="11" y="24"/>
                    <a:pt x="10" y="24"/>
                  </a:cubicBezTo>
                  <a:cubicBezTo>
                    <a:pt x="7" y="23"/>
                    <a:pt x="4" y="25"/>
                    <a:pt x="1" y="25"/>
                  </a:cubicBezTo>
                  <a:cubicBezTo>
                    <a:pt x="0" y="25"/>
                    <a:pt x="0" y="23"/>
                    <a:pt x="1" y="23"/>
                  </a:cubicBezTo>
                  <a:cubicBezTo>
                    <a:pt x="1" y="22"/>
                    <a:pt x="2" y="21"/>
                    <a:pt x="2" y="20"/>
                  </a:cubicBezTo>
                  <a:cubicBezTo>
                    <a:pt x="2" y="18"/>
                    <a:pt x="1" y="17"/>
                    <a:pt x="2" y="15"/>
                  </a:cubicBezTo>
                  <a:cubicBezTo>
                    <a:pt x="3" y="14"/>
                    <a:pt x="5" y="15"/>
                    <a:pt x="6" y="13"/>
                  </a:cubicBezTo>
                  <a:cubicBezTo>
                    <a:pt x="6" y="12"/>
                    <a:pt x="6" y="11"/>
                    <a:pt x="6" y="10"/>
                  </a:cubicBezTo>
                  <a:cubicBezTo>
                    <a:pt x="5" y="8"/>
                    <a:pt x="3" y="8"/>
                    <a:pt x="2" y="8"/>
                  </a:cubicBezTo>
                  <a:cubicBezTo>
                    <a:pt x="2" y="7"/>
                    <a:pt x="1" y="5"/>
                    <a:pt x="2" y="4"/>
                  </a:cubicBezTo>
                  <a:cubicBezTo>
                    <a:pt x="3" y="3"/>
                    <a:pt x="5" y="3"/>
                    <a:pt x="6" y="3"/>
                  </a:cubicBezTo>
                  <a:cubicBezTo>
                    <a:pt x="8" y="3"/>
                    <a:pt x="9" y="4"/>
                    <a:pt x="11" y="4"/>
                  </a:cubicBezTo>
                  <a:cubicBezTo>
                    <a:pt x="12" y="3"/>
                    <a:pt x="12" y="1"/>
                    <a:pt x="14" y="1"/>
                  </a:cubicBezTo>
                  <a:cubicBezTo>
                    <a:pt x="15" y="0"/>
                    <a:pt x="17" y="1"/>
                    <a:pt x="18" y="1"/>
                  </a:cubicBezTo>
                  <a:cubicBezTo>
                    <a:pt x="19" y="2"/>
                    <a:pt x="20" y="3"/>
                    <a:pt x="21" y="3"/>
                  </a:cubicBezTo>
                  <a:cubicBezTo>
                    <a:pt x="21" y="3"/>
                    <a:pt x="22" y="2"/>
                    <a:pt x="2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3" name="Freeform 2600"/>
            <p:cNvSpPr>
              <a:spLocks noChangeAspect="1"/>
            </p:cNvSpPr>
            <p:nvPr/>
          </p:nvSpPr>
          <p:spPr bwMode="auto">
            <a:xfrm>
              <a:off x="19916502" y="6986023"/>
              <a:ext cx="341427" cy="421364"/>
            </a:xfrm>
            <a:custGeom>
              <a:avLst/>
              <a:gdLst>
                <a:gd name="T0" fmla="*/ 25 w 43"/>
                <a:gd name="T1" fmla="*/ 69 h 58"/>
                <a:gd name="T2" fmla="*/ 31 w 43"/>
                <a:gd name="T3" fmla="*/ 62 h 58"/>
                <a:gd name="T4" fmla="*/ 36 w 43"/>
                <a:gd name="T5" fmla="*/ 52 h 58"/>
                <a:gd name="T6" fmla="*/ 37 w 43"/>
                <a:gd name="T7" fmla="*/ 44 h 58"/>
                <a:gd name="T8" fmla="*/ 43 w 43"/>
                <a:gd name="T9" fmla="*/ 45 h 58"/>
                <a:gd name="T10" fmla="*/ 50 w 43"/>
                <a:gd name="T11" fmla="*/ 45 h 58"/>
                <a:gd name="T12" fmla="*/ 50 w 43"/>
                <a:gd name="T13" fmla="*/ 37 h 58"/>
                <a:gd name="T14" fmla="*/ 44 w 43"/>
                <a:gd name="T15" fmla="*/ 35 h 58"/>
                <a:gd name="T16" fmla="*/ 43 w 43"/>
                <a:gd name="T17" fmla="*/ 26 h 58"/>
                <a:gd name="T18" fmla="*/ 38 w 43"/>
                <a:gd name="T19" fmla="*/ 20 h 58"/>
                <a:gd name="T20" fmla="*/ 37 w 43"/>
                <a:gd name="T21" fmla="*/ 12 h 58"/>
                <a:gd name="T22" fmla="*/ 28 w 43"/>
                <a:gd name="T23" fmla="*/ 10 h 58"/>
                <a:gd name="T24" fmla="*/ 25 w 43"/>
                <a:gd name="T25" fmla="*/ 10 h 58"/>
                <a:gd name="T26" fmla="*/ 13 w 43"/>
                <a:gd name="T27" fmla="*/ 1 h 58"/>
                <a:gd name="T28" fmla="*/ 6 w 43"/>
                <a:gd name="T29" fmla="*/ 2 h 58"/>
                <a:gd name="T30" fmla="*/ 1 w 43"/>
                <a:gd name="T31" fmla="*/ 2 h 58"/>
                <a:gd name="T32" fmla="*/ 0 w 43"/>
                <a:gd name="T33" fmla="*/ 8 h 58"/>
                <a:gd name="T34" fmla="*/ 6 w 43"/>
                <a:gd name="T35" fmla="*/ 11 h 58"/>
                <a:gd name="T36" fmla="*/ 11 w 43"/>
                <a:gd name="T37" fmla="*/ 23 h 58"/>
                <a:gd name="T38" fmla="*/ 20 w 43"/>
                <a:gd name="T39" fmla="*/ 33 h 58"/>
                <a:gd name="T40" fmla="*/ 27 w 43"/>
                <a:gd name="T41" fmla="*/ 44 h 58"/>
                <a:gd name="T42" fmla="*/ 23 w 43"/>
                <a:gd name="T43" fmla="*/ 55 h 58"/>
                <a:gd name="T44" fmla="*/ 25 w 43"/>
                <a:gd name="T45" fmla="*/ 69 h 5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3"/>
                <a:gd name="T70" fmla="*/ 0 h 58"/>
                <a:gd name="T71" fmla="*/ 43 w 43"/>
                <a:gd name="T72" fmla="*/ 58 h 5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3" h="58">
                  <a:moveTo>
                    <a:pt x="21" y="58"/>
                  </a:moveTo>
                  <a:cubicBezTo>
                    <a:pt x="23" y="56"/>
                    <a:pt x="25" y="54"/>
                    <a:pt x="26" y="52"/>
                  </a:cubicBezTo>
                  <a:cubicBezTo>
                    <a:pt x="28" y="49"/>
                    <a:pt x="29" y="47"/>
                    <a:pt x="30" y="44"/>
                  </a:cubicBezTo>
                  <a:cubicBezTo>
                    <a:pt x="31" y="41"/>
                    <a:pt x="29" y="38"/>
                    <a:pt x="31" y="37"/>
                  </a:cubicBezTo>
                  <a:cubicBezTo>
                    <a:pt x="32" y="35"/>
                    <a:pt x="35" y="38"/>
                    <a:pt x="36" y="38"/>
                  </a:cubicBezTo>
                  <a:cubicBezTo>
                    <a:pt x="38" y="38"/>
                    <a:pt x="41" y="39"/>
                    <a:pt x="42" y="38"/>
                  </a:cubicBezTo>
                  <a:cubicBezTo>
                    <a:pt x="43" y="36"/>
                    <a:pt x="43" y="33"/>
                    <a:pt x="42" y="31"/>
                  </a:cubicBezTo>
                  <a:cubicBezTo>
                    <a:pt x="41" y="30"/>
                    <a:pt x="38" y="30"/>
                    <a:pt x="37" y="29"/>
                  </a:cubicBezTo>
                  <a:cubicBezTo>
                    <a:pt x="36" y="27"/>
                    <a:pt x="37" y="24"/>
                    <a:pt x="36" y="22"/>
                  </a:cubicBezTo>
                  <a:cubicBezTo>
                    <a:pt x="35" y="20"/>
                    <a:pt x="33" y="19"/>
                    <a:pt x="32" y="17"/>
                  </a:cubicBezTo>
                  <a:cubicBezTo>
                    <a:pt x="31" y="15"/>
                    <a:pt x="32" y="12"/>
                    <a:pt x="31" y="10"/>
                  </a:cubicBezTo>
                  <a:cubicBezTo>
                    <a:pt x="29" y="8"/>
                    <a:pt x="26" y="8"/>
                    <a:pt x="24" y="8"/>
                  </a:cubicBezTo>
                  <a:cubicBezTo>
                    <a:pt x="23" y="7"/>
                    <a:pt x="22" y="8"/>
                    <a:pt x="21" y="8"/>
                  </a:cubicBezTo>
                  <a:cubicBezTo>
                    <a:pt x="17" y="6"/>
                    <a:pt x="15" y="2"/>
                    <a:pt x="11" y="1"/>
                  </a:cubicBezTo>
                  <a:cubicBezTo>
                    <a:pt x="9" y="0"/>
                    <a:pt x="7" y="2"/>
                    <a:pt x="5" y="2"/>
                  </a:cubicBezTo>
                  <a:cubicBezTo>
                    <a:pt x="3" y="3"/>
                    <a:pt x="2" y="2"/>
                    <a:pt x="1" y="2"/>
                  </a:cubicBezTo>
                  <a:cubicBezTo>
                    <a:pt x="0" y="3"/>
                    <a:pt x="1" y="5"/>
                    <a:pt x="0" y="7"/>
                  </a:cubicBezTo>
                  <a:cubicBezTo>
                    <a:pt x="2" y="7"/>
                    <a:pt x="4" y="7"/>
                    <a:pt x="5" y="9"/>
                  </a:cubicBezTo>
                  <a:cubicBezTo>
                    <a:pt x="7" y="12"/>
                    <a:pt x="7" y="16"/>
                    <a:pt x="9" y="19"/>
                  </a:cubicBezTo>
                  <a:cubicBezTo>
                    <a:pt x="11" y="22"/>
                    <a:pt x="15" y="25"/>
                    <a:pt x="17" y="28"/>
                  </a:cubicBezTo>
                  <a:cubicBezTo>
                    <a:pt x="19" y="31"/>
                    <a:pt x="22" y="34"/>
                    <a:pt x="23" y="37"/>
                  </a:cubicBezTo>
                  <a:cubicBezTo>
                    <a:pt x="23" y="40"/>
                    <a:pt x="20" y="43"/>
                    <a:pt x="19" y="46"/>
                  </a:cubicBezTo>
                  <a:cubicBezTo>
                    <a:pt x="19" y="50"/>
                    <a:pt x="20" y="53"/>
                    <a:pt x="21" y="5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4" name="Freeform 2601"/>
            <p:cNvSpPr>
              <a:spLocks noChangeAspect="1"/>
            </p:cNvSpPr>
            <p:nvPr/>
          </p:nvSpPr>
          <p:spPr bwMode="auto">
            <a:xfrm>
              <a:off x="19488055" y="6485288"/>
              <a:ext cx="1720532" cy="1025922"/>
            </a:xfrm>
            <a:custGeom>
              <a:avLst/>
              <a:gdLst>
                <a:gd name="T0" fmla="*/ 223 w 214"/>
                <a:gd name="T1" fmla="*/ 113 h 140"/>
                <a:gd name="T2" fmla="*/ 197 w 214"/>
                <a:gd name="T3" fmla="*/ 122 h 140"/>
                <a:gd name="T4" fmla="*/ 185 w 214"/>
                <a:gd name="T5" fmla="*/ 130 h 140"/>
                <a:gd name="T6" fmla="*/ 169 w 214"/>
                <a:gd name="T7" fmla="*/ 128 h 140"/>
                <a:gd name="T8" fmla="*/ 189 w 214"/>
                <a:gd name="T9" fmla="*/ 145 h 140"/>
                <a:gd name="T10" fmla="*/ 207 w 214"/>
                <a:gd name="T11" fmla="*/ 148 h 140"/>
                <a:gd name="T12" fmla="*/ 201 w 214"/>
                <a:gd name="T13" fmla="*/ 157 h 140"/>
                <a:gd name="T14" fmla="*/ 184 w 214"/>
                <a:gd name="T15" fmla="*/ 161 h 140"/>
                <a:gd name="T16" fmla="*/ 166 w 214"/>
                <a:gd name="T17" fmla="*/ 152 h 140"/>
                <a:gd name="T18" fmla="*/ 168 w 214"/>
                <a:gd name="T19" fmla="*/ 134 h 140"/>
                <a:gd name="T20" fmla="*/ 147 w 214"/>
                <a:gd name="T21" fmla="*/ 131 h 140"/>
                <a:gd name="T22" fmla="*/ 138 w 214"/>
                <a:gd name="T23" fmla="*/ 125 h 140"/>
                <a:gd name="T24" fmla="*/ 145 w 214"/>
                <a:gd name="T25" fmla="*/ 125 h 140"/>
                <a:gd name="T26" fmla="*/ 130 w 214"/>
                <a:gd name="T27" fmla="*/ 119 h 140"/>
                <a:gd name="T28" fmla="*/ 116 w 214"/>
                <a:gd name="T29" fmla="*/ 127 h 140"/>
                <a:gd name="T30" fmla="*/ 118 w 214"/>
                <a:gd name="T31" fmla="*/ 134 h 140"/>
                <a:gd name="T32" fmla="*/ 109 w 214"/>
                <a:gd name="T33" fmla="*/ 140 h 140"/>
                <a:gd name="T34" fmla="*/ 104 w 214"/>
                <a:gd name="T35" fmla="*/ 149 h 140"/>
                <a:gd name="T36" fmla="*/ 89 w 214"/>
                <a:gd name="T37" fmla="*/ 151 h 140"/>
                <a:gd name="T38" fmla="*/ 101 w 214"/>
                <a:gd name="T39" fmla="*/ 126 h 140"/>
                <a:gd name="T40" fmla="*/ 114 w 214"/>
                <a:gd name="T41" fmla="*/ 119 h 140"/>
                <a:gd name="T42" fmla="*/ 102 w 214"/>
                <a:gd name="T43" fmla="*/ 102 h 140"/>
                <a:gd name="T44" fmla="*/ 89 w 214"/>
                <a:gd name="T45" fmla="*/ 91 h 140"/>
                <a:gd name="T46" fmla="*/ 65 w 214"/>
                <a:gd name="T47" fmla="*/ 84 h 140"/>
                <a:gd name="T48" fmla="*/ 54 w 214"/>
                <a:gd name="T49" fmla="*/ 92 h 140"/>
                <a:gd name="T50" fmla="*/ 35 w 214"/>
                <a:gd name="T51" fmla="*/ 95 h 140"/>
                <a:gd name="T52" fmla="*/ 14 w 214"/>
                <a:gd name="T53" fmla="*/ 90 h 140"/>
                <a:gd name="T54" fmla="*/ 6 w 214"/>
                <a:gd name="T55" fmla="*/ 91 h 140"/>
                <a:gd name="T56" fmla="*/ 0 w 214"/>
                <a:gd name="T57" fmla="*/ 84 h 140"/>
                <a:gd name="T58" fmla="*/ 4 w 214"/>
                <a:gd name="T59" fmla="*/ 72 h 140"/>
                <a:gd name="T60" fmla="*/ 10 w 214"/>
                <a:gd name="T61" fmla="*/ 68 h 140"/>
                <a:gd name="T62" fmla="*/ 6 w 214"/>
                <a:gd name="T63" fmla="*/ 59 h 140"/>
                <a:gd name="T64" fmla="*/ 24 w 214"/>
                <a:gd name="T65" fmla="*/ 44 h 140"/>
                <a:gd name="T66" fmla="*/ 25 w 214"/>
                <a:gd name="T67" fmla="*/ 35 h 140"/>
                <a:gd name="T68" fmla="*/ 26 w 214"/>
                <a:gd name="T69" fmla="*/ 20 h 140"/>
                <a:gd name="T70" fmla="*/ 49 w 214"/>
                <a:gd name="T71" fmla="*/ 13 h 140"/>
                <a:gd name="T72" fmla="*/ 73 w 214"/>
                <a:gd name="T73" fmla="*/ 20 h 140"/>
                <a:gd name="T74" fmla="*/ 90 w 214"/>
                <a:gd name="T75" fmla="*/ 22 h 140"/>
                <a:gd name="T76" fmla="*/ 108 w 214"/>
                <a:gd name="T77" fmla="*/ 22 h 140"/>
                <a:gd name="T78" fmla="*/ 121 w 214"/>
                <a:gd name="T79" fmla="*/ 10 h 140"/>
                <a:gd name="T80" fmla="*/ 142 w 214"/>
                <a:gd name="T81" fmla="*/ 4 h 140"/>
                <a:gd name="T82" fmla="*/ 167 w 214"/>
                <a:gd name="T83" fmla="*/ 10 h 140"/>
                <a:gd name="T84" fmla="*/ 168 w 214"/>
                <a:gd name="T85" fmla="*/ 25 h 140"/>
                <a:gd name="T86" fmla="*/ 201 w 214"/>
                <a:gd name="T87" fmla="*/ 44 h 140"/>
                <a:gd name="T88" fmla="*/ 221 w 214"/>
                <a:gd name="T89" fmla="*/ 48 h 140"/>
                <a:gd name="T90" fmla="*/ 244 w 214"/>
                <a:gd name="T91" fmla="*/ 56 h 140"/>
                <a:gd name="T92" fmla="*/ 256 w 214"/>
                <a:gd name="T93" fmla="*/ 70 h 140"/>
                <a:gd name="T94" fmla="*/ 250 w 214"/>
                <a:gd name="T95" fmla="*/ 78 h 140"/>
                <a:gd name="T96" fmla="*/ 255 w 214"/>
                <a:gd name="T97" fmla="*/ 92 h 140"/>
                <a:gd name="T98" fmla="*/ 232 w 214"/>
                <a:gd name="T99" fmla="*/ 106 h 14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14"/>
                <a:gd name="T151" fmla="*/ 0 h 140"/>
                <a:gd name="T152" fmla="*/ 214 w 214"/>
                <a:gd name="T153" fmla="*/ 140 h 14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14" h="140">
                  <a:moveTo>
                    <a:pt x="195" y="95"/>
                  </a:moveTo>
                  <a:cubicBezTo>
                    <a:pt x="194" y="94"/>
                    <a:pt x="193" y="93"/>
                    <a:pt x="191" y="92"/>
                  </a:cubicBezTo>
                  <a:cubicBezTo>
                    <a:pt x="190" y="92"/>
                    <a:pt x="188" y="93"/>
                    <a:pt x="186" y="94"/>
                  </a:cubicBezTo>
                  <a:cubicBezTo>
                    <a:pt x="184" y="95"/>
                    <a:pt x="183" y="96"/>
                    <a:pt x="181" y="97"/>
                  </a:cubicBezTo>
                  <a:cubicBezTo>
                    <a:pt x="178" y="99"/>
                    <a:pt x="176" y="100"/>
                    <a:pt x="173" y="101"/>
                  </a:cubicBezTo>
                  <a:cubicBezTo>
                    <a:pt x="170" y="102"/>
                    <a:pt x="167" y="101"/>
                    <a:pt x="164" y="102"/>
                  </a:cubicBezTo>
                  <a:cubicBezTo>
                    <a:pt x="163" y="102"/>
                    <a:pt x="162" y="105"/>
                    <a:pt x="160" y="106"/>
                  </a:cubicBezTo>
                  <a:cubicBezTo>
                    <a:pt x="159" y="106"/>
                    <a:pt x="159" y="103"/>
                    <a:pt x="158" y="103"/>
                  </a:cubicBezTo>
                  <a:cubicBezTo>
                    <a:pt x="156" y="104"/>
                    <a:pt x="154" y="106"/>
                    <a:pt x="154" y="108"/>
                  </a:cubicBezTo>
                  <a:cubicBezTo>
                    <a:pt x="153" y="110"/>
                    <a:pt x="156" y="112"/>
                    <a:pt x="155" y="114"/>
                  </a:cubicBezTo>
                  <a:cubicBezTo>
                    <a:pt x="154" y="116"/>
                    <a:pt x="153" y="111"/>
                    <a:pt x="152" y="111"/>
                  </a:cubicBezTo>
                  <a:cubicBezTo>
                    <a:pt x="148" y="109"/>
                    <a:pt x="145" y="107"/>
                    <a:pt x="141" y="107"/>
                  </a:cubicBezTo>
                  <a:cubicBezTo>
                    <a:pt x="140" y="107"/>
                    <a:pt x="142" y="110"/>
                    <a:pt x="143" y="111"/>
                  </a:cubicBezTo>
                  <a:cubicBezTo>
                    <a:pt x="145" y="113"/>
                    <a:pt x="148" y="114"/>
                    <a:pt x="151" y="116"/>
                  </a:cubicBezTo>
                  <a:cubicBezTo>
                    <a:pt x="153" y="117"/>
                    <a:pt x="155" y="119"/>
                    <a:pt x="157" y="121"/>
                  </a:cubicBezTo>
                  <a:cubicBezTo>
                    <a:pt x="158" y="123"/>
                    <a:pt x="160" y="125"/>
                    <a:pt x="162" y="126"/>
                  </a:cubicBezTo>
                  <a:cubicBezTo>
                    <a:pt x="164" y="126"/>
                    <a:pt x="166" y="124"/>
                    <a:pt x="167" y="123"/>
                  </a:cubicBezTo>
                  <a:cubicBezTo>
                    <a:pt x="169" y="123"/>
                    <a:pt x="171" y="123"/>
                    <a:pt x="172" y="123"/>
                  </a:cubicBezTo>
                  <a:cubicBezTo>
                    <a:pt x="174" y="123"/>
                    <a:pt x="176" y="123"/>
                    <a:pt x="176" y="125"/>
                  </a:cubicBezTo>
                  <a:cubicBezTo>
                    <a:pt x="177" y="126"/>
                    <a:pt x="176" y="127"/>
                    <a:pt x="175" y="128"/>
                  </a:cubicBezTo>
                  <a:cubicBezTo>
                    <a:pt x="172" y="130"/>
                    <a:pt x="170" y="131"/>
                    <a:pt x="167" y="131"/>
                  </a:cubicBezTo>
                  <a:cubicBezTo>
                    <a:pt x="166" y="131"/>
                    <a:pt x="164" y="128"/>
                    <a:pt x="163" y="128"/>
                  </a:cubicBezTo>
                  <a:cubicBezTo>
                    <a:pt x="161" y="129"/>
                    <a:pt x="161" y="131"/>
                    <a:pt x="160" y="132"/>
                  </a:cubicBezTo>
                  <a:cubicBezTo>
                    <a:pt x="158" y="133"/>
                    <a:pt x="155" y="133"/>
                    <a:pt x="153" y="134"/>
                  </a:cubicBezTo>
                  <a:cubicBezTo>
                    <a:pt x="150" y="135"/>
                    <a:pt x="149" y="139"/>
                    <a:pt x="146" y="139"/>
                  </a:cubicBezTo>
                  <a:cubicBezTo>
                    <a:pt x="144" y="140"/>
                    <a:pt x="140" y="139"/>
                    <a:pt x="139" y="137"/>
                  </a:cubicBezTo>
                  <a:cubicBezTo>
                    <a:pt x="137" y="134"/>
                    <a:pt x="140" y="130"/>
                    <a:pt x="138" y="127"/>
                  </a:cubicBezTo>
                  <a:cubicBezTo>
                    <a:pt x="135" y="124"/>
                    <a:pt x="126" y="128"/>
                    <a:pt x="126" y="123"/>
                  </a:cubicBezTo>
                  <a:cubicBezTo>
                    <a:pt x="127" y="118"/>
                    <a:pt x="136" y="119"/>
                    <a:pt x="140" y="115"/>
                  </a:cubicBezTo>
                  <a:cubicBezTo>
                    <a:pt x="141" y="115"/>
                    <a:pt x="141" y="113"/>
                    <a:pt x="140" y="112"/>
                  </a:cubicBezTo>
                  <a:cubicBezTo>
                    <a:pt x="139" y="111"/>
                    <a:pt x="137" y="110"/>
                    <a:pt x="135" y="110"/>
                  </a:cubicBezTo>
                  <a:cubicBezTo>
                    <a:pt x="133" y="110"/>
                    <a:pt x="130" y="111"/>
                    <a:pt x="127" y="111"/>
                  </a:cubicBezTo>
                  <a:cubicBezTo>
                    <a:pt x="126" y="111"/>
                    <a:pt x="124" y="110"/>
                    <a:pt x="122" y="109"/>
                  </a:cubicBezTo>
                  <a:cubicBezTo>
                    <a:pt x="120" y="109"/>
                    <a:pt x="117" y="110"/>
                    <a:pt x="116" y="108"/>
                  </a:cubicBezTo>
                  <a:cubicBezTo>
                    <a:pt x="115" y="106"/>
                    <a:pt x="120" y="106"/>
                    <a:pt x="120" y="105"/>
                  </a:cubicBezTo>
                  <a:cubicBezTo>
                    <a:pt x="119" y="103"/>
                    <a:pt x="117" y="105"/>
                    <a:pt x="115" y="104"/>
                  </a:cubicBezTo>
                  <a:cubicBezTo>
                    <a:pt x="114" y="104"/>
                    <a:pt x="111" y="103"/>
                    <a:pt x="112" y="102"/>
                  </a:cubicBezTo>
                  <a:cubicBezTo>
                    <a:pt x="113" y="101"/>
                    <a:pt x="115" y="102"/>
                    <a:pt x="117" y="102"/>
                  </a:cubicBezTo>
                  <a:cubicBezTo>
                    <a:pt x="118" y="102"/>
                    <a:pt x="119" y="104"/>
                    <a:pt x="121" y="104"/>
                  </a:cubicBezTo>
                  <a:cubicBezTo>
                    <a:pt x="122" y="104"/>
                    <a:pt x="124" y="103"/>
                    <a:pt x="124" y="102"/>
                  </a:cubicBezTo>
                  <a:cubicBezTo>
                    <a:pt x="123" y="100"/>
                    <a:pt x="121" y="100"/>
                    <a:pt x="119" y="100"/>
                  </a:cubicBezTo>
                  <a:cubicBezTo>
                    <a:pt x="115" y="99"/>
                    <a:pt x="112" y="99"/>
                    <a:pt x="108" y="99"/>
                  </a:cubicBezTo>
                  <a:cubicBezTo>
                    <a:pt x="106" y="99"/>
                    <a:pt x="104" y="100"/>
                    <a:pt x="103" y="101"/>
                  </a:cubicBezTo>
                  <a:cubicBezTo>
                    <a:pt x="101" y="102"/>
                    <a:pt x="102" y="105"/>
                    <a:pt x="101" y="106"/>
                  </a:cubicBezTo>
                  <a:cubicBezTo>
                    <a:pt x="100" y="107"/>
                    <a:pt x="98" y="105"/>
                    <a:pt x="97" y="106"/>
                  </a:cubicBezTo>
                  <a:cubicBezTo>
                    <a:pt x="96" y="106"/>
                    <a:pt x="96" y="107"/>
                    <a:pt x="96" y="107"/>
                  </a:cubicBezTo>
                  <a:cubicBezTo>
                    <a:pt x="97" y="108"/>
                    <a:pt x="98" y="108"/>
                    <a:pt x="98" y="109"/>
                  </a:cubicBezTo>
                  <a:cubicBezTo>
                    <a:pt x="99" y="110"/>
                    <a:pt x="98" y="111"/>
                    <a:pt x="98" y="112"/>
                  </a:cubicBezTo>
                  <a:cubicBezTo>
                    <a:pt x="97" y="114"/>
                    <a:pt x="96" y="115"/>
                    <a:pt x="95" y="117"/>
                  </a:cubicBezTo>
                  <a:cubicBezTo>
                    <a:pt x="94" y="118"/>
                    <a:pt x="95" y="121"/>
                    <a:pt x="93" y="121"/>
                  </a:cubicBezTo>
                  <a:cubicBezTo>
                    <a:pt x="92" y="121"/>
                    <a:pt x="93" y="117"/>
                    <a:pt x="91" y="117"/>
                  </a:cubicBezTo>
                  <a:cubicBezTo>
                    <a:pt x="90" y="117"/>
                    <a:pt x="91" y="120"/>
                    <a:pt x="91" y="122"/>
                  </a:cubicBezTo>
                  <a:cubicBezTo>
                    <a:pt x="91" y="124"/>
                    <a:pt x="92" y="126"/>
                    <a:pt x="93" y="128"/>
                  </a:cubicBezTo>
                  <a:cubicBezTo>
                    <a:pt x="91" y="127"/>
                    <a:pt x="90" y="124"/>
                    <a:pt x="87" y="124"/>
                  </a:cubicBezTo>
                  <a:cubicBezTo>
                    <a:pt x="85" y="124"/>
                    <a:pt x="85" y="127"/>
                    <a:pt x="83" y="127"/>
                  </a:cubicBezTo>
                  <a:cubicBezTo>
                    <a:pt x="81" y="128"/>
                    <a:pt x="80" y="128"/>
                    <a:pt x="78" y="128"/>
                  </a:cubicBezTo>
                  <a:cubicBezTo>
                    <a:pt x="76" y="128"/>
                    <a:pt x="75" y="126"/>
                    <a:pt x="74" y="126"/>
                  </a:cubicBezTo>
                  <a:cubicBezTo>
                    <a:pt x="76" y="124"/>
                    <a:pt x="78" y="122"/>
                    <a:pt x="79" y="120"/>
                  </a:cubicBezTo>
                  <a:cubicBezTo>
                    <a:pt x="81" y="117"/>
                    <a:pt x="82" y="115"/>
                    <a:pt x="83" y="112"/>
                  </a:cubicBezTo>
                  <a:cubicBezTo>
                    <a:pt x="84" y="109"/>
                    <a:pt x="82" y="106"/>
                    <a:pt x="84" y="105"/>
                  </a:cubicBezTo>
                  <a:cubicBezTo>
                    <a:pt x="85" y="103"/>
                    <a:pt x="88" y="106"/>
                    <a:pt x="89" y="106"/>
                  </a:cubicBezTo>
                  <a:cubicBezTo>
                    <a:pt x="91" y="106"/>
                    <a:pt x="94" y="107"/>
                    <a:pt x="95" y="106"/>
                  </a:cubicBezTo>
                  <a:cubicBezTo>
                    <a:pt x="96" y="104"/>
                    <a:pt x="96" y="101"/>
                    <a:pt x="95" y="99"/>
                  </a:cubicBezTo>
                  <a:cubicBezTo>
                    <a:pt x="94" y="98"/>
                    <a:pt x="91" y="98"/>
                    <a:pt x="90" y="97"/>
                  </a:cubicBezTo>
                  <a:cubicBezTo>
                    <a:pt x="89" y="95"/>
                    <a:pt x="90" y="92"/>
                    <a:pt x="89" y="90"/>
                  </a:cubicBezTo>
                  <a:cubicBezTo>
                    <a:pt x="88" y="88"/>
                    <a:pt x="86" y="87"/>
                    <a:pt x="85" y="85"/>
                  </a:cubicBezTo>
                  <a:cubicBezTo>
                    <a:pt x="84" y="83"/>
                    <a:pt x="85" y="80"/>
                    <a:pt x="84" y="78"/>
                  </a:cubicBezTo>
                  <a:cubicBezTo>
                    <a:pt x="82" y="76"/>
                    <a:pt x="79" y="76"/>
                    <a:pt x="77" y="76"/>
                  </a:cubicBezTo>
                  <a:cubicBezTo>
                    <a:pt x="76" y="75"/>
                    <a:pt x="75" y="76"/>
                    <a:pt x="74" y="76"/>
                  </a:cubicBezTo>
                  <a:cubicBezTo>
                    <a:pt x="70" y="74"/>
                    <a:pt x="68" y="70"/>
                    <a:pt x="64" y="69"/>
                  </a:cubicBezTo>
                  <a:cubicBezTo>
                    <a:pt x="62" y="68"/>
                    <a:pt x="60" y="70"/>
                    <a:pt x="58" y="70"/>
                  </a:cubicBezTo>
                  <a:cubicBezTo>
                    <a:pt x="56" y="71"/>
                    <a:pt x="55" y="70"/>
                    <a:pt x="54" y="70"/>
                  </a:cubicBezTo>
                  <a:cubicBezTo>
                    <a:pt x="53" y="71"/>
                    <a:pt x="54" y="73"/>
                    <a:pt x="53" y="75"/>
                  </a:cubicBezTo>
                  <a:cubicBezTo>
                    <a:pt x="52" y="75"/>
                    <a:pt x="50" y="75"/>
                    <a:pt x="49" y="76"/>
                  </a:cubicBezTo>
                  <a:cubicBezTo>
                    <a:pt x="47" y="76"/>
                    <a:pt x="46" y="77"/>
                    <a:pt x="45" y="77"/>
                  </a:cubicBezTo>
                  <a:cubicBezTo>
                    <a:pt x="42" y="78"/>
                    <a:pt x="39" y="77"/>
                    <a:pt x="37" y="78"/>
                  </a:cubicBezTo>
                  <a:cubicBezTo>
                    <a:pt x="35" y="79"/>
                    <a:pt x="35" y="82"/>
                    <a:pt x="33" y="83"/>
                  </a:cubicBezTo>
                  <a:cubicBezTo>
                    <a:pt x="32" y="83"/>
                    <a:pt x="31" y="80"/>
                    <a:pt x="29" y="79"/>
                  </a:cubicBezTo>
                  <a:cubicBezTo>
                    <a:pt x="28" y="78"/>
                    <a:pt x="26" y="79"/>
                    <a:pt x="25" y="79"/>
                  </a:cubicBezTo>
                  <a:cubicBezTo>
                    <a:pt x="22" y="79"/>
                    <a:pt x="20" y="78"/>
                    <a:pt x="17" y="78"/>
                  </a:cubicBezTo>
                  <a:cubicBezTo>
                    <a:pt x="15" y="77"/>
                    <a:pt x="14" y="75"/>
                    <a:pt x="12" y="75"/>
                  </a:cubicBezTo>
                  <a:cubicBezTo>
                    <a:pt x="10" y="75"/>
                    <a:pt x="10" y="78"/>
                    <a:pt x="9" y="79"/>
                  </a:cubicBezTo>
                  <a:cubicBezTo>
                    <a:pt x="9" y="78"/>
                    <a:pt x="9" y="77"/>
                    <a:pt x="9" y="76"/>
                  </a:cubicBezTo>
                  <a:cubicBezTo>
                    <a:pt x="8" y="76"/>
                    <a:pt x="6" y="76"/>
                    <a:pt x="5" y="76"/>
                  </a:cubicBezTo>
                  <a:cubicBezTo>
                    <a:pt x="5" y="75"/>
                    <a:pt x="5" y="74"/>
                    <a:pt x="5" y="74"/>
                  </a:cubicBezTo>
                  <a:cubicBezTo>
                    <a:pt x="4" y="73"/>
                    <a:pt x="3" y="73"/>
                    <a:pt x="3" y="72"/>
                  </a:cubicBezTo>
                  <a:cubicBezTo>
                    <a:pt x="2" y="72"/>
                    <a:pt x="1" y="71"/>
                    <a:pt x="0" y="70"/>
                  </a:cubicBezTo>
                  <a:cubicBezTo>
                    <a:pt x="0" y="69"/>
                    <a:pt x="0" y="68"/>
                    <a:pt x="0" y="67"/>
                  </a:cubicBezTo>
                  <a:cubicBezTo>
                    <a:pt x="0" y="66"/>
                    <a:pt x="1" y="65"/>
                    <a:pt x="2" y="64"/>
                  </a:cubicBezTo>
                  <a:cubicBezTo>
                    <a:pt x="2" y="63"/>
                    <a:pt x="2" y="61"/>
                    <a:pt x="3" y="60"/>
                  </a:cubicBezTo>
                  <a:cubicBezTo>
                    <a:pt x="3" y="60"/>
                    <a:pt x="4" y="59"/>
                    <a:pt x="5" y="58"/>
                  </a:cubicBezTo>
                  <a:cubicBezTo>
                    <a:pt x="6" y="59"/>
                    <a:pt x="7" y="60"/>
                    <a:pt x="8" y="59"/>
                  </a:cubicBezTo>
                  <a:cubicBezTo>
                    <a:pt x="9" y="59"/>
                    <a:pt x="9" y="58"/>
                    <a:pt x="8" y="57"/>
                  </a:cubicBezTo>
                  <a:cubicBezTo>
                    <a:pt x="8" y="57"/>
                    <a:pt x="6" y="57"/>
                    <a:pt x="6" y="56"/>
                  </a:cubicBezTo>
                  <a:cubicBezTo>
                    <a:pt x="5" y="55"/>
                    <a:pt x="7" y="53"/>
                    <a:pt x="6" y="52"/>
                  </a:cubicBezTo>
                  <a:cubicBezTo>
                    <a:pt x="6" y="51"/>
                    <a:pt x="5" y="50"/>
                    <a:pt x="5" y="49"/>
                  </a:cubicBezTo>
                  <a:cubicBezTo>
                    <a:pt x="7" y="46"/>
                    <a:pt x="9" y="43"/>
                    <a:pt x="11" y="41"/>
                  </a:cubicBezTo>
                  <a:cubicBezTo>
                    <a:pt x="13" y="39"/>
                    <a:pt x="15" y="40"/>
                    <a:pt x="17" y="39"/>
                  </a:cubicBezTo>
                  <a:cubicBezTo>
                    <a:pt x="18" y="38"/>
                    <a:pt x="19" y="38"/>
                    <a:pt x="20" y="37"/>
                  </a:cubicBezTo>
                  <a:cubicBezTo>
                    <a:pt x="21" y="36"/>
                    <a:pt x="22" y="35"/>
                    <a:pt x="22" y="34"/>
                  </a:cubicBezTo>
                  <a:cubicBezTo>
                    <a:pt x="22" y="32"/>
                    <a:pt x="19" y="31"/>
                    <a:pt x="18" y="29"/>
                  </a:cubicBezTo>
                  <a:cubicBezTo>
                    <a:pt x="18" y="29"/>
                    <a:pt x="22" y="30"/>
                    <a:pt x="21" y="29"/>
                  </a:cubicBezTo>
                  <a:cubicBezTo>
                    <a:pt x="20" y="27"/>
                    <a:pt x="17" y="26"/>
                    <a:pt x="16" y="24"/>
                  </a:cubicBezTo>
                  <a:cubicBezTo>
                    <a:pt x="15" y="22"/>
                    <a:pt x="16" y="19"/>
                    <a:pt x="16" y="16"/>
                  </a:cubicBezTo>
                  <a:cubicBezTo>
                    <a:pt x="18" y="16"/>
                    <a:pt x="21" y="18"/>
                    <a:pt x="22" y="17"/>
                  </a:cubicBezTo>
                  <a:cubicBezTo>
                    <a:pt x="24" y="16"/>
                    <a:pt x="22" y="12"/>
                    <a:pt x="24" y="11"/>
                  </a:cubicBezTo>
                  <a:cubicBezTo>
                    <a:pt x="26" y="9"/>
                    <a:pt x="28" y="10"/>
                    <a:pt x="31" y="11"/>
                  </a:cubicBezTo>
                  <a:cubicBezTo>
                    <a:pt x="34" y="11"/>
                    <a:pt x="38" y="11"/>
                    <a:pt x="41" y="11"/>
                  </a:cubicBezTo>
                  <a:cubicBezTo>
                    <a:pt x="43" y="12"/>
                    <a:pt x="45" y="13"/>
                    <a:pt x="47" y="13"/>
                  </a:cubicBezTo>
                  <a:cubicBezTo>
                    <a:pt x="49" y="13"/>
                    <a:pt x="51" y="12"/>
                    <a:pt x="53" y="13"/>
                  </a:cubicBezTo>
                  <a:cubicBezTo>
                    <a:pt x="56" y="14"/>
                    <a:pt x="59" y="15"/>
                    <a:pt x="61" y="17"/>
                  </a:cubicBezTo>
                  <a:cubicBezTo>
                    <a:pt x="62" y="17"/>
                    <a:pt x="63" y="19"/>
                    <a:pt x="64" y="19"/>
                  </a:cubicBezTo>
                  <a:cubicBezTo>
                    <a:pt x="66" y="19"/>
                    <a:pt x="68" y="17"/>
                    <a:pt x="70" y="17"/>
                  </a:cubicBezTo>
                  <a:cubicBezTo>
                    <a:pt x="72" y="17"/>
                    <a:pt x="73" y="18"/>
                    <a:pt x="75" y="18"/>
                  </a:cubicBezTo>
                  <a:cubicBezTo>
                    <a:pt x="77" y="18"/>
                    <a:pt x="78" y="17"/>
                    <a:pt x="80" y="17"/>
                  </a:cubicBezTo>
                  <a:cubicBezTo>
                    <a:pt x="82" y="17"/>
                    <a:pt x="83" y="18"/>
                    <a:pt x="85" y="18"/>
                  </a:cubicBezTo>
                  <a:cubicBezTo>
                    <a:pt x="87" y="18"/>
                    <a:pt x="88" y="17"/>
                    <a:pt x="90" y="18"/>
                  </a:cubicBezTo>
                  <a:cubicBezTo>
                    <a:pt x="92" y="18"/>
                    <a:pt x="94" y="21"/>
                    <a:pt x="95" y="20"/>
                  </a:cubicBezTo>
                  <a:cubicBezTo>
                    <a:pt x="97" y="19"/>
                    <a:pt x="97" y="16"/>
                    <a:pt x="98" y="14"/>
                  </a:cubicBezTo>
                  <a:cubicBezTo>
                    <a:pt x="99" y="12"/>
                    <a:pt x="99" y="10"/>
                    <a:pt x="101" y="8"/>
                  </a:cubicBezTo>
                  <a:cubicBezTo>
                    <a:pt x="103" y="6"/>
                    <a:pt x="107" y="6"/>
                    <a:pt x="109" y="5"/>
                  </a:cubicBezTo>
                  <a:cubicBezTo>
                    <a:pt x="112" y="6"/>
                    <a:pt x="113" y="8"/>
                    <a:pt x="116" y="7"/>
                  </a:cubicBezTo>
                  <a:cubicBezTo>
                    <a:pt x="117" y="7"/>
                    <a:pt x="117" y="4"/>
                    <a:pt x="118" y="3"/>
                  </a:cubicBezTo>
                  <a:cubicBezTo>
                    <a:pt x="122" y="2"/>
                    <a:pt x="125" y="2"/>
                    <a:pt x="129" y="2"/>
                  </a:cubicBezTo>
                  <a:cubicBezTo>
                    <a:pt x="132" y="2"/>
                    <a:pt x="136" y="0"/>
                    <a:pt x="138" y="2"/>
                  </a:cubicBezTo>
                  <a:cubicBezTo>
                    <a:pt x="140" y="3"/>
                    <a:pt x="138" y="6"/>
                    <a:pt x="139" y="8"/>
                  </a:cubicBezTo>
                  <a:cubicBezTo>
                    <a:pt x="140" y="10"/>
                    <a:pt x="144" y="12"/>
                    <a:pt x="144" y="14"/>
                  </a:cubicBezTo>
                  <a:cubicBezTo>
                    <a:pt x="144" y="16"/>
                    <a:pt x="141" y="16"/>
                    <a:pt x="140" y="17"/>
                  </a:cubicBezTo>
                  <a:cubicBezTo>
                    <a:pt x="140" y="18"/>
                    <a:pt x="139" y="21"/>
                    <a:pt x="140" y="21"/>
                  </a:cubicBezTo>
                  <a:cubicBezTo>
                    <a:pt x="144" y="23"/>
                    <a:pt x="150" y="20"/>
                    <a:pt x="154" y="23"/>
                  </a:cubicBezTo>
                  <a:cubicBezTo>
                    <a:pt x="157" y="26"/>
                    <a:pt x="155" y="33"/>
                    <a:pt x="158" y="37"/>
                  </a:cubicBezTo>
                  <a:cubicBezTo>
                    <a:pt x="160" y="39"/>
                    <a:pt x="164" y="37"/>
                    <a:pt x="167" y="37"/>
                  </a:cubicBezTo>
                  <a:cubicBezTo>
                    <a:pt x="170" y="37"/>
                    <a:pt x="174" y="37"/>
                    <a:pt x="177" y="36"/>
                  </a:cubicBezTo>
                  <a:cubicBezTo>
                    <a:pt x="178" y="35"/>
                    <a:pt x="178" y="31"/>
                    <a:pt x="179" y="32"/>
                  </a:cubicBezTo>
                  <a:cubicBezTo>
                    <a:pt x="182" y="34"/>
                    <a:pt x="182" y="38"/>
                    <a:pt x="184" y="40"/>
                  </a:cubicBezTo>
                  <a:cubicBezTo>
                    <a:pt x="186" y="42"/>
                    <a:pt x="188" y="44"/>
                    <a:pt x="191" y="44"/>
                  </a:cubicBezTo>
                  <a:cubicBezTo>
                    <a:pt x="192" y="44"/>
                    <a:pt x="192" y="41"/>
                    <a:pt x="193" y="42"/>
                  </a:cubicBezTo>
                  <a:cubicBezTo>
                    <a:pt x="197" y="43"/>
                    <a:pt x="199" y="45"/>
                    <a:pt x="203" y="47"/>
                  </a:cubicBezTo>
                  <a:cubicBezTo>
                    <a:pt x="205" y="48"/>
                    <a:pt x="207" y="51"/>
                    <a:pt x="210" y="51"/>
                  </a:cubicBezTo>
                  <a:cubicBezTo>
                    <a:pt x="211" y="52"/>
                    <a:pt x="213" y="49"/>
                    <a:pt x="213" y="50"/>
                  </a:cubicBezTo>
                  <a:cubicBezTo>
                    <a:pt x="214" y="53"/>
                    <a:pt x="214" y="56"/>
                    <a:pt x="213" y="58"/>
                  </a:cubicBezTo>
                  <a:cubicBezTo>
                    <a:pt x="212" y="60"/>
                    <a:pt x="209" y="59"/>
                    <a:pt x="208" y="61"/>
                  </a:cubicBezTo>
                  <a:cubicBezTo>
                    <a:pt x="208" y="63"/>
                    <a:pt x="212" y="63"/>
                    <a:pt x="212" y="64"/>
                  </a:cubicBezTo>
                  <a:cubicBezTo>
                    <a:pt x="212" y="66"/>
                    <a:pt x="209" y="64"/>
                    <a:pt x="208" y="65"/>
                  </a:cubicBezTo>
                  <a:cubicBezTo>
                    <a:pt x="207" y="66"/>
                    <a:pt x="207" y="69"/>
                    <a:pt x="208" y="70"/>
                  </a:cubicBezTo>
                  <a:cubicBezTo>
                    <a:pt x="209" y="71"/>
                    <a:pt x="211" y="69"/>
                    <a:pt x="211" y="70"/>
                  </a:cubicBezTo>
                  <a:cubicBezTo>
                    <a:pt x="213" y="72"/>
                    <a:pt x="213" y="75"/>
                    <a:pt x="212" y="77"/>
                  </a:cubicBezTo>
                  <a:cubicBezTo>
                    <a:pt x="212" y="79"/>
                    <a:pt x="211" y="81"/>
                    <a:pt x="209" y="81"/>
                  </a:cubicBezTo>
                  <a:cubicBezTo>
                    <a:pt x="205" y="82"/>
                    <a:pt x="201" y="80"/>
                    <a:pt x="198" y="81"/>
                  </a:cubicBezTo>
                  <a:cubicBezTo>
                    <a:pt x="195" y="82"/>
                    <a:pt x="193" y="85"/>
                    <a:pt x="193" y="88"/>
                  </a:cubicBezTo>
                  <a:cubicBezTo>
                    <a:pt x="192" y="90"/>
                    <a:pt x="194" y="91"/>
                    <a:pt x="195" y="93"/>
                  </a:cubicBezTo>
                  <a:cubicBezTo>
                    <a:pt x="195" y="94"/>
                    <a:pt x="195" y="95"/>
                    <a:pt x="195" y="9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5" name="Freeform 2602"/>
            <p:cNvSpPr>
              <a:spLocks noChangeAspect="1"/>
            </p:cNvSpPr>
            <p:nvPr/>
          </p:nvSpPr>
          <p:spPr bwMode="auto">
            <a:xfrm>
              <a:off x="21804407" y="6088333"/>
              <a:ext cx="3923081" cy="1880860"/>
            </a:xfrm>
            <a:custGeom>
              <a:avLst/>
              <a:gdLst>
                <a:gd name="T0" fmla="*/ 579 w 488"/>
                <a:gd name="T1" fmla="*/ 153 h 256"/>
                <a:gd name="T2" fmla="*/ 564 w 488"/>
                <a:gd name="T3" fmla="*/ 183 h 256"/>
                <a:gd name="T4" fmla="*/ 528 w 488"/>
                <a:gd name="T5" fmla="*/ 213 h 256"/>
                <a:gd name="T6" fmla="*/ 509 w 488"/>
                <a:gd name="T7" fmla="*/ 221 h 256"/>
                <a:gd name="T8" fmla="*/ 500 w 488"/>
                <a:gd name="T9" fmla="*/ 232 h 256"/>
                <a:gd name="T10" fmla="*/ 504 w 488"/>
                <a:gd name="T11" fmla="*/ 277 h 256"/>
                <a:gd name="T12" fmla="*/ 488 w 488"/>
                <a:gd name="T13" fmla="*/ 268 h 256"/>
                <a:gd name="T14" fmla="*/ 444 w 488"/>
                <a:gd name="T15" fmla="*/ 265 h 256"/>
                <a:gd name="T16" fmla="*/ 409 w 488"/>
                <a:gd name="T17" fmla="*/ 260 h 256"/>
                <a:gd name="T18" fmla="*/ 382 w 488"/>
                <a:gd name="T19" fmla="*/ 269 h 256"/>
                <a:gd name="T20" fmla="*/ 358 w 488"/>
                <a:gd name="T21" fmla="*/ 283 h 256"/>
                <a:gd name="T22" fmla="*/ 330 w 488"/>
                <a:gd name="T23" fmla="*/ 298 h 256"/>
                <a:gd name="T24" fmla="*/ 303 w 488"/>
                <a:gd name="T25" fmla="*/ 291 h 256"/>
                <a:gd name="T26" fmla="*/ 295 w 488"/>
                <a:gd name="T27" fmla="*/ 268 h 256"/>
                <a:gd name="T28" fmla="*/ 271 w 488"/>
                <a:gd name="T29" fmla="*/ 254 h 256"/>
                <a:gd name="T30" fmla="*/ 184 w 488"/>
                <a:gd name="T31" fmla="*/ 208 h 256"/>
                <a:gd name="T32" fmla="*/ 148 w 488"/>
                <a:gd name="T33" fmla="*/ 297 h 256"/>
                <a:gd name="T34" fmla="*/ 121 w 488"/>
                <a:gd name="T35" fmla="*/ 276 h 256"/>
                <a:gd name="T36" fmla="*/ 98 w 488"/>
                <a:gd name="T37" fmla="*/ 278 h 256"/>
                <a:gd name="T38" fmla="*/ 86 w 488"/>
                <a:gd name="T39" fmla="*/ 260 h 256"/>
                <a:gd name="T40" fmla="*/ 64 w 488"/>
                <a:gd name="T41" fmla="*/ 233 h 256"/>
                <a:gd name="T42" fmla="*/ 73 w 488"/>
                <a:gd name="T43" fmla="*/ 224 h 256"/>
                <a:gd name="T44" fmla="*/ 98 w 488"/>
                <a:gd name="T45" fmla="*/ 208 h 256"/>
                <a:gd name="T46" fmla="*/ 89 w 488"/>
                <a:gd name="T47" fmla="*/ 185 h 256"/>
                <a:gd name="T48" fmla="*/ 42 w 488"/>
                <a:gd name="T49" fmla="*/ 195 h 256"/>
                <a:gd name="T50" fmla="*/ 38 w 488"/>
                <a:gd name="T51" fmla="*/ 184 h 256"/>
                <a:gd name="T52" fmla="*/ 11 w 488"/>
                <a:gd name="T53" fmla="*/ 164 h 256"/>
                <a:gd name="T54" fmla="*/ 8 w 488"/>
                <a:gd name="T55" fmla="*/ 136 h 256"/>
                <a:gd name="T56" fmla="*/ 11 w 488"/>
                <a:gd name="T57" fmla="*/ 106 h 256"/>
                <a:gd name="T58" fmla="*/ 31 w 488"/>
                <a:gd name="T59" fmla="*/ 114 h 256"/>
                <a:gd name="T60" fmla="*/ 38 w 488"/>
                <a:gd name="T61" fmla="*/ 93 h 256"/>
                <a:gd name="T62" fmla="*/ 64 w 488"/>
                <a:gd name="T63" fmla="*/ 85 h 256"/>
                <a:gd name="T64" fmla="*/ 92 w 488"/>
                <a:gd name="T65" fmla="*/ 84 h 256"/>
                <a:gd name="T66" fmla="*/ 115 w 488"/>
                <a:gd name="T67" fmla="*/ 105 h 256"/>
                <a:gd name="T68" fmla="*/ 148 w 488"/>
                <a:gd name="T69" fmla="*/ 94 h 256"/>
                <a:gd name="T70" fmla="*/ 169 w 488"/>
                <a:gd name="T71" fmla="*/ 101 h 256"/>
                <a:gd name="T72" fmla="*/ 209 w 488"/>
                <a:gd name="T73" fmla="*/ 95 h 256"/>
                <a:gd name="T74" fmla="*/ 199 w 488"/>
                <a:gd name="T75" fmla="*/ 69 h 256"/>
                <a:gd name="T76" fmla="*/ 208 w 488"/>
                <a:gd name="T77" fmla="*/ 51 h 256"/>
                <a:gd name="T78" fmla="*/ 197 w 488"/>
                <a:gd name="T79" fmla="*/ 35 h 256"/>
                <a:gd name="T80" fmla="*/ 257 w 488"/>
                <a:gd name="T81" fmla="*/ 26 h 256"/>
                <a:gd name="T82" fmla="*/ 298 w 488"/>
                <a:gd name="T83" fmla="*/ 4 h 256"/>
                <a:gd name="T84" fmla="*/ 337 w 488"/>
                <a:gd name="T85" fmla="*/ 17 h 256"/>
                <a:gd name="T86" fmla="*/ 351 w 488"/>
                <a:gd name="T87" fmla="*/ 26 h 256"/>
                <a:gd name="T88" fmla="*/ 364 w 488"/>
                <a:gd name="T89" fmla="*/ 34 h 256"/>
                <a:gd name="T90" fmla="*/ 377 w 488"/>
                <a:gd name="T91" fmla="*/ 42 h 256"/>
                <a:gd name="T92" fmla="*/ 420 w 488"/>
                <a:gd name="T93" fmla="*/ 25 h 256"/>
                <a:gd name="T94" fmla="*/ 478 w 488"/>
                <a:gd name="T95" fmla="*/ 101 h 256"/>
                <a:gd name="T96" fmla="*/ 494 w 488"/>
                <a:gd name="T97" fmla="*/ 97 h 256"/>
                <a:gd name="T98" fmla="*/ 515 w 488"/>
                <a:gd name="T99" fmla="*/ 103 h 256"/>
                <a:gd name="T100" fmla="*/ 551 w 488"/>
                <a:gd name="T101" fmla="*/ 115 h 256"/>
                <a:gd name="T102" fmla="*/ 575 w 488"/>
                <a:gd name="T103" fmla="*/ 122 h 2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88"/>
                <a:gd name="T157" fmla="*/ 0 h 256"/>
                <a:gd name="T158" fmla="*/ 488 w 488"/>
                <a:gd name="T159" fmla="*/ 256 h 2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88" h="256">
                  <a:moveTo>
                    <a:pt x="488" y="114"/>
                  </a:moveTo>
                  <a:cubicBezTo>
                    <a:pt x="486" y="115"/>
                    <a:pt x="484" y="115"/>
                    <a:pt x="483" y="117"/>
                  </a:cubicBezTo>
                  <a:cubicBezTo>
                    <a:pt x="482" y="119"/>
                    <a:pt x="483" y="120"/>
                    <a:pt x="483" y="122"/>
                  </a:cubicBezTo>
                  <a:cubicBezTo>
                    <a:pt x="483" y="124"/>
                    <a:pt x="484" y="126"/>
                    <a:pt x="482" y="127"/>
                  </a:cubicBezTo>
                  <a:cubicBezTo>
                    <a:pt x="480" y="128"/>
                    <a:pt x="475" y="125"/>
                    <a:pt x="473" y="127"/>
                  </a:cubicBezTo>
                  <a:cubicBezTo>
                    <a:pt x="471" y="130"/>
                    <a:pt x="471" y="135"/>
                    <a:pt x="472" y="138"/>
                  </a:cubicBezTo>
                  <a:cubicBezTo>
                    <a:pt x="472" y="142"/>
                    <a:pt x="475" y="145"/>
                    <a:pt x="475" y="149"/>
                  </a:cubicBezTo>
                  <a:cubicBezTo>
                    <a:pt x="474" y="151"/>
                    <a:pt x="472" y="151"/>
                    <a:pt x="470" y="152"/>
                  </a:cubicBezTo>
                  <a:cubicBezTo>
                    <a:pt x="466" y="153"/>
                    <a:pt x="461" y="154"/>
                    <a:pt x="457" y="153"/>
                  </a:cubicBezTo>
                  <a:cubicBezTo>
                    <a:pt x="453" y="153"/>
                    <a:pt x="448" y="148"/>
                    <a:pt x="444" y="150"/>
                  </a:cubicBezTo>
                  <a:cubicBezTo>
                    <a:pt x="440" y="152"/>
                    <a:pt x="441" y="158"/>
                    <a:pt x="441" y="162"/>
                  </a:cubicBezTo>
                  <a:cubicBezTo>
                    <a:pt x="440" y="167"/>
                    <a:pt x="439" y="172"/>
                    <a:pt x="440" y="177"/>
                  </a:cubicBezTo>
                  <a:cubicBezTo>
                    <a:pt x="440" y="180"/>
                    <a:pt x="443" y="181"/>
                    <a:pt x="443" y="183"/>
                  </a:cubicBezTo>
                  <a:cubicBezTo>
                    <a:pt x="442" y="184"/>
                    <a:pt x="440" y="184"/>
                    <a:pt x="439" y="184"/>
                  </a:cubicBezTo>
                  <a:cubicBezTo>
                    <a:pt x="437" y="183"/>
                    <a:pt x="435" y="181"/>
                    <a:pt x="432" y="181"/>
                  </a:cubicBezTo>
                  <a:cubicBezTo>
                    <a:pt x="429" y="181"/>
                    <a:pt x="427" y="184"/>
                    <a:pt x="424" y="184"/>
                  </a:cubicBezTo>
                  <a:cubicBezTo>
                    <a:pt x="420" y="185"/>
                    <a:pt x="416" y="185"/>
                    <a:pt x="413" y="186"/>
                  </a:cubicBezTo>
                  <a:cubicBezTo>
                    <a:pt x="412" y="186"/>
                    <a:pt x="409" y="187"/>
                    <a:pt x="410" y="188"/>
                  </a:cubicBezTo>
                  <a:cubicBezTo>
                    <a:pt x="412" y="190"/>
                    <a:pt x="415" y="188"/>
                    <a:pt x="416" y="190"/>
                  </a:cubicBezTo>
                  <a:cubicBezTo>
                    <a:pt x="417" y="190"/>
                    <a:pt x="416" y="192"/>
                    <a:pt x="416" y="193"/>
                  </a:cubicBezTo>
                  <a:cubicBezTo>
                    <a:pt x="416" y="196"/>
                    <a:pt x="416" y="200"/>
                    <a:pt x="417" y="203"/>
                  </a:cubicBezTo>
                  <a:cubicBezTo>
                    <a:pt x="419" y="208"/>
                    <a:pt x="423" y="211"/>
                    <a:pt x="424" y="216"/>
                  </a:cubicBezTo>
                  <a:cubicBezTo>
                    <a:pt x="424" y="219"/>
                    <a:pt x="420" y="221"/>
                    <a:pt x="419" y="223"/>
                  </a:cubicBezTo>
                  <a:cubicBezTo>
                    <a:pt x="419" y="225"/>
                    <a:pt x="419" y="228"/>
                    <a:pt x="420" y="230"/>
                  </a:cubicBezTo>
                  <a:cubicBezTo>
                    <a:pt x="419" y="230"/>
                    <a:pt x="418" y="230"/>
                    <a:pt x="417" y="229"/>
                  </a:cubicBezTo>
                  <a:cubicBezTo>
                    <a:pt x="415" y="229"/>
                    <a:pt x="412" y="229"/>
                    <a:pt x="410" y="227"/>
                  </a:cubicBezTo>
                  <a:cubicBezTo>
                    <a:pt x="409" y="226"/>
                    <a:pt x="410" y="224"/>
                    <a:pt x="409" y="223"/>
                  </a:cubicBezTo>
                  <a:cubicBezTo>
                    <a:pt x="408" y="222"/>
                    <a:pt x="407" y="223"/>
                    <a:pt x="406" y="223"/>
                  </a:cubicBezTo>
                  <a:cubicBezTo>
                    <a:pt x="404" y="223"/>
                    <a:pt x="402" y="221"/>
                    <a:pt x="400" y="221"/>
                  </a:cubicBezTo>
                  <a:cubicBezTo>
                    <a:pt x="397" y="220"/>
                    <a:pt x="394" y="221"/>
                    <a:pt x="390" y="221"/>
                  </a:cubicBezTo>
                  <a:cubicBezTo>
                    <a:pt x="386" y="221"/>
                    <a:pt x="383" y="221"/>
                    <a:pt x="379" y="220"/>
                  </a:cubicBezTo>
                  <a:cubicBezTo>
                    <a:pt x="376" y="220"/>
                    <a:pt x="373" y="220"/>
                    <a:pt x="370" y="220"/>
                  </a:cubicBezTo>
                  <a:cubicBezTo>
                    <a:pt x="369" y="220"/>
                    <a:pt x="369" y="222"/>
                    <a:pt x="369" y="222"/>
                  </a:cubicBezTo>
                  <a:cubicBezTo>
                    <a:pt x="365" y="222"/>
                    <a:pt x="361" y="221"/>
                    <a:pt x="358" y="220"/>
                  </a:cubicBezTo>
                  <a:cubicBezTo>
                    <a:pt x="354" y="219"/>
                    <a:pt x="351" y="216"/>
                    <a:pt x="348" y="215"/>
                  </a:cubicBezTo>
                  <a:cubicBezTo>
                    <a:pt x="346" y="214"/>
                    <a:pt x="343" y="215"/>
                    <a:pt x="341" y="216"/>
                  </a:cubicBezTo>
                  <a:cubicBezTo>
                    <a:pt x="339" y="216"/>
                    <a:pt x="337" y="217"/>
                    <a:pt x="337" y="219"/>
                  </a:cubicBezTo>
                  <a:cubicBezTo>
                    <a:pt x="336" y="221"/>
                    <a:pt x="338" y="224"/>
                    <a:pt x="337" y="227"/>
                  </a:cubicBezTo>
                  <a:cubicBezTo>
                    <a:pt x="336" y="228"/>
                    <a:pt x="334" y="228"/>
                    <a:pt x="332" y="228"/>
                  </a:cubicBezTo>
                  <a:cubicBezTo>
                    <a:pt x="327" y="227"/>
                    <a:pt x="323" y="225"/>
                    <a:pt x="318" y="224"/>
                  </a:cubicBezTo>
                  <a:cubicBezTo>
                    <a:pt x="317" y="224"/>
                    <a:pt x="315" y="224"/>
                    <a:pt x="313" y="225"/>
                  </a:cubicBezTo>
                  <a:cubicBezTo>
                    <a:pt x="311" y="226"/>
                    <a:pt x="309" y="228"/>
                    <a:pt x="307" y="230"/>
                  </a:cubicBezTo>
                  <a:cubicBezTo>
                    <a:pt x="305" y="233"/>
                    <a:pt x="304" y="236"/>
                    <a:pt x="301" y="238"/>
                  </a:cubicBezTo>
                  <a:cubicBezTo>
                    <a:pt x="300" y="239"/>
                    <a:pt x="299" y="235"/>
                    <a:pt x="298" y="235"/>
                  </a:cubicBezTo>
                  <a:cubicBezTo>
                    <a:pt x="295" y="236"/>
                    <a:pt x="294" y="239"/>
                    <a:pt x="292" y="241"/>
                  </a:cubicBezTo>
                  <a:cubicBezTo>
                    <a:pt x="289" y="246"/>
                    <a:pt x="287" y="252"/>
                    <a:pt x="282" y="255"/>
                  </a:cubicBezTo>
                  <a:cubicBezTo>
                    <a:pt x="280" y="256"/>
                    <a:pt x="277" y="255"/>
                    <a:pt x="275" y="253"/>
                  </a:cubicBezTo>
                  <a:cubicBezTo>
                    <a:pt x="274" y="252"/>
                    <a:pt x="277" y="249"/>
                    <a:pt x="275" y="248"/>
                  </a:cubicBezTo>
                  <a:cubicBezTo>
                    <a:pt x="274" y="247"/>
                    <a:pt x="271" y="249"/>
                    <a:pt x="269" y="249"/>
                  </a:cubicBezTo>
                  <a:cubicBezTo>
                    <a:pt x="266" y="250"/>
                    <a:pt x="262" y="251"/>
                    <a:pt x="258" y="250"/>
                  </a:cubicBezTo>
                  <a:cubicBezTo>
                    <a:pt x="257" y="250"/>
                    <a:pt x="255" y="249"/>
                    <a:pt x="254" y="248"/>
                  </a:cubicBezTo>
                  <a:cubicBezTo>
                    <a:pt x="253" y="246"/>
                    <a:pt x="254" y="243"/>
                    <a:pt x="252" y="242"/>
                  </a:cubicBezTo>
                  <a:cubicBezTo>
                    <a:pt x="251" y="241"/>
                    <a:pt x="248" y="243"/>
                    <a:pt x="247" y="242"/>
                  </a:cubicBezTo>
                  <a:cubicBezTo>
                    <a:pt x="245" y="240"/>
                    <a:pt x="245" y="236"/>
                    <a:pt x="245" y="233"/>
                  </a:cubicBezTo>
                  <a:cubicBezTo>
                    <a:pt x="245" y="232"/>
                    <a:pt x="247" y="231"/>
                    <a:pt x="247" y="229"/>
                  </a:cubicBezTo>
                  <a:cubicBezTo>
                    <a:pt x="247" y="227"/>
                    <a:pt x="247" y="225"/>
                    <a:pt x="246" y="223"/>
                  </a:cubicBezTo>
                  <a:cubicBezTo>
                    <a:pt x="244" y="220"/>
                    <a:pt x="243" y="216"/>
                    <a:pt x="240" y="213"/>
                  </a:cubicBezTo>
                  <a:cubicBezTo>
                    <a:pt x="239" y="212"/>
                    <a:pt x="237" y="214"/>
                    <a:pt x="236" y="213"/>
                  </a:cubicBezTo>
                  <a:cubicBezTo>
                    <a:pt x="234" y="212"/>
                    <a:pt x="236" y="208"/>
                    <a:pt x="234" y="207"/>
                  </a:cubicBezTo>
                  <a:cubicBezTo>
                    <a:pt x="231" y="207"/>
                    <a:pt x="229" y="212"/>
                    <a:pt x="226" y="211"/>
                  </a:cubicBezTo>
                  <a:lnTo>
                    <a:pt x="204" y="209"/>
                  </a:lnTo>
                  <a:cubicBezTo>
                    <a:pt x="200" y="210"/>
                    <a:pt x="196" y="211"/>
                    <a:pt x="193" y="212"/>
                  </a:cubicBezTo>
                  <a:cubicBezTo>
                    <a:pt x="190" y="207"/>
                    <a:pt x="188" y="202"/>
                    <a:pt x="185" y="197"/>
                  </a:cubicBezTo>
                  <a:cubicBezTo>
                    <a:pt x="175" y="189"/>
                    <a:pt x="164" y="181"/>
                    <a:pt x="153" y="173"/>
                  </a:cubicBezTo>
                  <a:cubicBezTo>
                    <a:pt x="148" y="174"/>
                    <a:pt x="143" y="175"/>
                    <a:pt x="138" y="176"/>
                  </a:cubicBezTo>
                  <a:cubicBezTo>
                    <a:pt x="133" y="178"/>
                    <a:pt x="128" y="180"/>
                    <a:pt x="123" y="182"/>
                  </a:cubicBezTo>
                  <a:cubicBezTo>
                    <a:pt x="124" y="203"/>
                    <a:pt x="126" y="225"/>
                    <a:pt x="127" y="246"/>
                  </a:cubicBezTo>
                  <a:cubicBezTo>
                    <a:pt x="126" y="247"/>
                    <a:pt x="125" y="247"/>
                    <a:pt x="123" y="247"/>
                  </a:cubicBezTo>
                  <a:cubicBezTo>
                    <a:pt x="122" y="247"/>
                    <a:pt x="120" y="248"/>
                    <a:pt x="119" y="247"/>
                  </a:cubicBezTo>
                  <a:cubicBezTo>
                    <a:pt x="116" y="245"/>
                    <a:pt x="115" y="242"/>
                    <a:pt x="114" y="240"/>
                  </a:cubicBezTo>
                  <a:cubicBezTo>
                    <a:pt x="112" y="237"/>
                    <a:pt x="112" y="234"/>
                    <a:pt x="110" y="232"/>
                  </a:cubicBezTo>
                  <a:cubicBezTo>
                    <a:pt x="108" y="230"/>
                    <a:pt x="104" y="230"/>
                    <a:pt x="101" y="229"/>
                  </a:cubicBezTo>
                  <a:cubicBezTo>
                    <a:pt x="99" y="229"/>
                    <a:pt x="96" y="229"/>
                    <a:pt x="94" y="229"/>
                  </a:cubicBezTo>
                  <a:cubicBezTo>
                    <a:pt x="91" y="230"/>
                    <a:pt x="89" y="232"/>
                    <a:pt x="88" y="234"/>
                  </a:cubicBezTo>
                  <a:cubicBezTo>
                    <a:pt x="86" y="235"/>
                    <a:pt x="86" y="237"/>
                    <a:pt x="85" y="239"/>
                  </a:cubicBezTo>
                  <a:cubicBezTo>
                    <a:pt x="84" y="236"/>
                    <a:pt x="81" y="234"/>
                    <a:pt x="82" y="231"/>
                  </a:cubicBezTo>
                  <a:cubicBezTo>
                    <a:pt x="82" y="228"/>
                    <a:pt x="86" y="227"/>
                    <a:pt x="86" y="224"/>
                  </a:cubicBezTo>
                  <a:cubicBezTo>
                    <a:pt x="86" y="222"/>
                    <a:pt x="84" y="222"/>
                    <a:pt x="82" y="221"/>
                  </a:cubicBezTo>
                  <a:cubicBezTo>
                    <a:pt x="80" y="221"/>
                    <a:pt x="77" y="221"/>
                    <a:pt x="75" y="220"/>
                  </a:cubicBezTo>
                  <a:cubicBezTo>
                    <a:pt x="73" y="219"/>
                    <a:pt x="74" y="217"/>
                    <a:pt x="72" y="216"/>
                  </a:cubicBezTo>
                  <a:cubicBezTo>
                    <a:pt x="71" y="215"/>
                    <a:pt x="69" y="216"/>
                    <a:pt x="68" y="215"/>
                  </a:cubicBezTo>
                  <a:cubicBezTo>
                    <a:pt x="66" y="213"/>
                    <a:pt x="68" y="211"/>
                    <a:pt x="68" y="209"/>
                  </a:cubicBezTo>
                  <a:cubicBezTo>
                    <a:pt x="66" y="205"/>
                    <a:pt x="64" y="201"/>
                    <a:pt x="61" y="198"/>
                  </a:cubicBezTo>
                  <a:cubicBezTo>
                    <a:pt x="59" y="195"/>
                    <a:pt x="55" y="196"/>
                    <a:pt x="53" y="194"/>
                  </a:cubicBezTo>
                  <a:cubicBezTo>
                    <a:pt x="52" y="192"/>
                    <a:pt x="55" y="190"/>
                    <a:pt x="56" y="190"/>
                  </a:cubicBezTo>
                  <a:cubicBezTo>
                    <a:pt x="59" y="189"/>
                    <a:pt x="62" y="191"/>
                    <a:pt x="65" y="192"/>
                  </a:cubicBezTo>
                  <a:cubicBezTo>
                    <a:pt x="66" y="192"/>
                    <a:pt x="69" y="193"/>
                    <a:pt x="68" y="192"/>
                  </a:cubicBezTo>
                  <a:cubicBezTo>
                    <a:pt x="67" y="189"/>
                    <a:pt x="62" y="189"/>
                    <a:pt x="61" y="186"/>
                  </a:cubicBezTo>
                  <a:cubicBezTo>
                    <a:pt x="61" y="183"/>
                    <a:pt x="63" y="179"/>
                    <a:pt x="66" y="178"/>
                  </a:cubicBezTo>
                  <a:cubicBezTo>
                    <a:pt x="70" y="176"/>
                    <a:pt x="75" y="176"/>
                    <a:pt x="80" y="176"/>
                  </a:cubicBezTo>
                  <a:cubicBezTo>
                    <a:pt x="83" y="176"/>
                    <a:pt x="88" y="180"/>
                    <a:pt x="88" y="177"/>
                  </a:cubicBezTo>
                  <a:cubicBezTo>
                    <a:pt x="89" y="175"/>
                    <a:pt x="82" y="175"/>
                    <a:pt x="82" y="173"/>
                  </a:cubicBezTo>
                  <a:cubicBezTo>
                    <a:pt x="81" y="169"/>
                    <a:pt x="85" y="167"/>
                    <a:pt x="86" y="164"/>
                  </a:cubicBezTo>
                  <a:cubicBezTo>
                    <a:pt x="86" y="160"/>
                    <a:pt x="88" y="156"/>
                    <a:pt x="86" y="153"/>
                  </a:cubicBezTo>
                  <a:cubicBezTo>
                    <a:pt x="84" y="150"/>
                    <a:pt x="79" y="151"/>
                    <a:pt x="75" y="151"/>
                  </a:cubicBezTo>
                  <a:cubicBezTo>
                    <a:pt x="74" y="151"/>
                    <a:pt x="75" y="154"/>
                    <a:pt x="74" y="154"/>
                  </a:cubicBezTo>
                  <a:cubicBezTo>
                    <a:pt x="71" y="155"/>
                    <a:pt x="69" y="153"/>
                    <a:pt x="66" y="152"/>
                  </a:cubicBezTo>
                  <a:cubicBezTo>
                    <a:pt x="64" y="151"/>
                    <a:pt x="62" y="149"/>
                    <a:pt x="60" y="149"/>
                  </a:cubicBezTo>
                  <a:cubicBezTo>
                    <a:pt x="56" y="150"/>
                    <a:pt x="52" y="153"/>
                    <a:pt x="49" y="155"/>
                  </a:cubicBezTo>
                  <a:cubicBezTo>
                    <a:pt x="44" y="157"/>
                    <a:pt x="40" y="160"/>
                    <a:pt x="35" y="162"/>
                  </a:cubicBezTo>
                  <a:cubicBezTo>
                    <a:pt x="34" y="161"/>
                    <a:pt x="33" y="160"/>
                    <a:pt x="32" y="160"/>
                  </a:cubicBezTo>
                  <a:cubicBezTo>
                    <a:pt x="30" y="160"/>
                    <a:pt x="27" y="160"/>
                    <a:pt x="26" y="158"/>
                  </a:cubicBezTo>
                  <a:cubicBezTo>
                    <a:pt x="27" y="157"/>
                    <a:pt x="26" y="155"/>
                    <a:pt x="27" y="155"/>
                  </a:cubicBezTo>
                  <a:cubicBezTo>
                    <a:pt x="28" y="153"/>
                    <a:pt x="33" y="155"/>
                    <a:pt x="32" y="153"/>
                  </a:cubicBezTo>
                  <a:cubicBezTo>
                    <a:pt x="31" y="147"/>
                    <a:pt x="26" y="142"/>
                    <a:pt x="21" y="138"/>
                  </a:cubicBezTo>
                  <a:cubicBezTo>
                    <a:pt x="20" y="137"/>
                    <a:pt x="17" y="137"/>
                    <a:pt x="15" y="137"/>
                  </a:cubicBezTo>
                  <a:cubicBezTo>
                    <a:pt x="14" y="137"/>
                    <a:pt x="15" y="139"/>
                    <a:pt x="15" y="139"/>
                  </a:cubicBezTo>
                  <a:cubicBezTo>
                    <a:pt x="13" y="138"/>
                    <a:pt x="10" y="137"/>
                    <a:pt x="9" y="136"/>
                  </a:cubicBezTo>
                  <a:cubicBezTo>
                    <a:pt x="8" y="134"/>
                    <a:pt x="10" y="130"/>
                    <a:pt x="9" y="129"/>
                  </a:cubicBezTo>
                  <a:cubicBezTo>
                    <a:pt x="7" y="127"/>
                    <a:pt x="2" y="129"/>
                    <a:pt x="1" y="127"/>
                  </a:cubicBezTo>
                  <a:cubicBezTo>
                    <a:pt x="0" y="123"/>
                    <a:pt x="3" y="119"/>
                    <a:pt x="4" y="115"/>
                  </a:cubicBezTo>
                  <a:cubicBezTo>
                    <a:pt x="5" y="114"/>
                    <a:pt x="7" y="114"/>
                    <a:pt x="7" y="113"/>
                  </a:cubicBezTo>
                  <a:cubicBezTo>
                    <a:pt x="7" y="111"/>
                    <a:pt x="4" y="110"/>
                    <a:pt x="3" y="107"/>
                  </a:cubicBezTo>
                  <a:cubicBezTo>
                    <a:pt x="2" y="105"/>
                    <a:pt x="3" y="102"/>
                    <a:pt x="4" y="99"/>
                  </a:cubicBezTo>
                  <a:cubicBezTo>
                    <a:pt x="5" y="97"/>
                    <a:pt x="8" y="96"/>
                    <a:pt x="9" y="94"/>
                  </a:cubicBezTo>
                  <a:cubicBezTo>
                    <a:pt x="10" y="92"/>
                    <a:pt x="8" y="90"/>
                    <a:pt x="9" y="88"/>
                  </a:cubicBezTo>
                  <a:cubicBezTo>
                    <a:pt x="10" y="87"/>
                    <a:pt x="13" y="87"/>
                    <a:pt x="14" y="88"/>
                  </a:cubicBezTo>
                  <a:cubicBezTo>
                    <a:pt x="18" y="91"/>
                    <a:pt x="18" y="96"/>
                    <a:pt x="22" y="99"/>
                  </a:cubicBezTo>
                  <a:cubicBezTo>
                    <a:pt x="23" y="101"/>
                    <a:pt x="25" y="101"/>
                    <a:pt x="26" y="99"/>
                  </a:cubicBezTo>
                  <a:cubicBezTo>
                    <a:pt x="27" y="98"/>
                    <a:pt x="27" y="96"/>
                    <a:pt x="26" y="95"/>
                  </a:cubicBezTo>
                  <a:cubicBezTo>
                    <a:pt x="25" y="91"/>
                    <a:pt x="21" y="89"/>
                    <a:pt x="22" y="85"/>
                  </a:cubicBezTo>
                  <a:cubicBezTo>
                    <a:pt x="22" y="83"/>
                    <a:pt x="25" y="86"/>
                    <a:pt x="27" y="85"/>
                  </a:cubicBezTo>
                  <a:cubicBezTo>
                    <a:pt x="29" y="85"/>
                    <a:pt x="31" y="84"/>
                    <a:pt x="32" y="82"/>
                  </a:cubicBezTo>
                  <a:cubicBezTo>
                    <a:pt x="33" y="81"/>
                    <a:pt x="30" y="78"/>
                    <a:pt x="32" y="77"/>
                  </a:cubicBezTo>
                  <a:cubicBezTo>
                    <a:pt x="35" y="75"/>
                    <a:pt x="39" y="76"/>
                    <a:pt x="43" y="73"/>
                  </a:cubicBezTo>
                  <a:cubicBezTo>
                    <a:pt x="45" y="72"/>
                    <a:pt x="45" y="68"/>
                    <a:pt x="47" y="67"/>
                  </a:cubicBezTo>
                  <a:cubicBezTo>
                    <a:pt x="49" y="66"/>
                    <a:pt x="52" y="67"/>
                    <a:pt x="54" y="68"/>
                  </a:cubicBezTo>
                  <a:cubicBezTo>
                    <a:pt x="55" y="69"/>
                    <a:pt x="53" y="70"/>
                    <a:pt x="53" y="71"/>
                  </a:cubicBezTo>
                  <a:cubicBezTo>
                    <a:pt x="55" y="72"/>
                    <a:pt x="57" y="72"/>
                    <a:pt x="58" y="71"/>
                  </a:cubicBezTo>
                  <a:cubicBezTo>
                    <a:pt x="60" y="70"/>
                    <a:pt x="61" y="68"/>
                    <a:pt x="64" y="67"/>
                  </a:cubicBezTo>
                  <a:cubicBezTo>
                    <a:pt x="65" y="67"/>
                    <a:pt x="66" y="69"/>
                    <a:pt x="67" y="70"/>
                  </a:cubicBezTo>
                  <a:cubicBezTo>
                    <a:pt x="70" y="70"/>
                    <a:pt x="74" y="69"/>
                    <a:pt x="77" y="70"/>
                  </a:cubicBezTo>
                  <a:cubicBezTo>
                    <a:pt x="79" y="70"/>
                    <a:pt x="80" y="73"/>
                    <a:pt x="82" y="75"/>
                  </a:cubicBezTo>
                  <a:cubicBezTo>
                    <a:pt x="85" y="77"/>
                    <a:pt x="89" y="77"/>
                    <a:pt x="91" y="80"/>
                  </a:cubicBezTo>
                  <a:cubicBezTo>
                    <a:pt x="93" y="82"/>
                    <a:pt x="91" y="85"/>
                    <a:pt x="93" y="87"/>
                  </a:cubicBezTo>
                  <a:cubicBezTo>
                    <a:pt x="93" y="88"/>
                    <a:pt x="96" y="88"/>
                    <a:pt x="96" y="87"/>
                  </a:cubicBezTo>
                  <a:cubicBezTo>
                    <a:pt x="97" y="85"/>
                    <a:pt x="94" y="80"/>
                    <a:pt x="96" y="80"/>
                  </a:cubicBezTo>
                  <a:cubicBezTo>
                    <a:pt x="101" y="80"/>
                    <a:pt x="103" y="87"/>
                    <a:pt x="108" y="87"/>
                  </a:cubicBezTo>
                  <a:cubicBezTo>
                    <a:pt x="111" y="87"/>
                    <a:pt x="112" y="81"/>
                    <a:pt x="115" y="80"/>
                  </a:cubicBezTo>
                  <a:cubicBezTo>
                    <a:pt x="117" y="78"/>
                    <a:pt x="120" y="78"/>
                    <a:pt x="123" y="78"/>
                  </a:cubicBezTo>
                  <a:cubicBezTo>
                    <a:pt x="125" y="78"/>
                    <a:pt x="127" y="81"/>
                    <a:pt x="129" y="80"/>
                  </a:cubicBezTo>
                  <a:cubicBezTo>
                    <a:pt x="130" y="80"/>
                    <a:pt x="129" y="77"/>
                    <a:pt x="131" y="76"/>
                  </a:cubicBezTo>
                  <a:cubicBezTo>
                    <a:pt x="133" y="75"/>
                    <a:pt x="136" y="76"/>
                    <a:pt x="138" y="77"/>
                  </a:cubicBezTo>
                  <a:cubicBezTo>
                    <a:pt x="140" y="78"/>
                    <a:pt x="139" y="82"/>
                    <a:pt x="141" y="84"/>
                  </a:cubicBezTo>
                  <a:cubicBezTo>
                    <a:pt x="145" y="86"/>
                    <a:pt x="150" y="87"/>
                    <a:pt x="155" y="87"/>
                  </a:cubicBezTo>
                  <a:cubicBezTo>
                    <a:pt x="157" y="86"/>
                    <a:pt x="156" y="81"/>
                    <a:pt x="158" y="81"/>
                  </a:cubicBezTo>
                  <a:cubicBezTo>
                    <a:pt x="162" y="81"/>
                    <a:pt x="165" y="86"/>
                    <a:pt x="169" y="85"/>
                  </a:cubicBezTo>
                  <a:cubicBezTo>
                    <a:pt x="172" y="85"/>
                    <a:pt x="173" y="81"/>
                    <a:pt x="174" y="79"/>
                  </a:cubicBezTo>
                  <a:cubicBezTo>
                    <a:pt x="175" y="76"/>
                    <a:pt x="176" y="73"/>
                    <a:pt x="174" y="71"/>
                  </a:cubicBezTo>
                  <a:cubicBezTo>
                    <a:pt x="173" y="69"/>
                    <a:pt x="169" y="71"/>
                    <a:pt x="167" y="70"/>
                  </a:cubicBezTo>
                  <a:cubicBezTo>
                    <a:pt x="163" y="68"/>
                    <a:pt x="159" y="64"/>
                    <a:pt x="157" y="61"/>
                  </a:cubicBezTo>
                  <a:cubicBezTo>
                    <a:pt x="160" y="59"/>
                    <a:pt x="164" y="60"/>
                    <a:pt x="166" y="57"/>
                  </a:cubicBezTo>
                  <a:cubicBezTo>
                    <a:pt x="167" y="55"/>
                    <a:pt x="163" y="54"/>
                    <a:pt x="163" y="51"/>
                  </a:cubicBezTo>
                  <a:cubicBezTo>
                    <a:pt x="163" y="48"/>
                    <a:pt x="165" y="45"/>
                    <a:pt x="168" y="44"/>
                  </a:cubicBezTo>
                  <a:cubicBezTo>
                    <a:pt x="171" y="43"/>
                    <a:pt x="174" y="47"/>
                    <a:pt x="177" y="46"/>
                  </a:cubicBezTo>
                  <a:cubicBezTo>
                    <a:pt x="179" y="45"/>
                    <a:pt x="175" y="43"/>
                    <a:pt x="173" y="42"/>
                  </a:cubicBezTo>
                  <a:cubicBezTo>
                    <a:pt x="172" y="41"/>
                    <a:pt x="169" y="42"/>
                    <a:pt x="168" y="40"/>
                  </a:cubicBezTo>
                  <a:cubicBezTo>
                    <a:pt x="167" y="39"/>
                    <a:pt x="170" y="38"/>
                    <a:pt x="169" y="37"/>
                  </a:cubicBezTo>
                  <a:cubicBezTo>
                    <a:pt x="168" y="36"/>
                    <a:pt x="165" y="38"/>
                    <a:pt x="164" y="37"/>
                  </a:cubicBezTo>
                  <a:cubicBezTo>
                    <a:pt x="162" y="35"/>
                    <a:pt x="162" y="31"/>
                    <a:pt x="164" y="29"/>
                  </a:cubicBezTo>
                  <a:cubicBezTo>
                    <a:pt x="166" y="27"/>
                    <a:pt x="171" y="30"/>
                    <a:pt x="175" y="28"/>
                  </a:cubicBezTo>
                  <a:cubicBezTo>
                    <a:pt x="177" y="28"/>
                    <a:pt x="179" y="26"/>
                    <a:pt x="182" y="28"/>
                  </a:cubicBezTo>
                  <a:cubicBezTo>
                    <a:pt x="188" y="28"/>
                    <a:pt x="193" y="26"/>
                    <a:pt x="198" y="25"/>
                  </a:cubicBezTo>
                  <a:cubicBezTo>
                    <a:pt x="202" y="21"/>
                    <a:pt x="208" y="21"/>
                    <a:pt x="214" y="22"/>
                  </a:cubicBezTo>
                  <a:cubicBezTo>
                    <a:pt x="214" y="19"/>
                    <a:pt x="216" y="16"/>
                    <a:pt x="218" y="14"/>
                  </a:cubicBezTo>
                  <a:cubicBezTo>
                    <a:pt x="219" y="13"/>
                    <a:pt x="221" y="15"/>
                    <a:pt x="222" y="15"/>
                  </a:cubicBezTo>
                  <a:cubicBezTo>
                    <a:pt x="231" y="13"/>
                    <a:pt x="239" y="12"/>
                    <a:pt x="247" y="9"/>
                  </a:cubicBezTo>
                  <a:cubicBezTo>
                    <a:pt x="249" y="8"/>
                    <a:pt x="246" y="4"/>
                    <a:pt x="248" y="3"/>
                  </a:cubicBezTo>
                  <a:cubicBezTo>
                    <a:pt x="249" y="1"/>
                    <a:pt x="252" y="0"/>
                    <a:pt x="255" y="0"/>
                  </a:cubicBezTo>
                  <a:cubicBezTo>
                    <a:pt x="261" y="1"/>
                    <a:pt x="266" y="4"/>
                    <a:pt x="272" y="5"/>
                  </a:cubicBezTo>
                  <a:cubicBezTo>
                    <a:pt x="274" y="6"/>
                    <a:pt x="276" y="3"/>
                    <a:pt x="278" y="4"/>
                  </a:cubicBezTo>
                  <a:cubicBezTo>
                    <a:pt x="280" y="7"/>
                    <a:pt x="280" y="11"/>
                    <a:pt x="281" y="14"/>
                  </a:cubicBezTo>
                  <a:cubicBezTo>
                    <a:pt x="282" y="15"/>
                    <a:pt x="284" y="16"/>
                    <a:pt x="284" y="17"/>
                  </a:cubicBezTo>
                  <a:cubicBezTo>
                    <a:pt x="285" y="19"/>
                    <a:pt x="282" y="22"/>
                    <a:pt x="283" y="24"/>
                  </a:cubicBezTo>
                  <a:cubicBezTo>
                    <a:pt x="285" y="23"/>
                    <a:pt x="287" y="24"/>
                    <a:pt x="289" y="24"/>
                  </a:cubicBezTo>
                  <a:cubicBezTo>
                    <a:pt x="290" y="24"/>
                    <a:pt x="291" y="22"/>
                    <a:pt x="292" y="22"/>
                  </a:cubicBezTo>
                  <a:cubicBezTo>
                    <a:pt x="293" y="22"/>
                    <a:pt x="294" y="23"/>
                    <a:pt x="295" y="23"/>
                  </a:cubicBezTo>
                  <a:cubicBezTo>
                    <a:pt x="296" y="22"/>
                    <a:pt x="296" y="18"/>
                    <a:pt x="297" y="19"/>
                  </a:cubicBezTo>
                  <a:cubicBezTo>
                    <a:pt x="299" y="22"/>
                    <a:pt x="298" y="26"/>
                    <a:pt x="300" y="29"/>
                  </a:cubicBezTo>
                  <a:cubicBezTo>
                    <a:pt x="301" y="30"/>
                    <a:pt x="303" y="29"/>
                    <a:pt x="303" y="28"/>
                  </a:cubicBezTo>
                  <a:cubicBezTo>
                    <a:pt x="304" y="27"/>
                    <a:pt x="302" y="25"/>
                    <a:pt x="303" y="25"/>
                  </a:cubicBezTo>
                  <a:cubicBezTo>
                    <a:pt x="306" y="24"/>
                    <a:pt x="310" y="27"/>
                    <a:pt x="313" y="27"/>
                  </a:cubicBezTo>
                  <a:cubicBezTo>
                    <a:pt x="315" y="28"/>
                    <a:pt x="311" y="31"/>
                    <a:pt x="312" y="33"/>
                  </a:cubicBezTo>
                  <a:cubicBezTo>
                    <a:pt x="312" y="34"/>
                    <a:pt x="313" y="35"/>
                    <a:pt x="314" y="35"/>
                  </a:cubicBezTo>
                  <a:cubicBezTo>
                    <a:pt x="316" y="34"/>
                    <a:pt x="318" y="31"/>
                    <a:pt x="320" y="31"/>
                  </a:cubicBezTo>
                  <a:cubicBezTo>
                    <a:pt x="322" y="31"/>
                    <a:pt x="323" y="34"/>
                    <a:pt x="324" y="34"/>
                  </a:cubicBezTo>
                  <a:cubicBezTo>
                    <a:pt x="324" y="29"/>
                    <a:pt x="333" y="29"/>
                    <a:pt x="335" y="26"/>
                  </a:cubicBezTo>
                  <a:cubicBezTo>
                    <a:pt x="342" y="25"/>
                    <a:pt x="344" y="20"/>
                    <a:pt x="350" y="21"/>
                  </a:cubicBezTo>
                  <a:cubicBezTo>
                    <a:pt x="352" y="21"/>
                    <a:pt x="347" y="25"/>
                    <a:pt x="348" y="27"/>
                  </a:cubicBezTo>
                  <a:cubicBezTo>
                    <a:pt x="349" y="29"/>
                    <a:pt x="351" y="31"/>
                    <a:pt x="354" y="33"/>
                  </a:cubicBezTo>
                  <a:cubicBezTo>
                    <a:pt x="357" y="35"/>
                    <a:pt x="361" y="35"/>
                    <a:pt x="363" y="38"/>
                  </a:cubicBezTo>
                  <a:cubicBezTo>
                    <a:pt x="376" y="53"/>
                    <a:pt x="385" y="70"/>
                    <a:pt x="398" y="84"/>
                  </a:cubicBezTo>
                  <a:cubicBezTo>
                    <a:pt x="399" y="86"/>
                    <a:pt x="401" y="82"/>
                    <a:pt x="402" y="80"/>
                  </a:cubicBezTo>
                  <a:cubicBezTo>
                    <a:pt x="402" y="79"/>
                    <a:pt x="400" y="78"/>
                    <a:pt x="401" y="77"/>
                  </a:cubicBezTo>
                  <a:cubicBezTo>
                    <a:pt x="403" y="76"/>
                    <a:pt x="405" y="76"/>
                    <a:pt x="406" y="77"/>
                  </a:cubicBezTo>
                  <a:cubicBezTo>
                    <a:pt x="408" y="77"/>
                    <a:pt x="410" y="79"/>
                    <a:pt x="411" y="81"/>
                  </a:cubicBezTo>
                  <a:cubicBezTo>
                    <a:pt x="412" y="82"/>
                    <a:pt x="409" y="83"/>
                    <a:pt x="410" y="84"/>
                  </a:cubicBezTo>
                  <a:cubicBezTo>
                    <a:pt x="411" y="84"/>
                    <a:pt x="413" y="83"/>
                    <a:pt x="414" y="84"/>
                  </a:cubicBezTo>
                  <a:cubicBezTo>
                    <a:pt x="415" y="84"/>
                    <a:pt x="414" y="86"/>
                    <a:pt x="414" y="86"/>
                  </a:cubicBezTo>
                  <a:cubicBezTo>
                    <a:pt x="419" y="87"/>
                    <a:pt x="424" y="86"/>
                    <a:pt x="429" y="86"/>
                  </a:cubicBezTo>
                  <a:cubicBezTo>
                    <a:pt x="432" y="85"/>
                    <a:pt x="432" y="80"/>
                    <a:pt x="435" y="80"/>
                  </a:cubicBezTo>
                  <a:cubicBezTo>
                    <a:pt x="440" y="81"/>
                    <a:pt x="444" y="85"/>
                    <a:pt x="447" y="89"/>
                  </a:cubicBezTo>
                  <a:cubicBezTo>
                    <a:pt x="449" y="91"/>
                    <a:pt x="448" y="95"/>
                    <a:pt x="450" y="96"/>
                  </a:cubicBezTo>
                  <a:cubicBezTo>
                    <a:pt x="452" y="98"/>
                    <a:pt x="456" y="95"/>
                    <a:pt x="459" y="96"/>
                  </a:cubicBezTo>
                  <a:cubicBezTo>
                    <a:pt x="460" y="96"/>
                    <a:pt x="460" y="99"/>
                    <a:pt x="461" y="100"/>
                  </a:cubicBezTo>
                  <a:cubicBezTo>
                    <a:pt x="462" y="102"/>
                    <a:pt x="464" y="104"/>
                    <a:pt x="467" y="105"/>
                  </a:cubicBezTo>
                  <a:cubicBezTo>
                    <a:pt x="470" y="104"/>
                    <a:pt x="472" y="107"/>
                    <a:pt x="475" y="106"/>
                  </a:cubicBezTo>
                  <a:cubicBezTo>
                    <a:pt x="477" y="105"/>
                    <a:pt x="477" y="101"/>
                    <a:pt x="479" y="101"/>
                  </a:cubicBezTo>
                  <a:cubicBezTo>
                    <a:pt x="481" y="101"/>
                    <a:pt x="478" y="104"/>
                    <a:pt x="478" y="106"/>
                  </a:cubicBezTo>
                  <a:cubicBezTo>
                    <a:pt x="481" y="109"/>
                    <a:pt x="485" y="111"/>
                    <a:pt x="488" y="11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6" name="Freeform 2603"/>
            <p:cNvSpPr>
              <a:spLocks noChangeAspect="1"/>
            </p:cNvSpPr>
            <p:nvPr/>
          </p:nvSpPr>
          <p:spPr bwMode="auto">
            <a:xfrm>
              <a:off x="19909815" y="7786003"/>
              <a:ext cx="1861122" cy="763331"/>
            </a:xfrm>
            <a:custGeom>
              <a:avLst/>
              <a:gdLst>
                <a:gd name="T0" fmla="*/ 155 w 232"/>
                <a:gd name="T1" fmla="*/ 124 h 104"/>
                <a:gd name="T2" fmla="*/ 161 w 232"/>
                <a:gd name="T3" fmla="*/ 109 h 104"/>
                <a:gd name="T4" fmla="*/ 185 w 232"/>
                <a:gd name="T5" fmla="*/ 108 h 104"/>
                <a:gd name="T6" fmla="*/ 212 w 232"/>
                <a:gd name="T7" fmla="*/ 106 h 104"/>
                <a:gd name="T8" fmla="*/ 240 w 232"/>
                <a:gd name="T9" fmla="*/ 97 h 104"/>
                <a:gd name="T10" fmla="*/ 249 w 232"/>
                <a:gd name="T11" fmla="*/ 95 h 104"/>
                <a:gd name="T12" fmla="*/ 264 w 232"/>
                <a:gd name="T13" fmla="*/ 101 h 104"/>
                <a:gd name="T14" fmla="*/ 271 w 232"/>
                <a:gd name="T15" fmla="*/ 103 h 104"/>
                <a:gd name="T16" fmla="*/ 277 w 232"/>
                <a:gd name="T17" fmla="*/ 94 h 104"/>
                <a:gd name="T18" fmla="*/ 270 w 232"/>
                <a:gd name="T19" fmla="*/ 81 h 104"/>
                <a:gd name="T20" fmla="*/ 265 w 232"/>
                <a:gd name="T21" fmla="*/ 58 h 104"/>
                <a:gd name="T22" fmla="*/ 270 w 232"/>
                <a:gd name="T23" fmla="*/ 44 h 104"/>
                <a:gd name="T24" fmla="*/ 256 w 232"/>
                <a:gd name="T25" fmla="*/ 38 h 104"/>
                <a:gd name="T26" fmla="*/ 254 w 232"/>
                <a:gd name="T27" fmla="*/ 22 h 104"/>
                <a:gd name="T28" fmla="*/ 240 w 232"/>
                <a:gd name="T29" fmla="*/ 14 h 104"/>
                <a:gd name="T30" fmla="*/ 225 w 232"/>
                <a:gd name="T31" fmla="*/ 17 h 104"/>
                <a:gd name="T32" fmla="*/ 216 w 232"/>
                <a:gd name="T33" fmla="*/ 22 h 104"/>
                <a:gd name="T34" fmla="*/ 195 w 232"/>
                <a:gd name="T35" fmla="*/ 24 h 104"/>
                <a:gd name="T36" fmla="*/ 183 w 232"/>
                <a:gd name="T37" fmla="*/ 26 h 104"/>
                <a:gd name="T38" fmla="*/ 167 w 232"/>
                <a:gd name="T39" fmla="*/ 22 h 104"/>
                <a:gd name="T40" fmla="*/ 155 w 232"/>
                <a:gd name="T41" fmla="*/ 18 h 104"/>
                <a:gd name="T42" fmla="*/ 146 w 232"/>
                <a:gd name="T43" fmla="*/ 19 h 104"/>
                <a:gd name="T44" fmla="*/ 138 w 232"/>
                <a:gd name="T45" fmla="*/ 12 h 104"/>
                <a:gd name="T46" fmla="*/ 132 w 232"/>
                <a:gd name="T47" fmla="*/ 2 h 104"/>
                <a:gd name="T48" fmla="*/ 123 w 232"/>
                <a:gd name="T49" fmla="*/ 5 h 104"/>
                <a:gd name="T50" fmla="*/ 104 w 232"/>
                <a:gd name="T51" fmla="*/ 4 h 104"/>
                <a:gd name="T52" fmla="*/ 79 w 232"/>
                <a:gd name="T53" fmla="*/ 18 h 104"/>
                <a:gd name="T54" fmla="*/ 64 w 232"/>
                <a:gd name="T55" fmla="*/ 22 h 104"/>
                <a:gd name="T56" fmla="*/ 52 w 232"/>
                <a:gd name="T57" fmla="*/ 18 h 104"/>
                <a:gd name="T58" fmla="*/ 41 w 232"/>
                <a:gd name="T59" fmla="*/ 23 h 104"/>
                <a:gd name="T60" fmla="*/ 58 w 232"/>
                <a:gd name="T61" fmla="*/ 28 h 104"/>
                <a:gd name="T62" fmla="*/ 47 w 232"/>
                <a:gd name="T63" fmla="*/ 30 h 104"/>
                <a:gd name="T64" fmla="*/ 46 w 232"/>
                <a:gd name="T65" fmla="*/ 34 h 104"/>
                <a:gd name="T66" fmla="*/ 53 w 232"/>
                <a:gd name="T67" fmla="*/ 36 h 104"/>
                <a:gd name="T68" fmla="*/ 43 w 232"/>
                <a:gd name="T69" fmla="*/ 40 h 104"/>
                <a:gd name="T70" fmla="*/ 38 w 232"/>
                <a:gd name="T71" fmla="*/ 36 h 104"/>
                <a:gd name="T72" fmla="*/ 32 w 232"/>
                <a:gd name="T73" fmla="*/ 41 h 104"/>
                <a:gd name="T74" fmla="*/ 29 w 232"/>
                <a:gd name="T75" fmla="*/ 38 h 104"/>
                <a:gd name="T76" fmla="*/ 25 w 232"/>
                <a:gd name="T77" fmla="*/ 37 h 104"/>
                <a:gd name="T78" fmla="*/ 11 w 232"/>
                <a:gd name="T79" fmla="*/ 38 h 104"/>
                <a:gd name="T80" fmla="*/ 2 w 232"/>
                <a:gd name="T81" fmla="*/ 53 h 104"/>
                <a:gd name="T82" fmla="*/ 11 w 232"/>
                <a:gd name="T83" fmla="*/ 58 h 104"/>
                <a:gd name="T84" fmla="*/ 12 w 232"/>
                <a:gd name="T85" fmla="*/ 65 h 104"/>
                <a:gd name="T86" fmla="*/ 12 w 232"/>
                <a:gd name="T87" fmla="*/ 70 h 104"/>
                <a:gd name="T88" fmla="*/ 11 w 232"/>
                <a:gd name="T89" fmla="*/ 76 h 104"/>
                <a:gd name="T90" fmla="*/ 7 w 232"/>
                <a:gd name="T91" fmla="*/ 79 h 104"/>
                <a:gd name="T92" fmla="*/ 20 w 232"/>
                <a:gd name="T93" fmla="*/ 84 h 104"/>
                <a:gd name="T94" fmla="*/ 25 w 232"/>
                <a:gd name="T95" fmla="*/ 99 h 104"/>
                <a:gd name="T96" fmla="*/ 34 w 232"/>
                <a:gd name="T97" fmla="*/ 105 h 104"/>
                <a:gd name="T98" fmla="*/ 32 w 232"/>
                <a:gd name="T99" fmla="*/ 109 h 104"/>
                <a:gd name="T100" fmla="*/ 37 w 232"/>
                <a:gd name="T101" fmla="*/ 109 h 104"/>
                <a:gd name="T102" fmla="*/ 48 w 232"/>
                <a:gd name="T103" fmla="*/ 111 h 104"/>
                <a:gd name="T104" fmla="*/ 68 w 232"/>
                <a:gd name="T105" fmla="*/ 117 h 104"/>
                <a:gd name="T106" fmla="*/ 73 w 232"/>
                <a:gd name="T107" fmla="*/ 106 h 104"/>
                <a:gd name="T108" fmla="*/ 97 w 232"/>
                <a:gd name="T109" fmla="*/ 119 h 104"/>
                <a:gd name="T110" fmla="*/ 121 w 232"/>
                <a:gd name="T111" fmla="*/ 117 h 104"/>
                <a:gd name="T112" fmla="*/ 140 w 232"/>
                <a:gd name="T113" fmla="*/ 113 h 104"/>
                <a:gd name="T114" fmla="*/ 151 w 232"/>
                <a:gd name="T115" fmla="*/ 106 h 104"/>
                <a:gd name="T116" fmla="*/ 149 w 232"/>
                <a:gd name="T117" fmla="*/ 118 h 10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32"/>
                <a:gd name="T178" fmla="*/ 0 h 104"/>
                <a:gd name="T179" fmla="*/ 232 w 232"/>
                <a:gd name="T180" fmla="*/ 104 h 10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32" h="104">
                  <a:moveTo>
                    <a:pt x="125" y="104"/>
                  </a:moveTo>
                  <a:cubicBezTo>
                    <a:pt x="126" y="104"/>
                    <a:pt x="128" y="104"/>
                    <a:pt x="129" y="103"/>
                  </a:cubicBezTo>
                  <a:cubicBezTo>
                    <a:pt x="131" y="101"/>
                    <a:pt x="133" y="99"/>
                    <a:pt x="134" y="97"/>
                  </a:cubicBezTo>
                  <a:cubicBezTo>
                    <a:pt x="134" y="95"/>
                    <a:pt x="132" y="92"/>
                    <a:pt x="134" y="91"/>
                  </a:cubicBezTo>
                  <a:cubicBezTo>
                    <a:pt x="137" y="90"/>
                    <a:pt x="140" y="94"/>
                    <a:pt x="144" y="94"/>
                  </a:cubicBezTo>
                  <a:cubicBezTo>
                    <a:pt x="147" y="94"/>
                    <a:pt x="150" y="90"/>
                    <a:pt x="154" y="90"/>
                  </a:cubicBezTo>
                  <a:cubicBezTo>
                    <a:pt x="157" y="90"/>
                    <a:pt x="160" y="94"/>
                    <a:pt x="164" y="94"/>
                  </a:cubicBezTo>
                  <a:cubicBezTo>
                    <a:pt x="169" y="93"/>
                    <a:pt x="173" y="90"/>
                    <a:pt x="177" y="88"/>
                  </a:cubicBezTo>
                  <a:cubicBezTo>
                    <a:pt x="182" y="86"/>
                    <a:pt x="187" y="85"/>
                    <a:pt x="192" y="83"/>
                  </a:cubicBezTo>
                  <a:cubicBezTo>
                    <a:pt x="195" y="82"/>
                    <a:pt x="198" y="81"/>
                    <a:pt x="200" y="81"/>
                  </a:cubicBezTo>
                  <a:cubicBezTo>
                    <a:pt x="202" y="81"/>
                    <a:pt x="202" y="82"/>
                    <a:pt x="203" y="83"/>
                  </a:cubicBezTo>
                  <a:cubicBezTo>
                    <a:pt x="205" y="82"/>
                    <a:pt x="205" y="80"/>
                    <a:pt x="208" y="79"/>
                  </a:cubicBezTo>
                  <a:cubicBezTo>
                    <a:pt x="210" y="79"/>
                    <a:pt x="212" y="81"/>
                    <a:pt x="215" y="82"/>
                  </a:cubicBezTo>
                  <a:cubicBezTo>
                    <a:pt x="217" y="82"/>
                    <a:pt x="218" y="84"/>
                    <a:pt x="220" y="84"/>
                  </a:cubicBezTo>
                  <a:cubicBezTo>
                    <a:pt x="222" y="84"/>
                    <a:pt x="223" y="80"/>
                    <a:pt x="224" y="81"/>
                  </a:cubicBezTo>
                  <a:cubicBezTo>
                    <a:pt x="226" y="82"/>
                    <a:pt x="224" y="86"/>
                    <a:pt x="226" y="86"/>
                  </a:cubicBezTo>
                  <a:cubicBezTo>
                    <a:pt x="228" y="87"/>
                    <a:pt x="229" y="85"/>
                    <a:pt x="231" y="84"/>
                  </a:cubicBezTo>
                  <a:cubicBezTo>
                    <a:pt x="231" y="82"/>
                    <a:pt x="232" y="80"/>
                    <a:pt x="231" y="78"/>
                  </a:cubicBezTo>
                  <a:cubicBezTo>
                    <a:pt x="230" y="76"/>
                    <a:pt x="226" y="76"/>
                    <a:pt x="225" y="74"/>
                  </a:cubicBezTo>
                  <a:cubicBezTo>
                    <a:pt x="224" y="72"/>
                    <a:pt x="225" y="69"/>
                    <a:pt x="225" y="67"/>
                  </a:cubicBezTo>
                  <a:cubicBezTo>
                    <a:pt x="225" y="64"/>
                    <a:pt x="227" y="62"/>
                    <a:pt x="226" y="60"/>
                  </a:cubicBezTo>
                  <a:cubicBezTo>
                    <a:pt x="225" y="56"/>
                    <a:pt x="220" y="52"/>
                    <a:pt x="221" y="48"/>
                  </a:cubicBezTo>
                  <a:cubicBezTo>
                    <a:pt x="222" y="45"/>
                    <a:pt x="227" y="44"/>
                    <a:pt x="230" y="42"/>
                  </a:cubicBezTo>
                  <a:cubicBezTo>
                    <a:pt x="229" y="41"/>
                    <a:pt x="227" y="38"/>
                    <a:pt x="225" y="37"/>
                  </a:cubicBezTo>
                  <a:cubicBezTo>
                    <a:pt x="223" y="36"/>
                    <a:pt x="220" y="37"/>
                    <a:pt x="217" y="36"/>
                  </a:cubicBezTo>
                  <a:cubicBezTo>
                    <a:pt x="216" y="35"/>
                    <a:pt x="214" y="33"/>
                    <a:pt x="214" y="32"/>
                  </a:cubicBezTo>
                  <a:cubicBezTo>
                    <a:pt x="213" y="30"/>
                    <a:pt x="214" y="27"/>
                    <a:pt x="214" y="25"/>
                  </a:cubicBezTo>
                  <a:cubicBezTo>
                    <a:pt x="214" y="23"/>
                    <a:pt x="213" y="21"/>
                    <a:pt x="212" y="18"/>
                  </a:cubicBezTo>
                  <a:cubicBezTo>
                    <a:pt x="210" y="17"/>
                    <a:pt x="209" y="16"/>
                    <a:pt x="207" y="15"/>
                  </a:cubicBezTo>
                  <a:cubicBezTo>
                    <a:pt x="205" y="14"/>
                    <a:pt x="202" y="12"/>
                    <a:pt x="200" y="12"/>
                  </a:cubicBezTo>
                  <a:cubicBezTo>
                    <a:pt x="197" y="11"/>
                    <a:pt x="195" y="13"/>
                    <a:pt x="193" y="14"/>
                  </a:cubicBezTo>
                  <a:cubicBezTo>
                    <a:pt x="191" y="14"/>
                    <a:pt x="189" y="14"/>
                    <a:pt x="188" y="14"/>
                  </a:cubicBezTo>
                  <a:cubicBezTo>
                    <a:pt x="186" y="15"/>
                    <a:pt x="185" y="15"/>
                    <a:pt x="183" y="16"/>
                  </a:cubicBezTo>
                  <a:cubicBezTo>
                    <a:pt x="182" y="17"/>
                    <a:pt x="181" y="17"/>
                    <a:pt x="180" y="18"/>
                  </a:cubicBezTo>
                  <a:cubicBezTo>
                    <a:pt x="176" y="19"/>
                    <a:pt x="173" y="20"/>
                    <a:pt x="170" y="21"/>
                  </a:cubicBezTo>
                  <a:cubicBezTo>
                    <a:pt x="168" y="21"/>
                    <a:pt x="165" y="21"/>
                    <a:pt x="163" y="20"/>
                  </a:cubicBezTo>
                  <a:cubicBezTo>
                    <a:pt x="161" y="20"/>
                    <a:pt x="160" y="19"/>
                    <a:pt x="158" y="19"/>
                  </a:cubicBezTo>
                  <a:cubicBezTo>
                    <a:pt x="156" y="19"/>
                    <a:pt x="155" y="22"/>
                    <a:pt x="153" y="22"/>
                  </a:cubicBezTo>
                  <a:cubicBezTo>
                    <a:pt x="149" y="23"/>
                    <a:pt x="146" y="22"/>
                    <a:pt x="143" y="21"/>
                  </a:cubicBezTo>
                  <a:cubicBezTo>
                    <a:pt x="141" y="21"/>
                    <a:pt x="141" y="18"/>
                    <a:pt x="139" y="18"/>
                  </a:cubicBezTo>
                  <a:cubicBezTo>
                    <a:pt x="138" y="17"/>
                    <a:pt x="138" y="20"/>
                    <a:pt x="137" y="20"/>
                  </a:cubicBezTo>
                  <a:cubicBezTo>
                    <a:pt x="134" y="19"/>
                    <a:pt x="132" y="15"/>
                    <a:pt x="129" y="15"/>
                  </a:cubicBezTo>
                  <a:cubicBezTo>
                    <a:pt x="127" y="15"/>
                    <a:pt x="127" y="18"/>
                    <a:pt x="126" y="18"/>
                  </a:cubicBezTo>
                  <a:cubicBezTo>
                    <a:pt x="124" y="19"/>
                    <a:pt x="123" y="18"/>
                    <a:pt x="122" y="16"/>
                  </a:cubicBezTo>
                  <a:cubicBezTo>
                    <a:pt x="121" y="14"/>
                    <a:pt x="123" y="10"/>
                    <a:pt x="121" y="8"/>
                  </a:cubicBezTo>
                  <a:cubicBezTo>
                    <a:pt x="120" y="7"/>
                    <a:pt x="117" y="10"/>
                    <a:pt x="115" y="10"/>
                  </a:cubicBezTo>
                  <a:cubicBezTo>
                    <a:pt x="113" y="9"/>
                    <a:pt x="111" y="8"/>
                    <a:pt x="110" y="6"/>
                  </a:cubicBezTo>
                  <a:cubicBezTo>
                    <a:pt x="109" y="5"/>
                    <a:pt x="111" y="3"/>
                    <a:pt x="110" y="2"/>
                  </a:cubicBezTo>
                  <a:cubicBezTo>
                    <a:pt x="109" y="1"/>
                    <a:pt x="108" y="0"/>
                    <a:pt x="107" y="0"/>
                  </a:cubicBezTo>
                  <a:cubicBezTo>
                    <a:pt x="105" y="1"/>
                    <a:pt x="105" y="4"/>
                    <a:pt x="103" y="4"/>
                  </a:cubicBezTo>
                  <a:cubicBezTo>
                    <a:pt x="101" y="5"/>
                    <a:pt x="98" y="3"/>
                    <a:pt x="95" y="3"/>
                  </a:cubicBezTo>
                  <a:cubicBezTo>
                    <a:pt x="93" y="3"/>
                    <a:pt x="90" y="2"/>
                    <a:pt x="87" y="3"/>
                  </a:cubicBezTo>
                  <a:cubicBezTo>
                    <a:pt x="83" y="4"/>
                    <a:pt x="79" y="5"/>
                    <a:pt x="75" y="7"/>
                  </a:cubicBezTo>
                  <a:cubicBezTo>
                    <a:pt x="71" y="9"/>
                    <a:pt x="70" y="13"/>
                    <a:pt x="66" y="15"/>
                  </a:cubicBezTo>
                  <a:cubicBezTo>
                    <a:pt x="65" y="16"/>
                    <a:pt x="62" y="17"/>
                    <a:pt x="60" y="17"/>
                  </a:cubicBezTo>
                  <a:cubicBezTo>
                    <a:pt x="58" y="18"/>
                    <a:pt x="56" y="18"/>
                    <a:pt x="53" y="18"/>
                  </a:cubicBezTo>
                  <a:cubicBezTo>
                    <a:pt x="51" y="18"/>
                    <a:pt x="49" y="16"/>
                    <a:pt x="48" y="16"/>
                  </a:cubicBezTo>
                  <a:cubicBezTo>
                    <a:pt x="46" y="16"/>
                    <a:pt x="44" y="15"/>
                    <a:pt x="43" y="15"/>
                  </a:cubicBezTo>
                  <a:cubicBezTo>
                    <a:pt x="40" y="15"/>
                    <a:pt x="38" y="15"/>
                    <a:pt x="36" y="16"/>
                  </a:cubicBezTo>
                  <a:cubicBezTo>
                    <a:pt x="35" y="16"/>
                    <a:pt x="34" y="18"/>
                    <a:pt x="34" y="19"/>
                  </a:cubicBezTo>
                  <a:cubicBezTo>
                    <a:pt x="36" y="21"/>
                    <a:pt x="39" y="22"/>
                    <a:pt x="41" y="23"/>
                  </a:cubicBezTo>
                  <a:cubicBezTo>
                    <a:pt x="43" y="24"/>
                    <a:pt x="46" y="23"/>
                    <a:pt x="48" y="23"/>
                  </a:cubicBezTo>
                  <a:cubicBezTo>
                    <a:pt x="48" y="23"/>
                    <a:pt x="48" y="25"/>
                    <a:pt x="48" y="25"/>
                  </a:cubicBezTo>
                  <a:cubicBezTo>
                    <a:pt x="45" y="25"/>
                    <a:pt x="42" y="25"/>
                    <a:pt x="39" y="25"/>
                  </a:cubicBezTo>
                  <a:cubicBezTo>
                    <a:pt x="37" y="26"/>
                    <a:pt x="35" y="26"/>
                    <a:pt x="34" y="28"/>
                  </a:cubicBezTo>
                  <a:cubicBezTo>
                    <a:pt x="33" y="30"/>
                    <a:pt x="37" y="28"/>
                    <a:pt x="38" y="28"/>
                  </a:cubicBezTo>
                  <a:cubicBezTo>
                    <a:pt x="40" y="28"/>
                    <a:pt x="43" y="28"/>
                    <a:pt x="45" y="28"/>
                  </a:cubicBezTo>
                  <a:cubicBezTo>
                    <a:pt x="45" y="28"/>
                    <a:pt x="45" y="30"/>
                    <a:pt x="44" y="30"/>
                  </a:cubicBezTo>
                  <a:cubicBezTo>
                    <a:pt x="42" y="30"/>
                    <a:pt x="40" y="29"/>
                    <a:pt x="39" y="29"/>
                  </a:cubicBezTo>
                  <a:cubicBezTo>
                    <a:pt x="37" y="30"/>
                    <a:pt x="37" y="33"/>
                    <a:pt x="36" y="33"/>
                  </a:cubicBezTo>
                  <a:cubicBezTo>
                    <a:pt x="35" y="34"/>
                    <a:pt x="33" y="34"/>
                    <a:pt x="32" y="33"/>
                  </a:cubicBezTo>
                  <a:cubicBezTo>
                    <a:pt x="31" y="33"/>
                    <a:pt x="33" y="31"/>
                    <a:pt x="32" y="30"/>
                  </a:cubicBezTo>
                  <a:cubicBezTo>
                    <a:pt x="31" y="29"/>
                    <a:pt x="28" y="29"/>
                    <a:pt x="27" y="30"/>
                  </a:cubicBezTo>
                  <a:cubicBezTo>
                    <a:pt x="26" y="31"/>
                    <a:pt x="28" y="33"/>
                    <a:pt x="27" y="34"/>
                  </a:cubicBezTo>
                  <a:cubicBezTo>
                    <a:pt x="26" y="35"/>
                    <a:pt x="24" y="35"/>
                    <a:pt x="24" y="34"/>
                  </a:cubicBezTo>
                  <a:cubicBezTo>
                    <a:pt x="23" y="34"/>
                    <a:pt x="24" y="33"/>
                    <a:pt x="24" y="32"/>
                  </a:cubicBezTo>
                  <a:cubicBezTo>
                    <a:pt x="24" y="31"/>
                    <a:pt x="25" y="29"/>
                    <a:pt x="24" y="29"/>
                  </a:cubicBezTo>
                  <a:cubicBezTo>
                    <a:pt x="22" y="28"/>
                    <a:pt x="22" y="31"/>
                    <a:pt x="21" y="31"/>
                  </a:cubicBezTo>
                  <a:cubicBezTo>
                    <a:pt x="19" y="31"/>
                    <a:pt x="19" y="30"/>
                    <a:pt x="17" y="30"/>
                  </a:cubicBezTo>
                  <a:cubicBezTo>
                    <a:pt x="15" y="30"/>
                    <a:pt x="11" y="30"/>
                    <a:pt x="9" y="32"/>
                  </a:cubicBezTo>
                  <a:cubicBezTo>
                    <a:pt x="6" y="33"/>
                    <a:pt x="4" y="35"/>
                    <a:pt x="3" y="38"/>
                  </a:cubicBezTo>
                  <a:cubicBezTo>
                    <a:pt x="2" y="40"/>
                    <a:pt x="0" y="43"/>
                    <a:pt x="2" y="44"/>
                  </a:cubicBezTo>
                  <a:cubicBezTo>
                    <a:pt x="5" y="46"/>
                    <a:pt x="9" y="41"/>
                    <a:pt x="12" y="43"/>
                  </a:cubicBezTo>
                  <a:cubicBezTo>
                    <a:pt x="14" y="44"/>
                    <a:pt x="9" y="46"/>
                    <a:pt x="9" y="48"/>
                  </a:cubicBezTo>
                  <a:cubicBezTo>
                    <a:pt x="9" y="49"/>
                    <a:pt x="11" y="49"/>
                    <a:pt x="11" y="50"/>
                  </a:cubicBezTo>
                  <a:cubicBezTo>
                    <a:pt x="11" y="51"/>
                    <a:pt x="9" y="53"/>
                    <a:pt x="10" y="54"/>
                  </a:cubicBezTo>
                  <a:cubicBezTo>
                    <a:pt x="11" y="55"/>
                    <a:pt x="14" y="54"/>
                    <a:pt x="14" y="55"/>
                  </a:cubicBezTo>
                  <a:cubicBezTo>
                    <a:pt x="14" y="57"/>
                    <a:pt x="10" y="56"/>
                    <a:pt x="10" y="58"/>
                  </a:cubicBezTo>
                  <a:cubicBezTo>
                    <a:pt x="9" y="60"/>
                    <a:pt x="13" y="61"/>
                    <a:pt x="13" y="63"/>
                  </a:cubicBezTo>
                  <a:cubicBezTo>
                    <a:pt x="13" y="64"/>
                    <a:pt x="10" y="64"/>
                    <a:pt x="9" y="63"/>
                  </a:cubicBezTo>
                  <a:cubicBezTo>
                    <a:pt x="8" y="63"/>
                    <a:pt x="8" y="58"/>
                    <a:pt x="7" y="59"/>
                  </a:cubicBezTo>
                  <a:cubicBezTo>
                    <a:pt x="5" y="60"/>
                    <a:pt x="5" y="64"/>
                    <a:pt x="6" y="66"/>
                  </a:cubicBezTo>
                  <a:cubicBezTo>
                    <a:pt x="7" y="67"/>
                    <a:pt x="10" y="68"/>
                    <a:pt x="12" y="68"/>
                  </a:cubicBezTo>
                  <a:cubicBezTo>
                    <a:pt x="13" y="69"/>
                    <a:pt x="16" y="69"/>
                    <a:pt x="17" y="70"/>
                  </a:cubicBezTo>
                  <a:cubicBezTo>
                    <a:pt x="18" y="72"/>
                    <a:pt x="15" y="75"/>
                    <a:pt x="16" y="77"/>
                  </a:cubicBezTo>
                  <a:cubicBezTo>
                    <a:pt x="17" y="79"/>
                    <a:pt x="21" y="79"/>
                    <a:pt x="21" y="82"/>
                  </a:cubicBezTo>
                  <a:cubicBezTo>
                    <a:pt x="21" y="83"/>
                    <a:pt x="15" y="83"/>
                    <a:pt x="17" y="84"/>
                  </a:cubicBezTo>
                  <a:cubicBezTo>
                    <a:pt x="20" y="87"/>
                    <a:pt x="27" y="83"/>
                    <a:pt x="28" y="87"/>
                  </a:cubicBezTo>
                  <a:cubicBezTo>
                    <a:pt x="29" y="90"/>
                    <a:pt x="21" y="89"/>
                    <a:pt x="20" y="92"/>
                  </a:cubicBezTo>
                  <a:cubicBezTo>
                    <a:pt x="19" y="94"/>
                    <a:pt x="25" y="90"/>
                    <a:pt x="27" y="91"/>
                  </a:cubicBezTo>
                  <a:cubicBezTo>
                    <a:pt x="28" y="91"/>
                    <a:pt x="25" y="95"/>
                    <a:pt x="27" y="95"/>
                  </a:cubicBezTo>
                  <a:cubicBezTo>
                    <a:pt x="29" y="95"/>
                    <a:pt x="29" y="92"/>
                    <a:pt x="31" y="91"/>
                  </a:cubicBezTo>
                  <a:cubicBezTo>
                    <a:pt x="33" y="91"/>
                    <a:pt x="34" y="92"/>
                    <a:pt x="35" y="92"/>
                  </a:cubicBezTo>
                  <a:cubicBezTo>
                    <a:pt x="37" y="92"/>
                    <a:pt x="39" y="91"/>
                    <a:pt x="40" y="92"/>
                  </a:cubicBezTo>
                  <a:cubicBezTo>
                    <a:pt x="43" y="94"/>
                    <a:pt x="43" y="100"/>
                    <a:pt x="46" y="99"/>
                  </a:cubicBezTo>
                  <a:cubicBezTo>
                    <a:pt x="49" y="99"/>
                    <a:pt x="53" y="97"/>
                    <a:pt x="57" y="97"/>
                  </a:cubicBezTo>
                  <a:cubicBezTo>
                    <a:pt x="59" y="97"/>
                    <a:pt x="57" y="92"/>
                    <a:pt x="58" y="90"/>
                  </a:cubicBezTo>
                  <a:cubicBezTo>
                    <a:pt x="58" y="88"/>
                    <a:pt x="60" y="88"/>
                    <a:pt x="61" y="88"/>
                  </a:cubicBezTo>
                  <a:cubicBezTo>
                    <a:pt x="65" y="88"/>
                    <a:pt x="68" y="88"/>
                    <a:pt x="71" y="90"/>
                  </a:cubicBezTo>
                  <a:cubicBezTo>
                    <a:pt x="75" y="92"/>
                    <a:pt x="77" y="97"/>
                    <a:pt x="81" y="99"/>
                  </a:cubicBezTo>
                  <a:cubicBezTo>
                    <a:pt x="84" y="100"/>
                    <a:pt x="87" y="99"/>
                    <a:pt x="90" y="100"/>
                  </a:cubicBezTo>
                  <a:cubicBezTo>
                    <a:pt x="94" y="100"/>
                    <a:pt x="98" y="100"/>
                    <a:pt x="101" y="97"/>
                  </a:cubicBezTo>
                  <a:cubicBezTo>
                    <a:pt x="103" y="95"/>
                    <a:pt x="104" y="91"/>
                    <a:pt x="107" y="91"/>
                  </a:cubicBezTo>
                  <a:cubicBezTo>
                    <a:pt x="110" y="90"/>
                    <a:pt x="113" y="94"/>
                    <a:pt x="117" y="94"/>
                  </a:cubicBezTo>
                  <a:cubicBezTo>
                    <a:pt x="118" y="94"/>
                    <a:pt x="119" y="93"/>
                    <a:pt x="120" y="92"/>
                  </a:cubicBezTo>
                  <a:cubicBezTo>
                    <a:pt x="122" y="90"/>
                    <a:pt x="124" y="87"/>
                    <a:pt x="126" y="88"/>
                  </a:cubicBezTo>
                  <a:cubicBezTo>
                    <a:pt x="128" y="88"/>
                    <a:pt x="127" y="91"/>
                    <a:pt x="127" y="93"/>
                  </a:cubicBezTo>
                  <a:cubicBezTo>
                    <a:pt x="127" y="95"/>
                    <a:pt x="124" y="96"/>
                    <a:pt x="124" y="98"/>
                  </a:cubicBezTo>
                  <a:cubicBezTo>
                    <a:pt x="123" y="100"/>
                    <a:pt x="124" y="102"/>
                    <a:pt x="125" y="10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7" name="Freeform 2604"/>
            <p:cNvSpPr>
              <a:spLocks noChangeAspect="1"/>
            </p:cNvSpPr>
            <p:nvPr/>
          </p:nvSpPr>
          <p:spPr bwMode="auto">
            <a:xfrm>
              <a:off x="19829479" y="9025656"/>
              <a:ext cx="1151485" cy="1148058"/>
            </a:xfrm>
            <a:custGeom>
              <a:avLst/>
              <a:gdLst>
                <a:gd name="T0" fmla="*/ 167 w 144"/>
                <a:gd name="T1" fmla="*/ 160 h 157"/>
                <a:gd name="T2" fmla="*/ 165 w 144"/>
                <a:gd name="T3" fmla="*/ 147 h 157"/>
                <a:gd name="T4" fmla="*/ 171 w 144"/>
                <a:gd name="T5" fmla="*/ 147 h 157"/>
                <a:gd name="T6" fmla="*/ 161 w 144"/>
                <a:gd name="T7" fmla="*/ 135 h 157"/>
                <a:gd name="T8" fmla="*/ 150 w 144"/>
                <a:gd name="T9" fmla="*/ 119 h 157"/>
                <a:gd name="T10" fmla="*/ 141 w 144"/>
                <a:gd name="T11" fmla="*/ 99 h 157"/>
                <a:gd name="T12" fmla="*/ 136 w 144"/>
                <a:gd name="T13" fmla="*/ 84 h 157"/>
                <a:gd name="T14" fmla="*/ 131 w 144"/>
                <a:gd name="T15" fmla="*/ 72 h 157"/>
                <a:gd name="T16" fmla="*/ 119 w 144"/>
                <a:gd name="T17" fmla="*/ 59 h 157"/>
                <a:gd name="T18" fmla="*/ 113 w 144"/>
                <a:gd name="T19" fmla="*/ 43 h 157"/>
                <a:gd name="T20" fmla="*/ 115 w 144"/>
                <a:gd name="T21" fmla="*/ 31 h 157"/>
                <a:gd name="T22" fmla="*/ 110 w 144"/>
                <a:gd name="T23" fmla="*/ 23 h 157"/>
                <a:gd name="T24" fmla="*/ 111 w 144"/>
                <a:gd name="T25" fmla="*/ 12 h 157"/>
                <a:gd name="T26" fmla="*/ 104 w 144"/>
                <a:gd name="T27" fmla="*/ 10 h 157"/>
                <a:gd name="T28" fmla="*/ 96 w 144"/>
                <a:gd name="T29" fmla="*/ 6 h 157"/>
                <a:gd name="T30" fmla="*/ 91 w 144"/>
                <a:gd name="T31" fmla="*/ 7 h 157"/>
                <a:gd name="T32" fmla="*/ 84 w 144"/>
                <a:gd name="T33" fmla="*/ 7 h 157"/>
                <a:gd name="T34" fmla="*/ 78 w 144"/>
                <a:gd name="T35" fmla="*/ 12 h 157"/>
                <a:gd name="T36" fmla="*/ 67 w 144"/>
                <a:gd name="T37" fmla="*/ 18 h 157"/>
                <a:gd name="T38" fmla="*/ 56 w 144"/>
                <a:gd name="T39" fmla="*/ 12 h 157"/>
                <a:gd name="T40" fmla="*/ 47 w 144"/>
                <a:gd name="T41" fmla="*/ 10 h 157"/>
                <a:gd name="T42" fmla="*/ 37 w 144"/>
                <a:gd name="T43" fmla="*/ 6 h 157"/>
                <a:gd name="T44" fmla="*/ 24 w 144"/>
                <a:gd name="T45" fmla="*/ 2 h 157"/>
                <a:gd name="T46" fmla="*/ 13 w 144"/>
                <a:gd name="T47" fmla="*/ 2 h 157"/>
                <a:gd name="T48" fmla="*/ 7 w 144"/>
                <a:gd name="T49" fmla="*/ 0 h 157"/>
                <a:gd name="T50" fmla="*/ 4 w 144"/>
                <a:gd name="T51" fmla="*/ 6 h 157"/>
                <a:gd name="T52" fmla="*/ 4 w 144"/>
                <a:gd name="T53" fmla="*/ 19 h 157"/>
                <a:gd name="T54" fmla="*/ 0 w 144"/>
                <a:gd name="T55" fmla="*/ 29 h 157"/>
                <a:gd name="T56" fmla="*/ 5 w 144"/>
                <a:gd name="T57" fmla="*/ 48 h 157"/>
                <a:gd name="T58" fmla="*/ 8 w 144"/>
                <a:gd name="T59" fmla="*/ 180 h 157"/>
                <a:gd name="T60" fmla="*/ 133 w 144"/>
                <a:gd name="T61" fmla="*/ 180 h 157"/>
                <a:gd name="T62" fmla="*/ 137 w 144"/>
                <a:gd name="T63" fmla="*/ 187 h 157"/>
                <a:gd name="T64" fmla="*/ 145 w 144"/>
                <a:gd name="T65" fmla="*/ 183 h 157"/>
                <a:gd name="T66" fmla="*/ 146 w 144"/>
                <a:gd name="T67" fmla="*/ 176 h 157"/>
                <a:gd name="T68" fmla="*/ 152 w 144"/>
                <a:gd name="T69" fmla="*/ 174 h 157"/>
                <a:gd name="T70" fmla="*/ 154 w 144"/>
                <a:gd name="T71" fmla="*/ 168 h 157"/>
                <a:gd name="T72" fmla="*/ 161 w 144"/>
                <a:gd name="T73" fmla="*/ 168 h 157"/>
                <a:gd name="T74" fmla="*/ 167 w 144"/>
                <a:gd name="T75" fmla="*/ 160 h 15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4"/>
                <a:gd name="T115" fmla="*/ 0 h 157"/>
                <a:gd name="T116" fmla="*/ 144 w 144"/>
                <a:gd name="T117" fmla="*/ 157 h 15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4" h="157">
                  <a:moveTo>
                    <a:pt x="140" y="134"/>
                  </a:moveTo>
                  <a:cubicBezTo>
                    <a:pt x="140" y="131"/>
                    <a:pt x="137" y="126"/>
                    <a:pt x="138" y="123"/>
                  </a:cubicBezTo>
                  <a:cubicBezTo>
                    <a:pt x="138" y="121"/>
                    <a:pt x="144" y="124"/>
                    <a:pt x="143" y="123"/>
                  </a:cubicBezTo>
                  <a:cubicBezTo>
                    <a:pt x="142" y="118"/>
                    <a:pt x="137" y="117"/>
                    <a:pt x="135" y="113"/>
                  </a:cubicBezTo>
                  <a:cubicBezTo>
                    <a:pt x="132" y="109"/>
                    <a:pt x="129" y="104"/>
                    <a:pt x="126" y="99"/>
                  </a:cubicBezTo>
                  <a:cubicBezTo>
                    <a:pt x="123" y="94"/>
                    <a:pt x="121" y="89"/>
                    <a:pt x="118" y="83"/>
                  </a:cubicBezTo>
                  <a:cubicBezTo>
                    <a:pt x="116" y="79"/>
                    <a:pt x="115" y="74"/>
                    <a:pt x="114" y="70"/>
                  </a:cubicBezTo>
                  <a:cubicBezTo>
                    <a:pt x="113" y="66"/>
                    <a:pt x="112" y="63"/>
                    <a:pt x="110" y="60"/>
                  </a:cubicBezTo>
                  <a:cubicBezTo>
                    <a:pt x="108" y="56"/>
                    <a:pt x="103" y="53"/>
                    <a:pt x="100" y="49"/>
                  </a:cubicBezTo>
                  <a:cubicBezTo>
                    <a:pt x="98" y="45"/>
                    <a:pt x="96" y="41"/>
                    <a:pt x="95" y="36"/>
                  </a:cubicBezTo>
                  <a:cubicBezTo>
                    <a:pt x="94" y="33"/>
                    <a:pt x="96" y="30"/>
                    <a:pt x="96" y="26"/>
                  </a:cubicBezTo>
                  <a:cubicBezTo>
                    <a:pt x="95" y="24"/>
                    <a:pt x="93" y="22"/>
                    <a:pt x="92" y="19"/>
                  </a:cubicBezTo>
                  <a:cubicBezTo>
                    <a:pt x="92" y="16"/>
                    <a:pt x="95" y="13"/>
                    <a:pt x="93" y="10"/>
                  </a:cubicBezTo>
                  <a:cubicBezTo>
                    <a:pt x="92" y="8"/>
                    <a:pt x="89" y="9"/>
                    <a:pt x="87" y="8"/>
                  </a:cubicBezTo>
                  <a:cubicBezTo>
                    <a:pt x="84" y="7"/>
                    <a:pt x="82" y="5"/>
                    <a:pt x="80" y="5"/>
                  </a:cubicBezTo>
                  <a:cubicBezTo>
                    <a:pt x="78" y="5"/>
                    <a:pt x="77" y="6"/>
                    <a:pt x="76" y="6"/>
                  </a:cubicBezTo>
                  <a:cubicBezTo>
                    <a:pt x="74" y="7"/>
                    <a:pt x="72" y="5"/>
                    <a:pt x="70" y="6"/>
                  </a:cubicBezTo>
                  <a:cubicBezTo>
                    <a:pt x="68" y="6"/>
                    <a:pt x="67" y="9"/>
                    <a:pt x="65" y="10"/>
                  </a:cubicBezTo>
                  <a:cubicBezTo>
                    <a:pt x="62" y="12"/>
                    <a:pt x="59" y="15"/>
                    <a:pt x="56" y="15"/>
                  </a:cubicBezTo>
                  <a:cubicBezTo>
                    <a:pt x="53" y="15"/>
                    <a:pt x="50" y="11"/>
                    <a:pt x="47" y="10"/>
                  </a:cubicBezTo>
                  <a:cubicBezTo>
                    <a:pt x="45" y="9"/>
                    <a:pt x="42" y="9"/>
                    <a:pt x="39" y="8"/>
                  </a:cubicBezTo>
                  <a:cubicBezTo>
                    <a:pt x="36" y="7"/>
                    <a:pt x="34" y="6"/>
                    <a:pt x="31" y="5"/>
                  </a:cubicBezTo>
                  <a:cubicBezTo>
                    <a:pt x="28" y="4"/>
                    <a:pt x="24" y="2"/>
                    <a:pt x="20" y="2"/>
                  </a:cubicBezTo>
                  <a:cubicBezTo>
                    <a:pt x="17" y="1"/>
                    <a:pt x="14" y="3"/>
                    <a:pt x="11" y="2"/>
                  </a:cubicBezTo>
                  <a:cubicBezTo>
                    <a:pt x="9" y="2"/>
                    <a:pt x="7" y="1"/>
                    <a:pt x="6" y="0"/>
                  </a:cubicBezTo>
                  <a:cubicBezTo>
                    <a:pt x="5" y="1"/>
                    <a:pt x="3" y="3"/>
                    <a:pt x="3" y="5"/>
                  </a:cubicBezTo>
                  <a:cubicBezTo>
                    <a:pt x="2" y="9"/>
                    <a:pt x="4" y="13"/>
                    <a:pt x="3" y="16"/>
                  </a:cubicBezTo>
                  <a:cubicBezTo>
                    <a:pt x="3" y="19"/>
                    <a:pt x="0" y="21"/>
                    <a:pt x="0" y="24"/>
                  </a:cubicBezTo>
                  <a:cubicBezTo>
                    <a:pt x="0" y="29"/>
                    <a:pt x="3" y="34"/>
                    <a:pt x="4" y="40"/>
                  </a:cubicBezTo>
                  <a:cubicBezTo>
                    <a:pt x="6" y="77"/>
                    <a:pt x="6" y="113"/>
                    <a:pt x="7" y="150"/>
                  </a:cubicBezTo>
                  <a:cubicBezTo>
                    <a:pt x="42" y="150"/>
                    <a:pt x="76" y="148"/>
                    <a:pt x="111" y="150"/>
                  </a:cubicBezTo>
                  <a:cubicBezTo>
                    <a:pt x="114" y="150"/>
                    <a:pt x="113" y="155"/>
                    <a:pt x="115" y="156"/>
                  </a:cubicBezTo>
                  <a:cubicBezTo>
                    <a:pt x="117" y="157"/>
                    <a:pt x="120" y="155"/>
                    <a:pt x="121" y="153"/>
                  </a:cubicBezTo>
                  <a:cubicBezTo>
                    <a:pt x="122" y="151"/>
                    <a:pt x="121" y="149"/>
                    <a:pt x="122" y="147"/>
                  </a:cubicBezTo>
                  <a:cubicBezTo>
                    <a:pt x="123" y="145"/>
                    <a:pt x="125" y="146"/>
                    <a:pt x="127" y="145"/>
                  </a:cubicBezTo>
                  <a:cubicBezTo>
                    <a:pt x="128" y="143"/>
                    <a:pt x="128" y="141"/>
                    <a:pt x="129" y="140"/>
                  </a:cubicBezTo>
                  <a:cubicBezTo>
                    <a:pt x="131" y="139"/>
                    <a:pt x="133" y="141"/>
                    <a:pt x="135" y="140"/>
                  </a:cubicBezTo>
                  <a:cubicBezTo>
                    <a:pt x="137" y="138"/>
                    <a:pt x="139" y="136"/>
                    <a:pt x="140" y="13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8" name="Freeform 2605"/>
            <p:cNvSpPr>
              <a:spLocks noChangeAspect="1"/>
            </p:cNvSpPr>
            <p:nvPr/>
          </p:nvSpPr>
          <p:spPr bwMode="auto">
            <a:xfrm>
              <a:off x="20766731" y="8854675"/>
              <a:ext cx="147278" cy="427474"/>
            </a:xfrm>
            <a:custGeom>
              <a:avLst/>
              <a:gdLst>
                <a:gd name="T0" fmla="*/ 0 w 18"/>
                <a:gd name="T1" fmla="*/ 40 h 58"/>
                <a:gd name="T2" fmla="*/ 13 w 18"/>
                <a:gd name="T3" fmla="*/ 70 h 58"/>
                <a:gd name="T4" fmla="*/ 13 w 18"/>
                <a:gd name="T5" fmla="*/ 60 h 58"/>
                <a:gd name="T6" fmla="*/ 16 w 18"/>
                <a:gd name="T7" fmla="*/ 46 h 58"/>
                <a:gd name="T8" fmla="*/ 17 w 18"/>
                <a:gd name="T9" fmla="*/ 39 h 58"/>
                <a:gd name="T10" fmla="*/ 13 w 18"/>
                <a:gd name="T11" fmla="*/ 39 h 58"/>
                <a:gd name="T12" fmla="*/ 12 w 18"/>
                <a:gd name="T13" fmla="*/ 35 h 58"/>
                <a:gd name="T14" fmla="*/ 13 w 18"/>
                <a:gd name="T15" fmla="*/ 28 h 58"/>
                <a:gd name="T16" fmla="*/ 12 w 18"/>
                <a:gd name="T17" fmla="*/ 22 h 58"/>
                <a:gd name="T18" fmla="*/ 15 w 18"/>
                <a:gd name="T19" fmla="*/ 17 h 58"/>
                <a:gd name="T20" fmla="*/ 20 w 18"/>
                <a:gd name="T21" fmla="*/ 14 h 58"/>
                <a:gd name="T22" fmla="*/ 21 w 18"/>
                <a:gd name="T23" fmla="*/ 8 h 58"/>
                <a:gd name="T24" fmla="*/ 22 w 18"/>
                <a:gd name="T25" fmla="*/ 0 h 58"/>
                <a:gd name="T26" fmla="*/ 18 w 18"/>
                <a:gd name="T27" fmla="*/ 1 h 58"/>
                <a:gd name="T28" fmla="*/ 15 w 18"/>
                <a:gd name="T29" fmla="*/ 2 h 58"/>
                <a:gd name="T30" fmla="*/ 12 w 18"/>
                <a:gd name="T31" fmla="*/ 10 h 58"/>
                <a:gd name="T32" fmla="*/ 10 w 18"/>
                <a:gd name="T33" fmla="*/ 18 h 58"/>
                <a:gd name="T34" fmla="*/ 7 w 18"/>
                <a:gd name="T35" fmla="*/ 29 h 58"/>
                <a:gd name="T36" fmla="*/ 5 w 18"/>
                <a:gd name="T37" fmla="*/ 35 h 58"/>
                <a:gd name="T38" fmla="*/ 0 w 18"/>
                <a:gd name="T39" fmla="*/ 40 h 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8"/>
                <a:gd name="T61" fmla="*/ 0 h 58"/>
                <a:gd name="T62" fmla="*/ 18 w 18"/>
                <a:gd name="T63" fmla="*/ 58 h 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8" h="58">
                  <a:moveTo>
                    <a:pt x="0" y="33"/>
                  </a:moveTo>
                  <a:lnTo>
                    <a:pt x="11" y="58"/>
                  </a:lnTo>
                  <a:cubicBezTo>
                    <a:pt x="11" y="56"/>
                    <a:pt x="11" y="53"/>
                    <a:pt x="11" y="50"/>
                  </a:cubicBezTo>
                  <a:cubicBezTo>
                    <a:pt x="12" y="46"/>
                    <a:pt x="12" y="42"/>
                    <a:pt x="13" y="38"/>
                  </a:cubicBezTo>
                  <a:cubicBezTo>
                    <a:pt x="13" y="36"/>
                    <a:pt x="14" y="34"/>
                    <a:pt x="14" y="32"/>
                  </a:cubicBezTo>
                  <a:cubicBezTo>
                    <a:pt x="13" y="32"/>
                    <a:pt x="11" y="33"/>
                    <a:pt x="11" y="32"/>
                  </a:cubicBezTo>
                  <a:cubicBezTo>
                    <a:pt x="10" y="31"/>
                    <a:pt x="10" y="30"/>
                    <a:pt x="10" y="29"/>
                  </a:cubicBezTo>
                  <a:cubicBezTo>
                    <a:pt x="10" y="27"/>
                    <a:pt x="11" y="25"/>
                    <a:pt x="11" y="23"/>
                  </a:cubicBezTo>
                  <a:cubicBezTo>
                    <a:pt x="11" y="21"/>
                    <a:pt x="10" y="19"/>
                    <a:pt x="10" y="18"/>
                  </a:cubicBezTo>
                  <a:cubicBezTo>
                    <a:pt x="10" y="16"/>
                    <a:pt x="11" y="15"/>
                    <a:pt x="12" y="14"/>
                  </a:cubicBezTo>
                  <a:cubicBezTo>
                    <a:pt x="13" y="13"/>
                    <a:pt x="14" y="13"/>
                    <a:pt x="16" y="12"/>
                  </a:cubicBezTo>
                  <a:cubicBezTo>
                    <a:pt x="16" y="10"/>
                    <a:pt x="16" y="8"/>
                    <a:pt x="17" y="7"/>
                  </a:cubicBezTo>
                  <a:cubicBezTo>
                    <a:pt x="17" y="5"/>
                    <a:pt x="17" y="2"/>
                    <a:pt x="18" y="0"/>
                  </a:cubicBezTo>
                  <a:cubicBezTo>
                    <a:pt x="17" y="0"/>
                    <a:pt x="16" y="0"/>
                    <a:pt x="15" y="1"/>
                  </a:cubicBezTo>
                  <a:cubicBezTo>
                    <a:pt x="14" y="1"/>
                    <a:pt x="13" y="2"/>
                    <a:pt x="12" y="2"/>
                  </a:cubicBezTo>
                  <a:cubicBezTo>
                    <a:pt x="11" y="4"/>
                    <a:pt x="10" y="6"/>
                    <a:pt x="10" y="8"/>
                  </a:cubicBezTo>
                  <a:cubicBezTo>
                    <a:pt x="9" y="10"/>
                    <a:pt x="8" y="13"/>
                    <a:pt x="8" y="15"/>
                  </a:cubicBezTo>
                  <a:cubicBezTo>
                    <a:pt x="7" y="18"/>
                    <a:pt x="7" y="21"/>
                    <a:pt x="6" y="24"/>
                  </a:cubicBezTo>
                  <a:cubicBezTo>
                    <a:pt x="5" y="26"/>
                    <a:pt x="5" y="28"/>
                    <a:pt x="4" y="29"/>
                  </a:cubicBezTo>
                  <a:cubicBezTo>
                    <a:pt x="3" y="31"/>
                    <a:pt x="1" y="32"/>
                    <a:pt x="0" y="3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29" name="Freeform 2606"/>
            <p:cNvSpPr>
              <a:spLocks noChangeAspect="1"/>
            </p:cNvSpPr>
            <p:nvPr/>
          </p:nvSpPr>
          <p:spPr bwMode="auto">
            <a:xfrm>
              <a:off x="20847066" y="8940162"/>
              <a:ext cx="46864" cy="158771"/>
            </a:xfrm>
            <a:custGeom>
              <a:avLst/>
              <a:gdLst>
                <a:gd name="T0" fmla="*/ 5 w 6"/>
                <a:gd name="T1" fmla="*/ 25 h 21"/>
                <a:gd name="T2" fmla="*/ 6 w 6"/>
                <a:gd name="T3" fmla="*/ 10 h 21"/>
                <a:gd name="T4" fmla="*/ 7 w 6"/>
                <a:gd name="T5" fmla="*/ 0 h 21"/>
                <a:gd name="T6" fmla="*/ 2 w 6"/>
                <a:gd name="T7" fmla="*/ 2 h 21"/>
                <a:gd name="T8" fmla="*/ 0 w 6"/>
                <a:gd name="T9" fmla="*/ 7 h 21"/>
                <a:gd name="T10" fmla="*/ 1 w 6"/>
                <a:gd name="T11" fmla="*/ 14 h 21"/>
                <a:gd name="T12" fmla="*/ 0 w 6"/>
                <a:gd name="T13" fmla="*/ 21 h 21"/>
                <a:gd name="T14" fmla="*/ 1 w 6"/>
                <a:gd name="T15" fmla="*/ 25 h 21"/>
                <a:gd name="T16" fmla="*/ 5 w 6"/>
                <a:gd name="T17" fmla="*/ 25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21"/>
                <a:gd name="T29" fmla="*/ 6 w 6"/>
                <a:gd name="T30" fmla="*/ 21 h 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21">
                  <a:moveTo>
                    <a:pt x="4" y="20"/>
                  </a:moveTo>
                  <a:cubicBezTo>
                    <a:pt x="4" y="16"/>
                    <a:pt x="4" y="12"/>
                    <a:pt x="5" y="8"/>
                  </a:cubicBezTo>
                  <a:cubicBezTo>
                    <a:pt x="5" y="6"/>
                    <a:pt x="5" y="3"/>
                    <a:pt x="6" y="0"/>
                  </a:cubicBezTo>
                  <a:cubicBezTo>
                    <a:pt x="4" y="1"/>
                    <a:pt x="3" y="1"/>
                    <a:pt x="2" y="2"/>
                  </a:cubicBezTo>
                  <a:cubicBezTo>
                    <a:pt x="1" y="3"/>
                    <a:pt x="0" y="4"/>
                    <a:pt x="0" y="6"/>
                  </a:cubicBezTo>
                  <a:cubicBezTo>
                    <a:pt x="0" y="7"/>
                    <a:pt x="1" y="9"/>
                    <a:pt x="1" y="11"/>
                  </a:cubicBezTo>
                  <a:cubicBezTo>
                    <a:pt x="1" y="13"/>
                    <a:pt x="0" y="15"/>
                    <a:pt x="0" y="17"/>
                  </a:cubicBezTo>
                  <a:cubicBezTo>
                    <a:pt x="0" y="18"/>
                    <a:pt x="0" y="19"/>
                    <a:pt x="1" y="20"/>
                  </a:cubicBezTo>
                  <a:cubicBezTo>
                    <a:pt x="1" y="21"/>
                    <a:pt x="3" y="20"/>
                    <a:pt x="4" y="2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0" name="Freeform 2607"/>
            <p:cNvSpPr>
              <a:spLocks noChangeAspect="1"/>
            </p:cNvSpPr>
            <p:nvPr/>
          </p:nvSpPr>
          <p:spPr bwMode="auto">
            <a:xfrm>
              <a:off x="20893934" y="8378344"/>
              <a:ext cx="642686" cy="610674"/>
            </a:xfrm>
            <a:custGeom>
              <a:avLst/>
              <a:gdLst>
                <a:gd name="T0" fmla="*/ 2 w 80"/>
                <a:gd name="T1" fmla="*/ 78 h 83"/>
                <a:gd name="T2" fmla="*/ 5 w 80"/>
                <a:gd name="T3" fmla="*/ 78 h 83"/>
                <a:gd name="T4" fmla="*/ 7 w 80"/>
                <a:gd name="T5" fmla="*/ 70 h 83"/>
                <a:gd name="T6" fmla="*/ 13 w 80"/>
                <a:gd name="T7" fmla="*/ 70 h 83"/>
                <a:gd name="T8" fmla="*/ 17 w 80"/>
                <a:gd name="T9" fmla="*/ 63 h 83"/>
                <a:gd name="T10" fmla="*/ 12 w 80"/>
                <a:gd name="T11" fmla="*/ 54 h 83"/>
                <a:gd name="T12" fmla="*/ 6 w 80"/>
                <a:gd name="T13" fmla="*/ 53 h 83"/>
                <a:gd name="T14" fmla="*/ 5 w 80"/>
                <a:gd name="T15" fmla="*/ 42 h 83"/>
                <a:gd name="T16" fmla="*/ 6 w 80"/>
                <a:gd name="T17" fmla="*/ 36 h 83"/>
                <a:gd name="T18" fmla="*/ 2 w 80"/>
                <a:gd name="T19" fmla="*/ 34 h 83"/>
                <a:gd name="T20" fmla="*/ 2 w 80"/>
                <a:gd name="T21" fmla="*/ 28 h 83"/>
                <a:gd name="T22" fmla="*/ 7 w 80"/>
                <a:gd name="T23" fmla="*/ 27 h 83"/>
                <a:gd name="T24" fmla="*/ 13 w 80"/>
                <a:gd name="T25" fmla="*/ 19 h 83"/>
                <a:gd name="T26" fmla="*/ 13 w 80"/>
                <a:gd name="T27" fmla="*/ 12 h 83"/>
                <a:gd name="T28" fmla="*/ 25 w 80"/>
                <a:gd name="T29" fmla="*/ 16 h 83"/>
                <a:gd name="T30" fmla="*/ 37 w 80"/>
                <a:gd name="T31" fmla="*/ 11 h 83"/>
                <a:gd name="T32" fmla="*/ 49 w 80"/>
                <a:gd name="T33" fmla="*/ 16 h 83"/>
                <a:gd name="T34" fmla="*/ 65 w 80"/>
                <a:gd name="T35" fmla="*/ 8 h 83"/>
                <a:gd name="T36" fmla="*/ 83 w 80"/>
                <a:gd name="T37" fmla="*/ 2 h 83"/>
                <a:gd name="T38" fmla="*/ 92 w 80"/>
                <a:gd name="T39" fmla="*/ 0 h 83"/>
                <a:gd name="T40" fmla="*/ 96 w 80"/>
                <a:gd name="T41" fmla="*/ 2 h 83"/>
                <a:gd name="T42" fmla="*/ 91 w 80"/>
                <a:gd name="T43" fmla="*/ 11 h 83"/>
                <a:gd name="T44" fmla="*/ 83 w 80"/>
                <a:gd name="T45" fmla="*/ 16 h 83"/>
                <a:gd name="T46" fmla="*/ 79 w 80"/>
                <a:gd name="T47" fmla="*/ 22 h 83"/>
                <a:gd name="T48" fmla="*/ 82 w 80"/>
                <a:gd name="T49" fmla="*/ 33 h 83"/>
                <a:gd name="T50" fmla="*/ 80 w 80"/>
                <a:gd name="T51" fmla="*/ 40 h 83"/>
                <a:gd name="T52" fmla="*/ 78 w 80"/>
                <a:gd name="T53" fmla="*/ 52 h 83"/>
                <a:gd name="T54" fmla="*/ 68 w 80"/>
                <a:gd name="T55" fmla="*/ 58 h 83"/>
                <a:gd name="T56" fmla="*/ 66 w 80"/>
                <a:gd name="T57" fmla="*/ 63 h 83"/>
                <a:gd name="T58" fmla="*/ 50 w 80"/>
                <a:gd name="T59" fmla="*/ 75 h 83"/>
                <a:gd name="T60" fmla="*/ 19 w 80"/>
                <a:gd name="T61" fmla="*/ 96 h 83"/>
                <a:gd name="T62" fmla="*/ 16 w 80"/>
                <a:gd name="T63" fmla="*/ 100 h 83"/>
                <a:gd name="T64" fmla="*/ 16 w 80"/>
                <a:gd name="T65" fmla="*/ 96 h 83"/>
                <a:gd name="T66" fmla="*/ 0 w 80"/>
                <a:gd name="T67" fmla="*/ 93 h 83"/>
                <a:gd name="T68" fmla="*/ 1 w 80"/>
                <a:gd name="T69" fmla="*/ 87 h 83"/>
                <a:gd name="T70" fmla="*/ 2 w 80"/>
                <a:gd name="T71" fmla="*/ 78 h 8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0"/>
                <a:gd name="T109" fmla="*/ 0 h 83"/>
                <a:gd name="T110" fmla="*/ 80 w 80"/>
                <a:gd name="T111" fmla="*/ 83 h 8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0" h="83">
                  <a:moveTo>
                    <a:pt x="2" y="65"/>
                  </a:moveTo>
                  <a:cubicBezTo>
                    <a:pt x="2" y="65"/>
                    <a:pt x="3" y="66"/>
                    <a:pt x="4" y="65"/>
                  </a:cubicBezTo>
                  <a:cubicBezTo>
                    <a:pt x="5" y="63"/>
                    <a:pt x="4" y="60"/>
                    <a:pt x="6" y="58"/>
                  </a:cubicBezTo>
                  <a:cubicBezTo>
                    <a:pt x="7" y="57"/>
                    <a:pt x="9" y="59"/>
                    <a:pt x="11" y="58"/>
                  </a:cubicBezTo>
                  <a:cubicBezTo>
                    <a:pt x="12" y="56"/>
                    <a:pt x="14" y="54"/>
                    <a:pt x="14" y="52"/>
                  </a:cubicBezTo>
                  <a:cubicBezTo>
                    <a:pt x="14" y="49"/>
                    <a:pt x="12" y="47"/>
                    <a:pt x="10" y="45"/>
                  </a:cubicBezTo>
                  <a:cubicBezTo>
                    <a:pt x="9" y="44"/>
                    <a:pt x="7" y="44"/>
                    <a:pt x="5" y="44"/>
                  </a:cubicBezTo>
                  <a:cubicBezTo>
                    <a:pt x="5" y="41"/>
                    <a:pt x="4" y="38"/>
                    <a:pt x="4" y="35"/>
                  </a:cubicBezTo>
                  <a:cubicBezTo>
                    <a:pt x="4" y="34"/>
                    <a:pt x="5" y="32"/>
                    <a:pt x="5" y="30"/>
                  </a:cubicBezTo>
                  <a:cubicBezTo>
                    <a:pt x="4" y="29"/>
                    <a:pt x="2" y="29"/>
                    <a:pt x="2" y="28"/>
                  </a:cubicBezTo>
                  <a:cubicBezTo>
                    <a:pt x="1" y="27"/>
                    <a:pt x="2" y="24"/>
                    <a:pt x="2" y="23"/>
                  </a:cubicBezTo>
                  <a:cubicBezTo>
                    <a:pt x="3" y="23"/>
                    <a:pt x="5" y="23"/>
                    <a:pt x="6" y="22"/>
                  </a:cubicBezTo>
                  <a:cubicBezTo>
                    <a:pt x="8" y="20"/>
                    <a:pt x="10" y="18"/>
                    <a:pt x="11" y="16"/>
                  </a:cubicBezTo>
                  <a:cubicBezTo>
                    <a:pt x="11" y="14"/>
                    <a:pt x="9" y="11"/>
                    <a:pt x="11" y="10"/>
                  </a:cubicBezTo>
                  <a:cubicBezTo>
                    <a:pt x="14" y="9"/>
                    <a:pt x="17" y="13"/>
                    <a:pt x="21" y="13"/>
                  </a:cubicBezTo>
                  <a:cubicBezTo>
                    <a:pt x="24" y="13"/>
                    <a:pt x="27" y="9"/>
                    <a:pt x="31" y="9"/>
                  </a:cubicBezTo>
                  <a:cubicBezTo>
                    <a:pt x="34" y="9"/>
                    <a:pt x="37" y="13"/>
                    <a:pt x="41" y="13"/>
                  </a:cubicBezTo>
                  <a:cubicBezTo>
                    <a:pt x="46" y="12"/>
                    <a:pt x="50" y="9"/>
                    <a:pt x="54" y="7"/>
                  </a:cubicBezTo>
                  <a:cubicBezTo>
                    <a:pt x="59" y="5"/>
                    <a:pt x="64" y="4"/>
                    <a:pt x="69" y="2"/>
                  </a:cubicBezTo>
                  <a:cubicBezTo>
                    <a:pt x="72" y="1"/>
                    <a:pt x="75" y="0"/>
                    <a:pt x="77" y="0"/>
                  </a:cubicBezTo>
                  <a:cubicBezTo>
                    <a:pt x="79" y="0"/>
                    <a:pt x="79" y="1"/>
                    <a:pt x="80" y="2"/>
                  </a:cubicBezTo>
                  <a:cubicBezTo>
                    <a:pt x="79" y="4"/>
                    <a:pt x="78" y="8"/>
                    <a:pt x="76" y="9"/>
                  </a:cubicBezTo>
                  <a:cubicBezTo>
                    <a:pt x="74" y="11"/>
                    <a:pt x="71" y="11"/>
                    <a:pt x="69" y="13"/>
                  </a:cubicBezTo>
                  <a:cubicBezTo>
                    <a:pt x="68" y="14"/>
                    <a:pt x="67" y="16"/>
                    <a:pt x="66" y="18"/>
                  </a:cubicBezTo>
                  <a:cubicBezTo>
                    <a:pt x="66" y="21"/>
                    <a:pt x="68" y="24"/>
                    <a:pt x="68" y="27"/>
                  </a:cubicBezTo>
                  <a:cubicBezTo>
                    <a:pt x="68" y="29"/>
                    <a:pt x="67" y="31"/>
                    <a:pt x="67" y="33"/>
                  </a:cubicBezTo>
                  <a:cubicBezTo>
                    <a:pt x="66" y="36"/>
                    <a:pt x="67" y="40"/>
                    <a:pt x="65" y="43"/>
                  </a:cubicBezTo>
                  <a:cubicBezTo>
                    <a:pt x="63" y="46"/>
                    <a:pt x="59" y="46"/>
                    <a:pt x="57" y="48"/>
                  </a:cubicBezTo>
                  <a:cubicBezTo>
                    <a:pt x="56" y="49"/>
                    <a:pt x="56" y="51"/>
                    <a:pt x="55" y="52"/>
                  </a:cubicBezTo>
                  <a:cubicBezTo>
                    <a:pt x="51" y="56"/>
                    <a:pt x="46" y="59"/>
                    <a:pt x="42" y="62"/>
                  </a:cubicBezTo>
                  <a:cubicBezTo>
                    <a:pt x="33" y="68"/>
                    <a:pt x="24" y="74"/>
                    <a:pt x="16" y="80"/>
                  </a:cubicBezTo>
                  <a:cubicBezTo>
                    <a:pt x="15" y="81"/>
                    <a:pt x="14" y="83"/>
                    <a:pt x="13" y="83"/>
                  </a:cubicBezTo>
                  <a:cubicBezTo>
                    <a:pt x="12" y="83"/>
                    <a:pt x="14" y="80"/>
                    <a:pt x="13" y="80"/>
                  </a:cubicBezTo>
                  <a:cubicBezTo>
                    <a:pt x="9" y="78"/>
                    <a:pt x="4" y="78"/>
                    <a:pt x="0" y="77"/>
                  </a:cubicBezTo>
                  <a:cubicBezTo>
                    <a:pt x="0" y="75"/>
                    <a:pt x="0" y="73"/>
                    <a:pt x="1" y="72"/>
                  </a:cubicBezTo>
                  <a:cubicBezTo>
                    <a:pt x="1" y="70"/>
                    <a:pt x="1" y="67"/>
                    <a:pt x="2" y="6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1" name="Freeform 2608"/>
            <p:cNvSpPr>
              <a:spLocks noChangeAspect="1"/>
            </p:cNvSpPr>
            <p:nvPr/>
          </p:nvSpPr>
          <p:spPr bwMode="auto">
            <a:xfrm>
              <a:off x="20860456" y="8702002"/>
              <a:ext cx="147278" cy="164879"/>
            </a:xfrm>
            <a:custGeom>
              <a:avLst/>
              <a:gdLst>
                <a:gd name="T0" fmla="*/ 0 w 18"/>
                <a:gd name="T1" fmla="*/ 27 h 23"/>
                <a:gd name="T2" fmla="*/ 1 w 18"/>
                <a:gd name="T3" fmla="*/ 18 h 23"/>
                <a:gd name="T4" fmla="*/ 7 w 18"/>
                <a:gd name="T5" fmla="*/ 8 h 23"/>
                <a:gd name="T6" fmla="*/ 11 w 18"/>
                <a:gd name="T7" fmla="*/ 0 h 23"/>
                <a:gd name="T8" fmla="*/ 17 w 18"/>
                <a:gd name="T9" fmla="*/ 1 h 23"/>
                <a:gd name="T10" fmla="*/ 22 w 18"/>
                <a:gd name="T11" fmla="*/ 9 h 23"/>
                <a:gd name="T12" fmla="*/ 18 w 18"/>
                <a:gd name="T13" fmla="*/ 16 h 23"/>
                <a:gd name="T14" fmla="*/ 12 w 18"/>
                <a:gd name="T15" fmla="*/ 16 h 23"/>
                <a:gd name="T16" fmla="*/ 10 w 18"/>
                <a:gd name="T17" fmla="*/ 25 h 23"/>
                <a:gd name="T18" fmla="*/ 7 w 18"/>
                <a:gd name="T19" fmla="*/ 25 h 23"/>
                <a:gd name="T20" fmla="*/ 4 w 18"/>
                <a:gd name="T21" fmla="*/ 26 h 23"/>
                <a:gd name="T22" fmla="*/ 0 w 18"/>
                <a:gd name="T23" fmla="*/ 27 h 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23"/>
                <a:gd name="T38" fmla="*/ 18 w 18"/>
                <a:gd name="T39" fmla="*/ 23 h 2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23">
                  <a:moveTo>
                    <a:pt x="0" y="23"/>
                  </a:moveTo>
                  <a:cubicBezTo>
                    <a:pt x="0" y="21"/>
                    <a:pt x="0" y="18"/>
                    <a:pt x="1" y="15"/>
                  </a:cubicBezTo>
                  <a:cubicBezTo>
                    <a:pt x="2" y="12"/>
                    <a:pt x="4" y="10"/>
                    <a:pt x="6" y="7"/>
                  </a:cubicBezTo>
                  <a:cubicBezTo>
                    <a:pt x="7" y="5"/>
                    <a:pt x="8" y="2"/>
                    <a:pt x="9" y="0"/>
                  </a:cubicBezTo>
                  <a:cubicBezTo>
                    <a:pt x="11" y="0"/>
                    <a:pt x="13" y="0"/>
                    <a:pt x="14" y="1"/>
                  </a:cubicBezTo>
                  <a:cubicBezTo>
                    <a:pt x="16" y="3"/>
                    <a:pt x="18" y="5"/>
                    <a:pt x="18" y="8"/>
                  </a:cubicBezTo>
                  <a:cubicBezTo>
                    <a:pt x="18" y="10"/>
                    <a:pt x="16" y="12"/>
                    <a:pt x="15" y="14"/>
                  </a:cubicBezTo>
                  <a:cubicBezTo>
                    <a:pt x="13" y="15"/>
                    <a:pt x="11" y="13"/>
                    <a:pt x="10" y="14"/>
                  </a:cubicBezTo>
                  <a:cubicBezTo>
                    <a:pt x="8" y="16"/>
                    <a:pt x="9" y="19"/>
                    <a:pt x="8" y="21"/>
                  </a:cubicBezTo>
                  <a:cubicBezTo>
                    <a:pt x="7" y="22"/>
                    <a:pt x="6" y="21"/>
                    <a:pt x="6" y="21"/>
                  </a:cubicBezTo>
                  <a:cubicBezTo>
                    <a:pt x="5" y="21"/>
                    <a:pt x="4" y="21"/>
                    <a:pt x="3" y="22"/>
                  </a:cubicBezTo>
                  <a:cubicBezTo>
                    <a:pt x="2" y="22"/>
                    <a:pt x="1" y="23"/>
                    <a:pt x="0" y="2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2" name="Freeform 2609"/>
            <p:cNvSpPr>
              <a:spLocks noChangeAspect="1"/>
            </p:cNvSpPr>
            <p:nvPr/>
          </p:nvSpPr>
          <p:spPr bwMode="auto">
            <a:xfrm>
              <a:off x="20820288" y="8964593"/>
              <a:ext cx="2149001" cy="1770939"/>
            </a:xfrm>
            <a:custGeom>
              <a:avLst/>
              <a:gdLst>
                <a:gd name="T0" fmla="*/ 249 w 267"/>
                <a:gd name="T1" fmla="*/ 145 h 242"/>
                <a:gd name="T2" fmla="*/ 243 w 267"/>
                <a:gd name="T3" fmla="*/ 132 h 242"/>
                <a:gd name="T4" fmla="*/ 232 w 267"/>
                <a:gd name="T5" fmla="*/ 117 h 242"/>
                <a:gd name="T6" fmla="*/ 233 w 267"/>
                <a:gd name="T7" fmla="*/ 103 h 242"/>
                <a:gd name="T8" fmla="*/ 220 w 267"/>
                <a:gd name="T9" fmla="*/ 91 h 242"/>
                <a:gd name="T10" fmla="*/ 214 w 267"/>
                <a:gd name="T11" fmla="*/ 84 h 242"/>
                <a:gd name="T12" fmla="*/ 195 w 267"/>
                <a:gd name="T13" fmla="*/ 72 h 242"/>
                <a:gd name="T14" fmla="*/ 176 w 267"/>
                <a:gd name="T15" fmla="*/ 59 h 242"/>
                <a:gd name="T16" fmla="*/ 113 w 267"/>
                <a:gd name="T17" fmla="*/ 24 h 242"/>
                <a:gd name="T18" fmla="*/ 89 w 267"/>
                <a:gd name="T19" fmla="*/ 7 h 242"/>
                <a:gd name="T20" fmla="*/ 63 w 267"/>
                <a:gd name="T21" fmla="*/ 6 h 242"/>
                <a:gd name="T22" fmla="*/ 35 w 267"/>
                <a:gd name="T23" fmla="*/ 16 h 242"/>
                <a:gd name="T24" fmla="*/ 43 w 267"/>
                <a:gd name="T25" fmla="*/ 37 h 242"/>
                <a:gd name="T26" fmla="*/ 28 w 267"/>
                <a:gd name="T27" fmla="*/ 47 h 242"/>
                <a:gd name="T28" fmla="*/ 5 w 267"/>
                <a:gd name="T29" fmla="*/ 56 h 242"/>
                <a:gd name="T30" fmla="*/ 1 w 267"/>
                <a:gd name="T31" fmla="*/ 79 h 242"/>
                <a:gd name="T32" fmla="*/ 13 w 267"/>
                <a:gd name="T33" fmla="*/ 79 h 242"/>
                <a:gd name="T34" fmla="*/ 31 w 267"/>
                <a:gd name="T35" fmla="*/ 114 h 242"/>
                <a:gd name="T36" fmla="*/ 44 w 267"/>
                <a:gd name="T37" fmla="*/ 132 h 242"/>
                <a:gd name="T38" fmla="*/ 52 w 267"/>
                <a:gd name="T39" fmla="*/ 149 h 242"/>
                <a:gd name="T40" fmla="*/ 66 w 267"/>
                <a:gd name="T41" fmla="*/ 165 h 242"/>
                <a:gd name="T42" fmla="*/ 71 w 267"/>
                <a:gd name="T43" fmla="*/ 191 h 242"/>
                <a:gd name="T44" fmla="*/ 81 w 267"/>
                <a:gd name="T45" fmla="*/ 217 h 242"/>
                <a:gd name="T46" fmla="*/ 96 w 267"/>
                <a:gd name="T47" fmla="*/ 231 h 242"/>
                <a:gd name="T48" fmla="*/ 107 w 267"/>
                <a:gd name="T49" fmla="*/ 249 h 242"/>
                <a:gd name="T50" fmla="*/ 120 w 267"/>
                <a:gd name="T51" fmla="*/ 276 h 242"/>
                <a:gd name="T52" fmla="*/ 126 w 267"/>
                <a:gd name="T53" fmla="*/ 280 h 242"/>
                <a:gd name="T54" fmla="*/ 136 w 267"/>
                <a:gd name="T55" fmla="*/ 284 h 242"/>
                <a:gd name="T56" fmla="*/ 139 w 267"/>
                <a:gd name="T57" fmla="*/ 271 h 242"/>
                <a:gd name="T58" fmla="*/ 186 w 267"/>
                <a:gd name="T59" fmla="*/ 271 h 242"/>
                <a:gd name="T60" fmla="*/ 203 w 267"/>
                <a:gd name="T61" fmla="*/ 276 h 242"/>
                <a:gd name="T62" fmla="*/ 267 w 267"/>
                <a:gd name="T63" fmla="*/ 242 h 242"/>
                <a:gd name="T64" fmla="*/ 321 w 267"/>
                <a:gd name="T65" fmla="*/ 189 h 242"/>
                <a:gd name="T66" fmla="*/ 309 w 267"/>
                <a:gd name="T67" fmla="*/ 180 h 242"/>
                <a:gd name="T68" fmla="*/ 257 w 267"/>
                <a:gd name="T69" fmla="*/ 156 h 242"/>
                <a:gd name="T70" fmla="*/ 258 w 267"/>
                <a:gd name="T71" fmla="*/ 149 h 242"/>
                <a:gd name="T72" fmla="*/ 257 w 267"/>
                <a:gd name="T73" fmla="*/ 145 h 2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7"/>
                <a:gd name="T112" fmla="*/ 0 h 242"/>
                <a:gd name="T113" fmla="*/ 267 w 267"/>
                <a:gd name="T114" fmla="*/ 242 h 2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7" h="242">
                  <a:moveTo>
                    <a:pt x="210" y="119"/>
                  </a:moveTo>
                  <a:cubicBezTo>
                    <a:pt x="209" y="120"/>
                    <a:pt x="208" y="121"/>
                    <a:pt x="207" y="121"/>
                  </a:cubicBezTo>
                  <a:cubicBezTo>
                    <a:pt x="206" y="120"/>
                    <a:pt x="205" y="118"/>
                    <a:pt x="205" y="117"/>
                  </a:cubicBezTo>
                  <a:cubicBezTo>
                    <a:pt x="204" y="115"/>
                    <a:pt x="204" y="112"/>
                    <a:pt x="202" y="110"/>
                  </a:cubicBezTo>
                  <a:cubicBezTo>
                    <a:pt x="201" y="108"/>
                    <a:pt x="199" y="106"/>
                    <a:pt x="197" y="104"/>
                  </a:cubicBezTo>
                  <a:cubicBezTo>
                    <a:pt x="196" y="102"/>
                    <a:pt x="193" y="101"/>
                    <a:pt x="193" y="98"/>
                  </a:cubicBezTo>
                  <a:cubicBezTo>
                    <a:pt x="192" y="96"/>
                    <a:pt x="194" y="94"/>
                    <a:pt x="194" y="92"/>
                  </a:cubicBezTo>
                  <a:cubicBezTo>
                    <a:pt x="195" y="90"/>
                    <a:pt x="195" y="87"/>
                    <a:pt x="194" y="86"/>
                  </a:cubicBezTo>
                  <a:cubicBezTo>
                    <a:pt x="192" y="83"/>
                    <a:pt x="188" y="82"/>
                    <a:pt x="186" y="80"/>
                  </a:cubicBezTo>
                  <a:cubicBezTo>
                    <a:pt x="184" y="79"/>
                    <a:pt x="184" y="77"/>
                    <a:pt x="183" y="76"/>
                  </a:cubicBezTo>
                  <a:cubicBezTo>
                    <a:pt x="182" y="74"/>
                    <a:pt x="179" y="75"/>
                    <a:pt x="178" y="74"/>
                  </a:cubicBezTo>
                  <a:cubicBezTo>
                    <a:pt x="177" y="73"/>
                    <a:pt x="178" y="71"/>
                    <a:pt x="178" y="70"/>
                  </a:cubicBezTo>
                  <a:cubicBezTo>
                    <a:pt x="176" y="67"/>
                    <a:pt x="175" y="63"/>
                    <a:pt x="173" y="60"/>
                  </a:cubicBezTo>
                  <a:cubicBezTo>
                    <a:pt x="169" y="60"/>
                    <a:pt x="165" y="60"/>
                    <a:pt x="162" y="60"/>
                  </a:cubicBezTo>
                  <a:cubicBezTo>
                    <a:pt x="160" y="58"/>
                    <a:pt x="160" y="54"/>
                    <a:pt x="158" y="52"/>
                  </a:cubicBezTo>
                  <a:cubicBezTo>
                    <a:pt x="154" y="51"/>
                    <a:pt x="150" y="50"/>
                    <a:pt x="146" y="49"/>
                  </a:cubicBezTo>
                  <a:cubicBezTo>
                    <a:pt x="139" y="48"/>
                    <a:pt x="131" y="48"/>
                    <a:pt x="124" y="48"/>
                  </a:cubicBezTo>
                  <a:cubicBezTo>
                    <a:pt x="114" y="38"/>
                    <a:pt x="104" y="29"/>
                    <a:pt x="94" y="20"/>
                  </a:cubicBezTo>
                  <a:cubicBezTo>
                    <a:pt x="91" y="18"/>
                    <a:pt x="87" y="16"/>
                    <a:pt x="84" y="14"/>
                  </a:cubicBezTo>
                  <a:cubicBezTo>
                    <a:pt x="80" y="11"/>
                    <a:pt x="77" y="9"/>
                    <a:pt x="74" y="6"/>
                  </a:cubicBezTo>
                  <a:cubicBezTo>
                    <a:pt x="68" y="4"/>
                    <a:pt x="63" y="2"/>
                    <a:pt x="58" y="0"/>
                  </a:cubicBezTo>
                  <a:cubicBezTo>
                    <a:pt x="56" y="1"/>
                    <a:pt x="54" y="4"/>
                    <a:pt x="52" y="5"/>
                  </a:cubicBezTo>
                  <a:cubicBezTo>
                    <a:pt x="45" y="8"/>
                    <a:pt x="38" y="9"/>
                    <a:pt x="29" y="11"/>
                  </a:cubicBezTo>
                  <a:cubicBezTo>
                    <a:pt x="29" y="11"/>
                    <a:pt x="28" y="12"/>
                    <a:pt x="29" y="13"/>
                  </a:cubicBezTo>
                  <a:cubicBezTo>
                    <a:pt x="32" y="19"/>
                    <a:pt x="38" y="23"/>
                    <a:pt x="40" y="29"/>
                  </a:cubicBezTo>
                  <a:cubicBezTo>
                    <a:pt x="41" y="30"/>
                    <a:pt x="37" y="29"/>
                    <a:pt x="36" y="31"/>
                  </a:cubicBezTo>
                  <a:cubicBezTo>
                    <a:pt x="35" y="32"/>
                    <a:pt x="36" y="35"/>
                    <a:pt x="34" y="36"/>
                  </a:cubicBezTo>
                  <a:cubicBezTo>
                    <a:pt x="31" y="37"/>
                    <a:pt x="26" y="37"/>
                    <a:pt x="23" y="39"/>
                  </a:cubicBezTo>
                  <a:cubicBezTo>
                    <a:pt x="21" y="41"/>
                    <a:pt x="20" y="45"/>
                    <a:pt x="18" y="49"/>
                  </a:cubicBezTo>
                  <a:cubicBezTo>
                    <a:pt x="13" y="49"/>
                    <a:pt x="9" y="47"/>
                    <a:pt x="4" y="47"/>
                  </a:cubicBezTo>
                  <a:cubicBezTo>
                    <a:pt x="3" y="50"/>
                    <a:pt x="3" y="55"/>
                    <a:pt x="2" y="58"/>
                  </a:cubicBezTo>
                  <a:cubicBezTo>
                    <a:pt x="1" y="61"/>
                    <a:pt x="0" y="64"/>
                    <a:pt x="1" y="66"/>
                  </a:cubicBezTo>
                  <a:cubicBezTo>
                    <a:pt x="1" y="67"/>
                    <a:pt x="4" y="66"/>
                    <a:pt x="5" y="66"/>
                  </a:cubicBezTo>
                  <a:cubicBezTo>
                    <a:pt x="7" y="66"/>
                    <a:pt x="10" y="65"/>
                    <a:pt x="11" y="66"/>
                  </a:cubicBezTo>
                  <a:cubicBezTo>
                    <a:pt x="15" y="72"/>
                    <a:pt x="16" y="80"/>
                    <a:pt x="19" y="86"/>
                  </a:cubicBezTo>
                  <a:cubicBezTo>
                    <a:pt x="21" y="89"/>
                    <a:pt x="24" y="92"/>
                    <a:pt x="26" y="95"/>
                  </a:cubicBezTo>
                  <a:cubicBezTo>
                    <a:pt x="28" y="98"/>
                    <a:pt x="30" y="100"/>
                    <a:pt x="32" y="103"/>
                  </a:cubicBezTo>
                  <a:cubicBezTo>
                    <a:pt x="34" y="105"/>
                    <a:pt x="37" y="107"/>
                    <a:pt x="37" y="110"/>
                  </a:cubicBezTo>
                  <a:cubicBezTo>
                    <a:pt x="38" y="112"/>
                    <a:pt x="35" y="115"/>
                    <a:pt x="36" y="117"/>
                  </a:cubicBezTo>
                  <a:cubicBezTo>
                    <a:pt x="37" y="120"/>
                    <a:pt x="41" y="123"/>
                    <a:pt x="43" y="124"/>
                  </a:cubicBezTo>
                  <a:cubicBezTo>
                    <a:pt x="46" y="126"/>
                    <a:pt x="48" y="129"/>
                    <a:pt x="51" y="132"/>
                  </a:cubicBezTo>
                  <a:cubicBezTo>
                    <a:pt x="52" y="134"/>
                    <a:pt x="54" y="136"/>
                    <a:pt x="55" y="138"/>
                  </a:cubicBezTo>
                  <a:cubicBezTo>
                    <a:pt x="56" y="142"/>
                    <a:pt x="58" y="146"/>
                    <a:pt x="59" y="151"/>
                  </a:cubicBezTo>
                  <a:cubicBezTo>
                    <a:pt x="59" y="153"/>
                    <a:pt x="59" y="156"/>
                    <a:pt x="59" y="159"/>
                  </a:cubicBezTo>
                  <a:cubicBezTo>
                    <a:pt x="59" y="161"/>
                    <a:pt x="58" y="164"/>
                    <a:pt x="59" y="167"/>
                  </a:cubicBezTo>
                  <a:cubicBezTo>
                    <a:pt x="61" y="172"/>
                    <a:pt x="64" y="177"/>
                    <a:pt x="67" y="181"/>
                  </a:cubicBezTo>
                  <a:cubicBezTo>
                    <a:pt x="69" y="183"/>
                    <a:pt x="72" y="183"/>
                    <a:pt x="74" y="185"/>
                  </a:cubicBezTo>
                  <a:cubicBezTo>
                    <a:pt x="76" y="187"/>
                    <a:pt x="78" y="190"/>
                    <a:pt x="80" y="193"/>
                  </a:cubicBezTo>
                  <a:cubicBezTo>
                    <a:pt x="82" y="195"/>
                    <a:pt x="84" y="198"/>
                    <a:pt x="86" y="200"/>
                  </a:cubicBezTo>
                  <a:cubicBezTo>
                    <a:pt x="87" y="203"/>
                    <a:pt x="88" y="206"/>
                    <a:pt x="89" y="208"/>
                  </a:cubicBezTo>
                  <a:cubicBezTo>
                    <a:pt x="93" y="214"/>
                    <a:pt x="96" y="219"/>
                    <a:pt x="100" y="224"/>
                  </a:cubicBezTo>
                  <a:cubicBezTo>
                    <a:pt x="101" y="226"/>
                    <a:pt x="99" y="228"/>
                    <a:pt x="100" y="230"/>
                  </a:cubicBezTo>
                  <a:cubicBezTo>
                    <a:pt x="101" y="231"/>
                    <a:pt x="102" y="227"/>
                    <a:pt x="103" y="228"/>
                  </a:cubicBezTo>
                  <a:cubicBezTo>
                    <a:pt x="105" y="229"/>
                    <a:pt x="103" y="232"/>
                    <a:pt x="105" y="234"/>
                  </a:cubicBezTo>
                  <a:cubicBezTo>
                    <a:pt x="106" y="237"/>
                    <a:pt x="108" y="240"/>
                    <a:pt x="109" y="242"/>
                  </a:cubicBezTo>
                  <a:cubicBezTo>
                    <a:pt x="111" y="240"/>
                    <a:pt x="112" y="239"/>
                    <a:pt x="113" y="237"/>
                  </a:cubicBezTo>
                  <a:cubicBezTo>
                    <a:pt x="114" y="234"/>
                    <a:pt x="113" y="231"/>
                    <a:pt x="113" y="229"/>
                  </a:cubicBezTo>
                  <a:cubicBezTo>
                    <a:pt x="114" y="227"/>
                    <a:pt x="115" y="226"/>
                    <a:pt x="116" y="226"/>
                  </a:cubicBezTo>
                  <a:cubicBezTo>
                    <a:pt x="118" y="225"/>
                    <a:pt x="119" y="228"/>
                    <a:pt x="120" y="228"/>
                  </a:cubicBezTo>
                  <a:cubicBezTo>
                    <a:pt x="132" y="228"/>
                    <a:pt x="144" y="226"/>
                    <a:pt x="155" y="226"/>
                  </a:cubicBezTo>
                  <a:lnTo>
                    <a:pt x="162" y="231"/>
                  </a:lnTo>
                  <a:cubicBezTo>
                    <a:pt x="164" y="233"/>
                    <a:pt x="167" y="232"/>
                    <a:pt x="169" y="230"/>
                  </a:cubicBezTo>
                  <a:cubicBezTo>
                    <a:pt x="174" y="226"/>
                    <a:pt x="176" y="220"/>
                    <a:pt x="180" y="215"/>
                  </a:cubicBezTo>
                  <a:cubicBezTo>
                    <a:pt x="194" y="211"/>
                    <a:pt x="208" y="206"/>
                    <a:pt x="222" y="202"/>
                  </a:cubicBezTo>
                  <a:lnTo>
                    <a:pt x="261" y="188"/>
                  </a:lnTo>
                  <a:lnTo>
                    <a:pt x="267" y="158"/>
                  </a:lnTo>
                  <a:lnTo>
                    <a:pt x="261" y="146"/>
                  </a:lnTo>
                  <a:lnTo>
                    <a:pt x="257" y="150"/>
                  </a:lnTo>
                  <a:lnTo>
                    <a:pt x="218" y="142"/>
                  </a:lnTo>
                  <a:lnTo>
                    <a:pt x="214" y="130"/>
                  </a:lnTo>
                  <a:lnTo>
                    <a:pt x="217" y="126"/>
                  </a:lnTo>
                  <a:cubicBezTo>
                    <a:pt x="217" y="125"/>
                    <a:pt x="216" y="124"/>
                    <a:pt x="215" y="124"/>
                  </a:cubicBezTo>
                  <a:cubicBezTo>
                    <a:pt x="214" y="124"/>
                    <a:pt x="212" y="127"/>
                    <a:pt x="212" y="126"/>
                  </a:cubicBezTo>
                  <a:cubicBezTo>
                    <a:pt x="211" y="124"/>
                    <a:pt x="214" y="123"/>
                    <a:pt x="214" y="121"/>
                  </a:cubicBezTo>
                  <a:cubicBezTo>
                    <a:pt x="213" y="120"/>
                    <a:pt x="211" y="120"/>
                    <a:pt x="210" y="11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3" name="Freeform 2610"/>
            <p:cNvSpPr>
              <a:spLocks noChangeAspect="1"/>
            </p:cNvSpPr>
            <p:nvPr/>
          </p:nvSpPr>
          <p:spPr bwMode="auto">
            <a:xfrm>
              <a:off x="20853759" y="8830249"/>
              <a:ext cx="435155" cy="494643"/>
            </a:xfrm>
            <a:custGeom>
              <a:avLst/>
              <a:gdLst>
                <a:gd name="T0" fmla="*/ 0 w 54"/>
                <a:gd name="T1" fmla="*/ 79 h 67"/>
                <a:gd name="T2" fmla="*/ 0 w 54"/>
                <a:gd name="T3" fmla="*/ 76 h 67"/>
                <a:gd name="T4" fmla="*/ 0 w 54"/>
                <a:gd name="T5" fmla="*/ 74 h 67"/>
                <a:gd name="T6" fmla="*/ 0 w 54"/>
                <a:gd name="T7" fmla="*/ 64 h 67"/>
                <a:gd name="T8" fmla="*/ 2 w 54"/>
                <a:gd name="T9" fmla="*/ 50 h 67"/>
                <a:gd name="T10" fmla="*/ 4 w 54"/>
                <a:gd name="T11" fmla="*/ 42 h 67"/>
                <a:gd name="T12" fmla="*/ 5 w 54"/>
                <a:gd name="T13" fmla="*/ 28 h 67"/>
                <a:gd name="T14" fmla="*/ 6 w 54"/>
                <a:gd name="T15" fmla="*/ 18 h 67"/>
                <a:gd name="T16" fmla="*/ 22 w 54"/>
                <a:gd name="T17" fmla="*/ 22 h 67"/>
                <a:gd name="T18" fmla="*/ 22 w 54"/>
                <a:gd name="T19" fmla="*/ 25 h 67"/>
                <a:gd name="T20" fmla="*/ 25 w 54"/>
                <a:gd name="T21" fmla="*/ 22 h 67"/>
                <a:gd name="T22" fmla="*/ 57 w 54"/>
                <a:gd name="T23" fmla="*/ 0 h 67"/>
                <a:gd name="T24" fmla="*/ 58 w 54"/>
                <a:gd name="T25" fmla="*/ 5 h 67"/>
                <a:gd name="T26" fmla="*/ 60 w 54"/>
                <a:gd name="T27" fmla="*/ 13 h 67"/>
                <a:gd name="T28" fmla="*/ 58 w 54"/>
                <a:gd name="T29" fmla="*/ 17 h 67"/>
                <a:gd name="T30" fmla="*/ 65 w 54"/>
                <a:gd name="T31" fmla="*/ 22 h 67"/>
                <a:gd name="T32" fmla="*/ 58 w 54"/>
                <a:gd name="T33" fmla="*/ 28 h 67"/>
                <a:gd name="T34" fmla="*/ 30 w 54"/>
                <a:gd name="T35" fmla="*/ 35 h 67"/>
                <a:gd name="T36" fmla="*/ 30 w 54"/>
                <a:gd name="T37" fmla="*/ 37 h 67"/>
                <a:gd name="T38" fmla="*/ 43 w 54"/>
                <a:gd name="T39" fmla="*/ 57 h 67"/>
                <a:gd name="T40" fmla="*/ 39 w 54"/>
                <a:gd name="T41" fmla="*/ 59 h 67"/>
                <a:gd name="T42" fmla="*/ 36 w 54"/>
                <a:gd name="T43" fmla="*/ 65 h 67"/>
                <a:gd name="T44" fmla="*/ 23 w 54"/>
                <a:gd name="T45" fmla="*/ 69 h 67"/>
                <a:gd name="T46" fmla="*/ 17 w 54"/>
                <a:gd name="T47" fmla="*/ 81 h 67"/>
                <a:gd name="T48" fmla="*/ 0 w 54"/>
                <a:gd name="T49" fmla="*/ 79 h 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4"/>
                <a:gd name="T76" fmla="*/ 0 h 67"/>
                <a:gd name="T77" fmla="*/ 54 w 54"/>
                <a:gd name="T78" fmla="*/ 67 h 6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4" h="67">
                  <a:moveTo>
                    <a:pt x="0" y="65"/>
                  </a:moveTo>
                  <a:cubicBezTo>
                    <a:pt x="0" y="64"/>
                    <a:pt x="0" y="63"/>
                    <a:pt x="0" y="63"/>
                  </a:cubicBezTo>
                  <a:cubicBezTo>
                    <a:pt x="0" y="62"/>
                    <a:pt x="0" y="62"/>
                    <a:pt x="0" y="61"/>
                  </a:cubicBezTo>
                  <a:cubicBezTo>
                    <a:pt x="0" y="59"/>
                    <a:pt x="0" y="56"/>
                    <a:pt x="0" y="53"/>
                  </a:cubicBezTo>
                  <a:cubicBezTo>
                    <a:pt x="1" y="49"/>
                    <a:pt x="1" y="45"/>
                    <a:pt x="2" y="41"/>
                  </a:cubicBezTo>
                  <a:cubicBezTo>
                    <a:pt x="2" y="39"/>
                    <a:pt x="3" y="37"/>
                    <a:pt x="3" y="35"/>
                  </a:cubicBezTo>
                  <a:cubicBezTo>
                    <a:pt x="3" y="31"/>
                    <a:pt x="3" y="27"/>
                    <a:pt x="4" y="23"/>
                  </a:cubicBezTo>
                  <a:cubicBezTo>
                    <a:pt x="4" y="21"/>
                    <a:pt x="4" y="18"/>
                    <a:pt x="5" y="15"/>
                  </a:cubicBezTo>
                  <a:cubicBezTo>
                    <a:pt x="9" y="16"/>
                    <a:pt x="14" y="16"/>
                    <a:pt x="18" y="18"/>
                  </a:cubicBezTo>
                  <a:cubicBezTo>
                    <a:pt x="19" y="18"/>
                    <a:pt x="17" y="21"/>
                    <a:pt x="18" y="21"/>
                  </a:cubicBezTo>
                  <a:cubicBezTo>
                    <a:pt x="19" y="21"/>
                    <a:pt x="20" y="19"/>
                    <a:pt x="21" y="18"/>
                  </a:cubicBezTo>
                  <a:cubicBezTo>
                    <a:pt x="29" y="12"/>
                    <a:pt x="38" y="6"/>
                    <a:pt x="47" y="0"/>
                  </a:cubicBezTo>
                  <a:cubicBezTo>
                    <a:pt x="47" y="2"/>
                    <a:pt x="47" y="3"/>
                    <a:pt x="48" y="4"/>
                  </a:cubicBezTo>
                  <a:cubicBezTo>
                    <a:pt x="48" y="7"/>
                    <a:pt x="50" y="9"/>
                    <a:pt x="50" y="11"/>
                  </a:cubicBezTo>
                  <a:cubicBezTo>
                    <a:pt x="50" y="13"/>
                    <a:pt x="48" y="13"/>
                    <a:pt x="48" y="14"/>
                  </a:cubicBezTo>
                  <a:cubicBezTo>
                    <a:pt x="50" y="16"/>
                    <a:pt x="52" y="17"/>
                    <a:pt x="54" y="18"/>
                  </a:cubicBezTo>
                  <a:cubicBezTo>
                    <a:pt x="52" y="19"/>
                    <a:pt x="50" y="22"/>
                    <a:pt x="48" y="23"/>
                  </a:cubicBezTo>
                  <a:cubicBezTo>
                    <a:pt x="41" y="26"/>
                    <a:pt x="34" y="27"/>
                    <a:pt x="25" y="29"/>
                  </a:cubicBezTo>
                  <a:cubicBezTo>
                    <a:pt x="25" y="29"/>
                    <a:pt x="24" y="30"/>
                    <a:pt x="25" y="31"/>
                  </a:cubicBezTo>
                  <a:cubicBezTo>
                    <a:pt x="28" y="37"/>
                    <a:pt x="34" y="41"/>
                    <a:pt x="36" y="47"/>
                  </a:cubicBezTo>
                  <a:cubicBezTo>
                    <a:pt x="37" y="48"/>
                    <a:pt x="33" y="47"/>
                    <a:pt x="32" y="49"/>
                  </a:cubicBezTo>
                  <a:cubicBezTo>
                    <a:pt x="31" y="50"/>
                    <a:pt x="32" y="53"/>
                    <a:pt x="30" y="54"/>
                  </a:cubicBezTo>
                  <a:cubicBezTo>
                    <a:pt x="27" y="55"/>
                    <a:pt x="22" y="55"/>
                    <a:pt x="19" y="57"/>
                  </a:cubicBezTo>
                  <a:cubicBezTo>
                    <a:pt x="17" y="59"/>
                    <a:pt x="16" y="63"/>
                    <a:pt x="14" y="67"/>
                  </a:cubicBezTo>
                  <a:cubicBezTo>
                    <a:pt x="9" y="67"/>
                    <a:pt x="5" y="65"/>
                    <a:pt x="0" y="6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4" name="Freeform 2611"/>
            <p:cNvSpPr>
              <a:spLocks noChangeAspect="1"/>
            </p:cNvSpPr>
            <p:nvPr/>
          </p:nvSpPr>
          <p:spPr bwMode="auto">
            <a:xfrm>
              <a:off x="20572590" y="9086729"/>
              <a:ext cx="281178" cy="390822"/>
            </a:xfrm>
            <a:custGeom>
              <a:avLst/>
              <a:gdLst>
                <a:gd name="T0" fmla="*/ 42 w 35"/>
                <a:gd name="T1" fmla="*/ 31 h 53"/>
                <a:gd name="T2" fmla="*/ 37 w 35"/>
                <a:gd name="T3" fmla="*/ 37 h 53"/>
                <a:gd name="T4" fmla="*/ 37 w 35"/>
                <a:gd name="T5" fmla="*/ 47 h 53"/>
                <a:gd name="T6" fmla="*/ 34 w 35"/>
                <a:gd name="T7" fmla="*/ 52 h 53"/>
                <a:gd name="T8" fmla="*/ 35 w 35"/>
                <a:gd name="T9" fmla="*/ 62 h 53"/>
                <a:gd name="T10" fmla="*/ 34 w 35"/>
                <a:gd name="T11" fmla="*/ 64 h 53"/>
                <a:gd name="T12" fmla="*/ 23 w 35"/>
                <a:gd name="T13" fmla="*/ 57 h 53"/>
                <a:gd name="T14" fmla="*/ 20 w 35"/>
                <a:gd name="T15" fmla="*/ 50 h 53"/>
                <a:gd name="T16" fmla="*/ 8 w 35"/>
                <a:gd name="T17" fmla="*/ 35 h 53"/>
                <a:gd name="T18" fmla="*/ 8 w 35"/>
                <a:gd name="T19" fmla="*/ 30 h 53"/>
                <a:gd name="T20" fmla="*/ 5 w 35"/>
                <a:gd name="T21" fmla="*/ 22 h 53"/>
                <a:gd name="T22" fmla="*/ 1 w 35"/>
                <a:gd name="T23" fmla="*/ 12 h 53"/>
                <a:gd name="T24" fmla="*/ 2 w 35"/>
                <a:gd name="T25" fmla="*/ 2 h 53"/>
                <a:gd name="T26" fmla="*/ 11 w 35"/>
                <a:gd name="T27" fmla="*/ 0 h 53"/>
                <a:gd name="T28" fmla="*/ 20 w 35"/>
                <a:gd name="T29" fmla="*/ 2 h 53"/>
                <a:gd name="T30" fmla="*/ 29 w 35"/>
                <a:gd name="T31" fmla="*/ 1 h 53"/>
                <a:gd name="T32" fmla="*/ 42 w 35"/>
                <a:gd name="T33" fmla="*/ 31 h 5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5"/>
                <a:gd name="T52" fmla="*/ 0 h 53"/>
                <a:gd name="T53" fmla="*/ 35 w 35"/>
                <a:gd name="T54" fmla="*/ 53 h 5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5" h="53">
                  <a:moveTo>
                    <a:pt x="35" y="26"/>
                  </a:moveTo>
                  <a:cubicBezTo>
                    <a:pt x="33" y="27"/>
                    <a:pt x="31" y="29"/>
                    <a:pt x="31" y="31"/>
                  </a:cubicBezTo>
                  <a:cubicBezTo>
                    <a:pt x="30" y="34"/>
                    <a:pt x="32" y="36"/>
                    <a:pt x="31" y="39"/>
                  </a:cubicBezTo>
                  <a:cubicBezTo>
                    <a:pt x="31" y="40"/>
                    <a:pt x="28" y="41"/>
                    <a:pt x="28" y="43"/>
                  </a:cubicBezTo>
                  <a:cubicBezTo>
                    <a:pt x="28" y="46"/>
                    <a:pt x="29" y="48"/>
                    <a:pt x="29" y="51"/>
                  </a:cubicBezTo>
                  <a:cubicBezTo>
                    <a:pt x="29" y="52"/>
                    <a:pt x="29" y="53"/>
                    <a:pt x="28" y="53"/>
                  </a:cubicBezTo>
                  <a:cubicBezTo>
                    <a:pt x="25" y="52"/>
                    <a:pt x="21" y="50"/>
                    <a:pt x="19" y="47"/>
                  </a:cubicBezTo>
                  <a:cubicBezTo>
                    <a:pt x="17" y="46"/>
                    <a:pt x="18" y="43"/>
                    <a:pt x="17" y="41"/>
                  </a:cubicBezTo>
                  <a:cubicBezTo>
                    <a:pt x="14" y="37"/>
                    <a:pt x="10" y="33"/>
                    <a:pt x="7" y="29"/>
                  </a:cubicBezTo>
                  <a:cubicBezTo>
                    <a:pt x="6" y="28"/>
                    <a:pt x="7" y="26"/>
                    <a:pt x="7" y="25"/>
                  </a:cubicBezTo>
                  <a:cubicBezTo>
                    <a:pt x="6" y="23"/>
                    <a:pt x="5" y="20"/>
                    <a:pt x="4" y="18"/>
                  </a:cubicBezTo>
                  <a:cubicBezTo>
                    <a:pt x="3" y="15"/>
                    <a:pt x="1" y="13"/>
                    <a:pt x="1" y="10"/>
                  </a:cubicBezTo>
                  <a:cubicBezTo>
                    <a:pt x="1" y="7"/>
                    <a:pt x="0" y="4"/>
                    <a:pt x="2" y="2"/>
                  </a:cubicBezTo>
                  <a:cubicBezTo>
                    <a:pt x="4" y="0"/>
                    <a:pt x="7" y="0"/>
                    <a:pt x="9" y="0"/>
                  </a:cubicBezTo>
                  <a:cubicBezTo>
                    <a:pt x="12" y="0"/>
                    <a:pt x="15" y="2"/>
                    <a:pt x="17" y="2"/>
                  </a:cubicBezTo>
                  <a:cubicBezTo>
                    <a:pt x="20" y="2"/>
                    <a:pt x="22" y="1"/>
                    <a:pt x="24" y="1"/>
                  </a:cubicBezTo>
                  <a:lnTo>
                    <a:pt x="35" y="26"/>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5" name="Freeform 2612"/>
            <p:cNvSpPr>
              <a:spLocks noChangeAspect="1"/>
            </p:cNvSpPr>
            <p:nvPr/>
          </p:nvSpPr>
          <p:spPr bwMode="auto">
            <a:xfrm>
              <a:off x="22607771" y="9801205"/>
              <a:ext cx="789965" cy="897683"/>
            </a:xfrm>
            <a:custGeom>
              <a:avLst/>
              <a:gdLst>
                <a:gd name="T0" fmla="*/ 20 w 98"/>
                <a:gd name="T1" fmla="*/ 147 h 123"/>
                <a:gd name="T2" fmla="*/ 31 w 98"/>
                <a:gd name="T3" fmla="*/ 142 h 123"/>
                <a:gd name="T4" fmla="*/ 40 w 98"/>
                <a:gd name="T5" fmla="*/ 140 h 123"/>
                <a:gd name="T6" fmla="*/ 47 w 98"/>
                <a:gd name="T7" fmla="*/ 142 h 123"/>
                <a:gd name="T8" fmla="*/ 54 w 98"/>
                <a:gd name="T9" fmla="*/ 135 h 123"/>
                <a:gd name="T10" fmla="*/ 51 w 98"/>
                <a:gd name="T11" fmla="*/ 130 h 123"/>
                <a:gd name="T12" fmla="*/ 65 w 98"/>
                <a:gd name="T13" fmla="*/ 124 h 123"/>
                <a:gd name="T14" fmla="*/ 71 w 98"/>
                <a:gd name="T15" fmla="*/ 123 h 123"/>
                <a:gd name="T16" fmla="*/ 75 w 98"/>
                <a:gd name="T17" fmla="*/ 112 h 123"/>
                <a:gd name="T18" fmla="*/ 88 w 98"/>
                <a:gd name="T19" fmla="*/ 106 h 123"/>
                <a:gd name="T20" fmla="*/ 88 w 98"/>
                <a:gd name="T21" fmla="*/ 103 h 123"/>
                <a:gd name="T22" fmla="*/ 84 w 98"/>
                <a:gd name="T23" fmla="*/ 94 h 123"/>
                <a:gd name="T24" fmla="*/ 93 w 98"/>
                <a:gd name="T25" fmla="*/ 82 h 123"/>
                <a:gd name="T26" fmla="*/ 94 w 98"/>
                <a:gd name="T27" fmla="*/ 76 h 123"/>
                <a:gd name="T28" fmla="*/ 95 w 98"/>
                <a:gd name="T29" fmla="*/ 81 h 123"/>
                <a:gd name="T30" fmla="*/ 99 w 98"/>
                <a:gd name="T31" fmla="*/ 81 h 123"/>
                <a:gd name="T32" fmla="*/ 102 w 98"/>
                <a:gd name="T33" fmla="*/ 71 h 123"/>
                <a:gd name="T34" fmla="*/ 117 w 98"/>
                <a:gd name="T35" fmla="*/ 47 h 123"/>
                <a:gd name="T36" fmla="*/ 116 w 98"/>
                <a:gd name="T37" fmla="*/ 41 h 123"/>
                <a:gd name="T38" fmla="*/ 105 w 98"/>
                <a:gd name="T39" fmla="*/ 35 h 123"/>
                <a:gd name="T40" fmla="*/ 98 w 98"/>
                <a:gd name="T41" fmla="*/ 20 h 123"/>
                <a:gd name="T42" fmla="*/ 90 w 98"/>
                <a:gd name="T43" fmla="*/ 23 h 123"/>
                <a:gd name="T44" fmla="*/ 75 w 98"/>
                <a:gd name="T45" fmla="*/ 18 h 123"/>
                <a:gd name="T46" fmla="*/ 64 w 98"/>
                <a:gd name="T47" fmla="*/ 2 h 123"/>
                <a:gd name="T48" fmla="*/ 59 w 98"/>
                <a:gd name="T49" fmla="*/ 4 h 123"/>
                <a:gd name="T50" fmla="*/ 57 w 98"/>
                <a:gd name="T51" fmla="*/ 1 h 123"/>
                <a:gd name="T52" fmla="*/ 52 w 98"/>
                <a:gd name="T53" fmla="*/ 7 h 123"/>
                <a:gd name="T54" fmla="*/ 54 w 98"/>
                <a:gd name="T55" fmla="*/ 14 h 123"/>
                <a:gd name="T56" fmla="*/ 48 w 98"/>
                <a:gd name="T57" fmla="*/ 18 h 123"/>
                <a:gd name="T58" fmla="*/ 48 w 98"/>
                <a:gd name="T59" fmla="*/ 24 h 123"/>
                <a:gd name="T60" fmla="*/ 45 w 98"/>
                <a:gd name="T61" fmla="*/ 29 h 123"/>
                <a:gd name="T62" fmla="*/ 47 w 98"/>
                <a:gd name="T63" fmla="*/ 38 h 123"/>
                <a:gd name="T64" fmla="*/ 54 w 98"/>
                <a:gd name="T65" fmla="*/ 53 h 123"/>
                <a:gd name="T66" fmla="*/ 47 w 98"/>
                <a:gd name="T67" fmla="*/ 88 h 123"/>
                <a:gd name="T68" fmla="*/ 0 w 98"/>
                <a:gd name="T69" fmla="*/ 105 h 123"/>
                <a:gd name="T70" fmla="*/ 20 w 98"/>
                <a:gd name="T71" fmla="*/ 147 h 12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8"/>
                <a:gd name="T109" fmla="*/ 0 h 123"/>
                <a:gd name="T110" fmla="*/ 98 w 98"/>
                <a:gd name="T111" fmla="*/ 123 h 12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8" h="123">
                  <a:moveTo>
                    <a:pt x="17" y="123"/>
                  </a:moveTo>
                  <a:cubicBezTo>
                    <a:pt x="20" y="122"/>
                    <a:pt x="23" y="120"/>
                    <a:pt x="26" y="119"/>
                  </a:cubicBezTo>
                  <a:cubicBezTo>
                    <a:pt x="28" y="118"/>
                    <a:pt x="31" y="117"/>
                    <a:pt x="33" y="117"/>
                  </a:cubicBezTo>
                  <a:cubicBezTo>
                    <a:pt x="35" y="117"/>
                    <a:pt x="37" y="119"/>
                    <a:pt x="39" y="119"/>
                  </a:cubicBezTo>
                  <a:cubicBezTo>
                    <a:pt x="42" y="118"/>
                    <a:pt x="44" y="115"/>
                    <a:pt x="45" y="113"/>
                  </a:cubicBezTo>
                  <a:cubicBezTo>
                    <a:pt x="45" y="111"/>
                    <a:pt x="41" y="110"/>
                    <a:pt x="42" y="109"/>
                  </a:cubicBezTo>
                  <a:cubicBezTo>
                    <a:pt x="45" y="106"/>
                    <a:pt x="50" y="105"/>
                    <a:pt x="54" y="104"/>
                  </a:cubicBezTo>
                  <a:cubicBezTo>
                    <a:pt x="56" y="103"/>
                    <a:pt x="58" y="104"/>
                    <a:pt x="59" y="103"/>
                  </a:cubicBezTo>
                  <a:cubicBezTo>
                    <a:pt x="61" y="101"/>
                    <a:pt x="60" y="96"/>
                    <a:pt x="62" y="94"/>
                  </a:cubicBezTo>
                  <a:cubicBezTo>
                    <a:pt x="65" y="91"/>
                    <a:pt x="69" y="92"/>
                    <a:pt x="73" y="89"/>
                  </a:cubicBezTo>
                  <a:cubicBezTo>
                    <a:pt x="73" y="89"/>
                    <a:pt x="73" y="87"/>
                    <a:pt x="73" y="86"/>
                  </a:cubicBezTo>
                  <a:cubicBezTo>
                    <a:pt x="72" y="84"/>
                    <a:pt x="70" y="81"/>
                    <a:pt x="70" y="79"/>
                  </a:cubicBezTo>
                  <a:cubicBezTo>
                    <a:pt x="71" y="75"/>
                    <a:pt x="75" y="72"/>
                    <a:pt x="77" y="69"/>
                  </a:cubicBezTo>
                  <a:cubicBezTo>
                    <a:pt x="77" y="67"/>
                    <a:pt x="77" y="65"/>
                    <a:pt x="78" y="64"/>
                  </a:cubicBezTo>
                  <a:cubicBezTo>
                    <a:pt x="79" y="64"/>
                    <a:pt x="78" y="67"/>
                    <a:pt x="79" y="68"/>
                  </a:cubicBezTo>
                  <a:cubicBezTo>
                    <a:pt x="79" y="69"/>
                    <a:pt x="81" y="69"/>
                    <a:pt x="82" y="68"/>
                  </a:cubicBezTo>
                  <a:cubicBezTo>
                    <a:pt x="84" y="65"/>
                    <a:pt x="84" y="62"/>
                    <a:pt x="85" y="59"/>
                  </a:cubicBezTo>
                  <a:cubicBezTo>
                    <a:pt x="89" y="52"/>
                    <a:pt x="94" y="46"/>
                    <a:pt x="97" y="39"/>
                  </a:cubicBezTo>
                  <a:cubicBezTo>
                    <a:pt x="98" y="37"/>
                    <a:pt x="97" y="35"/>
                    <a:pt x="96" y="34"/>
                  </a:cubicBezTo>
                  <a:cubicBezTo>
                    <a:pt x="94" y="32"/>
                    <a:pt x="90" y="31"/>
                    <a:pt x="87" y="29"/>
                  </a:cubicBezTo>
                  <a:cubicBezTo>
                    <a:pt x="84" y="26"/>
                    <a:pt x="85" y="20"/>
                    <a:pt x="81" y="17"/>
                  </a:cubicBezTo>
                  <a:cubicBezTo>
                    <a:pt x="79" y="16"/>
                    <a:pt x="77" y="19"/>
                    <a:pt x="75" y="19"/>
                  </a:cubicBezTo>
                  <a:cubicBezTo>
                    <a:pt x="71" y="18"/>
                    <a:pt x="66" y="18"/>
                    <a:pt x="62" y="15"/>
                  </a:cubicBezTo>
                  <a:cubicBezTo>
                    <a:pt x="58" y="12"/>
                    <a:pt x="57" y="7"/>
                    <a:pt x="53" y="2"/>
                  </a:cubicBezTo>
                  <a:cubicBezTo>
                    <a:pt x="52" y="2"/>
                    <a:pt x="51" y="3"/>
                    <a:pt x="49" y="3"/>
                  </a:cubicBezTo>
                  <a:cubicBezTo>
                    <a:pt x="48" y="3"/>
                    <a:pt x="48" y="0"/>
                    <a:pt x="47" y="1"/>
                  </a:cubicBezTo>
                  <a:cubicBezTo>
                    <a:pt x="45" y="2"/>
                    <a:pt x="43" y="4"/>
                    <a:pt x="43" y="6"/>
                  </a:cubicBezTo>
                  <a:cubicBezTo>
                    <a:pt x="43" y="8"/>
                    <a:pt x="46" y="10"/>
                    <a:pt x="45" y="12"/>
                  </a:cubicBezTo>
                  <a:cubicBezTo>
                    <a:pt x="44" y="14"/>
                    <a:pt x="41" y="13"/>
                    <a:pt x="40" y="15"/>
                  </a:cubicBezTo>
                  <a:cubicBezTo>
                    <a:pt x="39" y="16"/>
                    <a:pt x="41" y="18"/>
                    <a:pt x="40" y="20"/>
                  </a:cubicBezTo>
                  <a:cubicBezTo>
                    <a:pt x="40" y="21"/>
                    <a:pt x="37" y="23"/>
                    <a:pt x="37" y="24"/>
                  </a:cubicBezTo>
                  <a:cubicBezTo>
                    <a:pt x="37" y="27"/>
                    <a:pt x="38" y="29"/>
                    <a:pt x="39" y="32"/>
                  </a:cubicBezTo>
                  <a:lnTo>
                    <a:pt x="45" y="44"/>
                  </a:lnTo>
                  <a:lnTo>
                    <a:pt x="39" y="74"/>
                  </a:lnTo>
                  <a:lnTo>
                    <a:pt x="0" y="88"/>
                  </a:lnTo>
                  <a:lnTo>
                    <a:pt x="17" y="123"/>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6" name="Freeform 2613"/>
            <p:cNvSpPr>
              <a:spLocks noChangeAspect="1"/>
            </p:cNvSpPr>
            <p:nvPr/>
          </p:nvSpPr>
          <p:spPr bwMode="auto">
            <a:xfrm>
              <a:off x="22540823" y="9660752"/>
              <a:ext cx="502102" cy="403039"/>
            </a:xfrm>
            <a:custGeom>
              <a:avLst/>
              <a:gdLst>
                <a:gd name="T0" fmla="*/ 68 w 62"/>
                <a:gd name="T1" fmla="*/ 0 h 55"/>
                <a:gd name="T2" fmla="*/ 63 w 62"/>
                <a:gd name="T3" fmla="*/ 8 h 55"/>
                <a:gd name="T4" fmla="*/ 52 w 62"/>
                <a:gd name="T5" fmla="*/ 22 h 55"/>
                <a:gd name="T6" fmla="*/ 44 w 62"/>
                <a:gd name="T7" fmla="*/ 32 h 55"/>
                <a:gd name="T8" fmla="*/ 30 w 62"/>
                <a:gd name="T9" fmla="*/ 37 h 55"/>
                <a:gd name="T10" fmla="*/ 16 w 62"/>
                <a:gd name="T11" fmla="*/ 36 h 55"/>
                <a:gd name="T12" fmla="*/ 12 w 62"/>
                <a:gd name="T13" fmla="*/ 41 h 55"/>
                <a:gd name="T14" fmla="*/ 6 w 62"/>
                <a:gd name="T15" fmla="*/ 41 h 55"/>
                <a:gd name="T16" fmla="*/ 4 w 62"/>
                <a:gd name="T17" fmla="*/ 37 h 55"/>
                <a:gd name="T18" fmla="*/ 0 w 62"/>
                <a:gd name="T19" fmla="*/ 42 h 55"/>
                <a:gd name="T20" fmla="*/ 5 w 62"/>
                <a:gd name="T21" fmla="*/ 56 h 55"/>
                <a:gd name="T22" fmla="*/ 52 w 62"/>
                <a:gd name="T23" fmla="*/ 66 h 55"/>
                <a:gd name="T24" fmla="*/ 57 w 62"/>
                <a:gd name="T25" fmla="*/ 61 h 55"/>
                <a:gd name="T26" fmla="*/ 54 w 62"/>
                <a:gd name="T27" fmla="*/ 52 h 55"/>
                <a:gd name="T28" fmla="*/ 58 w 62"/>
                <a:gd name="T29" fmla="*/ 47 h 55"/>
                <a:gd name="T30" fmla="*/ 58 w 62"/>
                <a:gd name="T31" fmla="*/ 41 h 55"/>
                <a:gd name="T32" fmla="*/ 64 w 62"/>
                <a:gd name="T33" fmla="*/ 37 h 55"/>
                <a:gd name="T34" fmla="*/ 62 w 62"/>
                <a:gd name="T35" fmla="*/ 30 h 55"/>
                <a:gd name="T36" fmla="*/ 67 w 62"/>
                <a:gd name="T37" fmla="*/ 24 h 55"/>
                <a:gd name="T38" fmla="*/ 69 w 62"/>
                <a:gd name="T39" fmla="*/ 26 h 55"/>
                <a:gd name="T40" fmla="*/ 74 w 62"/>
                <a:gd name="T41" fmla="*/ 25 h 55"/>
                <a:gd name="T42" fmla="*/ 74 w 62"/>
                <a:gd name="T43" fmla="*/ 18 h 55"/>
                <a:gd name="T44" fmla="*/ 74 w 62"/>
                <a:gd name="T45" fmla="*/ 12 h 55"/>
                <a:gd name="T46" fmla="*/ 71 w 62"/>
                <a:gd name="T47" fmla="*/ 12 h 55"/>
                <a:gd name="T48" fmla="*/ 69 w 62"/>
                <a:gd name="T49" fmla="*/ 13 h 55"/>
                <a:gd name="T50" fmla="*/ 69 w 62"/>
                <a:gd name="T51" fmla="*/ 6 h 55"/>
                <a:gd name="T52" fmla="*/ 68 w 62"/>
                <a:gd name="T53" fmla="*/ 0 h 5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2"/>
                <a:gd name="T82" fmla="*/ 0 h 55"/>
                <a:gd name="T83" fmla="*/ 62 w 62"/>
                <a:gd name="T84" fmla="*/ 55 h 5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2" h="55">
                  <a:moveTo>
                    <a:pt x="56" y="0"/>
                  </a:moveTo>
                  <a:cubicBezTo>
                    <a:pt x="55" y="2"/>
                    <a:pt x="54" y="5"/>
                    <a:pt x="52" y="7"/>
                  </a:cubicBezTo>
                  <a:cubicBezTo>
                    <a:pt x="49" y="10"/>
                    <a:pt x="46" y="14"/>
                    <a:pt x="43" y="18"/>
                  </a:cubicBezTo>
                  <a:cubicBezTo>
                    <a:pt x="41" y="21"/>
                    <a:pt x="39" y="24"/>
                    <a:pt x="36" y="27"/>
                  </a:cubicBezTo>
                  <a:cubicBezTo>
                    <a:pt x="33" y="29"/>
                    <a:pt x="29" y="30"/>
                    <a:pt x="25" y="31"/>
                  </a:cubicBezTo>
                  <a:cubicBezTo>
                    <a:pt x="21" y="32"/>
                    <a:pt x="17" y="30"/>
                    <a:pt x="13" y="30"/>
                  </a:cubicBezTo>
                  <a:cubicBezTo>
                    <a:pt x="12" y="31"/>
                    <a:pt x="12" y="33"/>
                    <a:pt x="10" y="34"/>
                  </a:cubicBezTo>
                  <a:cubicBezTo>
                    <a:pt x="9" y="35"/>
                    <a:pt x="7" y="34"/>
                    <a:pt x="5" y="34"/>
                  </a:cubicBezTo>
                  <a:cubicBezTo>
                    <a:pt x="4" y="33"/>
                    <a:pt x="4" y="32"/>
                    <a:pt x="3" y="31"/>
                  </a:cubicBezTo>
                  <a:lnTo>
                    <a:pt x="0" y="35"/>
                  </a:lnTo>
                  <a:lnTo>
                    <a:pt x="4" y="47"/>
                  </a:lnTo>
                  <a:lnTo>
                    <a:pt x="43" y="55"/>
                  </a:lnTo>
                  <a:lnTo>
                    <a:pt x="47" y="51"/>
                  </a:lnTo>
                  <a:cubicBezTo>
                    <a:pt x="46" y="48"/>
                    <a:pt x="45" y="46"/>
                    <a:pt x="45" y="43"/>
                  </a:cubicBezTo>
                  <a:cubicBezTo>
                    <a:pt x="45" y="42"/>
                    <a:pt x="48" y="40"/>
                    <a:pt x="48" y="39"/>
                  </a:cubicBezTo>
                  <a:cubicBezTo>
                    <a:pt x="49" y="37"/>
                    <a:pt x="47" y="35"/>
                    <a:pt x="48" y="34"/>
                  </a:cubicBezTo>
                  <a:cubicBezTo>
                    <a:pt x="49" y="32"/>
                    <a:pt x="52" y="33"/>
                    <a:pt x="53" y="31"/>
                  </a:cubicBezTo>
                  <a:cubicBezTo>
                    <a:pt x="54" y="29"/>
                    <a:pt x="51" y="27"/>
                    <a:pt x="51" y="25"/>
                  </a:cubicBezTo>
                  <a:cubicBezTo>
                    <a:pt x="51" y="23"/>
                    <a:pt x="53" y="21"/>
                    <a:pt x="55" y="20"/>
                  </a:cubicBezTo>
                  <a:cubicBezTo>
                    <a:pt x="56" y="19"/>
                    <a:pt x="56" y="22"/>
                    <a:pt x="57" y="22"/>
                  </a:cubicBezTo>
                  <a:cubicBezTo>
                    <a:pt x="59" y="22"/>
                    <a:pt x="60" y="21"/>
                    <a:pt x="61" y="21"/>
                  </a:cubicBezTo>
                  <a:cubicBezTo>
                    <a:pt x="62" y="19"/>
                    <a:pt x="62" y="17"/>
                    <a:pt x="61" y="15"/>
                  </a:cubicBezTo>
                  <a:cubicBezTo>
                    <a:pt x="61" y="14"/>
                    <a:pt x="62" y="12"/>
                    <a:pt x="61" y="10"/>
                  </a:cubicBezTo>
                  <a:cubicBezTo>
                    <a:pt x="61" y="10"/>
                    <a:pt x="60" y="10"/>
                    <a:pt x="59" y="10"/>
                  </a:cubicBezTo>
                  <a:cubicBezTo>
                    <a:pt x="58" y="11"/>
                    <a:pt x="57" y="11"/>
                    <a:pt x="57" y="11"/>
                  </a:cubicBezTo>
                  <a:cubicBezTo>
                    <a:pt x="56" y="9"/>
                    <a:pt x="57" y="7"/>
                    <a:pt x="57" y="5"/>
                  </a:cubicBezTo>
                  <a:cubicBezTo>
                    <a:pt x="57" y="3"/>
                    <a:pt x="57" y="1"/>
                    <a:pt x="56"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7" name="Freeform 2614"/>
            <p:cNvSpPr>
              <a:spLocks noChangeAspect="1"/>
            </p:cNvSpPr>
            <p:nvPr/>
          </p:nvSpPr>
          <p:spPr bwMode="auto">
            <a:xfrm>
              <a:off x="21998556" y="9214966"/>
              <a:ext cx="214229" cy="189309"/>
            </a:xfrm>
            <a:custGeom>
              <a:avLst/>
              <a:gdLst>
                <a:gd name="T0" fmla="*/ 32 w 27"/>
                <a:gd name="T1" fmla="*/ 31 h 26"/>
                <a:gd name="T2" fmla="*/ 27 w 27"/>
                <a:gd name="T3" fmla="*/ 23 h 26"/>
                <a:gd name="T4" fmla="*/ 24 w 27"/>
                <a:gd name="T5" fmla="*/ 19 h 26"/>
                <a:gd name="T6" fmla="*/ 17 w 27"/>
                <a:gd name="T7" fmla="*/ 17 h 26"/>
                <a:gd name="T8" fmla="*/ 23 w 27"/>
                <a:gd name="T9" fmla="*/ 12 h 26"/>
                <a:gd name="T10" fmla="*/ 25 w 27"/>
                <a:gd name="T11" fmla="*/ 10 h 26"/>
                <a:gd name="T12" fmla="*/ 23 w 27"/>
                <a:gd name="T13" fmla="*/ 4 h 26"/>
                <a:gd name="T14" fmla="*/ 21 w 27"/>
                <a:gd name="T15" fmla="*/ 1 h 26"/>
                <a:gd name="T16" fmla="*/ 11 w 27"/>
                <a:gd name="T17" fmla="*/ 2 h 26"/>
                <a:gd name="T18" fmla="*/ 6 w 27"/>
                <a:gd name="T19" fmla="*/ 10 h 26"/>
                <a:gd name="T20" fmla="*/ 0 w 27"/>
                <a:gd name="T21" fmla="*/ 18 h 26"/>
                <a:gd name="T22" fmla="*/ 14 w 27"/>
                <a:gd name="T23" fmla="*/ 21 h 26"/>
                <a:gd name="T24" fmla="*/ 19 w 27"/>
                <a:gd name="T25" fmla="*/ 31 h 26"/>
                <a:gd name="T26" fmla="*/ 32 w 27"/>
                <a:gd name="T27" fmla="*/ 31 h 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7"/>
                <a:gd name="T43" fmla="*/ 0 h 26"/>
                <a:gd name="T44" fmla="*/ 27 w 27"/>
                <a:gd name="T45" fmla="*/ 26 h 2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7" h="26">
                  <a:moveTo>
                    <a:pt x="27" y="26"/>
                  </a:moveTo>
                  <a:cubicBezTo>
                    <a:pt x="26" y="24"/>
                    <a:pt x="24" y="21"/>
                    <a:pt x="23" y="19"/>
                  </a:cubicBezTo>
                  <a:cubicBezTo>
                    <a:pt x="22" y="18"/>
                    <a:pt x="22" y="17"/>
                    <a:pt x="20" y="16"/>
                  </a:cubicBezTo>
                  <a:cubicBezTo>
                    <a:pt x="19" y="15"/>
                    <a:pt x="15" y="16"/>
                    <a:pt x="14" y="14"/>
                  </a:cubicBezTo>
                  <a:cubicBezTo>
                    <a:pt x="14" y="12"/>
                    <a:pt x="17" y="11"/>
                    <a:pt x="19" y="10"/>
                  </a:cubicBezTo>
                  <a:cubicBezTo>
                    <a:pt x="19" y="9"/>
                    <a:pt x="21" y="9"/>
                    <a:pt x="21" y="8"/>
                  </a:cubicBezTo>
                  <a:cubicBezTo>
                    <a:pt x="21" y="6"/>
                    <a:pt x="20" y="5"/>
                    <a:pt x="19" y="3"/>
                  </a:cubicBezTo>
                  <a:cubicBezTo>
                    <a:pt x="19" y="2"/>
                    <a:pt x="18" y="1"/>
                    <a:pt x="18" y="1"/>
                  </a:cubicBezTo>
                  <a:cubicBezTo>
                    <a:pt x="15" y="1"/>
                    <a:pt x="12" y="0"/>
                    <a:pt x="9" y="2"/>
                  </a:cubicBezTo>
                  <a:cubicBezTo>
                    <a:pt x="7" y="3"/>
                    <a:pt x="7" y="6"/>
                    <a:pt x="5" y="8"/>
                  </a:cubicBezTo>
                  <a:cubicBezTo>
                    <a:pt x="4" y="11"/>
                    <a:pt x="1" y="13"/>
                    <a:pt x="0" y="15"/>
                  </a:cubicBezTo>
                  <a:cubicBezTo>
                    <a:pt x="4" y="16"/>
                    <a:pt x="8" y="17"/>
                    <a:pt x="12" y="18"/>
                  </a:cubicBezTo>
                  <a:cubicBezTo>
                    <a:pt x="14" y="20"/>
                    <a:pt x="14" y="24"/>
                    <a:pt x="16" y="26"/>
                  </a:cubicBezTo>
                  <a:cubicBezTo>
                    <a:pt x="19" y="26"/>
                    <a:pt x="23" y="26"/>
                    <a:pt x="27" y="2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8" name="Freeform 2615"/>
            <p:cNvSpPr>
              <a:spLocks noChangeAspect="1"/>
            </p:cNvSpPr>
            <p:nvPr/>
          </p:nvSpPr>
          <p:spPr bwMode="auto">
            <a:xfrm>
              <a:off x="21235358" y="8366139"/>
              <a:ext cx="984119" cy="958753"/>
            </a:xfrm>
            <a:custGeom>
              <a:avLst/>
              <a:gdLst>
                <a:gd name="T0" fmla="*/ 147 w 123"/>
                <a:gd name="T1" fmla="*/ 143 h 131"/>
                <a:gd name="T2" fmla="*/ 139 w 123"/>
                <a:gd name="T3" fmla="*/ 140 h 131"/>
                <a:gd name="T4" fmla="*/ 135 w 123"/>
                <a:gd name="T5" fmla="*/ 140 h 131"/>
                <a:gd name="T6" fmla="*/ 124 w 123"/>
                <a:gd name="T7" fmla="*/ 141 h 131"/>
                <a:gd name="T8" fmla="*/ 120 w 123"/>
                <a:gd name="T9" fmla="*/ 149 h 131"/>
                <a:gd name="T10" fmla="*/ 114 w 123"/>
                <a:gd name="T11" fmla="*/ 157 h 131"/>
                <a:gd name="T12" fmla="*/ 87 w 123"/>
                <a:gd name="T13" fmla="*/ 156 h 131"/>
                <a:gd name="T14" fmla="*/ 51 w 123"/>
                <a:gd name="T15" fmla="*/ 122 h 131"/>
                <a:gd name="T16" fmla="*/ 39 w 123"/>
                <a:gd name="T17" fmla="*/ 115 h 131"/>
                <a:gd name="T18" fmla="*/ 27 w 123"/>
                <a:gd name="T19" fmla="*/ 105 h 131"/>
                <a:gd name="T20" fmla="*/ 8 w 123"/>
                <a:gd name="T21" fmla="*/ 98 h 131"/>
                <a:gd name="T22" fmla="*/ 1 w 123"/>
                <a:gd name="T23" fmla="*/ 93 h 131"/>
                <a:gd name="T24" fmla="*/ 4 w 123"/>
                <a:gd name="T25" fmla="*/ 90 h 131"/>
                <a:gd name="T26" fmla="*/ 1 w 123"/>
                <a:gd name="T27" fmla="*/ 81 h 131"/>
                <a:gd name="T28" fmla="*/ 0 w 123"/>
                <a:gd name="T29" fmla="*/ 77 h 131"/>
                <a:gd name="T30" fmla="*/ 16 w 123"/>
                <a:gd name="T31" fmla="*/ 65 h 131"/>
                <a:gd name="T32" fmla="*/ 18 w 123"/>
                <a:gd name="T33" fmla="*/ 60 h 131"/>
                <a:gd name="T34" fmla="*/ 27 w 123"/>
                <a:gd name="T35" fmla="*/ 54 h 131"/>
                <a:gd name="T36" fmla="*/ 30 w 123"/>
                <a:gd name="T37" fmla="*/ 42 h 131"/>
                <a:gd name="T38" fmla="*/ 31 w 123"/>
                <a:gd name="T39" fmla="*/ 35 h 131"/>
                <a:gd name="T40" fmla="*/ 29 w 123"/>
                <a:gd name="T41" fmla="*/ 24 h 131"/>
                <a:gd name="T42" fmla="*/ 32 w 123"/>
                <a:gd name="T43" fmla="*/ 18 h 131"/>
                <a:gd name="T44" fmla="*/ 41 w 123"/>
                <a:gd name="T45" fmla="*/ 13 h 131"/>
                <a:gd name="T46" fmla="*/ 45 w 123"/>
                <a:gd name="T47" fmla="*/ 5 h 131"/>
                <a:gd name="T48" fmla="*/ 51 w 123"/>
                <a:gd name="T49" fmla="*/ 0 h 131"/>
                <a:gd name="T50" fmla="*/ 60 w 123"/>
                <a:gd name="T51" fmla="*/ 4 h 131"/>
                <a:gd name="T52" fmla="*/ 66 w 123"/>
                <a:gd name="T53" fmla="*/ 6 h 131"/>
                <a:gd name="T54" fmla="*/ 71 w 123"/>
                <a:gd name="T55" fmla="*/ 2 h 131"/>
                <a:gd name="T56" fmla="*/ 73 w 123"/>
                <a:gd name="T57" fmla="*/ 8 h 131"/>
                <a:gd name="T58" fmla="*/ 79 w 123"/>
                <a:gd name="T59" fmla="*/ 6 h 131"/>
                <a:gd name="T60" fmla="*/ 82 w 123"/>
                <a:gd name="T61" fmla="*/ 13 h 131"/>
                <a:gd name="T62" fmla="*/ 86 w 123"/>
                <a:gd name="T63" fmla="*/ 18 h 131"/>
                <a:gd name="T64" fmla="*/ 93 w 123"/>
                <a:gd name="T65" fmla="*/ 28 h 131"/>
                <a:gd name="T66" fmla="*/ 96 w 123"/>
                <a:gd name="T67" fmla="*/ 28 h 131"/>
                <a:gd name="T68" fmla="*/ 99 w 123"/>
                <a:gd name="T69" fmla="*/ 30 h 131"/>
                <a:gd name="T70" fmla="*/ 103 w 123"/>
                <a:gd name="T71" fmla="*/ 30 h 131"/>
                <a:gd name="T72" fmla="*/ 102 w 123"/>
                <a:gd name="T73" fmla="*/ 36 h 131"/>
                <a:gd name="T74" fmla="*/ 103 w 123"/>
                <a:gd name="T75" fmla="*/ 46 h 131"/>
                <a:gd name="T76" fmla="*/ 98 w 123"/>
                <a:gd name="T77" fmla="*/ 47 h 131"/>
                <a:gd name="T78" fmla="*/ 96 w 123"/>
                <a:gd name="T79" fmla="*/ 58 h 131"/>
                <a:gd name="T80" fmla="*/ 96 w 123"/>
                <a:gd name="T81" fmla="*/ 67 h 131"/>
                <a:gd name="T82" fmla="*/ 106 w 123"/>
                <a:gd name="T83" fmla="*/ 81 h 131"/>
                <a:gd name="T84" fmla="*/ 106 w 123"/>
                <a:gd name="T85" fmla="*/ 85 h 131"/>
                <a:gd name="T86" fmla="*/ 125 w 123"/>
                <a:gd name="T87" fmla="*/ 99 h 131"/>
                <a:gd name="T88" fmla="*/ 133 w 123"/>
                <a:gd name="T89" fmla="*/ 113 h 131"/>
                <a:gd name="T90" fmla="*/ 133 w 123"/>
                <a:gd name="T91" fmla="*/ 122 h 131"/>
                <a:gd name="T92" fmla="*/ 136 w 123"/>
                <a:gd name="T93" fmla="*/ 126 h 131"/>
                <a:gd name="T94" fmla="*/ 136 w 123"/>
                <a:gd name="T95" fmla="*/ 133 h 131"/>
                <a:gd name="T96" fmla="*/ 147 w 123"/>
                <a:gd name="T97" fmla="*/ 143 h 13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23"/>
                <a:gd name="T148" fmla="*/ 0 h 131"/>
                <a:gd name="T149" fmla="*/ 123 w 123"/>
                <a:gd name="T150" fmla="*/ 131 h 13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23" h="131">
                  <a:moveTo>
                    <a:pt x="123" y="119"/>
                  </a:moveTo>
                  <a:cubicBezTo>
                    <a:pt x="121" y="118"/>
                    <a:pt x="119" y="118"/>
                    <a:pt x="116" y="117"/>
                  </a:cubicBezTo>
                  <a:cubicBezTo>
                    <a:pt x="115" y="117"/>
                    <a:pt x="114" y="117"/>
                    <a:pt x="113" y="117"/>
                  </a:cubicBezTo>
                  <a:cubicBezTo>
                    <a:pt x="110" y="117"/>
                    <a:pt x="107" y="116"/>
                    <a:pt x="104" y="118"/>
                  </a:cubicBezTo>
                  <a:cubicBezTo>
                    <a:pt x="102" y="119"/>
                    <a:pt x="102" y="122"/>
                    <a:pt x="100" y="124"/>
                  </a:cubicBezTo>
                  <a:cubicBezTo>
                    <a:pt x="99" y="127"/>
                    <a:pt x="96" y="129"/>
                    <a:pt x="95" y="131"/>
                  </a:cubicBezTo>
                  <a:cubicBezTo>
                    <a:pt x="88" y="130"/>
                    <a:pt x="80" y="130"/>
                    <a:pt x="73" y="130"/>
                  </a:cubicBezTo>
                  <a:cubicBezTo>
                    <a:pt x="63" y="120"/>
                    <a:pt x="53" y="111"/>
                    <a:pt x="43" y="102"/>
                  </a:cubicBezTo>
                  <a:cubicBezTo>
                    <a:pt x="40" y="100"/>
                    <a:pt x="36" y="98"/>
                    <a:pt x="33" y="96"/>
                  </a:cubicBezTo>
                  <a:cubicBezTo>
                    <a:pt x="29" y="93"/>
                    <a:pt x="26" y="91"/>
                    <a:pt x="23" y="88"/>
                  </a:cubicBezTo>
                  <a:cubicBezTo>
                    <a:pt x="17" y="86"/>
                    <a:pt x="12" y="84"/>
                    <a:pt x="7" y="82"/>
                  </a:cubicBezTo>
                  <a:cubicBezTo>
                    <a:pt x="5" y="81"/>
                    <a:pt x="3" y="80"/>
                    <a:pt x="1" y="78"/>
                  </a:cubicBezTo>
                  <a:cubicBezTo>
                    <a:pt x="1" y="77"/>
                    <a:pt x="3" y="77"/>
                    <a:pt x="3" y="75"/>
                  </a:cubicBezTo>
                  <a:cubicBezTo>
                    <a:pt x="3" y="73"/>
                    <a:pt x="1" y="71"/>
                    <a:pt x="1" y="68"/>
                  </a:cubicBezTo>
                  <a:cubicBezTo>
                    <a:pt x="0" y="67"/>
                    <a:pt x="0" y="66"/>
                    <a:pt x="0" y="64"/>
                  </a:cubicBezTo>
                  <a:cubicBezTo>
                    <a:pt x="4" y="61"/>
                    <a:pt x="9" y="58"/>
                    <a:pt x="13" y="54"/>
                  </a:cubicBezTo>
                  <a:cubicBezTo>
                    <a:pt x="14" y="53"/>
                    <a:pt x="14" y="51"/>
                    <a:pt x="15" y="50"/>
                  </a:cubicBezTo>
                  <a:cubicBezTo>
                    <a:pt x="17" y="48"/>
                    <a:pt x="21" y="48"/>
                    <a:pt x="23" y="45"/>
                  </a:cubicBezTo>
                  <a:cubicBezTo>
                    <a:pt x="25" y="42"/>
                    <a:pt x="24" y="38"/>
                    <a:pt x="25" y="35"/>
                  </a:cubicBezTo>
                  <a:cubicBezTo>
                    <a:pt x="25" y="33"/>
                    <a:pt x="26" y="31"/>
                    <a:pt x="26" y="29"/>
                  </a:cubicBezTo>
                  <a:cubicBezTo>
                    <a:pt x="26" y="26"/>
                    <a:pt x="24" y="23"/>
                    <a:pt x="24" y="20"/>
                  </a:cubicBezTo>
                  <a:cubicBezTo>
                    <a:pt x="25" y="18"/>
                    <a:pt x="26" y="16"/>
                    <a:pt x="27" y="15"/>
                  </a:cubicBezTo>
                  <a:cubicBezTo>
                    <a:pt x="29" y="13"/>
                    <a:pt x="32" y="13"/>
                    <a:pt x="34" y="11"/>
                  </a:cubicBezTo>
                  <a:cubicBezTo>
                    <a:pt x="36" y="10"/>
                    <a:pt x="37" y="6"/>
                    <a:pt x="38" y="4"/>
                  </a:cubicBezTo>
                  <a:cubicBezTo>
                    <a:pt x="40" y="3"/>
                    <a:pt x="40" y="1"/>
                    <a:pt x="43" y="0"/>
                  </a:cubicBezTo>
                  <a:cubicBezTo>
                    <a:pt x="45" y="0"/>
                    <a:pt x="47" y="2"/>
                    <a:pt x="50" y="3"/>
                  </a:cubicBezTo>
                  <a:cubicBezTo>
                    <a:pt x="52" y="3"/>
                    <a:pt x="53" y="5"/>
                    <a:pt x="55" y="5"/>
                  </a:cubicBezTo>
                  <a:cubicBezTo>
                    <a:pt x="57" y="5"/>
                    <a:pt x="58" y="1"/>
                    <a:pt x="59" y="2"/>
                  </a:cubicBezTo>
                  <a:cubicBezTo>
                    <a:pt x="61" y="3"/>
                    <a:pt x="59" y="7"/>
                    <a:pt x="61" y="7"/>
                  </a:cubicBezTo>
                  <a:cubicBezTo>
                    <a:pt x="63" y="8"/>
                    <a:pt x="64" y="6"/>
                    <a:pt x="66" y="5"/>
                  </a:cubicBezTo>
                  <a:cubicBezTo>
                    <a:pt x="67" y="7"/>
                    <a:pt x="68" y="9"/>
                    <a:pt x="69" y="11"/>
                  </a:cubicBezTo>
                  <a:cubicBezTo>
                    <a:pt x="70" y="12"/>
                    <a:pt x="71" y="14"/>
                    <a:pt x="72" y="15"/>
                  </a:cubicBezTo>
                  <a:cubicBezTo>
                    <a:pt x="74" y="18"/>
                    <a:pt x="76" y="21"/>
                    <a:pt x="78" y="23"/>
                  </a:cubicBezTo>
                  <a:cubicBezTo>
                    <a:pt x="78" y="24"/>
                    <a:pt x="79" y="23"/>
                    <a:pt x="80" y="23"/>
                  </a:cubicBezTo>
                  <a:cubicBezTo>
                    <a:pt x="81" y="24"/>
                    <a:pt x="82" y="25"/>
                    <a:pt x="83" y="25"/>
                  </a:cubicBezTo>
                  <a:cubicBezTo>
                    <a:pt x="84" y="25"/>
                    <a:pt x="86" y="24"/>
                    <a:pt x="86" y="25"/>
                  </a:cubicBezTo>
                  <a:cubicBezTo>
                    <a:pt x="87" y="27"/>
                    <a:pt x="85" y="29"/>
                    <a:pt x="85" y="30"/>
                  </a:cubicBezTo>
                  <a:cubicBezTo>
                    <a:pt x="84" y="33"/>
                    <a:pt x="86" y="35"/>
                    <a:pt x="86" y="38"/>
                  </a:cubicBezTo>
                  <a:cubicBezTo>
                    <a:pt x="85" y="39"/>
                    <a:pt x="83" y="38"/>
                    <a:pt x="82" y="39"/>
                  </a:cubicBezTo>
                  <a:cubicBezTo>
                    <a:pt x="80" y="42"/>
                    <a:pt x="80" y="45"/>
                    <a:pt x="80" y="48"/>
                  </a:cubicBezTo>
                  <a:cubicBezTo>
                    <a:pt x="80" y="51"/>
                    <a:pt x="79" y="54"/>
                    <a:pt x="80" y="56"/>
                  </a:cubicBezTo>
                  <a:cubicBezTo>
                    <a:pt x="82" y="61"/>
                    <a:pt x="86" y="64"/>
                    <a:pt x="89" y="68"/>
                  </a:cubicBezTo>
                  <a:cubicBezTo>
                    <a:pt x="89" y="69"/>
                    <a:pt x="88" y="70"/>
                    <a:pt x="89" y="71"/>
                  </a:cubicBezTo>
                  <a:cubicBezTo>
                    <a:pt x="94" y="75"/>
                    <a:pt x="100" y="78"/>
                    <a:pt x="105" y="83"/>
                  </a:cubicBezTo>
                  <a:cubicBezTo>
                    <a:pt x="108" y="87"/>
                    <a:pt x="110" y="90"/>
                    <a:pt x="111" y="94"/>
                  </a:cubicBezTo>
                  <a:cubicBezTo>
                    <a:pt x="112" y="97"/>
                    <a:pt x="111" y="100"/>
                    <a:pt x="111" y="102"/>
                  </a:cubicBezTo>
                  <a:cubicBezTo>
                    <a:pt x="112" y="104"/>
                    <a:pt x="114" y="103"/>
                    <a:pt x="114" y="105"/>
                  </a:cubicBezTo>
                  <a:cubicBezTo>
                    <a:pt x="115" y="107"/>
                    <a:pt x="113" y="109"/>
                    <a:pt x="114" y="111"/>
                  </a:cubicBezTo>
                  <a:cubicBezTo>
                    <a:pt x="117" y="114"/>
                    <a:pt x="120" y="116"/>
                    <a:pt x="123" y="11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39" name="Freeform 2616"/>
            <p:cNvSpPr>
              <a:spLocks noChangeAspect="1"/>
            </p:cNvSpPr>
            <p:nvPr/>
          </p:nvSpPr>
          <p:spPr bwMode="auto">
            <a:xfrm>
              <a:off x="21677203" y="8079117"/>
              <a:ext cx="2015105" cy="1703765"/>
            </a:xfrm>
            <a:custGeom>
              <a:avLst/>
              <a:gdLst>
                <a:gd name="T0" fmla="*/ 13 w 251"/>
                <a:gd name="T1" fmla="*/ 46 h 233"/>
                <a:gd name="T2" fmla="*/ 6 w 251"/>
                <a:gd name="T3" fmla="*/ 32 h 233"/>
                <a:gd name="T4" fmla="*/ 1 w 251"/>
                <a:gd name="T5" fmla="*/ 10 h 233"/>
                <a:gd name="T6" fmla="*/ 14 w 251"/>
                <a:gd name="T7" fmla="*/ 6 h 233"/>
                <a:gd name="T8" fmla="*/ 24 w 251"/>
                <a:gd name="T9" fmla="*/ 12 h 233"/>
                <a:gd name="T10" fmla="*/ 34 w 251"/>
                <a:gd name="T11" fmla="*/ 20 h 233"/>
                <a:gd name="T12" fmla="*/ 38 w 251"/>
                <a:gd name="T13" fmla="*/ 18 h 233"/>
                <a:gd name="T14" fmla="*/ 44 w 251"/>
                <a:gd name="T15" fmla="*/ 13 h 233"/>
                <a:gd name="T16" fmla="*/ 64 w 251"/>
                <a:gd name="T17" fmla="*/ 7 h 233"/>
                <a:gd name="T18" fmla="*/ 65 w 251"/>
                <a:gd name="T19" fmla="*/ 18 h 233"/>
                <a:gd name="T20" fmla="*/ 68 w 251"/>
                <a:gd name="T21" fmla="*/ 26 h 233"/>
                <a:gd name="T22" fmla="*/ 74 w 251"/>
                <a:gd name="T23" fmla="*/ 41 h 233"/>
                <a:gd name="T24" fmla="*/ 96 w 251"/>
                <a:gd name="T25" fmla="*/ 51 h 233"/>
                <a:gd name="T26" fmla="*/ 127 w 251"/>
                <a:gd name="T27" fmla="*/ 62 h 233"/>
                <a:gd name="T28" fmla="*/ 152 w 251"/>
                <a:gd name="T29" fmla="*/ 59 h 233"/>
                <a:gd name="T30" fmla="*/ 150 w 251"/>
                <a:gd name="T31" fmla="*/ 49 h 233"/>
                <a:gd name="T32" fmla="*/ 165 w 251"/>
                <a:gd name="T33" fmla="*/ 38 h 233"/>
                <a:gd name="T34" fmla="*/ 186 w 251"/>
                <a:gd name="T35" fmla="*/ 31 h 233"/>
                <a:gd name="T36" fmla="*/ 197 w 251"/>
                <a:gd name="T37" fmla="*/ 37 h 233"/>
                <a:gd name="T38" fmla="*/ 219 w 251"/>
                <a:gd name="T39" fmla="*/ 44 h 233"/>
                <a:gd name="T40" fmla="*/ 227 w 251"/>
                <a:gd name="T41" fmla="*/ 53 h 233"/>
                <a:gd name="T42" fmla="*/ 241 w 251"/>
                <a:gd name="T43" fmla="*/ 60 h 233"/>
                <a:gd name="T44" fmla="*/ 258 w 251"/>
                <a:gd name="T45" fmla="*/ 69 h 233"/>
                <a:gd name="T46" fmla="*/ 261 w 251"/>
                <a:gd name="T47" fmla="*/ 84 h 233"/>
                <a:gd name="T48" fmla="*/ 253 w 251"/>
                <a:gd name="T49" fmla="*/ 101 h 233"/>
                <a:gd name="T50" fmla="*/ 252 w 251"/>
                <a:gd name="T51" fmla="*/ 104 h 233"/>
                <a:gd name="T52" fmla="*/ 254 w 251"/>
                <a:gd name="T53" fmla="*/ 122 h 233"/>
                <a:gd name="T54" fmla="*/ 254 w 251"/>
                <a:gd name="T55" fmla="*/ 134 h 233"/>
                <a:gd name="T56" fmla="*/ 260 w 251"/>
                <a:gd name="T57" fmla="*/ 159 h 233"/>
                <a:gd name="T58" fmla="*/ 272 w 251"/>
                <a:gd name="T59" fmla="*/ 169 h 233"/>
                <a:gd name="T60" fmla="*/ 261 w 251"/>
                <a:gd name="T61" fmla="*/ 188 h 233"/>
                <a:gd name="T62" fmla="*/ 273 w 251"/>
                <a:gd name="T63" fmla="*/ 208 h 233"/>
                <a:gd name="T64" fmla="*/ 285 w 251"/>
                <a:gd name="T65" fmla="*/ 216 h 233"/>
                <a:gd name="T66" fmla="*/ 293 w 251"/>
                <a:gd name="T67" fmla="*/ 237 h 233"/>
                <a:gd name="T68" fmla="*/ 299 w 251"/>
                <a:gd name="T69" fmla="*/ 247 h 233"/>
                <a:gd name="T70" fmla="*/ 290 w 251"/>
                <a:gd name="T71" fmla="*/ 251 h 233"/>
                <a:gd name="T72" fmla="*/ 279 w 251"/>
                <a:gd name="T73" fmla="*/ 266 h 233"/>
                <a:gd name="T74" fmla="*/ 277 w 251"/>
                <a:gd name="T75" fmla="*/ 279 h 233"/>
                <a:gd name="T76" fmla="*/ 258 w 251"/>
                <a:gd name="T77" fmla="*/ 274 h 233"/>
                <a:gd name="T78" fmla="*/ 234 w 251"/>
                <a:gd name="T79" fmla="*/ 271 h 233"/>
                <a:gd name="T80" fmla="*/ 212 w 251"/>
                <a:gd name="T81" fmla="*/ 260 h 233"/>
                <a:gd name="T82" fmla="*/ 198 w 251"/>
                <a:gd name="T83" fmla="*/ 239 h 233"/>
                <a:gd name="T84" fmla="*/ 177 w 251"/>
                <a:gd name="T85" fmla="*/ 250 h 233"/>
                <a:gd name="T86" fmla="*/ 158 w 251"/>
                <a:gd name="T87" fmla="*/ 247 h 233"/>
                <a:gd name="T88" fmla="*/ 149 w 251"/>
                <a:gd name="T89" fmla="*/ 239 h 233"/>
                <a:gd name="T90" fmla="*/ 143 w 251"/>
                <a:gd name="T91" fmla="*/ 232 h 233"/>
                <a:gd name="T92" fmla="*/ 128 w 251"/>
                <a:gd name="T93" fmla="*/ 229 h 233"/>
                <a:gd name="T94" fmla="*/ 116 w 251"/>
                <a:gd name="T95" fmla="*/ 205 h 233"/>
                <a:gd name="T96" fmla="*/ 112 w 251"/>
                <a:gd name="T97" fmla="*/ 199 h 233"/>
                <a:gd name="T98" fmla="*/ 94 w 251"/>
                <a:gd name="T99" fmla="*/ 187 h 233"/>
                <a:gd name="T100" fmla="*/ 88 w 251"/>
                <a:gd name="T101" fmla="*/ 186 h 233"/>
                <a:gd name="T102" fmla="*/ 85 w 251"/>
                <a:gd name="T103" fmla="*/ 188 h 233"/>
                <a:gd name="T104" fmla="*/ 71 w 251"/>
                <a:gd name="T105" fmla="*/ 180 h 233"/>
                <a:gd name="T106" fmla="*/ 67 w 251"/>
                <a:gd name="T107" fmla="*/ 169 h 233"/>
                <a:gd name="T108" fmla="*/ 60 w 251"/>
                <a:gd name="T109" fmla="*/ 146 h 233"/>
                <a:gd name="T110" fmla="*/ 41 w 251"/>
                <a:gd name="T111" fmla="*/ 128 h 233"/>
                <a:gd name="T112" fmla="*/ 30 w 251"/>
                <a:gd name="T113" fmla="*/ 104 h 233"/>
                <a:gd name="T114" fmla="*/ 37 w 251"/>
                <a:gd name="T115" fmla="*/ 92 h 233"/>
                <a:gd name="T116" fmla="*/ 37 w 251"/>
                <a:gd name="T117" fmla="*/ 77 h 233"/>
                <a:gd name="T118" fmla="*/ 30 w 251"/>
                <a:gd name="T119" fmla="*/ 74 h 233"/>
                <a:gd name="T120" fmla="*/ 20 w 251"/>
                <a:gd name="T121" fmla="*/ 65 h 233"/>
                <a:gd name="T122" fmla="*/ 13 w 251"/>
                <a:gd name="T123" fmla="*/ 53 h 23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51"/>
                <a:gd name="T187" fmla="*/ 0 h 233"/>
                <a:gd name="T188" fmla="*/ 251 w 251"/>
                <a:gd name="T189" fmla="*/ 233 h 23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51" h="233">
                  <a:moveTo>
                    <a:pt x="11" y="44"/>
                  </a:moveTo>
                  <a:cubicBezTo>
                    <a:pt x="11" y="42"/>
                    <a:pt x="12" y="40"/>
                    <a:pt x="11" y="38"/>
                  </a:cubicBezTo>
                  <a:cubicBezTo>
                    <a:pt x="10" y="36"/>
                    <a:pt x="6" y="36"/>
                    <a:pt x="5" y="34"/>
                  </a:cubicBezTo>
                  <a:cubicBezTo>
                    <a:pt x="4" y="32"/>
                    <a:pt x="5" y="29"/>
                    <a:pt x="5" y="27"/>
                  </a:cubicBezTo>
                  <a:cubicBezTo>
                    <a:pt x="5" y="24"/>
                    <a:pt x="7" y="22"/>
                    <a:pt x="6" y="20"/>
                  </a:cubicBezTo>
                  <a:cubicBezTo>
                    <a:pt x="5" y="16"/>
                    <a:pt x="0" y="12"/>
                    <a:pt x="1" y="8"/>
                  </a:cubicBezTo>
                  <a:cubicBezTo>
                    <a:pt x="2" y="5"/>
                    <a:pt x="7" y="4"/>
                    <a:pt x="10" y="2"/>
                  </a:cubicBezTo>
                  <a:cubicBezTo>
                    <a:pt x="11" y="3"/>
                    <a:pt x="11" y="4"/>
                    <a:pt x="12" y="5"/>
                  </a:cubicBezTo>
                  <a:cubicBezTo>
                    <a:pt x="13" y="7"/>
                    <a:pt x="15" y="9"/>
                    <a:pt x="17" y="10"/>
                  </a:cubicBezTo>
                  <a:cubicBezTo>
                    <a:pt x="18" y="11"/>
                    <a:pt x="20" y="9"/>
                    <a:pt x="20" y="10"/>
                  </a:cubicBezTo>
                  <a:cubicBezTo>
                    <a:pt x="22" y="11"/>
                    <a:pt x="19" y="14"/>
                    <a:pt x="20" y="15"/>
                  </a:cubicBezTo>
                  <a:cubicBezTo>
                    <a:pt x="22" y="17"/>
                    <a:pt x="26" y="16"/>
                    <a:pt x="28" y="17"/>
                  </a:cubicBezTo>
                  <a:cubicBezTo>
                    <a:pt x="29" y="16"/>
                    <a:pt x="29" y="16"/>
                    <a:pt x="30" y="16"/>
                  </a:cubicBezTo>
                  <a:cubicBezTo>
                    <a:pt x="31" y="16"/>
                    <a:pt x="31" y="16"/>
                    <a:pt x="32" y="15"/>
                  </a:cubicBezTo>
                  <a:cubicBezTo>
                    <a:pt x="34" y="15"/>
                    <a:pt x="36" y="17"/>
                    <a:pt x="37" y="16"/>
                  </a:cubicBezTo>
                  <a:cubicBezTo>
                    <a:pt x="38" y="15"/>
                    <a:pt x="36" y="12"/>
                    <a:pt x="37" y="11"/>
                  </a:cubicBezTo>
                  <a:cubicBezTo>
                    <a:pt x="41" y="7"/>
                    <a:pt x="44" y="3"/>
                    <a:pt x="49" y="1"/>
                  </a:cubicBezTo>
                  <a:cubicBezTo>
                    <a:pt x="51" y="0"/>
                    <a:pt x="53" y="3"/>
                    <a:pt x="53" y="6"/>
                  </a:cubicBezTo>
                  <a:cubicBezTo>
                    <a:pt x="53" y="7"/>
                    <a:pt x="49" y="7"/>
                    <a:pt x="50" y="9"/>
                  </a:cubicBezTo>
                  <a:cubicBezTo>
                    <a:pt x="50" y="11"/>
                    <a:pt x="54" y="12"/>
                    <a:pt x="54" y="15"/>
                  </a:cubicBezTo>
                  <a:cubicBezTo>
                    <a:pt x="55" y="16"/>
                    <a:pt x="50" y="16"/>
                    <a:pt x="50" y="18"/>
                  </a:cubicBezTo>
                  <a:cubicBezTo>
                    <a:pt x="51" y="21"/>
                    <a:pt x="54" y="21"/>
                    <a:pt x="57" y="22"/>
                  </a:cubicBezTo>
                  <a:cubicBezTo>
                    <a:pt x="58" y="23"/>
                    <a:pt x="58" y="22"/>
                    <a:pt x="59" y="22"/>
                  </a:cubicBezTo>
                  <a:cubicBezTo>
                    <a:pt x="60" y="26"/>
                    <a:pt x="60" y="30"/>
                    <a:pt x="62" y="34"/>
                  </a:cubicBezTo>
                  <a:cubicBezTo>
                    <a:pt x="64" y="37"/>
                    <a:pt x="68" y="38"/>
                    <a:pt x="71" y="40"/>
                  </a:cubicBezTo>
                  <a:cubicBezTo>
                    <a:pt x="74" y="41"/>
                    <a:pt x="77" y="41"/>
                    <a:pt x="80" y="43"/>
                  </a:cubicBezTo>
                  <a:cubicBezTo>
                    <a:pt x="83" y="45"/>
                    <a:pt x="85" y="48"/>
                    <a:pt x="89" y="50"/>
                  </a:cubicBezTo>
                  <a:cubicBezTo>
                    <a:pt x="94" y="52"/>
                    <a:pt x="100" y="52"/>
                    <a:pt x="106" y="52"/>
                  </a:cubicBezTo>
                  <a:cubicBezTo>
                    <a:pt x="111" y="52"/>
                    <a:pt x="115" y="50"/>
                    <a:pt x="120" y="49"/>
                  </a:cubicBezTo>
                  <a:cubicBezTo>
                    <a:pt x="122" y="49"/>
                    <a:pt x="125" y="51"/>
                    <a:pt x="127" y="49"/>
                  </a:cubicBezTo>
                  <a:cubicBezTo>
                    <a:pt x="128" y="48"/>
                    <a:pt x="125" y="46"/>
                    <a:pt x="125" y="44"/>
                  </a:cubicBezTo>
                  <a:cubicBezTo>
                    <a:pt x="124" y="43"/>
                    <a:pt x="125" y="42"/>
                    <a:pt x="125" y="41"/>
                  </a:cubicBezTo>
                  <a:cubicBezTo>
                    <a:pt x="128" y="40"/>
                    <a:pt x="132" y="40"/>
                    <a:pt x="135" y="38"/>
                  </a:cubicBezTo>
                  <a:cubicBezTo>
                    <a:pt x="137" y="37"/>
                    <a:pt x="136" y="33"/>
                    <a:pt x="138" y="32"/>
                  </a:cubicBezTo>
                  <a:cubicBezTo>
                    <a:pt x="141" y="29"/>
                    <a:pt x="146" y="30"/>
                    <a:pt x="150" y="29"/>
                  </a:cubicBezTo>
                  <a:cubicBezTo>
                    <a:pt x="152" y="28"/>
                    <a:pt x="152" y="26"/>
                    <a:pt x="155" y="26"/>
                  </a:cubicBezTo>
                  <a:cubicBezTo>
                    <a:pt x="157" y="26"/>
                    <a:pt x="159" y="27"/>
                    <a:pt x="161" y="28"/>
                  </a:cubicBezTo>
                  <a:cubicBezTo>
                    <a:pt x="162" y="29"/>
                    <a:pt x="163" y="30"/>
                    <a:pt x="164" y="31"/>
                  </a:cubicBezTo>
                  <a:cubicBezTo>
                    <a:pt x="168" y="32"/>
                    <a:pt x="171" y="33"/>
                    <a:pt x="175" y="34"/>
                  </a:cubicBezTo>
                  <a:cubicBezTo>
                    <a:pt x="177" y="35"/>
                    <a:pt x="180" y="36"/>
                    <a:pt x="183" y="37"/>
                  </a:cubicBezTo>
                  <a:cubicBezTo>
                    <a:pt x="185" y="38"/>
                    <a:pt x="188" y="38"/>
                    <a:pt x="189" y="39"/>
                  </a:cubicBezTo>
                  <a:cubicBezTo>
                    <a:pt x="190" y="41"/>
                    <a:pt x="187" y="43"/>
                    <a:pt x="189" y="44"/>
                  </a:cubicBezTo>
                  <a:cubicBezTo>
                    <a:pt x="191" y="46"/>
                    <a:pt x="195" y="44"/>
                    <a:pt x="197" y="45"/>
                  </a:cubicBezTo>
                  <a:cubicBezTo>
                    <a:pt x="199" y="46"/>
                    <a:pt x="199" y="50"/>
                    <a:pt x="201" y="50"/>
                  </a:cubicBezTo>
                  <a:cubicBezTo>
                    <a:pt x="205" y="52"/>
                    <a:pt x="210" y="51"/>
                    <a:pt x="214" y="53"/>
                  </a:cubicBezTo>
                  <a:cubicBezTo>
                    <a:pt x="215" y="54"/>
                    <a:pt x="215" y="56"/>
                    <a:pt x="215" y="58"/>
                  </a:cubicBezTo>
                  <a:cubicBezTo>
                    <a:pt x="215" y="60"/>
                    <a:pt x="215" y="62"/>
                    <a:pt x="215" y="64"/>
                  </a:cubicBezTo>
                  <a:cubicBezTo>
                    <a:pt x="215" y="66"/>
                    <a:pt x="217" y="68"/>
                    <a:pt x="218" y="70"/>
                  </a:cubicBezTo>
                  <a:cubicBezTo>
                    <a:pt x="217" y="72"/>
                    <a:pt x="217" y="75"/>
                    <a:pt x="216" y="77"/>
                  </a:cubicBezTo>
                  <a:cubicBezTo>
                    <a:pt x="215" y="79"/>
                    <a:pt x="212" y="81"/>
                    <a:pt x="211" y="84"/>
                  </a:cubicBezTo>
                  <a:cubicBezTo>
                    <a:pt x="211" y="85"/>
                    <a:pt x="213" y="86"/>
                    <a:pt x="213" y="87"/>
                  </a:cubicBezTo>
                  <a:cubicBezTo>
                    <a:pt x="212" y="88"/>
                    <a:pt x="210" y="86"/>
                    <a:pt x="210" y="87"/>
                  </a:cubicBezTo>
                  <a:cubicBezTo>
                    <a:pt x="209" y="90"/>
                    <a:pt x="208" y="94"/>
                    <a:pt x="209" y="97"/>
                  </a:cubicBezTo>
                  <a:cubicBezTo>
                    <a:pt x="209" y="99"/>
                    <a:pt x="212" y="100"/>
                    <a:pt x="212" y="102"/>
                  </a:cubicBezTo>
                  <a:cubicBezTo>
                    <a:pt x="212" y="104"/>
                    <a:pt x="209" y="104"/>
                    <a:pt x="209" y="106"/>
                  </a:cubicBezTo>
                  <a:cubicBezTo>
                    <a:pt x="209" y="108"/>
                    <a:pt x="212" y="110"/>
                    <a:pt x="212" y="112"/>
                  </a:cubicBezTo>
                  <a:cubicBezTo>
                    <a:pt x="213" y="116"/>
                    <a:pt x="214" y="122"/>
                    <a:pt x="212" y="126"/>
                  </a:cubicBezTo>
                  <a:cubicBezTo>
                    <a:pt x="213" y="129"/>
                    <a:pt x="215" y="131"/>
                    <a:pt x="217" y="133"/>
                  </a:cubicBezTo>
                  <a:cubicBezTo>
                    <a:pt x="219" y="134"/>
                    <a:pt x="223" y="131"/>
                    <a:pt x="225" y="133"/>
                  </a:cubicBezTo>
                  <a:cubicBezTo>
                    <a:pt x="227" y="134"/>
                    <a:pt x="228" y="138"/>
                    <a:pt x="227" y="141"/>
                  </a:cubicBezTo>
                  <a:cubicBezTo>
                    <a:pt x="226" y="145"/>
                    <a:pt x="222" y="148"/>
                    <a:pt x="220" y="152"/>
                  </a:cubicBezTo>
                  <a:cubicBezTo>
                    <a:pt x="219" y="153"/>
                    <a:pt x="219" y="155"/>
                    <a:pt x="218" y="157"/>
                  </a:cubicBezTo>
                  <a:cubicBezTo>
                    <a:pt x="221" y="160"/>
                    <a:pt x="224" y="163"/>
                    <a:pt x="226" y="166"/>
                  </a:cubicBezTo>
                  <a:cubicBezTo>
                    <a:pt x="228" y="169"/>
                    <a:pt x="227" y="172"/>
                    <a:pt x="228" y="174"/>
                  </a:cubicBezTo>
                  <a:cubicBezTo>
                    <a:pt x="228" y="176"/>
                    <a:pt x="230" y="177"/>
                    <a:pt x="231" y="178"/>
                  </a:cubicBezTo>
                  <a:cubicBezTo>
                    <a:pt x="233" y="179"/>
                    <a:pt x="236" y="179"/>
                    <a:pt x="238" y="180"/>
                  </a:cubicBezTo>
                  <a:cubicBezTo>
                    <a:pt x="240" y="181"/>
                    <a:pt x="241" y="182"/>
                    <a:pt x="242" y="183"/>
                  </a:cubicBezTo>
                  <a:cubicBezTo>
                    <a:pt x="243" y="188"/>
                    <a:pt x="241" y="194"/>
                    <a:pt x="244" y="198"/>
                  </a:cubicBezTo>
                  <a:cubicBezTo>
                    <a:pt x="245" y="200"/>
                    <a:pt x="249" y="198"/>
                    <a:pt x="250" y="200"/>
                  </a:cubicBezTo>
                  <a:cubicBezTo>
                    <a:pt x="251" y="201"/>
                    <a:pt x="250" y="204"/>
                    <a:pt x="249" y="206"/>
                  </a:cubicBezTo>
                  <a:cubicBezTo>
                    <a:pt x="249" y="207"/>
                    <a:pt x="250" y="208"/>
                    <a:pt x="249" y="209"/>
                  </a:cubicBezTo>
                  <a:cubicBezTo>
                    <a:pt x="247" y="210"/>
                    <a:pt x="244" y="209"/>
                    <a:pt x="242" y="210"/>
                  </a:cubicBezTo>
                  <a:cubicBezTo>
                    <a:pt x="239" y="211"/>
                    <a:pt x="237" y="212"/>
                    <a:pt x="235" y="214"/>
                  </a:cubicBezTo>
                  <a:cubicBezTo>
                    <a:pt x="234" y="216"/>
                    <a:pt x="233" y="219"/>
                    <a:pt x="233" y="222"/>
                  </a:cubicBezTo>
                  <a:cubicBezTo>
                    <a:pt x="233" y="224"/>
                    <a:pt x="234" y="227"/>
                    <a:pt x="234" y="229"/>
                  </a:cubicBezTo>
                  <a:cubicBezTo>
                    <a:pt x="233" y="230"/>
                    <a:pt x="232" y="233"/>
                    <a:pt x="231" y="233"/>
                  </a:cubicBezTo>
                  <a:cubicBezTo>
                    <a:pt x="229" y="232"/>
                    <a:pt x="227" y="230"/>
                    <a:pt x="225" y="230"/>
                  </a:cubicBezTo>
                  <a:cubicBezTo>
                    <a:pt x="221" y="229"/>
                    <a:pt x="218" y="229"/>
                    <a:pt x="215" y="229"/>
                  </a:cubicBezTo>
                  <a:cubicBezTo>
                    <a:pt x="210" y="229"/>
                    <a:pt x="205" y="230"/>
                    <a:pt x="201" y="229"/>
                  </a:cubicBezTo>
                  <a:cubicBezTo>
                    <a:pt x="199" y="229"/>
                    <a:pt x="197" y="227"/>
                    <a:pt x="195" y="226"/>
                  </a:cubicBezTo>
                  <a:cubicBezTo>
                    <a:pt x="190" y="225"/>
                    <a:pt x="185" y="225"/>
                    <a:pt x="181" y="222"/>
                  </a:cubicBezTo>
                  <a:cubicBezTo>
                    <a:pt x="179" y="221"/>
                    <a:pt x="178" y="219"/>
                    <a:pt x="177" y="217"/>
                  </a:cubicBezTo>
                  <a:cubicBezTo>
                    <a:pt x="176" y="213"/>
                    <a:pt x="176" y="208"/>
                    <a:pt x="173" y="204"/>
                  </a:cubicBezTo>
                  <a:cubicBezTo>
                    <a:pt x="171" y="202"/>
                    <a:pt x="168" y="200"/>
                    <a:pt x="165" y="200"/>
                  </a:cubicBezTo>
                  <a:cubicBezTo>
                    <a:pt x="162" y="201"/>
                    <a:pt x="159" y="203"/>
                    <a:pt x="156" y="205"/>
                  </a:cubicBezTo>
                  <a:cubicBezTo>
                    <a:pt x="153" y="206"/>
                    <a:pt x="151" y="209"/>
                    <a:pt x="148" y="209"/>
                  </a:cubicBezTo>
                  <a:cubicBezTo>
                    <a:pt x="145" y="209"/>
                    <a:pt x="143" y="206"/>
                    <a:pt x="141" y="205"/>
                  </a:cubicBezTo>
                  <a:cubicBezTo>
                    <a:pt x="138" y="205"/>
                    <a:pt x="135" y="206"/>
                    <a:pt x="132" y="206"/>
                  </a:cubicBezTo>
                  <a:cubicBezTo>
                    <a:pt x="131" y="206"/>
                    <a:pt x="132" y="204"/>
                    <a:pt x="132" y="203"/>
                  </a:cubicBezTo>
                  <a:cubicBezTo>
                    <a:pt x="129" y="202"/>
                    <a:pt x="126" y="202"/>
                    <a:pt x="124" y="200"/>
                  </a:cubicBezTo>
                  <a:cubicBezTo>
                    <a:pt x="122" y="200"/>
                    <a:pt x="120" y="199"/>
                    <a:pt x="119" y="197"/>
                  </a:cubicBezTo>
                  <a:cubicBezTo>
                    <a:pt x="118" y="196"/>
                    <a:pt x="120" y="195"/>
                    <a:pt x="119" y="194"/>
                  </a:cubicBezTo>
                  <a:cubicBezTo>
                    <a:pt x="118" y="192"/>
                    <a:pt x="116" y="192"/>
                    <a:pt x="114" y="192"/>
                  </a:cubicBezTo>
                  <a:cubicBezTo>
                    <a:pt x="112" y="191"/>
                    <a:pt x="109" y="193"/>
                    <a:pt x="107" y="191"/>
                  </a:cubicBezTo>
                  <a:cubicBezTo>
                    <a:pt x="103" y="188"/>
                    <a:pt x="101" y="184"/>
                    <a:pt x="99" y="179"/>
                  </a:cubicBezTo>
                  <a:cubicBezTo>
                    <a:pt x="97" y="177"/>
                    <a:pt x="99" y="173"/>
                    <a:pt x="97" y="171"/>
                  </a:cubicBezTo>
                  <a:cubicBezTo>
                    <a:pt x="96" y="169"/>
                    <a:pt x="94" y="172"/>
                    <a:pt x="93" y="171"/>
                  </a:cubicBezTo>
                  <a:cubicBezTo>
                    <a:pt x="92" y="170"/>
                    <a:pt x="94" y="168"/>
                    <a:pt x="93" y="166"/>
                  </a:cubicBezTo>
                  <a:cubicBezTo>
                    <a:pt x="91" y="161"/>
                    <a:pt x="88" y="155"/>
                    <a:pt x="83" y="152"/>
                  </a:cubicBezTo>
                  <a:cubicBezTo>
                    <a:pt x="81" y="151"/>
                    <a:pt x="80" y="156"/>
                    <a:pt x="78" y="156"/>
                  </a:cubicBezTo>
                  <a:cubicBezTo>
                    <a:pt x="78" y="156"/>
                    <a:pt x="78" y="155"/>
                    <a:pt x="78" y="155"/>
                  </a:cubicBezTo>
                  <a:cubicBezTo>
                    <a:pt x="76" y="155"/>
                    <a:pt x="75" y="156"/>
                    <a:pt x="73" y="155"/>
                  </a:cubicBezTo>
                  <a:cubicBezTo>
                    <a:pt x="72" y="154"/>
                    <a:pt x="72" y="151"/>
                    <a:pt x="71" y="152"/>
                  </a:cubicBezTo>
                  <a:cubicBezTo>
                    <a:pt x="70" y="153"/>
                    <a:pt x="72" y="155"/>
                    <a:pt x="71" y="157"/>
                  </a:cubicBezTo>
                  <a:cubicBezTo>
                    <a:pt x="71" y="157"/>
                    <a:pt x="69" y="158"/>
                    <a:pt x="68" y="158"/>
                  </a:cubicBezTo>
                  <a:cubicBezTo>
                    <a:pt x="65" y="155"/>
                    <a:pt x="62" y="153"/>
                    <a:pt x="59" y="150"/>
                  </a:cubicBezTo>
                  <a:cubicBezTo>
                    <a:pt x="58" y="148"/>
                    <a:pt x="60" y="146"/>
                    <a:pt x="59" y="144"/>
                  </a:cubicBezTo>
                  <a:cubicBezTo>
                    <a:pt x="59" y="142"/>
                    <a:pt x="57" y="143"/>
                    <a:pt x="56" y="141"/>
                  </a:cubicBezTo>
                  <a:cubicBezTo>
                    <a:pt x="56" y="139"/>
                    <a:pt x="57" y="136"/>
                    <a:pt x="56" y="133"/>
                  </a:cubicBezTo>
                  <a:cubicBezTo>
                    <a:pt x="55" y="129"/>
                    <a:pt x="53" y="126"/>
                    <a:pt x="50" y="122"/>
                  </a:cubicBezTo>
                  <a:cubicBezTo>
                    <a:pt x="45" y="117"/>
                    <a:pt x="39" y="114"/>
                    <a:pt x="34" y="110"/>
                  </a:cubicBezTo>
                  <a:cubicBezTo>
                    <a:pt x="33" y="109"/>
                    <a:pt x="34" y="108"/>
                    <a:pt x="34" y="107"/>
                  </a:cubicBezTo>
                  <a:cubicBezTo>
                    <a:pt x="31" y="103"/>
                    <a:pt x="27" y="100"/>
                    <a:pt x="25" y="95"/>
                  </a:cubicBezTo>
                  <a:cubicBezTo>
                    <a:pt x="24" y="93"/>
                    <a:pt x="25" y="90"/>
                    <a:pt x="25" y="87"/>
                  </a:cubicBezTo>
                  <a:cubicBezTo>
                    <a:pt x="25" y="84"/>
                    <a:pt x="25" y="81"/>
                    <a:pt x="27" y="78"/>
                  </a:cubicBezTo>
                  <a:cubicBezTo>
                    <a:pt x="28" y="77"/>
                    <a:pt x="30" y="78"/>
                    <a:pt x="31" y="77"/>
                  </a:cubicBezTo>
                  <a:cubicBezTo>
                    <a:pt x="31" y="74"/>
                    <a:pt x="29" y="72"/>
                    <a:pt x="30" y="69"/>
                  </a:cubicBezTo>
                  <a:cubicBezTo>
                    <a:pt x="30" y="68"/>
                    <a:pt x="32" y="66"/>
                    <a:pt x="31" y="64"/>
                  </a:cubicBezTo>
                  <a:cubicBezTo>
                    <a:pt x="31" y="63"/>
                    <a:pt x="29" y="64"/>
                    <a:pt x="28" y="64"/>
                  </a:cubicBezTo>
                  <a:cubicBezTo>
                    <a:pt x="27" y="64"/>
                    <a:pt x="26" y="63"/>
                    <a:pt x="25" y="62"/>
                  </a:cubicBezTo>
                  <a:cubicBezTo>
                    <a:pt x="24" y="62"/>
                    <a:pt x="23" y="63"/>
                    <a:pt x="23" y="62"/>
                  </a:cubicBezTo>
                  <a:cubicBezTo>
                    <a:pt x="21" y="60"/>
                    <a:pt x="19" y="57"/>
                    <a:pt x="17" y="54"/>
                  </a:cubicBezTo>
                  <a:cubicBezTo>
                    <a:pt x="16" y="53"/>
                    <a:pt x="15" y="51"/>
                    <a:pt x="14" y="50"/>
                  </a:cubicBezTo>
                  <a:cubicBezTo>
                    <a:pt x="13" y="48"/>
                    <a:pt x="12" y="46"/>
                    <a:pt x="11" y="4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0" name="Freeform 2617"/>
            <p:cNvSpPr>
              <a:spLocks noChangeAspect="1"/>
            </p:cNvSpPr>
            <p:nvPr/>
          </p:nvSpPr>
          <p:spPr bwMode="auto">
            <a:xfrm>
              <a:off x="21255447" y="7621121"/>
              <a:ext cx="669474" cy="311443"/>
            </a:xfrm>
            <a:custGeom>
              <a:avLst/>
              <a:gdLst>
                <a:gd name="T0" fmla="*/ 0 w 83"/>
                <a:gd name="T1" fmla="*/ 1 h 42"/>
                <a:gd name="T2" fmla="*/ 10 w 83"/>
                <a:gd name="T3" fmla="*/ 7 h 42"/>
                <a:gd name="T4" fmla="*/ 14 w 83"/>
                <a:gd name="T5" fmla="*/ 13 h 42"/>
                <a:gd name="T6" fmla="*/ 23 w 83"/>
                <a:gd name="T7" fmla="*/ 17 h 42"/>
                <a:gd name="T8" fmla="*/ 23 w 83"/>
                <a:gd name="T9" fmla="*/ 24 h 42"/>
                <a:gd name="T10" fmla="*/ 28 w 83"/>
                <a:gd name="T11" fmla="*/ 34 h 42"/>
                <a:gd name="T12" fmla="*/ 24 w 83"/>
                <a:gd name="T13" fmla="*/ 44 h 42"/>
                <a:gd name="T14" fmla="*/ 30 w 83"/>
                <a:gd name="T15" fmla="*/ 44 h 42"/>
                <a:gd name="T16" fmla="*/ 39 w 83"/>
                <a:gd name="T17" fmla="*/ 41 h 42"/>
                <a:gd name="T18" fmla="*/ 47 w 83"/>
                <a:gd name="T19" fmla="*/ 45 h 42"/>
                <a:gd name="T20" fmla="*/ 53 w 83"/>
                <a:gd name="T21" fmla="*/ 49 h 42"/>
                <a:gd name="T22" fmla="*/ 59 w 83"/>
                <a:gd name="T23" fmla="*/ 46 h 42"/>
                <a:gd name="T24" fmla="*/ 64 w 83"/>
                <a:gd name="T25" fmla="*/ 46 h 42"/>
                <a:gd name="T26" fmla="*/ 70 w 83"/>
                <a:gd name="T27" fmla="*/ 46 h 42"/>
                <a:gd name="T28" fmla="*/ 75 w 83"/>
                <a:gd name="T29" fmla="*/ 46 h 42"/>
                <a:gd name="T30" fmla="*/ 78 w 83"/>
                <a:gd name="T31" fmla="*/ 41 h 42"/>
                <a:gd name="T32" fmla="*/ 84 w 83"/>
                <a:gd name="T33" fmla="*/ 45 h 42"/>
                <a:gd name="T34" fmla="*/ 90 w 83"/>
                <a:gd name="T35" fmla="*/ 47 h 42"/>
                <a:gd name="T36" fmla="*/ 99 w 83"/>
                <a:gd name="T37" fmla="*/ 50 h 42"/>
                <a:gd name="T38" fmla="*/ 99 w 83"/>
                <a:gd name="T39" fmla="*/ 45 h 42"/>
                <a:gd name="T40" fmla="*/ 94 w 83"/>
                <a:gd name="T41" fmla="*/ 43 h 42"/>
                <a:gd name="T42" fmla="*/ 90 w 83"/>
                <a:gd name="T43" fmla="*/ 36 h 42"/>
                <a:gd name="T44" fmla="*/ 95 w 83"/>
                <a:gd name="T45" fmla="*/ 33 h 42"/>
                <a:gd name="T46" fmla="*/ 82 w 83"/>
                <a:gd name="T47" fmla="*/ 25 h 42"/>
                <a:gd name="T48" fmla="*/ 82 w 83"/>
                <a:gd name="T49" fmla="*/ 21 h 42"/>
                <a:gd name="T50" fmla="*/ 73 w 83"/>
                <a:gd name="T51" fmla="*/ 16 h 42"/>
                <a:gd name="T52" fmla="*/ 70 w 83"/>
                <a:gd name="T53" fmla="*/ 16 h 42"/>
                <a:gd name="T54" fmla="*/ 65 w 83"/>
                <a:gd name="T55" fmla="*/ 17 h 42"/>
                <a:gd name="T56" fmla="*/ 58 w 83"/>
                <a:gd name="T57" fmla="*/ 19 h 42"/>
                <a:gd name="T58" fmla="*/ 54 w 83"/>
                <a:gd name="T59" fmla="*/ 16 h 42"/>
                <a:gd name="T60" fmla="*/ 45 w 83"/>
                <a:gd name="T61" fmla="*/ 11 h 42"/>
                <a:gd name="T62" fmla="*/ 35 w 83"/>
                <a:gd name="T63" fmla="*/ 5 h 42"/>
                <a:gd name="T64" fmla="*/ 23 w 83"/>
                <a:gd name="T65" fmla="*/ 6 h 42"/>
                <a:gd name="T66" fmla="*/ 13 w 83"/>
                <a:gd name="T67" fmla="*/ 1 h 42"/>
                <a:gd name="T68" fmla="*/ 0 w 83"/>
                <a:gd name="T69" fmla="*/ 1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3"/>
                <a:gd name="T106" fmla="*/ 0 h 42"/>
                <a:gd name="T107" fmla="*/ 83 w 83"/>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3" h="42">
                  <a:moveTo>
                    <a:pt x="0" y="1"/>
                  </a:moveTo>
                  <a:cubicBezTo>
                    <a:pt x="3" y="3"/>
                    <a:pt x="6" y="4"/>
                    <a:pt x="8" y="6"/>
                  </a:cubicBezTo>
                  <a:cubicBezTo>
                    <a:pt x="10" y="7"/>
                    <a:pt x="10" y="10"/>
                    <a:pt x="12" y="11"/>
                  </a:cubicBezTo>
                  <a:cubicBezTo>
                    <a:pt x="14" y="13"/>
                    <a:pt x="18" y="12"/>
                    <a:pt x="19" y="14"/>
                  </a:cubicBezTo>
                  <a:cubicBezTo>
                    <a:pt x="20" y="16"/>
                    <a:pt x="18" y="18"/>
                    <a:pt x="19" y="20"/>
                  </a:cubicBezTo>
                  <a:cubicBezTo>
                    <a:pt x="20" y="23"/>
                    <a:pt x="23" y="25"/>
                    <a:pt x="23" y="28"/>
                  </a:cubicBezTo>
                  <a:cubicBezTo>
                    <a:pt x="23" y="30"/>
                    <a:pt x="21" y="33"/>
                    <a:pt x="20" y="36"/>
                  </a:cubicBezTo>
                  <a:cubicBezTo>
                    <a:pt x="21" y="36"/>
                    <a:pt x="23" y="36"/>
                    <a:pt x="25" y="36"/>
                  </a:cubicBezTo>
                  <a:cubicBezTo>
                    <a:pt x="27" y="35"/>
                    <a:pt x="29" y="33"/>
                    <a:pt x="32" y="34"/>
                  </a:cubicBezTo>
                  <a:cubicBezTo>
                    <a:pt x="34" y="34"/>
                    <a:pt x="37" y="36"/>
                    <a:pt x="39" y="37"/>
                  </a:cubicBezTo>
                  <a:cubicBezTo>
                    <a:pt x="41" y="38"/>
                    <a:pt x="42" y="39"/>
                    <a:pt x="44" y="40"/>
                  </a:cubicBezTo>
                  <a:cubicBezTo>
                    <a:pt x="46" y="40"/>
                    <a:pt x="47" y="39"/>
                    <a:pt x="49" y="38"/>
                  </a:cubicBezTo>
                  <a:cubicBezTo>
                    <a:pt x="50" y="38"/>
                    <a:pt x="52" y="38"/>
                    <a:pt x="53" y="38"/>
                  </a:cubicBezTo>
                  <a:cubicBezTo>
                    <a:pt x="55" y="38"/>
                    <a:pt x="56" y="38"/>
                    <a:pt x="58" y="38"/>
                  </a:cubicBezTo>
                  <a:cubicBezTo>
                    <a:pt x="59" y="38"/>
                    <a:pt x="60" y="38"/>
                    <a:pt x="62" y="38"/>
                  </a:cubicBezTo>
                  <a:cubicBezTo>
                    <a:pt x="63" y="37"/>
                    <a:pt x="63" y="34"/>
                    <a:pt x="65" y="34"/>
                  </a:cubicBezTo>
                  <a:cubicBezTo>
                    <a:pt x="67" y="34"/>
                    <a:pt x="68" y="36"/>
                    <a:pt x="70" y="37"/>
                  </a:cubicBezTo>
                  <a:cubicBezTo>
                    <a:pt x="72" y="38"/>
                    <a:pt x="74" y="39"/>
                    <a:pt x="75" y="39"/>
                  </a:cubicBezTo>
                  <a:cubicBezTo>
                    <a:pt x="78" y="40"/>
                    <a:pt x="80" y="42"/>
                    <a:pt x="82" y="41"/>
                  </a:cubicBezTo>
                  <a:cubicBezTo>
                    <a:pt x="83" y="41"/>
                    <a:pt x="83" y="38"/>
                    <a:pt x="82" y="37"/>
                  </a:cubicBezTo>
                  <a:cubicBezTo>
                    <a:pt x="82" y="36"/>
                    <a:pt x="79" y="36"/>
                    <a:pt x="78" y="35"/>
                  </a:cubicBezTo>
                  <a:cubicBezTo>
                    <a:pt x="77" y="33"/>
                    <a:pt x="75" y="32"/>
                    <a:pt x="75" y="30"/>
                  </a:cubicBezTo>
                  <a:cubicBezTo>
                    <a:pt x="76" y="28"/>
                    <a:pt x="78" y="28"/>
                    <a:pt x="79" y="27"/>
                  </a:cubicBezTo>
                  <a:cubicBezTo>
                    <a:pt x="75" y="25"/>
                    <a:pt x="71" y="24"/>
                    <a:pt x="68" y="21"/>
                  </a:cubicBezTo>
                  <a:cubicBezTo>
                    <a:pt x="67" y="20"/>
                    <a:pt x="69" y="18"/>
                    <a:pt x="68" y="17"/>
                  </a:cubicBezTo>
                  <a:cubicBezTo>
                    <a:pt x="67" y="15"/>
                    <a:pt x="64" y="14"/>
                    <a:pt x="61" y="13"/>
                  </a:cubicBezTo>
                  <a:cubicBezTo>
                    <a:pt x="60" y="13"/>
                    <a:pt x="59" y="13"/>
                    <a:pt x="58" y="13"/>
                  </a:cubicBezTo>
                  <a:cubicBezTo>
                    <a:pt x="57" y="13"/>
                    <a:pt x="55" y="13"/>
                    <a:pt x="54" y="14"/>
                  </a:cubicBezTo>
                  <a:cubicBezTo>
                    <a:pt x="52" y="14"/>
                    <a:pt x="50" y="16"/>
                    <a:pt x="48" y="16"/>
                  </a:cubicBezTo>
                  <a:cubicBezTo>
                    <a:pt x="46" y="16"/>
                    <a:pt x="46" y="14"/>
                    <a:pt x="45" y="13"/>
                  </a:cubicBezTo>
                  <a:cubicBezTo>
                    <a:pt x="42" y="11"/>
                    <a:pt x="40" y="11"/>
                    <a:pt x="37" y="9"/>
                  </a:cubicBezTo>
                  <a:cubicBezTo>
                    <a:pt x="34" y="8"/>
                    <a:pt x="32" y="5"/>
                    <a:pt x="29" y="4"/>
                  </a:cubicBezTo>
                  <a:cubicBezTo>
                    <a:pt x="26" y="3"/>
                    <a:pt x="22" y="6"/>
                    <a:pt x="19" y="5"/>
                  </a:cubicBezTo>
                  <a:cubicBezTo>
                    <a:pt x="16" y="5"/>
                    <a:pt x="14" y="2"/>
                    <a:pt x="11" y="1"/>
                  </a:cubicBezTo>
                  <a:cubicBezTo>
                    <a:pt x="7" y="0"/>
                    <a:pt x="3" y="0"/>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1" name="Freeform 2618"/>
            <p:cNvSpPr>
              <a:spLocks noChangeAspect="1"/>
            </p:cNvSpPr>
            <p:nvPr/>
          </p:nvSpPr>
          <p:spPr bwMode="auto">
            <a:xfrm>
              <a:off x="21757549" y="8091331"/>
              <a:ext cx="140590" cy="109927"/>
            </a:xfrm>
            <a:custGeom>
              <a:avLst/>
              <a:gdLst>
                <a:gd name="T0" fmla="*/ 21 w 18"/>
                <a:gd name="T1" fmla="*/ 18 h 15"/>
                <a:gd name="T2" fmla="*/ 16 w 18"/>
                <a:gd name="T3" fmla="*/ 7 h 15"/>
                <a:gd name="T4" fmla="*/ 14 w 18"/>
                <a:gd name="T5" fmla="*/ 1 h 15"/>
                <a:gd name="T6" fmla="*/ 8 w 18"/>
                <a:gd name="T7" fmla="*/ 4 h 15"/>
                <a:gd name="T8" fmla="*/ 7 w 18"/>
                <a:gd name="T9" fmla="*/ 0 h 15"/>
                <a:gd name="T10" fmla="*/ 0 w 18"/>
                <a:gd name="T11" fmla="*/ 0 h 15"/>
                <a:gd name="T12" fmla="*/ 2 w 18"/>
                <a:gd name="T13" fmla="*/ 4 h 15"/>
                <a:gd name="T14" fmla="*/ 8 w 18"/>
                <a:gd name="T15" fmla="*/ 10 h 15"/>
                <a:gd name="T16" fmla="*/ 12 w 18"/>
                <a:gd name="T17" fmla="*/ 10 h 15"/>
                <a:gd name="T18" fmla="*/ 12 w 18"/>
                <a:gd name="T19" fmla="*/ 16 h 15"/>
                <a:gd name="T20" fmla="*/ 21 w 18"/>
                <a:gd name="T21" fmla="*/ 18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5"/>
                <a:gd name="T35" fmla="*/ 18 w 18"/>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5">
                  <a:moveTo>
                    <a:pt x="18" y="15"/>
                  </a:moveTo>
                  <a:cubicBezTo>
                    <a:pt x="17" y="12"/>
                    <a:pt x="16" y="9"/>
                    <a:pt x="14" y="6"/>
                  </a:cubicBezTo>
                  <a:cubicBezTo>
                    <a:pt x="13" y="5"/>
                    <a:pt x="13" y="2"/>
                    <a:pt x="12" y="1"/>
                  </a:cubicBezTo>
                  <a:cubicBezTo>
                    <a:pt x="10" y="1"/>
                    <a:pt x="9" y="3"/>
                    <a:pt x="7" y="3"/>
                  </a:cubicBezTo>
                  <a:cubicBezTo>
                    <a:pt x="6" y="2"/>
                    <a:pt x="6" y="1"/>
                    <a:pt x="6" y="0"/>
                  </a:cubicBezTo>
                  <a:cubicBezTo>
                    <a:pt x="4" y="0"/>
                    <a:pt x="2" y="1"/>
                    <a:pt x="0" y="0"/>
                  </a:cubicBezTo>
                  <a:cubicBezTo>
                    <a:pt x="1" y="1"/>
                    <a:pt x="1" y="2"/>
                    <a:pt x="2" y="3"/>
                  </a:cubicBezTo>
                  <a:cubicBezTo>
                    <a:pt x="3" y="5"/>
                    <a:pt x="5" y="7"/>
                    <a:pt x="7" y="8"/>
                  </a:cubicBezTo>
                  <a:cubicBezTo>
                    <a:pt x="8" y="9"/>
                    <a:pt x="10" y="7"/>
                    <a:pt x="10" y="8"/>
                  </a:cubicBezTo>
                  <a:cubicBezTo>
                    <a:pt x="12" y="9"/>
                    <a:pt x="9" y="12"/>
                    <a:pt x="10" y="13"/>
                  </a:cubicBezTo>
                  <a:cubicBezTo>
                    <a:pt x="12" y="15"/>
                    <a:pt x="16" y="14"/>
                    <a:pt x="18" y="1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2" name="Freeform 2619"/>
            <p:cNvSpPr>
              <a:spLocks noChangeAspect="1"/>
            </p:cNvSpPr>
            <p:nvPr/>
          </p:nvSpPr>
          <p:spPr bwMode="auto">
            <a:xfrm>
              <a:off x="21610258" y="7902037"/>
              <a:ext cx="328036" cy="299222"/>
            </a:xfrm>
            <a:custGeom>
              <a:avLst/>
              <a:gdLst>
                <a:gd name="T0" fmla="*/ 48 w 41"/>
                <a:gd name="T1" fmla="*/ 47 h 41"/>
                <a:gd name="T2" fmla="*/ 48 w 41"/>
                <a:gd name="T3" fmla="*/ 39 h 41"/>
                <a:gd name="T4" fmla="*/ 44 w 41"/>
                <a:gd name="T5" fmla="*/ 36 h 41"/>
                <a:gd name="T6" fmla="*/ 39 w 41"/>
                <a:gd name="T7" fmla="*/ 31 h 41"/>
                <a:gd name="T8" fmla="*/ 32 w 41"/>
                <a:gd name="T9" fmla="*/ 26 h 41"/>
                <a:gd name="T10" fmla="*/ 36 w 41"/>
                <a:gd name="T11" fmla="*/ 24 h 41"/>
                <a:gd name="T12" fmla="*/ 36 w 41"/>
                <a:gd name="T13" fmla="*/ 20 h 41"/>
                <a:gd name="T14" fmla="*/ 29 w 41"/>
                <a:gd name="T15" fmla="*/ 17 h 41"/>
                <a:gd name="T16" fmla="*/ 30 w 41"/>
                <a:gd name="T17" fmla="*/ 11 h 41"/>
                <a:gd name="T18" fmla="*/ 29 w 41"/>
                <a:gd name="T19" fmla="*/ 6 h 41"/>
                <a:gd name="T20" fmla="*/ 23 w 41"/>
                <a:gd name="T21" fmla="*/ 5 h 41"/>
                <a:gd name="T22" fmla="*/ 22 w 41"/>
                <a:gd name="T23" fmla="*/ 0 h 41"/>
                <a:gd name="T24" fmla="*/ 17 w 41"/>
                <a:gd name="T25" fmla="*/ 0 h 41"/>
                <a:gd name="T26" fmla="*/ 11 w 41"/>
                <a:gd name="T27" fmla="*/ 0 h 41"/>
                <a:gd name="T28" fmla="*/ 6 w 41"/>
                <a:gd name="T29" fmla="*/ 0 h 41"/>
                <a:gd name="T30" fmla="*/ 0 w 41"/>
                <a:gd name="T31" fmla="*/ 2 h 41"/>
                <a:gd name="T32" fmla="*/ 2 w 41"/>
                <a:gd name="T33" fmla="*/ 11 h 41"/>
                <a:gd name="T34" fmla="*/ 2 w 41"/>
                <a:gd name="T35" fmla="*/ 19 h 41"/>
                <a:gd name="T36" fmla="*/ 6 w 41"/>
                <a:gd name="T37" fmla="*/ 24 h 41"/>
                <a:gd name="T38" fmla="*/ 16 w 41"/>
                <a:gd name="T39" fmla="*/ 25 h 41"/>
                <a:gd name="T40" fmla="*/ 22 w 41"/>
                <a:gd name="T41" fmla="*/ 31 h 41"/>
                <a:gd name="T42" fmla="*/ 29 w 41"/>
                <a:gd name="T43" fmla="*/ 31 h 41"/>
                <a:gd name="T44" fmla="*/ 30 w 41"/>
                <a:gd name="T45" fmla="*/ 35 h 41"/>
                <a:gd name="T46" fmla="*/ 36 w 41"/>
                <a:gd name="T47" fmla="*/ 32 h 41"/>
                <a:gd name="T48" fmla="*/ 38 w 41"/>
                <a:gd name="T49" fmla="*/ 38 h 41"/>
                <a:gd name="T50" fmla="*/ 43 w 41"/>
                <a:gd name="T51" fmla="*/ 49 h 41"/>
                <a:gd name="T52" fmla="*/ 45 w 41"/>
                <a:gd name="T53" fmla="*/ 48 h 41"/>
                <a:gd name="T54" fmla="*/ 48 w 41"/>
                <a:gd name="T55" fmla="*/ 47 h 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1"/>
                <a:gd name="T85" fmla="*/ 0 h 41"/>
                <a:gd name="T86" fmla="*/ 41 w 41"/>
                <a:gd name="T87" fmla="*/ 41 h 4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1" h="41">
                  <a:moveTo>
                    <a:pt x="40" y="39"/>
                  </a:moveTo>
                  <a:cubicBezTo>
                    <a:pt x="40" y="37"/>
                    <a:pt x="41" y="35"/>
                    <a:pt x="40" y="33"/>
                  </a:cubicBezTo>
                  <a:cubicBezTo>
                    <a:pt x="40" y="32"/>
                    <a:pt x="38" y="31"/>
                    <a:pt x="37" y="30"/>
                  </a:cubicBezTo>
                  <a:cubicBezTo>
                    <a:pt x="36" y="29"/>
                    <a:pt x="34" y="27"/>
                    <a:pt x="33" y="26"/>
                  </a:cubicBezTo>
                  <a:cubicBezTo>
                    <a:pt x="31" y="25"/>
                    <a:pt x="28" y="24"/>
                    <a:pt x="27" y="22"/>
                  </a:cubicBezTo>
                  <a:cubicBezTo>
                    <a:pt x="27" y="21"/>
                    <a:pt x="29" y="21"/>
                    <a:pt x="30" y="20"/>
                  </a:cubicBezTo>
                  <a:cubicBezTo>
                    <a:pt x="30" y="19"/>
                    <a:pt x="31" y="18"/>
                    <a:pt x="30" y="17"/>
                  </a:cubicBezTo>
                  <a:cubicBezTo>
                    <a:pt x="29" y="15"/>
                    <a:pt x="26" y="16"/>
                    <a:pt x="24" y="14"/>
                  </a:cubicBezTo>
                  <a:cubicBezTo>
                    <a:pt x="23" y="13"/>
                    <a:pt x="25" y="11"/>
                    <a:pt x="25" y="9"/>
                  </a:cubicBezTo>
                  <a:cubicBezTo>
                    <a:pt x="25" y="8"/>
                    <a:pt x="25" y="6"/>
                    <a:pt x="24" y="5"/>
                  </a:cubicBezTo>
                  <a:cubicBezTo>
                    <a:pt x="23" y="4"/>
                    <a:pt x="20" y="5"/>
                    <a:pt x="19" y="4"/>
                  </a:cubicBezTo>
                  <a:cubicBezTo>
                    <a:pt x="18" y="3"/>
                    <a:pt x="18" y="1"/>
                    <a:pt x="18" y="0"/>
                  </a:cubicBezTo>
                  <a:cubicBezTo>
                    <a:pt x="16" y="0"/>
                    <a:pt x="15" y="0"/>
                    <a:pt x="14" y="0"/>
                  </a:cubicBezTo>
                  <a:cubicBezTo>
                    <a:pt x="12" y="0"/>
                    <a:pt x="11" y="0"/>
                    <a:pt x="9" y="0"/>
                  </a:cubicBezTo>
                  <a:cubicBezTo>
                    <a:pt x="8" y="0"/>
                    <a:pt x="6" y="0"/>
                    <a:pt x="5" y="0"/>
                  </a:cubicBezTo>
                  <a:cubicBezTo>
                    <a:pt x="3" y="1"/>
                    <a:pt x="2" y="2"/>
                    <a:pt x="0" y="2"/>
                  </a:cubicBezTo>
                  <a:cubicBezTo>
                    <a:pt x="1" y="5"/>
                    <a:pt x="2" y="7"/>
                    <a:pt x="2" y="9"/>
                  </a:cubicBezTo>
                  <a:cubicBezTo>
                    <a:pt x="2" y="11"/>
                    <a:pt x="1" y="14"/>
                    <a:pt x="2" y="16"/>
                  </a:cubicBezTo>
                  <a:cubicBezTo>
                    <a:pt x="2" y="17"/>
                    <a:pt x="4" y="19"/>
                    <a:pt x="5" y="20"/>
                  </a:cubicBezTo>
                  <a:cubicBezTo>
                    <a:pt x="8" y="21"/>
                    <a:pt x="11" y="20"/>
                    <a:pt x="13" y="21"/>
                  </a:cubicBezTo>
                  <a:cubicBezTo>
                    <a:pt x="15" y="22"/>
                    <a:pt x="17" y="25"/>
                    <a:pt x="18" y="26"/>
                  </a:cubicBezTo>
                  <a:cubicBezTo>
                    <a:pt x="20" y="27"/>
                    <a:pt x="22" y="26"/>
                    <a:pt x="24" y="26"/>
                  </a:cubicBezTo>
                  <a:cubicBezTo>
                    <a:pt x="24" y="27"/>
                    <a:pt x="24" y="28"/>
                    <a:pt x="25" y="29"/>
                  </a:cubicBezTo>
                  <a:cubicBezTo>
                    <a:pt x="27" y="29"/>
                    <a:pt x="28" y="27"/>
                    <a:pt x="30" y="27"/>
                  </a:cubicBezTo>
                  <a:cubicBezTo>
                    <a:pt x="31" y="28"/>
                    <a:pt x="31" y="31"/>
                    <a:pt x="32" y="32"/>
                  </a:cubicBezTo>
                  <a:cubicBezTo>
                    <a:pt x="34" y="35"/>
                    <a:pt x="35" y="38"/>
                    <a:pt x="36" y="41"/>
                  </a:cubicBezTo>
                  <a:cubicBezTo>
                    <a:pt x="37" y="40"/>
                    <a:pt x="37" y="40"/>
                    <a:pt x="38" y="40"/>
                  </a:cubicBezTo>
                  <a:cubicBezTo>
                    <a:pt x="39" y="40"/>
                    <a:pt x="39" y="40"/>
                    <a:pt x="40" y="3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3" name="Freeform 2620"/>
            <p:cNvSpPr>
              <a:spLocks noChangeAspect="1"/>
            </p:cNvSpPr>
            <p:nvPr/>
          </p:nvSpPr>
          <p:spPr bwMode="auto">
            <a:xfrm>
              <a:off x="21757549" y="7822645"/>
              <a:ext cx="535576" cy="421364"/>
            </a:xfrm>
            <a:custGeom>
              <a:avLst/>
              <a:gdLst>
                <a:gd name="T0" fmla="*/ 59 w 67"/>
                <a:gd name="T1" fmla="*/ 68 h 58"/>
                <a:gd name="T2" fmla="*/ 56 w 67"/>
                <a:gd name="T3" fmla="*/ 68 h 58"/>
                <a:gd name="T4" fmla="*/ 48 w 67"/>
                <a:gd name="T5" fmla="*/ 63 h 58"/>
                <a:gd name="T6" fmla="*/ 53 w 67"/>
                <a:gd name="T7" fmla="*/ 59 h 58"/>
                <a:gd name="T8" fmla="*/ 48 w 67"/>
                <a:gd name="T9" fmla="*/ 52 h 58"/>
                <a:gd name="T10" fmla="*/ 51 w 67"/>
                <a:gd name="T11" fmla="*/ 49 h 58"/>
                <a:gd name="T12" fmla="*/ 47 w 67"/>
                <a:gd name="T13" fmla="*/ 43 h 58"/>
                <a:gd name="T14" fmla="*/ 32 w 67"/>
                <a:gd name="T15" fmla="*/ 55 h 58"/>
                <a:gd name="T16" fmla="*/ 32 w 67"/>
                <a:gd name="T17" fmla="*/ 61 h 58"/>
                <a:gd name="T18" fmla="*/ 26 w 67"/>
                <a:gd name="T19" fmla="*/ 59 h 58"/>
                <a:gd name="T20" fmla="*/ 26 w 67"/>
                <a:gd name="T21" fmla="*/ 52 h 58"/>
                <a:gd name="T22" fmla="*/ 23 w 67"/>
                <a:gd name="T23" fmla="*/ 49 h 58"/>
                <a:gd name="T24" fmla="*/ 18 w 67"/>
                <a:gd name="T25" fmla="*/ 44 h 58"/>
                <a:gd name="T26" fmla="*/ 11 w 67"/>
                <a:gd name="T27" fmla="*/ 39 h 58"/>
                <a:gd name="T28" fmla="*/ 14 w 67"/>
                <a:gd name="T29" fmla="*/ 37 h 58"/>
                <a:gd name="T30" fmla="*/ 14 w 67"/>
                <a:gd name="T31" fmla="*/ 33 h 58"/>
                <a:gd name="T32" fmla="*/ 7 w 67"/>
                <a:gd name="T33" fmla="*/ 30 h 58"/>
                <a:gd name="T34" fmla="*/ 8 w 67"/>
                <a:gd name="T35" fmla="*/ 24 h 58"/>
                <a:gd name="T36" fmla="*/ 7 w 67"/>
                <a:gd name="T37" fmla="*/ 19 h 58"/>
                <a:gd name="T38" fmla="*/ 1 w 67"/>
                <a:gd name="T39" fmla="*/ 18 h 58"/>
                <a:gd name="T40" fmla="*/ 0 w 67"/>
                <a:gd name="T41" fmla="*/ 13 h 58"/>
                <a:gd name="T42" fmla="*/ 4 w 67"/>
                <a:gd name="T43" fmla="*/ 8 h 58"/>
                <a:gd name="T44" fmla="*/ 10 w 67"/>
                <a:gd name="T45" fmla="*/ 12 h 58"/>
                <a:gd name="T46" fmla="*/ 16 w 67"/>
                <a:gd name="T47" fmla="*/ 14 h 58"/>
                <a:gd name="T48" fmla="*/ 24 w 67"/>
                <a:gd name="T49" fmla="*/ 17 h 58"/>
                <a:gd name="T50" fmla="*/ 24 w 67"/>
                <a:gd name="T51" fmla="*/ 12 h 58"/>
                <a:gd name="T52" fmla="*/ 19 w 67"/>
                <a:gd name="T53" fmla="*/ 10 h 58"/>
                <a:gd name="T54" fmla="*/ 16 w 67"/>
                <a:gd name="T55" fmla="*/ 4 h 58"/>
                <a:gd name="T56" fmla="*/ 20 w 67"/>
                <a:gd name="T57" fmla="*/ 0 h 58"/>
                <a:gd name="T58" fmla="*/ 29 w 67"/>
                <a:gd name="T59" fmla="*/ 5 h 58"/>
                <a:gd name="T60" fmla="*/ 32 w 67"/>
                <a:gd name="T61" fmla="*/ 12 h 58"/>
                <a:gd name="T62" fmla="*/ 42 w 67"/>
                <a:gd name="T63" fmla="*/ 14 h 58"/>
                <a:gd name="T64" fmla="*/ 43 w 67"/>
                <a:gd name="T65" fmla="*/ 8 h 58"/>
                <a:gd name="T66" fmla="*/ 48 w 67"/>
                <a:gd name="T67" fmla="*/ 7 h 58"/>
                <a:gd name="T68" fmla="*/ 50 w 67"/>
                <a:gd name="T69" fmla="*/ 2 h 58"/>
                <a:gd name="T70" fmla="*/ 59 w 67"/>
                <a:gd name="T71" fmla="*/ 12 h 58"/>
                <a:gd name="T72" fmla="*/ 62 w 67"/>
                <a:gd name="T73" fmla="*/ 21 h 58"/>
                <a:gd name="T74" fmla="*/ 69 w 67"/>
                <a:gd name="T75" fmla="*/ 26 h 58"/>
                <a:gd name="T76" fmla="*/ 75 w 67"/>
                <a:gd name="T77" fmla="*/ 26 h 58"/>
                <a:gd name="T78" fmla="*/ 80 w 67"/>
                <a:gd name="T79" fmla="*/ 29 h 58"/>
                <a:gd name="T80" fmla="*/ 79 w 67"/>
                <a:gd name="T81" fmla="*/ 30 h 58"/>
                <a:gd name="T82" fmla="*/ 70 w 67"/>
                <a:gd name="T83" fmla="*/ 30 h 58"/>
                <a:gd name="T84" fmla="*/ 66 w 67"/>
                <a:gd name="T85" fmla="*/ 38 h 58"/>
                <a:gd name="T86" fmla="*/ 66 w 67"/>
                <a:gd name="T87" fmla="*/ 46 h 58"/>
                <a:gd name="T88" fmla="*/ 68 w 67"/>
                <a:gd name="T89" fmla="*/ 51 h 58"/>
                <a:gd name="T90" fmla="*/ 66 w 67"/>
                <a:gd name="T91" fmla="*/ 56 h 58"/>
                <a:gd name="T92" fmla="*/ 60 w 67"/>
                <a:gd name="T93" fmla="*/ 55 h 58"/>
                <a:gd name="T94" fmla="*/ 59 w 67"/>
                <a:gd name="T95" fmla="*/ 59 h 58"/>
                <a:gd name="T96" fmla="*/ 59 w 67"/>
                <a:gd name="T97" fmla="*/ 68 h 5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7"/>
                <a:gd name="T148" fmla="*/ 0 h 58"/>
                <a:gd name="T149" fmla="*/ 67 w 67"/>
                <a:gd name="T150" fmla="*/ 58 h 5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7" h="58">
                  <a:moveTo>
                    <a:pt x="49" y="57"/>
                  </a:moveTo>
                  <a:cubicBezTo>
                    <a:pt x="48" y="57"/>
                    <a:pt x="48" y="58"/>
                    <a:pt x="47" y="57"/>
                  </a:cubicBezTo>
                  <a:cubicBezTo>
                    <a:pt x="44" y="56"/>
                    <a:pt x="41" y="56"/>
                    <a:pt x="40" y="53"/>
                  </a:cubicBezTo>
                  <a:cubicBezTo>
                    <a:pt x="40" y="51"/>
                    <a:pt x="45" y="51"/>
                    <a:pt x="44" y="50"/>
                  </a:cubicBezTo>
                  <a:cubicBezTo>
                    <a:pt x="44" y="47"/>
                    <a:pt x="40" y="46"/>
                    <a:pt x="40" y="44"/>
                  </a:cubicBezTo>
                  <a:cubicBezTo>
                    <a:pt x="39" y="42"/>
                    <a:pt x="43" y="42"/>
                    <a:pt x="43" y="41"/>
                  </a:cubicBezTo>
                  <a:cubicBezTo>
                    <a:pt x="43" y="38"/>
                    <a:pt x="41" y="35"/>
                    <a:pt x="39" y="36"/>
                  </a:cubicBezTo>
                  <a:cubicBezTo>
                    <a:pt x="34" y="38"/>
                    <a:pt x="31" y="42"/>
                    <a:pt x="27" y="46"/>
                  </a:cubicBezTo>
                  <a:cubicBezTo>
                    <a:pt x="26" y="47"/>
                    <a:pt x="28" y="50"/>
                    <a:pt x="27" y="51"/>
                  </a:cubicBezTo>
                  <a:cubicBezTo>
                    <a:pt x="26" y="52"/>
                    <a:pt x="24" y="50"/>
                    <a:pt x="22" y="50"/>
                  </a:cubicBezTo>
                  <a:cubicBezTo>
                    <a:pt x="22" y="48"/>
                    <a:pt x="23" y="46"/>
                    <a:pt x="22" y="44"/>
                  </a:cubicBezTo>
                  <a:cubicBezTo>
                    <a:pt x="22" y="43"/>
                    <a:pt x="20" y="42"/>
                    <a:pt x="19" y="41"/>
                  </a:cubicBezTo>
                  <a:cubicBezTo>
                    <a:pt x="18" y="40"/>
                    <a:pt x="16" y="38"/>
                    <a:pt x="15" y="37"/>
                  </a:cubicBezTo>
                  <a:cubicBezTo>
                    <a:pt x="13" y="36"/>
                    <a:pt x="10" y="35"/>
                    <a:pt x="9" y="33"/>
                  </a:cubicBezTo>
                  <a:cubicBezTo>
                    <a:pt x="9" y="32"/>
                    <a:pt x="11" y="32"/>
                    <a:pt x="12" y="31"/>
                  </a:cubicBezTo>
                  <a:cubicBezTo>
                    <a:pt x="12" y="30"/>
                    <a:pt x="13" y="29"/>
                    <a:pt x="12" y="28"/>
                  </a:cubicBezTo>
                  <a:cubicBezTo>
                    <a:pt x="11" y="26"/>
                    <a:pt x="8" y="27"/>
                    <a:pt x="6" y="25"/>
                  </a:cubicBezTo>
                  <a:cubicBezTo>
                    <a:pt x="5" y="24"/>
                    <a:pt x="7" y="22"/>
                    <a:pt x="7" y="20"/>
                  </a:cubicBezTo>
                  <a:cubicBezTo>
                    <a:pt x="7" y="19"/>
                    <a:pt x="7" y="17"/>
                    <a:pt x="6" y="16"/>
                  </a:cubicBezTo>
                  <a:cubicBezTo>
                    <a:pt x="5" y="15"/>
                    <a:pt x="2" y="16"/>
                    <a:pt x="1" y="15"/>
                  </a:cubicBezTo>
                  <a:cubicBezTo>
                    <a:pt x="0" y="14"/>
                    <a:pt x="0" y="12"/>
                    <a:pt x="0" y="11"/>
                  </a:cubicBezTo>
                  <a:cubicBezTo>
                    <a:pt x="1" y="10"/>
                    <a:pt x="1" y="7"/>
                    <a:pt x="3" y="7"/>
                  </a:cubicBezTo>
                  <a:cubicBezTo>
                    <a:pt x="5" y="7"/>
                    <a:pt x="6" y="9"/>
                    <a:pt x="8" y="10"/>
                  </a:cubicBezTo>
                  <a:cubicBezTo>
                    <a:pt x="10" y="11"/>
                    <a:pt x="12" y="12"/>
                    <a:pt x="13" y="12"/>
                  </a:cubicBezTo>
                  <a:cubicBezTo>
                    <a:pt x="16" y="13"/>
                    <a:pt x="18" y="15"/>
                    <a:pt x="20" y="14"/>
                  </a:cubicBezTo>
                  <a:cubicBezTo>
                    <a:pt x="21" y="14"/>
                    <a:pt x="21" y="11"/>
                    <a:pt x="20" y="10"/>
                  </a:cubicBezTo>
                  <a:cubicBezTo>
                    <a:pt x="20" y="9"/>
                    <a:pt x="17" y="9"/>
                    <a:pt x="16" y="8"/>
                  </a:cubicBezTo>
                  <a:cubicBezTo>
                    <a:pt x="15" y="6"/>
                    <a:pt x="13" y="5"/>
                    <a:pt x="13" y="3"/>
                  </a:cubicBezTo>
                  <a:cubicBezTo>
                    <a:pt x="14" y="1"/>
                    <a:pt x="16" y="1"/>
                    <a:pt x="17" y="0"/>
                  </a:cubicBezTo>
                  <a:cubicBezTo>
                    <a:pt x="19" y="1"/>
                    <a:pt x="22" y="2"/>
                    <a:pt x="24" y="4"/>
                  </a:cubicBezTo>
                  <a:cubicBezTo>
                    <a:pt x="25" y="5"/>
                    <a:pt x="26" y="9"/>
                    <a:pt x="27" y="10"/>
                  </a:cubicBezTo>
                  <a:cubicBezTo>
                    <a:pt x="29" y="12"/>
                    <a:pt x="32" y="13"/>
                    <a:pt x="35" y="12"/>
                  </a:cubicBezTo>
                  <a:cubicBezTo>
                    <a:pt x="36" y="11"/>
                    <a:pt x="35" y="8"/>
                    <a:pt x="36" y="7"/>
                  </a:cubicBezTo>
                  <a:cubicBezTo>
                    <a:pt x="37" y="6"/>
                    <a:pt x="39" y="7"/>
                    <a:pt x="40" y="6"/>
                  </a:cubicBezTo>
                  <a:cubicBezTo>
                    <a:pt x="41" y="5"/>
                    <a:pt x="41" y="4"/>
                    <a:pt x="42" y="2"/>
                  </a:cubicBezTo>
                  <a:cubicBezTo>
                    <a:pt x="44" y="5"/>
                    <a:pt x="47" y="8"/>
                    <a:pt x="49" y="10"/>
                  </a:cubicBezTo>
                  <a:cubicBezTo>
                    <a:pt x="50" y="13"/>
                    <a:pt x="51" y="16"/>
                    <a:pt x="52" y="18"/>
                  </a:cubicBezTo>
                  <a:cubicBezTo>
                    <a:pt x="54" y="20"/>
                    <a:pt x="56" y="22"/>
                    <a:pt x="58" y="22"/>
                  </a:cubicBezTo>
                  <a:cubicBezTo>
                    <a:pt x="60" y="23"/>
                    <a:pt x="62" y="22"/>
                    <a:pt x="63" y="22"/>
                  </a:cubicBezTo>
                  <a:cubicBezTo>
                    <a:pt x="65" y="22"/>
                    <a:pt x="66" y="23"/>
                    <a:pt x="67" y="24"/>
                  </a:cubicBezTo>
                  <a:cubicBezTo>
                    <a:pt x="67" y="25"/>
                    <a:pt x="66" y="25"/>
                    <a:pt x="66" y="25"/>
                  </a:cubicBezTo>
                  <a:cubicBezTo>
                    <a:pt x="63" y="25"/>
                    <a:pt x="61" y="24"/>
                    <a:pt x="59" y="25"/>
                  </a:cubicBezTo>
                  <a:cubicBezTo>
                    <a:pt x="57" y="27"/>
                    <a:pt x="56" y="30"/>
                    <a:pt x="55" y="32"/>
                  </a:cubicBezTo>
                  <a:cubicBezTo>
                    <a:pt x="54" y="34"/>
                    <a:pt x="55" y="37"/>
                    <a:pt x="55" y="39"/>
                  </a:cubicBezTo>
                  <a:cubicBezTo>
                    <a:pt x="55" y="40"/>
                    <a:pt x="57" y="41"/>
                    <a:pt x="57" y="43"/>
                  </a:cubicBezTo>
                  <a:cubicBezTo>
                    <a:pt x="54" y="43"/>
                    <a:pt x="56" y="47"/>
                    <a:pt x="55" y="47"/>
                  </a:cubicBezTo>
                  <a:cubicBezTo>
                    <a:pt x="53" y="48"/>
                    <a:pt x="51" y="45"/>
                    <a:pt x="50" y="46"/>
                  </a:cubicBezTo>
                  <a:cubicBezTo>
                    <a:pt x="48" y="46"/>
                    <a:pt x="49" y="49"/>
                    <a:pt x="49" y="50"/>
                  </a:cubicBezTo>
                  <a:cubicBezTo>
                    <a:pt x="48" y="53"/>
                    <a:pt x="49" y="55"/>
                    <a:pt x="49" y="5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4" name="Freeform 2621"/>
            <p:cNvSpPr>
              <a:spLocks noChangeAspect="1"/>
            </p:cNvSpPr>
            <p:nvPr/>
          </p:nvSpPr>
          <p:spPr bwMode="auto">
            <a:xfrm>
              <a:off x="22487263" y="7724933"/>
              <a:ext cx="1439359" cy="897683"/>
            </a:xfrm>
            <a:custGeom>
              <a:avLst/>
              <a:gdLst>
                <a:gd name="T0" fmla="*/ 210 w 179"/>
                <a:gd name="T1" fmla="*/ 107 h 122"/>
                <a:gd name="T2" fmla="*/ 198 w 179"/>
                <a:gd name="T3" fmla="*/ 107 h 122"/>
                <a:gd name="T4" fmla="*/ 190 w 179"/>
                <a:gd name="T5" fmla="*/ 108 h 122"/>
                <a:gd name="T6" fmla="*/ 184 w 179"/>
                <a:gd name="T7" fmla="*/ 124 h 122"/>
                <a:gd name="T8" fmla="*/ 167 w 179"/>
                <a:gd name="T9" fmla="*/ 136 h 122"/>
                <a:gd name="T10" fmla="*/ 161 w 179"/>
                <a:gd name="T11" fmla="*/ 147 h 122"/>
                <a:gd name="T12" fmla="*/ 153 w 179"/>
                <a:gd name="T13" fmla="*/ 146 h 122"/>
                <a:gd name="T14" fmla="*/ 141 w 179"/>
                <a:gd name="T15" fmla="*/ 142 h 122"/>
                <a:gd name="T16" fmla="*/ 137 w 179"/>
                <a:gd name="T17" fmla="*/ 128 h 122"/>
                <a:gd name="T18" fmla="*/ 120 w 179"/>
                <a:gd name="T19" fmla="*/ 118 h 122"/>
                <a:gd name="T20" fmla="*/ 106 w 179"/>
                <a:gd name="T21" fmla="*/ 111 h 122"/>
                <a:gd name="T22" fmla="*/ 98 w 179"/>
                <a:gd name="T23" fmla="*/ 102 h 122"/>
                <a:gd name="T24" fmla="*/ 76 w 179"/>
                <a:gd name="T25" fmla="*/ 95 h 122"/>
                <a:gd name="T26" fmla="*/ 65 w 179"/>
                <a:gd name="T27" fmla="*/ 89 h 122"/>
                <a:gd name="T28" fmla="*/ 44 w 179"/>
                <a:gd name="T29" fmla="*/ 96 h 122"/>
                <a:gd name="T30" fmla="*/ 29 w 179"/>
                <a:gd name="T31" fmla="*/ 107 h 122"/>
                <a:gd name="T32" fmla="*/ 24 w 179"/>
                <a:gd name="T33" fmla="*/ 86 h 122"/>
                <a:gd name="T34" fmla="*/ 19 w 179"/>
                <a:gd name="T35" fmla="*/ 66 h 122"/>
                <a:gd name="T36" fmla="*/ 13 w 179"/>
                <a:gd name="T37" fmla="*/ 71 h 122"/>
                <a:gd name="T38" fmla="*/ 13 w 179"/>
                <a:gd name="T39" fmla="*/ 60 h 122"/>
                <a:gd name="T40" fmla="*/ 20 w 179"/>
                <a:gd name="T41" fmla="*/ 63 h 122"/>
                <a:gd name="T42" fmla="*/ 17 w 179"/>
                <a:gd name="T43" fmla="*/ 55 h 122"/>
                <a:gd name="T44" fmla="*/ 6 w 179"/>
                <a:gd name="T45" fmla="*/ 55 h 122"/>
                <a:gd name="T46" fmla="*/ 5 w 179"/>
                <a:gd name="T47" fmla="*/ 39 h 122"/>
                <a:gd name="T48" fmla="*/ 10 w 179"/>
                <a:gd name="T49" fmla="*/ 40 h 122"/>
                <a:gd name="T50" fmla="*/ 20 w 179"/>
                <a:gd name="T51" fmla="*/ 37 h 122"/>
                <a:gd name="T52" fmla="*/ 29 w 179"/>
                <a:gd name="T53" fmla="*/ 41 h 122"/>
                <a:gd name="T54" fmla="*/ 32 w 179"/>
                <a:gd name="T55" fmla="*/ 37 h 122"/>
                <a:gd name="T56" fmla="*/ 34 w 179"/>
                <a:gd name="T57" fmla="*/ 30 h 122"/>
                <a:gd name="T58" fmla="*/ 19 w 179"/>
                <a:gd name="T59" fmla="*/ 11 h 122"/>
                <a:gd name="T60" fmla="*/ 5 w 179"/>
                <a:gd name="T61" fmla="*/ 18 h 122"/>
                <a:gd name="T62" fmla="*/ 4 w 179"/>
                <a:gd name="T63" fmla="*/ 31 h 122"/>
                <a:gd name="T64" fmla="*/ 0 w 179"/>
                <a:gd name="T65" fmla="*/ 19 h 122"/>
                <a:gd name="T66" fmla="*/ 11 w 179"/>
                <a:gd name="T67" fmla="*/ 7 h 122"/>
                <a:gd name="T68" fmla="*/ 30 w 179"/>
                <a:gd name="T69" fmla="*/ 11 h 122"/>
                <a:gd name="T70" fmla="*/ 41 w 179"/>
                <a:gd name="T71" fmla="*/ 29 h 122"/>
                <a:gd name="T72" fmla="*/ 50 w 179"/>
                <a:gd name="T73" fmla="*/ 28 h 122"/>
                <a:gd name="T74" fmla="*/ 66 w 179"/>
                <a:gd name="T75" fmla="*/ 31 h 122"/>
                <a:gd name="T76" fmla="*/ 66 w 179"/>
                <a:gd name="T77" fmla="*/ 20 h 122"/>
                <a:gd name="T78" fmla="*/ 73 w 179"/>
                <a:gd name="T79" fmla="*/ 11 h 122"/>
                <a:gd name="T80" fmla="*/ 84 w 179"/>
                <a:gd name="T81" fmla="*/ 10 h 122"/>
                <a:gd name="T82" fmla="*/ 89 w 179"/>
                <a:gd name="T83" fmla="*/ 1 h 122"/>
                <a:gd name="T84" fmla="*/ 96 w 179"/>
                <a:gd name="T85" fmla="*/ 10 h 122"/>
                <a:gd name="T86" fmla="*/ 106 w 179"/>
                <a:gd name="T87" fmla="*/ 19 h 122"/>
                <a:gd name="T88" fmla="*/ 111 w 179"/>
                <a:gd name="T89" fmla="*/ 30 h 122"/>
                <a:gd name="T90" fmla="*/ 130 w 179"/>
                <a:gd name="T91" fmla="*/ 30 h 122"/>
                <a:gd name="T92" fmla="*/ 142 w 179"/>
                <a:gd name="T93" fmla="*/ 35 h 122"/>
                <a:gd name="T94" fmla="*/ 147 w 179"/>
                <a:gd name="T95" fmla="*/ 46 h 122"/>
                <a:gd name="T96" fmla="*/ 150 w 179"/>
                <a:gd name="T97" fmla="*/ 53 h 122"/>
                <a:gd name="T98" fmla="*/ 166 w 179"/>
                <a:gd name="T99" fmla="*/ 69 h 122"/>
                <a:gd name="T100" fmla="*/ 198 w 179"/>
                <a:gd name="T101" fmla="*/ 90 h 122"/>
                <a:gd name="T102" fmla="*/ 213 w 179"/>
                <a:gd name="T103" fmla="*/ 96 h 122"/>
                <a:gd name="T104" fmla="*/ 214 w 179"/>
                <a:gd name="T105" fmla="*/ 104 h 12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9"/>
                <a:gd name="T160" fmla="*/ 0 h 122"/>
                <a:gd name="T161" fmla="*/ 179 w 179"/>
                <a:gd name="T162" fmla="*/ 122 h 12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9" h="122">
                  <a:moveTo>
                    <a:pt x="179" y="89"/>
                  </a:moveTo>
                  <a:cubicBezTo>
                    <a:pt x="177" y="89"/>
                    <a:pt x="176" y="89"/>
                    <a:pt x="175" y="89"/>
                  </a:cubicBezTo>
                  <a:cubicBezTo>
                    <a:pt x="173" y="88"/>
                    <a:pt x="171" y="86"/>
                    <a:pt x="168" y="86"/>
                  </a:cubicBezTo>
                  <a:cubicBezTo>
                    <a:pt x="167" y="86"/>
                    <a:pt x="166" y="88"/>
                    <a:pt x="165" y="89"/>
                  </a:cubicBezTo>
                  <a:cubicBezTo>
                    <a:pt x="165" y="90"/>
                    <a:pt x="164" y="90"/>
                    <a:pt x="163" y="90"/>
                  </a:cubicBezTo>
                  <a:cubicBezTo>
                    <a:pt x="161" y="90"/>
                    <a:pt x="160" y="90"/>
                    <a:pt x="158" y="90"/>
                  </a:cubicBezTo>
                  <a:cubicBezTo>
                    <a:pt x="157" y="91"/>
                    <a:pt x="156" y="92"/>
                    <a:pt x="156" y="93"/>
                  </a:cubicBezTo>
                  <a:cubicBezTo>
                    <a:pt x="154" y="96"/>
                    <a:pt x="155" y="100"/>
                    <a:pt x="153" y="103"/>
                  </a:cubicBezTo>
                  <a:cubicBezTo>
                    <a:pt x="151" y="106"/>
                    <a:pt x="148" y="109"/>
                    <a:pt x="144" y="111"/>
                  </a:cubicBezTo>
                  <a:cubicBezTo>
                    <a:pt x="143" y="112"/>
                    <a:pt x="140" y="112"/>
                    <a:pt x="139" y="113"/>
                  </a:cubicBezTo>
                  <a:cubicBezTo>
                    <a:pt x="138" y="114"/>
                    <a:pt x="139" y="116"/>
                    <a:pt x="138" y="117"/>
                  </a:cubicBezTo>
                  <a:cubicBezTo>
                    <a:pt x="137" y="119"/>
                    <a:pt x="136" y="121"/>
                    <a:pt x="134" y="122"/>
                  </a:cubicBezTo>
                  <a:cubicBezTo>
                    <a:pt x="133" y="122"/>
                    <a:pt x="132" y="121"/>
                    <a:pt x="131" y="121"/>
                  </a:cubicBezTo>
                  <a:cubicBezTo>
                    <a:pt x="130" y="121"/>
                    <a:pt x="128" y="122"/>
                    <a:pt x="127" y="121"/>
                  </a:cubicBezTo>
                  <a:cubicBezTo>
                    <a:pt x="125" y="121"/>
                    <a:pt x="123" y="120"/>
                    <a:pt x="121" y="119"/>
                  </a:cubicBezTo>
                  <a:cubicBezTo>
                    <a:pt x="120" y="119"/>
                    <a:pt x="118" y="118"/>
                    <a:pt x="117" y="118"/>
                  </a:cubicBezTo>
                  <a:cubicBezTo>
                    <a:pt x="116" y="116"/>
                    <a:pt x="114" y="114"/>
                    <a:pt x="114" y="112"/>
                  </a:cubicBezTo>
                  <a:cubicBezTo>
                    <a:pt x="114" y="110"/>
                    <a:pt x="114" y="108"/>
                    <a:pt x="114" y="106"/>
                  </a:cubicBezTo>
                  <a:cubicBezTo>
                    <a:pt x="114" y="104"/>
                    <a:pt x="114" y="102"/>
                    <a:pt x="113" y="101"/>
                  </a:cubicBezTo>
                  <a:cubicBezTo>
                    <a:pt x="109" y="99"/>
                    <a:pt x="104" y="100"/>
                    <a:pt x="100" y="98"/>
                  </a:cubicBezTo>
                  <a:cubicBezTo>
                    <a:pt x="98" y="98"/>
                    <a:pt x="98" y="94"/>
                    <a:pt x="96" y="93"/>
                  </a:cubicBezTo>
                  <a:cubicBezTo>
                    <a:pt x="94" y="92"/>
                    <a:pt x="90" y="94"/>
                    <a:pt x="88" y="92"/>
                  </a:cubicBezTo>
                  <a:cubicBezTo>
                    <a:pt x="86" y="91"/>
                    <a:pt x="89" y="89"/>
                    <a:pt x="88" y="87"/>
                  </a:cubicBezTo>
                  <a:cubicBezTo>
                    <a:pt x="87" y="86"/>
                    <a:pt x="84" y="86"/>
                    <a:pt x="82" y="85"/>
                  </a:cubicBezTo>
                  <a:cubicBezTo>
                    <a:pt x="79" y="84"/>
                    <a:pt x="76" y="83"/>
                    <a:pt x="74" y="82"/>
                  </a:cubicBezTo>
                  <a:cubicBezTo>
                    <a:pt x="70" y="81"/>
                    <a:pt x="67" y="80"/>
                    <a:pt x="63" y="79"/>
                  </a:cubicBezTo>
                  <a:cubicBezTo>
                    <a:pt x="62" y="78"/>
                    <a:pt x="61" y="77"/>
                    <a:pt x="60" y="76"/>
                  </a:cubicBezTo>
                  <a:cubicBezTo>
                    <a:pt x="58" y="75"/>
                    <a:pt x="56" y="74"/>
                    <a:pt x="54" y="74"/>
                  </a:cubicBezTo>
                  <a:cubicBezTo>
                    <a:pt x="51" y="74"/>
                    <a:pt x="51" y="76"/>
                    <a:pt x="49" y="77"/>
                  </a:cubicBezTo>
                  <a:cubicBezTo>
                    <a:pt x="45" y="78"/>
                    <a:pt x="40" y="77"/>
                    <a:pt x="37" y="80"/>
                  </a:cubicBezTo>
                  <a:cubicBezTo>
                    <a:pt x="35" y="81"/>
                    <a:pt x="36" y="85"/>
                    <a:pt x="34" y="86"/>
                  </a:cubicBezTo>
                  <a:cubicBezTo>
                    <a:pt x="31" y="88"/>
                    <a:pt x="27" y="88"/>
                    <a:pt x="24" y="89"/>
                  </a:cubicBezTo>
                  <a:cubicBezTo>
                    <a:pt x="23" y="86"/>
                    <a:pt x="22" y="84"/>
                    <a:pt x="21" y="81"/>
                  </a:cubicBezTo>
                  <a:cubicBezTo>
                    <a:pt x="21" y="78"/>
                    <a:pt x="20" y="74"/>
                    <a:pt x="20" y="71"/>
                  </a:cubicBezTo>
                  <a:cubicBezTo>
                    <a:pt x="20" y="68"/>
                    <a:pt x="22" y="65"/>
                    <a:pt x="21" y="62"/>
                  </a:cubicBezTo>
                  <a:cubicBezTo>
                    <a:pt x="20" y="60"/>
                    <a:pt x="18" y="57"/>
                    <a:pt x="16" y="55"/>
                  </a:cubicBezTo>
                  <a:cubicBezTo>
                    <a:pt x="15" y="54"/>
                    <a:pt x="13" y="55"/>
                    <a:pt x="12" y="56"/>
                  </a:cubicBezTo>
                  <a:cubicBezTo>
                    <a:pt x="11" y="56"/>
                    <a:pt x="12" y="58"/>
                    <a:pt x="11" y="59"/>
                  </a:cubicBezTo>
                  <a:cubicBezTo>
                    <a:pt x="10" y="59"/>
                    <a:pt x="10" y="57"/>
                    <a:pt x="10" y="56"/>
                  </a:cubicBezTo>
                  <a:cubicBezTo>
                    <a:pt x="10" y="54"/>
                    <a:pt x="9" y="51"/>
                    <a:pt x="11" y="50"/>
                  </a:cubicBezTo>
                  <a:cubicBezTo>
                    <a:pt x="12" y="49"/>
                    <a:pt x="13" y="52"/>
                    <a:pt x="14" y="53"/>
                  </a:cubicBezTo>
                  <a:cubicBezTo>
                    <a:pt x="15" y="53"/>
                    <a:pt x="17" y="53"/>
                    <a:pt x="17" y="52"/>
                  </a:cubicBezTo>
                  <a:cubicBezTo>
                    <a:pt x="17" y="51"/>
                    <a:pt x="15" y="51"/>
                    <a:pt x="14" y="50"/>
                  </a:cubicBezTo>
                  <a:cubicBezTo>
                    <a:pt x="14" y="48"/>
                    <a:pt x="15" y="46"/>
                    <a:pt x="14" y="46"/>
                  </a:cubicBezTo>
                  <a:cubicBezTo>
                    <a:pt x="11" y="46"/>
                    <a:pt x="10" y="49"/>
                    <a:pt x="7" y="49"/>
                  </a:cubicBezTo>
                  <a:cubicBezTo>
                    <a:pt x="6" y="49"/>
                    <a:pt x="5" y="47"/>
                    <a:pt x="5" y="46"/>
                  </a:cubicBezTo>
                  <a:cubicBezTo>
                    <a:pt x="4" y="44"/>
                    <a:pt x="3" y="42"/>
                    <a:pt x="3" y="40"/>
                  </a:cubicBezTo>
                  <a:cubicBezTo>
                    <a:pt x="3" y="37"/>
                    <a:pt x="4" y="35"/>
                    <a:pt x="4" y="32"/>
                  </a:cubicBezTo>
                  <a:cubicBezTo>
                    <a:pt x="5" y="31"/>
                    <a:pt x="4" y="28"/>
                    <a:pt x="5" y="29"/>
                  </a:cubicBezTo>
                  <a:cubicBezTo>
                    <a:pt x="7" y="29"/>
                    <a:pt x="6" y="32"/>
                    <a:pt x="8" y="33"/>
                  </a:cubicBezTo>
                  <a:cubicBezTo>
                    <a:pt x="10" y="34"/>
                    <a:pt x="12" y="34"/>
                    <a:pt x="14" y="33"/>
                  </a:cubicBezTo>
                  <a:cubicBezTo>
                    <a:pt x="15" y="33"/>
                    <a:pt x="15" y="31"/>
                    <a:pt x="17" y="31"/>
                  </a:cubicBezTo>
                  <a:cubicBezTo>
                    <a:pt x="18" y="32"/>
                    <a:pt x="17" y="34"/>
                    <a:pt x="18" y="34"/>
                  </a:cubicBezTo>
                  <a:cubicBezTo>
                    <a:pt x="20" y="35"/>
                    <a:pt x="23" y="35"/>
                    <a:pt x="24" y="34"/>
                  </a:cubicBezTo>
                  <a:cubicBezTo>
                    <a:pt x="25" y="33"/>
                    <a:pt x="22" y="31"/>
                    <a:pt x="23" y="30"/>
                  </a:cubicBezTo>
                  <a:cubicBezTo>
                    <a:pt x="24" y="29"/>
                    <a:pt x="26" y="31"/>
                    <a:pt x="27" y="31"/>
                  </a:cubicBezTo>
                  <a:cubicBezTo>
                    <a:pt x="28" y="30"/>
                    <a:pt x="30" y="30"/>
                    <a:pt x="30" y="29"/>
                  </a:cubicBezTo>
                  <a:cubicBezTo>
                    <a:pt x="30" y="27"/>
                    <a:pt x="29" y="26"/>
                    <a:pt x="28" y="25"/>
                  </a:cubicBezTo>
                  <a:cubicBezTo>
                    <a:pt x="25" y="22"/>
                    <a:pt x="21" y="21"/>
                    <a:pt x="19" y="18"/>
                  </a:cubicBezTo>
                  <a:cubicBezTo>
                    <a:pt x="17" y="16"/>
                    <a:pt x="19" y="11"/>
                    <a:pt x="16" y="9"/>
                  </a:cubicBezTo>
                  <a:cubicBezTo>
                    <a:pt x="14" y="8"/>
                    <a:pt x="11" y="8"/>
                    <a:pt x="9" y="9"/>
                  </a:cubicBezTo>
                  <a:cubicBezTo>
                    <a:pt x="6" y="11"/>
                    <a:pt x="5" y="13"/>
                    <a:pt x="4" y="15"/>
                  </a:cubicBezTo>
                  <a:cubicBezTo>
                    <a:pt x="4" y="17"/>
                    <a:pt x="5" y="19"/>
                    <a:pt x="4" y="21"/>
                  </a:cubicBezTo>
                  <a:cubicBezTo>
                    <a:pt x="4" y="23"/>
                    <a:pt x="5" y="25"/>
                    <a:pt x="3" y="26"/>
                  </a:cubicBezTo>
                  <a:cubicBezTo>
                    <a:pt x="2" y="26"/>
                    <a:pt x="3" y="23"/>
                    <a:pt x="2" y="22"/>
                  </a:cubicBezTo>
                  <a:cubicBezTo>
                    <a:pt x="1" y="20"/>
                    <a:pt x="1" y="18"/>
                    <a:pt x="0" y="16"/>
                  </a:cubicBezTo>
                  <a:cubicBezTo>
                    <a:pt x="1" y="14"/>
                    <a:pt x="1" y="12"/>
                    <a:pt x="3" y="11"/>
                  </a:cubicBezTo>
                  <a:cubicBezTo>
                    <a:pt x="4" y="9"/>
                    <a:pt x="6" y="7"/>
                    <a:pt x="9" y="6"/>
                  </a:cubicBezTo>
                  <a:cubicBezTo>
                    <a:pt x="11" y="6"/>
                    <a:pt x="14" y="6"/>
                    <a:pt x="16" y="6"/>
                  </a:cubicBezTo>
                  <a:cubicBezTo>
                    <a:pt x="19" y="7"/>
                    <a:pt x="23" y="7"/>
                    <a:pt x="25" y="9"/>
                  </a:cubicBezTo>
                  <a:cubicBezTo>
                    <a:pt x="27" y="11"/>
                    <a:pt x="27" y="14"/>
                    <a:pt x="29" y="17"/>
                  </a:cubicBezTo>
                  <a:cubicBezTo>
                    <a:pt x="30" y="19"/>
                    <a:pt x="31" y="22"/>
                    <a:pt x="34" y="24"/>
                  </a:cubicBezTo>
                  <a:cubicBezTo>
                    <a:pt x="35" y="25"/>
                    <a:pt x="37" y="24"/>
                    <a:pt x="38" y="24"/>
                  </a:cubicBezTo>
                  <a:cubicBezTo>
                    <a:pt x="40" y="24"/>
                    <a:pt x="41" y="24"/>
                    <a:pt x="42" y="23"/>
                  </a:cubicBezTo>
                  <a:cubicBezTo>
                    <a:pt x="43" y="24"/>
                    <a:pt x="45" y="23"/>
                    <a:pt x="46" y="24"/>
                  </a:cubicBezTo>
                  <a:cubicBezTo>
                    <a:pt x="49" y="25"/>
                    <a:pt x="52" y="26"/>
                    <a:pt x="55" y="26"/>
                  </a:cubicBezTo>
                  <a:cubicBezTo>
                    <a:pt x="56" y="26"/>
                    <a:pt x="57" y="26"/>
                    <a:pt x="57" y="25"/>
                  </a:cubicBezTo>
                  <a:cubicBezTo>
                    <a:pt x="57" y="23"/>
                    <a:pt x="55" y="20"/>
                    <a:pt x="55" y="17"/>
                  </a:cubicBezTo>
                  <a:cubicBezTo>
                    <a:pt x="54" y="15"/>
                    <a:pt x="54" y="12"/>
                    <a:pt x="56" y="10"/>
                  </a:cubicBezTo>
                  <a:cubicBezTo>
                    <a:pt x="57" y="9"/>
                    <a:pt x="60" y="10"/>
                    <a:pt x="61" y="9"/>
                  </a:cubicBezTo>
                  <a:cubicBezTo>
                    <a:pt x="63" y="8"/>
                    <a:pt x="62" y="4"/>
                    <a:pt x="64" y="4"/>
                  </a:cubicBezTo>
                  <a:cubicBezTo>
                    <a:pt x="67" y="3"/>
                    <a:pt x="68" y="9"/>
                    <a:pt x="70" y="8"/>
                  </a:cubicBezTo>
                  <a:cubicBezTo>
                    <a:pt x="72" y="7"/>
                    <a:pt x="67" y="4"/>
                    <a:pt x="68" y="2"/>
                  </a:cubicBezTo>
                  <a:cubicBezTo>
                    <a:pt x="68" y="0"/>
                    <a:pt x="72" y="0"/>
                    <a:pt x="74" y="1"/>
                  </a:cubicBezTo>
                  <a:cubicBezTo>
                    <a:pt x="75" y="1"/>
                    <a:pt x="74" y="3"/>
                    <a:pt x="75" y="4"/>
                  </a:cubicBezTo>
                  <a:cubicBezTo>
                    <a:pt x="76" y="6"/>
                    <a:pt x="79" y="7"/>
                    <a:pt x="80" y="8"/>
                  </a:cubicBezTo>
                  <a:cubicBezTo>
                    <a:pt x="84" y="9"/>
                    <a:pt x="88" y="10"/>
                    <a:pt x="90" y="12"/>
                  </a:cubicBezTo>
                  <a:cubicBezTo>
                    <a:pt x="90" y="15"/>
                    <a:pt x="88" y="15"/>
                    <a:pt x="88" y="16"/>
                  </a:cubicBezTo>
                  <a:cubicBezTo>
                    <a:pt x="90" y="18"/>
                    <a:pt x="94" y="18"/>
                    <a:pt x="95" y="21"/>
                  </a:cubicBezTo>
                  <a:cubicBezTo>
                    <a:pt x="96" y="23"/>
                    <a:pt x="92" y="23"/>
                    <a:pt x="92" y="25"/>
                  </a:cubicBezTo>
                  <a:cubicBezTo>
                    <a:pt x="92" y="27"/>
                    <a:pt x="95" y="26"/>
                    <a:pt x="96" y="26"/>
                  </a:cubicBezTo>
                  <a:cubicBezTo>
                    <a:pt x="100" y="26"/>
                    <a:pt x="104" y="26"/>
                    <a:pt x="108" y="25"/>
                  </a:cubicBezTo>
                  <a:cubicBezTo>
                    <a:pt x="110" y="25"/>
                    <a:pt x="110" y="21"/>
                    <a:pt x="111" y="22"/>
                  </a:cubicBezTo>
                  <a:cubicBezTo>
                    <a:pt x="114" y="23"/>
                    <a:pt x="116" y="26"/>
                    <a:pt x="118" y="29"/>
                  </a:cubicBezTo>
                  <a:cubicBezTo>
                    <a:pt x="119" y="30"/>
                    <a:pt x="118" y="30"/>
                    <a:pt x="119" y="31"/>
                  </a:cubicBezTo>
                  <a:cubicBezTo>
                    <a:pt x="119" y="33"/>
                    <a:pt x="120" y="36"/>
                    <a:pt x="122" y="38"/>
                  </a:cubicBezTo>
                  <a:cubicBezTo>
                    <a:pt x="122" y="39"/>
                    <a:pt x="124" y="37"/>
                    <a:pt x="125" y="38"/>
                  </a:cubicBezTo>
                  <a:cubicBezTo>
                    <a:pt x="126" y="40"/>
                    <a:pt x="124" y="42"/>
                    <a:pt x="125" y="44"/>
                  </a:cubicBezTo>
                  <a:cubicBezTo>
                    <a:pt x="125" y="45"/>
                    <a:pt x="126" y="47"/>
                    <a:pt x="128" y="48"/>
                  </a:cubicBezTo>
                  <a:cubicBezTo>
                    <a:pt x="131" y="51"/>
                    <a:pt x="134" y="54"/>
                    <a:pt x="138" y="57"/>
                  </a:cubicBezTo>
                  <a:cubicBezTo>
                    <a:pt x="142" y="59"/>
                    <a:pt x="145" y="62"/>
                    <a:pt x="149" y="64"/>
                  </a:cubicBezTo>
                  <a:cubicBezTo>
                    <a:pt x="154" y="68"/>
                    <a:pt x="160" y="72"/>
                    <a:pt x="165" y="75"/>
                  </a:cubicBezTo>
                  <a:cubicBezTo>
                    <a:pt x="166" y="75"/>
                    <a:pt x="168" y="74"/>
                    <a:pt x="169" y="75"/>
                  </a:cubicBezTo>
                  <a:cubicBezTo>
                    <a:pt x="172" y="76"/>
                    <a:pt x="174" y="78"/>
                    <a:pt x="177" y="80"/>
                  </a:cubicBezTo>
                  <a:cubicBezTo>
                    <a:pt x="177" y="80"/>
                    <a:pt x="178" y="80"/>
                    <a:pt x="178" y="81"/>
                  </a:cubicBezTo>
                  <a:cubicBezTo>
                    <a:pt x="179" y="82"/>
                    <a:pt x="178" y="84"/>
                    <a:pt x="178" y="86"/>
                  </a:cubicBezTo>
                  <a:cubicBezTo>
                    <a:pt x="178" y="87"/>
                    <a:pt x="178" y="88"/>
                    <a:pt x="179" y="8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5" name="Freeform 2622"/>
            <p:cNvSpPr>
              <a:spLocks noChangeAspect="1"/>
            </p:cNvSpPr>
            <p:nvPr/>
          </p:nvSpPr>
          <p:spPr bwMode="auto">
            <a:xfrm>
              <a:off x="22788527" y="7358532"/>
              <a:ext cx="1740619" cy="1025922"/>
            </a:xfrm>
            <a:custGeom>
              <a:avLst/>
              <a:gdLst>
                <a:gd name="T0" fmla="*/ 176 w 216"/>
                <a:gd name="T1" fmla="*/ 166 h 140"/>
                <a:gd name="T2" fmla="*/ 185 w 216"/>
                <a:gd name="T3" fmla="*/ 166 h 140"/>
                <a:gd name="T4" fmla="*/ 194 w 216"/>
                <a:gd name="T5" fmla="*/ 150 h 140"/>
                <a:gd name="T6" fmla="*/ 188 w 216"/>
                <a:gd name="T7" fmla="*/ 140 h 140"/>
                <a:gd name="T8" fmla="*/ 181 w 216"/>
                <a:gd name="T9" fmla="*/ 133 h 140"/>
                <a:gd name="T10" fmla="*/ 181 w 216"/>
                <a:gd name="T11" fmla="*/ 125 h 140"/>
                <a:gd name="T12" fmla="*/ 195 w 216"/>
                <a:gd name="T13" fmla="*/ 118 h 140"/>
                <a:gd name="T14" fmla="*/ 193 w 216"/>
                <a:gd name="T15" fmla="*/ 113 h 140"/>
                <a:gd name="T16" fmla="*/ 205 w 216"/>
                <a:gd name="T17" fmla="*/ 103 h 140"/>
                <a:gd name="T18" fmla="*/ 217 w 216"/>
                <a:gd name="T19" fmla="*/ 98 h 140"/>
                <a:gd name="T20" fmla="*/ 223 w 216"/>
                <a:gd name="T21" fmla="*/ 108 h 140"/>
                <a:gd name="T22" fmla="*/ 229 w 216"/>
                <a:gd name="T23" fmla="*/ 113 h 140"/>
                <a:gd name="T24" fmla="*/ 236 w 216"/>
                <a:gd name="T25" fmla="*/ 113 h 140"/>
                <a:gd name="T26" fmla="*/ 248 w 216"/>
                <a:gd name="T27" fmla="*/ 106 h 140"/>
                <a:gd name="T28" fmla="*/ 259 w 216"/>
                <a:gd name="T29" fmla="*/ 97 h 140"/>
                <a:gd name="T30" fmla="*/ 242 w 216"/>
                <a:gd name="T31" fmla="*/ 94 h 140"/>
                <a:gd name="T32" fmla="*/ 232 w 216"/>
                <a:gd name="T33" fmla="*/ 95 h 140"/>
                <a:gd name="T34" fmla="*/ 223 w 216"/>
                <a:gd name="T35" fmla="*/ 88 h 140"/>
                <a:gd name="T36" fmla="*/ 215 w 216"/>
                <a:gd name="T37" fmla="*/ 83 h 140"/>
                <a:gd name="T38" fmla="*/ 221 w 216"/>
                <a:gd name="T39" fmla="*/ 68 h 140"/>
                <a:gd name="T40" fmla="*/ 211 w 216"/>
                <a:gd name="T41" fmla="*/ 74 h 140"/>
                <a:gd name="T42" fmla="*/ 191 w 216"/>
                <a:gd name="T43" fmla="*/ 98 h 140"/>
                <a:gd name="T44" fmla="*/ 183 w 216"/>
                <a:gd name="T45" fmla="*/ 90 h 140"/>
                <a:gd name="T46" fmla="*/ 163 w 216"/>
                <a:gd name="T47" fmla="*/ 92 h 140"/>
                <a:gd name="T48" fmla="*/ 155 w 216"/>
                <a:gd name="T49" fmla="*/ 83 h 140"/>
                <a:gd name="T50" fmla="*/ 147 w 216"/>
                <a:gd name="T51" fmla="*/ 72 h 140"/>
                <a:gd name="T52" fmla="*/ 148 w 216"/>
                <a:gd name="T53" fmla="*/ 60 h 140"/>
                <a:gd name="T54" fmla="*/ 136 w 216"/>
                <a:gd name="T55" fmla="*/ 48 h 140"/>
                <a:gd name="T56" fmla="*/ 124 w 216"/>
                <a:gd name="T57" fmla="*/ 46 h 140"/>
                <a:gd name="T58" fmla="*/ 84 w 216"/>
                <a:gd name="T59" fmla="*/ 47 h 140"/>
                <a:gd name="T60" fmla="*/ 36 w 216"/>
                <a:gd name="T61" fmla="*/ 0 h 140"/>
                <a:gd name="T62" fmla="*/ 0 w 216"/>
                <a:gd name="T63" fmla="*/ 11 h 140"/>
                <a:gd name="T64" fmla="*/ 10 w 216"/>
                <a:gd name="T65" fmla="*/ 89 h 140"/>
                <a:gd name="T66" fmla="*/ 23 w 216"/>
                <a:gd name="T67" fmla="*/ 90 h 140"/>
                <a:gd name="T68" fmla="*/ 22 w 216"/>
                <a:gd name="T69" fmla="*/ 72 h 140"/>
                <a:gd name="T70" fmla="*/ 31 w 216"/>
                <a:gd name="T71" fmla="*/ 65 h 140"/>
                <a:gd name="T72" fmla="*/ 36 w 216"/>
                <a:gd name="T73" fmla="*/ 62 h 140"/>
                <a:gd name="T74" fmla="*/ 45 w 216"/>
                <a:gd name="T75" fmla="*/ 65 h 140"/>
                <a:gd name="T76" fmla="*/ 63 w 216"/>
                <a:gd name="T77" fmla="*/ 74 h 140"/>
                <a:gd name="T78" fmla="*/ 69 w 216"/>
                <a:gd name="T79" fmla="*/ 85 h 140"/>
                <a:gd name="T80" fmla="*/ 70 w 216"/>
                <a:gd name="T81" fmla="*/ 91 h 140"/>
                <a:gd name="T82" fmla="*/ 88 w 216"/>
                <a:gd name="T83" fmla="*/ 86 h 140"/>
                <a:gd name="T84" fmla="*/ 98 w 216"/>
                <a:gd name="T85" fmla="*/ 97 h 140"/>
                <a:gd name="T86" fmla="*/ 105 w 216"/>
                <a:gd name="T87" fmla="*/ 106 h 140"/>
                <a:gd name="T88" fmla="*/ 108 w 216"/>
                <a:gd name="T89" fmla="*/ 118 h 140"/>
                <a:gd name="T90" fmla="*/ 134 w 216"/>
                <a:gd name="T91" fmla="*/ 137 h 140"/>
                <a:gd name="T92" fmla="*/ 158 w 216"/>
                <a:gd name="T93" fmla="*/ 150 h 140"/>
                <a:gd name="T94" fmla="*/ 169 w 216"/>
                <a:gd name="T95" fmla="*/ 157 h 140"/>
                <a:gd name="T96" fmla="*/ 170 w 216"/>
                <a:gd name="T97" fmla="*/ 167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16"/>
                <a:gd name="T148" fmla="*/ 0 h 140"/>
                <a:gd name="T149" fmla="*/ 216 w 216"/>
                <a:gd name="T150" fmla="*/ 140 h 14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16" h="140">
                  <a:moveTo>
                    <a:pt x="141" y="139"/>
                  </a:moveTo>
                  <a:cubicBezTo>
                    <a:pt x="142" y="139"/>
                    <a:pt x="144" y="138"/>
                    <a:pt x="146" y="138"/>
                  </a:cubicBezTo>
                  <a:cubicBezTo>
                    <a:pt x="148" y="138"/>
                    <a:pt x="148" y="140"/>
                    <a:pt x="150" y="140"/>
                  </a:cubicBezTo>
                  <a:cubicBezTo>
                    <a:pt x="151" y="140"/>
                    <a:pt x="153" y="139"/>
                    <a:pt x="154" y="138"/>
                  </a:cubicBezTo>
                  <a:cubicBezTo>
                    <a:pt x="154" y="137"/>
                    <a:pt x="154" y="135"/>
                    <a:pt x="154" y="134"/>
                  </a:cubicBezTo>
                  <a:cubicBezTo>
                    <a:pt x="156" y="131"/>
                    <a:pt x="159" y="129"/>
                    <a:pt x="161" y="125"/>
                  </a:cubicBezTo>
                  <a:cubicBezTo>
                    <a:pt x="161" y="124"/>
                    <a:pt x="160" y="122"/>
                    <a:pt x="160" y="121"/>
                  </a:cubicBezTo>
                  <a:cubicBezTo>
                    <a:pt x="159" y="120"/>
                    <a:pt x="157" y="119"/>
                    <a:pt x="156" y="117"/>
                  </a:cubicBezTo>
                  <a:cubicBezTo>
                    <a:pt x="156" y="116"/>
                    <a:pt x="158" y="113"/>
                    <a:pt x="156" y="112"/>
                  </a:cubicBezTo>
                  <a:cubicBezTo>
                    <a:pt x="155" y="110"/>
                    <a:pt x="152" y="112"/>
                    <a:pt x="150" y="111"/>
                  </a:cubicBezTo>
                  <a:cubicBezTo>
                    <a:pt x="149" y="111"/>
                    <a:pt x="148" y="110"/>
                    <a:pt x="148" y="109"/>
                  </a:cubicBezTo>
                  <a:cubicBezTo>
                    <a:pt x="148" y="107"/>
                    <a:pt x="148" y="105"/>
                    <a:pt x="150" y="104"/>
                  </a:cubicBezTo>
                  <a:cubicBezTo>
                    <a:pt x="153" y="103"/>
                    <a:pt x="156" y="104"/>
                    <a:pt x="159" y="103"/>
                  </a:cubicBezTo>
                  <a:cubicBezTo>
                    <a:pt x="161" y="102"/>
                    <a:pt x="161" y="100"/>
                    <a:pt x="162" y="98"/>
                  </a:cubicBezTo>
                  <a:cubicBezTo>
                    <a:pt x="162" y="97"/>
                    <a:pt x="162" y="96"/>
                    <a:pt x="162" y="95"/>
                  </a:cubicBezTo>
                  <a:cubicBezTo>
                    <a:pt x="161" y="94"/>
                    <a:pt x="159" y="95"/>
                    <a:pt x="160" y="94"/>
                  </a:cubicBezTo>
                  <a:cubicBezTo>
                    <a:pt x="163" y="93"/>
                    <a:pt x="166" y="94"/>
                    <a:pt x="168" y="92"/>
                  </a:cubicBezTo>
                  <a:cubicBezTo>
                    <a:pt x="170" y="90"/>
                    <a:pt x="169" y="87"/>
                    <a:pt x="170" y="86"/>
                  </a:cubicBezTo>
                  <a:cubicBezTo>
                    <a:pt x="172" y="85"/>
                    <a:pt x="174" y="87"/>
                    <a:pt x="176" y="87"/>
                  </a:cubicBezTo>
                  <a:cubicBezTo>
                    <a:pt x="178" y="86"/>
                    <a:pt x="178" y="82"/>
                    <a:pt x="180" y="82"/>
                  </a:cubicBezTo>
                  <a:cubicBezTo>
                    <a:pt x="183" y="82"/>
                    <a:pt x="185" y="84"/>
                    <a:pt x="187" y="86"/>
                  </a:cubicBezTo>
                  <a:cubicBezTo>
                    <a:pt x="187" y="88"/>
                    <a:pt x="185" y="89"/>
                    <a:pt x="185" y="90"/>
                  </a:cubicBezTo>
                  <a:cubicBezTo>
                    <a:pt x="185" y="92"/>
                    <a:pt x="186" y="93"/>
                    <a:pt x="187" y="94"/>
                  </a:cubicBezTo>
                  <a:cubicBezTo>
                    <a:pt x="188" y="94"/>
                    <a:pt x="189" y="94"/>
                    <a:pt x="190" y="94"/>
                  </a:cubicBezTo>
                  <a:cubicBezTo>
                    <a:pt x="191" y="93"/>
                    <a:pt x="192" y="92"/>
                    <a:pt x="193" y="92"/>
                  </a:cubicBezTo>
                  <a:cubicBezTo>
                    <a:pt x="194" y="92"/>
                    <a:pt x="195" y="93"/>
                    <a:pt x="196" y="94"/>
                  </a:cubicBezTo>
                  <a:cubicBezTo>
                    <a:pt x="198" y="94"/>
                    <a:pt x="199" y="95"/>
                    <a:pt x="200" y="94"/>
                  </a:cubicBezTo>
                  <a:cubicBezTo>
                    <a:pt x="203" y="93"/>
                    <a:pt x="204" y="89"/>
                    <a:pt x="206" y="88"/>
                  </a:cubicBezTo>
                  <a:cubicBezTo>
                    <a:pt x="208" y="87"/>
                    <a:pt x="210" y="89"/>
                    <a:pt x="212" y="88"/>
                  </a:cubicBezTo>
                  <a:cubicBezTo>
                    <a:pt x="214" y="86"/>
                    <a:pt x="216" y="84"/>
                    <a:pt x="215" y="81"/>
                  </a:cubicBezTo>
                  <a:cubicBezTo>
                    <a:pt x="214" y="79"/>
                    <a:pt x="211" y="80"/>
                    <a:pt x="208" y="79"/>
                  </a:cubicBezTo>
                  <a:cubicBezTo>
                    <a:pt x="206" y="78"/>
                    <a:pt x="203" y="79"/>
                    <a:pt x="201" y="78"/>
                  </a:cubicBezTo>
                  <a:cubicBezTo>
                    <a:pt x="199" y="76"/>
                    <a:pt x="198" y="71"/>
                    <a:pt x="195" y="71"/>
                  </a:cubicBezTo>
                  <a:cubicBezTo>
                    <a:pt x="193" y="72"/>
                    <a:pt x="195" y="77"/>
                    <a:pt x="193" y="79"/>
                  </a:cubicBezTo>
                  <a:cubicBezTo>
                    <a:pt x="191" y="81"/>
                    <a:pt x="188" y="81"/>
                    <a:pt x="185" y="79"/>
                  </a:cubicBezTo>
                  <a:cubicBezTo>
                    <a:pt x="184" y="78"/>
                    <a:pt x="186" y="74"/>
                    <a:pt x="185" y="73"/>
                  </a:cubicBezTo>
                  <a:cubicBezTo>
                    <a:pt x="183" y="72"/>
                    <a:pt x="180" y="74"/>
                    <a:pt x="179" y="73"/>
                  </a:cubicBezTo>
                  <a:cubicBezTo>
                    <a:pt x="178" y="72"/>
                    <a:pt x="178" y="70"/>
                    <a:pt x="179" y="69"/>
                  </a:cubicBezTo>
                  <a:cubicBezTo>
                    <a:pt x="182" y="65"/>
                    <a:pt x="188" y="64"/>
                    <a:pt x="190" y="59"/>
                  </a:cubicBezTo>
                  <a:cubicBezTo>
                    <a:pt x="191" y="58"/>
                    <a:pt x="186" y="58"/>
                    <a:pt x="184" y="57"/>
                  </a:cubicBezTo>
                  <a:cubicBezTo>
                    <a:pt x="182" y="60"/>
                    <a:pt x="181" y="63"/>
                    <a:pt x="178" y="65"/>
                  </a:cubicBezTo>
                  <a:cubicBezTo>
                    <a:pt x="177" y="66"/>
                    <a:pt x="176" y="62"/>
                    <a:pt x="175" y="62"/>
                  </a:cubicBezTo>
                  <a:cubicBezTo>
                    <a:pt x="172" y="63"/>
                    <a:pt x="171" y="66"/>
                    <a:pt x="169" y="68"/>
                  </a:cubicBezTo>
                  <a:cubicBezTo>
                    <a:pt x="166" y="73"/>
                    <a:pt x="164" y="79"/>
                    <a:pt x="159" y="82"/>
                  </a:cubicBezTo>
                  <a:cubicBezTo>
                    <a:pt x="157" y="83"/>
                    <a:pt x="154" y="82"/>
                    <a:pt x="152" y="80"/>
                  </a:cubicBezTo>
                  <a:cubicBezTo>
                    <a:pt x="151" y="79"/>
                    <a:pt x="154" y="76"/>
                    <a:pt x="152" y="75"/>
                  </a:cubicBezTo>
                  <a:cubicBezTo>
                    <a:pt x="151" y="74"/>
                    <a:pt x="148" y="76"/>
                    <a:pt x="146" y="76"/>
                  </a:cubicBezTo>
                  <a:cubicBezTo>
                    <a:pt x="143" y="77"/>
                    <a:pt x="139" y="78"/>
                    <a:pt x="135" y="77"/>
                  </a:cubicBezTo>
                  <a:cubicBezTo>
                    <a:pt x="134" y="77"/>
                    <a:pt x="132" y="76"/>
                    <a:pt x="131" y="75"/>
                  </a:cubicBezTo>
                  <a:cubicBezTo>
                    <a:pt x="130" y="73"/>
                    <a:pt x="131" y="70"/>
                    <a:pt x="129" y="69"/>
                  </a:cubicBezTo>
                  <a:cubicBezTo>
                    <a:pt x="128" y="68"/>
                    <a:pt x="125" y="70"/>
                    <a:pt x="124" y="69"/>
                  </a:cubicBezTo>
                  <a:cubicBezTo>
                    <a:pt x="122" y="67"/>
                    <a:pt x="122" y="63"/>
                    <a:pt x="122" y="60"/>
                  </a:cubicBezTo>
                  <a:cubicBezTo>
                    <a:pt x="122" y="59"/>
                    <a:pt x="124" y="58"/>
                    <a:pt x="124" y="56"/>
                  </a:cubicBezTo>
                  <a:cubicBezTo>
                    <a:pt x="124" y="54"/>
                    <a:pt x="124" y="52"/>
                    <a:pt x="123" y="50"/>
                  </a:cubicBezTo>
                  <a:cubicBezTo>
                    <a:pt x="121" y="47"/>
                    <a:pt x="120" y="43"/>
                    <a:pt x="117" y="40"/>
                  </a:cubicBezTo>
                  <a:cubicBezTo>
                    <a:pt x="116" y="39"/>
                    <a:pt x="114" y="41"/>
                    <a:pt x="113" y="40"/>
                  </a:cubicBezTo>
                  <a:cubicBezTo>
                    <a:pt x="111" y="39"/>
                    <a:pt x="113" y="35"/>
                    <a:pt x="111" y="34"/>
                  </a:cubicBezTo>
                  <a:cubicBezTo>
                    <a:pt x="108" y="34"/>
                    <a:pt x="106" y="39"/>
                    <a:pt x="103" y="38"/>
                  </a:cubicBezTo>
                  <a:lnTo>
                    <a:pt x="81" y="36"/>
                  </a:lnTo>
                  <a:cubicBezTo>
                    <a:pt x="77" y="37"/>
                    <a:pt x="73" y="38"/>
                    <a:pt x="70" y="39"/>
                  </a:cubicBezTo>
                  <a:cubicBezTo>
                    <a:pt x="67" y="34"/>
                    <a:pt x="65" y="29"/>
                    <a:pt x="62" y="24"/>
                  </a:cubicBezTo>
                  <a:cubicBezTo>
                    <a:pt x="52" y="16"/>
                    <a:pt x="41" y="8"/>
                    <a:pt x="30" y="0"/>
                  </a:cubicBezTo>
                  <a:cubicBezTo>
                    <a:pt x="25" y="1"/>
                    <a:pt x="20" y="2"/>
                    <a:pt x="15" y="3"/>
                  </a:cubicBezTo>
                  <a:cubicBezTo>
                    <a:pt x="10" y="5"/>
                    <a:pt x="5" y="7"/>
                    <a:pt x="0" y="9"/>
                  </a:cubicBezTo>
                  <a:cubicBezTo>
                    <a:pt x="1" y="30"/>
                    <a:pt x="3" y="52"/>
                    <a:pt x="4" y="73"/>
                  </a:cubicBezTo>
                  <a:cubicBezTo>
                    <a:pt x="5" y="74"/>
                    <a:pt x="7" y="73"/>
                    <a:pt x="8" y="74"/>
                  </a:cubicBezTo>
                  <a:cubicBezTo>
                    <a:pt x="11" y="75"/>
                    <a:pt x="14" y="76"/>
                    <a:pt x="17" y="76"/>
                  </a:cubicBezTo>
                  <a:cubicBezTo>
                    <a:pt x="18" y="76"/>
                    <a:pt x="19" y="76"/>
                    <a:pt x="19" y="75"/>
                  </a:cubicBezTo>
                  <a:cubicBezTo>
                    <a:pt x="19" y="73"/>
                    <a:pt x="17" y="70"/>
                    <a:pt x="17" y="67"/>
                  </a:cubicBezTo>
                  <a:cubicBezTo>
                    <a:pt x="16" y="65"/>
                    <a:pt x="16" y="62"/>
                    <a:pt x="18" y="60"/>
                  </a:cubicBezTo>
                  <a:cubicBezTo>
                    <a:pt x="19" y="59"/>
                    <a:pt x="22" y="60"/>
                    <a:pt x="23" y="59"/>
                  </a:cubicBezTo>
                  <a:cubicBezTo>
                    <a:pt x="25" y="58"/>
                    <a:pt x="24" y="54"/>
                    <a:pt x="26" y="54"/>
                  </a:cubicBezTo>
                  <a:cubicBezTo>
                    <a:pt x="29" y="53"/>
                    <a:pt x="30" y="59"/>
                    <a:pt x="32" y="58"/>
                  </a:cubicBezTo>
                  <a:cubicBezTo>
                    <a:pt x="34" y="57"/>
                    <a:pt x="29" y="54"/>
                    <a:pt x="30" y="52"/>
                  </a:cubicBezTo>
                  <a:cubicBezTo>
                    <a:pt x="30" y="50"/>
                    <a:pt x="34" y="50"/>
                    <a:pt x="36" y="51"/>
                  </a:cubicBezTo>
                  <a:cubicBezTo>
                    <a:pt x="37" y="51"/>
                    <a:pt x="36" y="53"/>
                    <a:pt x="37" y="54"/>
                  </a:cubicBezTo>
                  <a:cubicBezTo>
                    <a:pt x="38" y="56"/>
                    <a:pt x="41" y="57"/>
                    <a:pt x="42" y="58"/>
                  </a:cubicBezTo>
                  <a:cubicBezTo>
                    <a:pt x="46" y="59"/>
                    <a:pt x="50" y="60"/>
                    <a:pt x="52" y="62"/>
                  </a:cubicBezTo>
                  <a:cubicBezTo>
                    <a:pt x="52" y="65"/>
                    <a:pt x="50" y="65"/>
                    <a:pt x="50" y="66"/>
                  </a:cubicBezTo>
                  <a:cubicBezTo>
                    <a:pt x="52" y="68"/>
                    <a:pt x="56" y="68"/>
                    <a:pt x="57" y="71"/>
                  </a:cubicBezTo>
                  <a:cubicBezTo>
                    <a:pt x="58" y="73"/>
                    <a:pt x="54" y="73"/>
                    <a:pt x="54" y="75"/>
                  </a:cubicBezTo>
                  <a:cubicBezTo>
                    <a:pt x="54" y="77"/>
                    <a:pt x="57" y="76"/>
                    <a:pt x="58" y="76"/>
                  </a:cubicBezTo>
                  <a:cubicBezTo>
                    <a:pt x="62" y="76"/>
                    <a:pt x="66" y="76"/>
                    <a:pt x="70" y="75"/>
                  </a:cubicBezTo>
                  <a:cubicBezTo>
                    <a:pt x="72" y="75"/>
                    <a:pt x="72" y="71"/>
                    <a:pt x="73" y="72"/>
                  </a:cubicBezTo>
                  <a:cubicBezTo>
                    <a:pt x="76" y="73"/>
                    <a:pt x="78" y="76"/>
                    <a:pt x="80" y="79"/>
                  </a:cubicBezTo>
                  <a:cubicBezTo>
                    <a:pt x="81" y="80"/>
                    <a:pt x="80" y="80"/>
                    <a:pt x="81" y="81"/>
                  </a:cubicBezTo>
                  <a:cubicBezTo>
                    <a:pt x="81" y="83"/>
                    <a:pt x="82" y="86"/>
                    <a:pt x="84" y="88"/>
                  </a:cubicBezTo>
                  <a:cubicBezTo>
                    <a:pt x="84" y="89"/>
                    <a:pt x="86" y="87"/>
                    <a:pt x="87" y="88"/>
                  </a:cubicBezTo>
                  <a:cubicBezTo>
                    <a:pt x="88" y="90"/>
                    <a:pt x="86" y="92"/>
                    <a:pt x="87" y="94"/>
                  </a:cubicBezTo>
                  <a:cubicBezTo>
                    <a:pt x="87" y="95"/>
                    <a:pt x="88" y="97"/>
                    <a:pt x="90" y="98"/>
                  </a:cubicBezTo>
                  <a:cubicBezTo>
                    <a:pt x="93" y="101"/>
                    <a:pt x="96" y="104"/>
                    <a:pt x="100" y="107"/>
                  </a:cubicBezTo>
                  <a:cubicBezTo>
                    <a:pt x="104" y="109"/>
                    <a:pt x="107" y="112"/>
                    <a:pt x="111" y="114"/>
                  </a:cubicBezTo>
                  <a:cubicBezTo>
                    <a:pt x="116" y="118"/>
                    <a:pt x="122" y="122"/>
                    <a:pt x="127" y="125"/>
                  </a:cubicBezTo>
                  <a:cubicBezTo>
                    <a:pt x="128" y="125"/>
                    <a:pt x="130" y="124"/>
                    <a:pt x="131" y="125"/>
                  </a:cubicBezTo>
                  <a:cubicBezTo>
                    <a:pt x="134" y="126"/>
                    <a:pt x="136" y="128"/>
                    <a:pt x="139" y="130"/>
                  </a:cubicBezTo>
                  <a:cubicBezTo>
                    <a:pt x="139" y="130"/>
                    <a:pt x="140" y="130"/>
                    <a:pt x="140" y="131"/>
                  </a:cubicBezTo>
                  <a:cubicBezTo>
                    <a:pt x="141" y="132"/>
                    <a:pt x="140" y="134"/>
                    <a:pt x="140" y="136"/>
                  </a:cubicBezTo>
                  <a:cubicBezTo>
                    <a:pt x="140" y="137"/>
                    <a:pt x="140" y="138"/>
                    <a:pt x="141" y="13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6" name="Freeform 2623"/>
            <p:cNvSpPr>
              <a:spLocks noChangeAspect="1"/>
            </p:cNvSpPr>
            <p:nvPr/>
          </p:nvSpPr>
          <p:spPr bwMode="auto">
            <a:xfrm>
              <a:off x="23344186" y="8237896"/>
              <a:ext cx="1392499" cy="1032032"/>
            </a:xfrm>
            <a:custGeom>
              <a:avLst/>
              <a:gdLst>
                <a:gd name="T0" fmla="*/ 23 w 173"/>
                <a:gd name="T1" fmla="*/ 164 h 141"/>
                <a:gd name="T2" fmla="*/ 59 w 173"/>
                <a:gd name="T3" fmla="*/ 167 h 141"/>
                <a:gd name="T4" fmla="*/ 66 w 173"/>
                <a:gd name="T5" fmla="*/ 167 h 141"/>
                <a:gd name="T6" fmla="*/ 93 w 173"/>
                <a:gd name="T7" fmla="*/ 162 h 141"/>
                <a:gd name="T8" fmla="*/ 91 w 173"/>
                <a:gd name="T9" fmla="*/ 150 h 141"/>
                <a:gd name="T10" fmla="*/ 105 w 173"/>
                <a:gd name="T11" fmla="*/ 137 h 141"/>
                <a:gd name="T12" fmla="*/ 111 w 173"/>
                <a:gd name="T13" fmla="*/ 137 h 141"/>
                <a:gd name="T14" fmla="*/ 115 w 173"/>
                <a:gd name="T15" fmla="*/ 133 h 141"/>
                <a:gd name="T16" fmla="*/ 125 w 173"/>
                <a:gd name="T17" fmla="*/ 128 h 141"/>
                <a:gd name="T18" fmla="*/ 135 w 173"/>
                <a:gd name="T19" fmla="*/ 126 h 141"/>
                <a:gd name="T20" fmla="*/ 133 w 173"/>
                <a:gd name="T21" fmla="*/ 115 h 141"/>
                <a:gd name="T22" fmla="*/ 145 w 173"/>
                <a:gd name="T23" fmla="*/ 104 h 141"/>
                <a:gd name="T24" fmla="*/ 141 w 173"/>
                <a:gd name="T25" fmla="*/ 89 h 141"/>
                <a:gd name="T26" fmla="*/ 149 w 173"/>
                <a:gd name="T27" fmla="*/ 89 h 141"/>
                <a:gd name="T28" fmla="*/ 160 w 173"/>
                <a:gd name="T29" fmla="*/ 79 h 141"/>
                <a:gd name="T30" fmla="*/ 165 w 173"/>
                <a:gd name="T31" fmla="*/ 68 h 141"/>
                <a:gd name="T32" fmla="*/ 156 w 173"/>
                <a:gd name="T33" fmla="*/ 50 h 141"/>
                <a:gd name="T34" fmla="*/ 166 w 173"/>
                <a:gd name="T35" fmla="*/ 43 h 141"/>
                <a:gd name="T36" fmla="*/ 194 w 173"/>
                <a:gd name="T37" fmla="*/ 31 h 141"/>
                <a:gd name="T38" fmla="*/ 207 w 173"/>
                <a:gd name="T39" fmla="*/ 29 h 141"/>
                <a:gd name="T40" fmla="*/ 208 w 173"/>
                <a:gd name="T41" fmla="*/ 22 h 141"/>
                <a:gd name="T42" fmla="*/ 194 w 173"/>
                <a:gd name="T43" fmla="*/ 26 h 141"/>
                <a:gd name="T44" fmla="*/ 180 w 173"/>
                <a:gd name="T45" fmla="*/ 26 h 141"/>
                <a:gd name="T46" fmla="*/ 168 w 173"/>
                <a:gd name="T47" fmla="*/ 30 h 141"/>
                <a:gd name="T48" fmla="*/ 161 w 173"/>
                <a:gd name="T49" fmla="*/ 31 h 141"/>
                <a:gd name="T50" fmla="*/ 159 w 173"/>
                <a:gd name="T51" fmla="*/ 12 h 141"/>
                <a:gd name="T52" fmla="*/ 153 w 173"/>
                <a:gd name="T53" fmla="*/ 5 h 141"/>
                <a:gd name="T54" fmla="*/ 135 w 173"/>
                <a:gd name="T55" fmla="*/ 12 h 141"/>
                <a:gd name="T56" fmla="*/ 131 w 173"/>
                <a:gd name="T57" fmla="*/ 17 h 141"/>
                <a:gd name="T58" fmla="*/ 127 w 173"/>
                <a:gd name="T59" fmla="*/ 28 h 141"/>
                <a:gd name="T60" fmla="*/ 113 w 173"/>
                <a:gd name="T61" fmla="*/ 30 h 141"/>
                <a:gd name="T62" fmla="*/ 102 w 173"/>
                <a:gd name="T63" fmla="*/ 22 h 141"/>
                <a:gd name="T64" fmla="*/ 93 w 173"/>
                <a:gd name="T65" fmla="*/ 22 h 141"/>
                <a:gd name="T66" fmla="*/ 82 w 173"/>
                <a:gd name="T67" fmla="*/ 23 h 141"/>
                <a:gd name="T68" fmla="*/ 70 w 173"/>
                <a:gd name="T69" fmla="*/ 23 h 141"/>
                <a:gd name="T70" fmla="*/ 61 w 173"/>
                <a:gd name="T71" fmla="*/ 24 h 141"/>
                <a:gd name="T72" fmla="*/ 55 w 173"/>
                <a:gd name="T73" fmla="*/ 40 h 141"/>
                <a:gd name="T74" fmla="*/ 38 w 173"/>
                <a:gd name="T75" fmla="*/ 52 h 141"/>
                <a:gd name="T76" fmla="*/ 32 w 173"/>
                <a:gd name="T77" fmla="*/ 62 h 141"/>
                <a:gd name="T78" fmla="*/ 24 w 173"/>
                <a:gd name="T79" fmla="*/ 61 h 141"/>
                <a:gd name="T80" fmla="*/ 12 w 173"/>
                <a:gd name="T81" fmla="*/ 58 h 141"/>
                <a:gd name="T82" fmla="*/ 4 w 173"/>
                <a:gd name="T83" fmla="*/ 74 h 141"/>
                <a:gd name="T84" fmla="*/ 2 w 173"/>
                <a:gd name="T85" fmla="*/ 78 h 141"/>
                <a:gd name="T86" fmla="*/ 5 w 173"/>
                <a:gd name="T87" fmla="*/ 96 h 141"/>
                <a:gd name="T88" fmla="*/ 5 w 173"/>
                <a:gd name="T89" fmla="*/ 108 h 141"/>
                <a:gd name="T90" fmla="*/ 11 w 173"/>
                <a:gd name="T91" fmla="*/ 133 h 141"/>
                <a:gd name="T92" fmla="*/ 23 w 173"/>
                <a:gd name="T93" fmla="*/ 143 h 141"/>
                <a:gd name="T94" fmla="*/ 12 w 173"/>
                <a:gd name="T95" fmla="*/ 162 h 14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3"/>
                <a:gd name="T145" fmla="*/ 0 h 141"/>
                <a:gd name="T146" fmla="*/ 173 w 173"/>
                <a:gd name="T147" fmla="*/ 141 h 14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3" h="141">
                  <a:moveTo>
                    <a:pt x="10" y="135"/>
                  </a:moveTo>
                  <a:cubicBezTo>
                    <a:pt x="13" y="136"/>
                    <a:pt x="16" y="136"/>
                    <a:pt x="19" y="137"/>
                  </a:cubicBezTo>
                  <a:cubicBezTo>
                    <a:pt x="23" y="138"/>
                    <a:pt x="28" y="139"/>
                    <a:pt x="32" y="140"/>
                  </a:cubicBezTo>
                  <a:cubicBezTo>
                    <a:pt x="38" y="140"/>
                    <a:pt x="43" y="138"/>
                    <a:pt x="49" y="139"/>
                  </a:cubicBezTo>
                  <a:cubicBezTo>
                    <a:pt x="50" y="139"/>
                    <a:pt x="51" y="140"/>
                    <a:pt x="53" y="140"/>
                  </a:cubicBezTo>
                  <a:cubicBezTo>
                    <a:pt x="54" y="140"/>
                    <a:pt x="54" y="139"/>
                    <a:pt x="55" y="139"/>
                  </a:cubicBezTo>
                  <a:cubicBezTo>
                    <a:pt x="57" y="139"/>
                    <a:pt x="59" y="141"/>
                    <a:pt x="62" y="141"/>
                  </a:cubicBezTo>
                  <a:cubicBezTo>
                    <a:pt x="67" y="140"/>
                    <a:pt x="73" y="138"/>
                    <a:pt x="77" y="135"/>
                  </a:cubicBezTo>
                  <a:cubicBezTo>
                    <a:pt x="79" y="134"/>
                    <a:pt x="78" y="132"/>
                    <a:pt x="78" y="131"/>
                  </a:cubicBezTo>
                  <a:cubicBezTo>
                    <a:pt x="77" y="129"/>
                    <a:pt x="76" y="127"/>
                    <a:pt x="76" y="125"/>
                  </a:cubicBezTo>
                  <a:cubicBezTo>
                    <a:pt x="77" y="122"/>
                    <a:pt x="79" y="119"/>
                    <a:pt x="81" y="116"/>
                  </a:cubicBezTo>
                  <a:cubicBezTo>
                    <a:pt x="82" y="114"/>
                    <a:pt x="85" y="114"/>
                    <a:pt x="87" y="114"/>
                  </a:cubicBezTo>
                  <a:cubicBezTo>
                    <a:pt x="87" y="114"/>
                    <a:pt x="86" y="116"/>
                    <a:pt x="87" y="116"/>
                  </a:cubicBezTo>
                  <a:cubicBezTo>
                    <a:pt x="89" y="116"/>
                    <a:pt x="91" y="115"/>
                    <a:pt x="92" y="114"/>
                  </a:cubicBezTo>
                  <a:cubicBezTo>
                    <a:pt x="93" y="113"/>
                    <a:pt x="90" y="111"/>
                    <a:pt x="90" y="111"/>
                  </a:cubicBezTo>
                  <a:cubicBezTo>
                    <a:pt x="92" y="109"/>
                    <a:pt x="94" y="112"/>
                    <a:pt x="96" y="111"/>
                  </a:cubicBezTo>
                  <a:cubicBezTo>
                    <a:pt x="98" y="109"/>
                    <a:pt x="98" y="106"/>
                    <a:pt x="100" y="105"/>
                  </a:cubicBezTo>
                  <a:cubicBezTo>
                    <a:pt x="102" y="104"/>
                    <a:pt x="103" y="106"/>
                    <a:pt x="104" y="107"/>
                  </a:cubicBezTo>
                  <a:cubicBezTo>
                    <a:pt x="106" y="108"/>
                    <a:pt x="107" y="110"/>
                    <a:pt x="108" y="110"/>
                  </a:cubicBezTo>
                  <a:cubicBezTo>
                    <a:pt x="110" y="109"/>
                    <a:pt x="112" y="107"/>
                    <a:pt x="112" y="105"/>
                  </a:cubicBezTo>
                  <a:cubicBezTo>
                    <a:pt x="113" y="104"/>
                    <a:pt x="110" y="104"/>
                    <a:pt x="110" y="102"/>
                  </a:cubicBezTo>
                  <a:cubicBezTo>
                    <a:pt x="110" y="100"/>
                    <a:pt x="110" y="98"/>
                    <a:pt x="111" y="96"/>
                  </a:cubicBezTo>
                  <a:cubicBezTo>
                    <a:pt x="112" y="93"/>
                    <a:pt x="112" y="89"/>
                    <a:pt x="114" y="88"/>
                  </a:cubicBezTo>
                  <a:cubicBezTo>
                    <a:pt x="116" y="86"/>
                    <a:pt x="120" y="89"/>
                    <a:pt x="121" y="87"/>
                  </a:cubicBezTo>
                  <a:cubicBezTo>
                    <a:pt x="123" y="86"/>
                    <a:pt x="122" y="83"/>
                    <a:pt x="121" y="81"/>
                  </a:cubicBezTo>
                  <a:cubicBezTo>
                    <a:pt x="120" y="78"/>
                    <a:pt x="118" y="76"/>
                    <a:pt x="117" y="74"/>
                  </a:cubicBezTo>
                  <a:cubicBezTo>
                    <a:pt x="117" y="73"/>
                    <a:pt x="117" y="71"/>
                    <a:pt x="118" y="71"/>
                  </a:cubicBezTo>
                  <a:cubicBezTo>
                    <a:pt x="120" y="71"/>
                    <a:pt x="121" y="74"/>
                    <a:pt x="124" y="74"/>
                  </a:cubicBezTo>
                  <a:cubicBezTo>
                    <a:pt x="126" y="74"/>
                    <a:pt x="129" y="73"/>
                    <a:pt x="130" y="72"/>
                  </a:cubicBezTo>
                  <a:cubicBezTo>
                    <a:pt x="132" y="70"/>
                    <a:pt x="132" y="68"/>
                    <a:pt x="133" y="66"/>
                  </a:cubicBezTo>
                  <a:cubicBezTo>
                    <a:pt x="133" y="65"/>
                    <a:pt x="132" y="64"/>
                    <a:pt x="133" y="63"/>
                  </a:cubicBezTo>
                  <a:cubicBezTo>
                    <a:pt x="134" y="61"/>
                    <a:pt x="137" y="59"/>
                    <a:pt x="137" y="57"/>
                  </a:cubicBezTo>
                  <a:cubicBezTo>
                    <a:pt x="138" y="53"/>
                    <a:pt x="136" y="49"/>
                    <a:pt x="134" y="45"/>
                  </a:cubicBezTo>
                  <a:cubicBezTo>
                    <a:pt x="134" y="43"/>
                    <a:pt x="131" y="43"/>
                    <a:pt x="130" y="42"/>
                  </a:cubicBezTo>
                  <a:cubicBezTo>
                    <a:pt x="130" y="40"/>
                    <a:pt x="131" y="37"/>
                    <a:pt x="133" y="36"/>
                  </a:cubicBezTo>
                  <a:cubicBezTo>
                    <a:pt x="135" y="35"/>
                    <a:pt x="137" y="37"/>
                    <a:pt x="138" y="36"/>
                  </a:cubicBezTo>
                  <a:cubicBezTo>
                    <a:pt x="143" y="34"/>
                    <a:pt x="145" y="29"/>
                    <a:pt x="149" y="27"/>
                  </a:cubicBezTo>
                  <a:cubicBezTo>
                    <a:pt x="153" y="25"/>
                    <a:pt x="157" y="26"/>
                    <a:pt x="161" y="26"/>
                  </a:cubicBezTo>
                  <a:cubicBezTo>
                    <a:pt x="162" y="26"/>
                    <a:pt x="164" y="27"/>
                    <a:pt x="166" y="27"/>
                  </a:cubicBezTo>
                  <a:cubicBezTo>
                    <a:pt x="168" y="27"/>
                    <a:pt x="170" y="25"/>
                    <a:pt x="172" y="24"/>
                  </a:cubicBezTo>
                  <a:cubicBezTo>
                    <a:pt x="171" y="24"/>
                    <a:pt x="171" y="23"/>
                    <a:pt x="171" y="22"/>
                  </a:cubicBezTo>
                  <a:cubicBezTo>
                    <a:pt x="171" y="21"/>
                    <a:pt x="172" y="20"/>
                    <a:pt x="173" y="18"/>
                  </a:cubicBezTo>
                  <a:cubicBezTo>
                    <a:pt x="172" y="18"/>
                    <a:pt x="171" y="18"/>
                    <a:pt x="170" y="18"/>
                  </a:cubicBezTo>
                  <a:cubicBezTo>
                    <a:pt x="167" y="19"/>
                    <a:pt x="164" y="22"/>
                    <a:pt x="161" y="22"/>
                  </a:cubicBezTo>
                  <a:cubicBezTo>
                    <a:pt x="159" y="22"/>
                    <a:pt x="159" y="19"/>
                    <a:pt x="157" y="19"/>
                  </a:cubicBezTo>
                  <a:cubicBezTo>
                    <a:pt x="155" y="19"/>
                    <a:pt x="152" y="21"/>
                    <a:pt x="150" y="22"/>
                  </a:cubicBezTo>
                  <a:cubicBezTo>
                    <a:pt x="148" y="23"/>
                    <a:pt x="146" y="24"/>
                    <a:pt x="144" y="24"/>
                  </a:cubicBezTo>
                  <a:cubicBezTo>
                    <a:pt x="143" y="25"/>
                    <a:pt x="141" y="24"/>
                    <a:pt x="140" y="25"/>
                  </a:cubicBezTo>
                  <a:cubicBezTo>
                    <a:pt x="139" y="26"/>
                    <a:pt x="139" y="29"/>
                    <a:pt x="137" y="30"/>
                  </a:cubicBezTo>
                  <a:cubicBezTo>
                    <a:pt x="135" y="30"/>
                    <a:pt x="135" y="27"/>
                    <a:pt x="134" y="26"/>
                  </a:cubicBezTo>
                  <a:cubicBezTo>
                    <a:pt x="133" y="23"/>
                    <a:pt x="132" y="21"/>
                    <a:pt x="132" y="19"/>
                  </a:cubicBezTo>
                  <a:cubicBezTo>
                    <a:pt x="131" y="16"/>
                    <a:pt x="133" y="12"/>
                    <a:pt x="132" y="10"/>
                  </a:cubicBezTo>
                  <a:cubicBezTo>
                    <a:pt x="131" y="8"/>
                    <a:pt x="128" y="11"/>
                    <a:pt x="127" y="10"/>
                  </a:cubicBezTo>
                  <a:cubicBezTo>
                    <a:pt x="126" y="8"/>
                    <a:pt x="128" y="6"/>
                    <a:pt x="127" y="4"/>
                  </a:cubicBezTo>
                  <a:cubicBezTo>
                    <a:pt x="126" y="2"/>
                    <a:pt x="123" y="0"/>
                    <a:pt x="120" y="1"/>
                  </a:cubicBezTo>
                  <a:cubicBezTo>
                    <a:pt x="116" y="2"/>
                    <a:pt x="113" y="6"/>
                    <a:pt x="112" y="10"/>
                  </a:cubicBezTo>
                  <a:cubicBezTo>
                    <a:pt x="112" y="12"/>
                    <a:pt x="117" y="12"/>
                    <a:pt x="116" y="13"/>
                  </a:cubicBezTo>
                  <a:cubicBezTo>
                    <a:pt x="115" y="15"/>
                    <a:pt x="111" y="13"/>
                    <a:pt x="109" y="14"/>
                  </a:cubicBezTo>
                  <a:cubicBezTo>
                    <a:pt x="107" y="15"/>
                    <a:pt x="107" y="17"/>
                    <a:pt x="106" y="19"/>
                  </a:cubicBezTo>
                  <a:cubicBezTo>
                    <a:pt x="106" y="20"/>
                    <a:pt x="107" y="23"/>
                    <a:pt x="106" y="23"/>
                  </a:cubicBezTo>
                  <a:cubicBezTo>
                    <a:pt x="104" y="22"/>
                    <a:pt x="104" y="18"/>
                    <a:pt x="102" y="19"/>
                  </a:cubicBezTo>
                  <a:cubicBezTo>
                    <a:pt x="99" y="19"/>
                    <a:pt x="97" y="24"/>
                    <a:pt x="94" y="25"/>
                  </a:cubicBezTo>
                  <a:cubicBezTo>
                    <a:pt x="92" y="25"/>
                    <a:pt x="90" y="24"/>
                    <a:pt x="88" y="23"/>
                  </a:cubicBezTo>
                  <a:cubicBezTo>
                    <a:pt x="87" y="21"/>
                    <a:pt x="86" y="20"/>
                    <a:pt x="85" y="18"/>
                  </a:cubicBezTo>
                  <a:cubicBezTo>
                    <a:pt x="84" y="19"/>
                    <a:pt x="82" y="20"/>
                    <a:pt x="81" y="20"/>
                  </a:cubicBezTo>
                  <a:cubicBezTo>
                    <a:pt x="79" y="20"/>
                    <a:pt x="79" y="18"/>
                    <a:pt x="77" y="18"/>
                  </a:cubicBezTo>
                  <a:cubicBezTo>
                    <a:pt x="75" y="18"/>
                    <a:pt x="73" y="19"/>
                    <a:pt x="72" y="19"/>
                  </a:cubicBezTo>
                  <a:cubicBezTo>
                    <a:pt x="70" y="19"/>
                    <a:pt x="69" y="19"/>
                    <a:pt x="68" y="19"/>
                  </a:cubicBezTo>
                  <a:cubicBezTo>
                    <a:pt x="66" y="18"/>
                    <a:pt x="64" y="16"/>
                    <a:pt x="61" y="16"/>
                  </a:cubicBezTo>
                  <a:cubicBezTo>
                    <a:pt x="60" y="16"/>
                    <a:pt x="59" y="18"/>
                    <a:pt x="58" y="19"/>
                  </a:cubicBezTo>
                  <a:cubicBezTo>
                    <a:pt x="58" y="20"/>
                    <a:pt x="57" y="20"/>
                    <a:pt x="56" y="20"/>
                  </a:cubicBezTo>
                  <a:cubicBezTo>
                    <a:pt x="54" y="20"/>
                    <a:pt x="53" y="20"/>
                    <a:pt x="51" y="20"/>
                  </a:cubicBezTo>
                  <a:cubicBezTo>
                    <a:pt x="50" y="21"/>
                    <a:pt x="49" y="22"/>
                    <a:pt x="49" y="23"/>
                  </a:cubicBezTo>
                  <a:cubicBezTo>
                    <a:pt x="47" y="26"/>
                    <a:pt x="48" y="30"/>
                    <a:pt x="46" y="33"/>
                  </a:cubicBezTo>
                  <a:cubicBezTo>
                    <a:pt x="44" y="36"/>
                    <a:pt x="41" y="39"/>
                    <a:pt x="37" y="41"/>
                  </a:cubicBezTo>
                  <a:cubicBezTo>
                    <a:pt x="36" y="42"/>
                    <a:pt x="33" y="42"/>
                    <a:pt x="32" y="43"/>
                  </a:cubicBezTo>
                  <a:cubicBezTo>
                    <a:pt x="31" y="44"/>
                    <a:pt x="32" y="46"/>
                    <a:pt x="31" y="47"/>
                  </a:cubicBezTo>
                  <a:cubicBezTo>
                    <a:pt x="30" y="49"/>
                    <a:pt x="29" y="51"/>
                    <a:pt x="27" y="52"/>
                  </a:cubicBezTo>
                  <a:cubicBezTo>
                    <a:pt x="26" y="52"/>
                    <a:pt x="25" y="51"/>
                    <a:pt x="24" y="51"/>
                  </a:cubicBezTo>
                  <a:cubicBezTo>
                    <a:pt x="23" y="51"/>
                    <a:pt x="21" y="52"/>
                    <a:pt x="20" y="51"/>
                  </a:cubicBezTo>
                  <a:cubicBezTo>
                    <a:pt x="18" y="51"/>
                    <a:pt x="16" y="50"/>
                    <a:pt x="14" y="49"/>
                  </a:cubicBezTo>
                  <a:cubicBezTo>
                    <a:pt x="13" y="49"/>
                    <a:pt x="11" y="48"/>
                    <a:pt x="10" y="48"/>
                  </a:cubicBezTo>
                  <a:cubicBezTo>
                    <a:pt x="9" y="50"/>
                    <a:pt x="9" y="53"/>
                    <a:pt x="8" y="55"/>
                  </a:cubicBezTo>
                  <a:cubicBezTo>
                    <a:pt x="7" y="57"/>
                    <a:pt x="4" y="59"/>
                    <a:pt x="3" y="62"/>
                  </a:cubicBezTo>
                  <a:cubicBezTo>
                    <a:pt x="3" y="63"/>
                    <a:pt x="5" y="64"/>
                    <a:pt x="5" y="65"/>
                  </a:cubicBezTo>
                  <a:cubicBezTo>
                    <a:pt x="4" y="66"/>
                    <a:pt x="2" y="64"/>
                    <a:pt x="2" y="65"/>
                  </a:cubicBezTo>
                  <a:cubicBezTo>
                    <a:pt x="1" y="68"/>
                    <a:pt x="0" y="72"/>
                    <a:pt x="1" y="75"/>
                  </a:cubicBezTo>
                  <a:cubicBezTo>
                    <a:pt x="1" y="77"/>
                    <a:pt x="4" y="78"/>
                    <a:pt x="4" y="80"/>
                  </a:cubicBezTo>
                  <a:cubicBezTo>
                    <a:pt x="4" y="82"/>
                    <a:pt x="1" y="82"/>
                    <a:pt x="1" y="84"/>
                  </a:cubicBezTo>
                  <a:cubicBezTo>
                    <a:pt x="1" y="86"/>
                    <a:pt x="4" y="88"/>
                    <a:pt x="4" y="90"/>
                  </a:cubicBezTo>
                  <a:cubicBezTo>
                    <a:pt x="5" y="94"/>
                    <a:pt x="6" y="100"/>
                    <a:pt x="4" y="104"/>
                  </a:cubicBezTo>
                  <a:cubicBezTo>
                    <a:pt x="5" y="107"/>
                    <a:pt x="7" y="109"/>
                    <a:pt x="9" y="111"/>
                  </a:cubicBezTo>
                  <a:cubicBezTo>
                    <a:pt x="11" y="112"/>
                    <a:pt x="15" y="109"/>
                    <a:pt x="17" y="111"/>
                  </a:cubicBezTo>
                  <a:cubicBezTo>
                    <a:pt x="19" y="112"/>
                    <a:pt x="20" y="116"/>
                    <a:pt x="19" y="119"/>
                  </a:cubicBezTo>
                  <a:cubicBezTo>
                    <a:pt x="18" y="123"/>
                    <a:pt x="14" y="126"/>
                    <a:pt x="12" y="130"/>
                  </a:cubicBezTo>
                  <a:cubicBezTo>
                    <a:pt x="11" y="131"/>
                    <a:pt x="11" y="133"/>
                    <a:pt x="10" y="13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7" name="Freeform 2624"/>
            <p:cNvSpPr>
              <a:spLocks noChangeAspect="1"/>
            </p:cNvSpPr>
            <p:nvPr/>
          </p:nvSpPr>
          <p:spPr bwMode="auto">
            <a:xfrm>
              <a:off x="23424523" y="8414995"/>
              <a:ext cx="1620115" cy="1514460"/>
            </a:xfrm>
            <a:custGeom>
              <a:avLst/>
              <a:gdLst>
                <a:gd name="T0" fmla="*/ 237 w 201"/>
                <a:gd name="T1" fmla="*/ 40 h 207"/>
                <a:gd name="T2" fmla="*/ 224 w 201"/>
                <a:gd name="T3" fmla="*/ 50 h 207"/>
                <a:gd name="T4" fmla="*/ 200 w 201"/>
                <a:gd name="T5" fmla="*/ 46 h 207"/>
                <a:gd name="T6" fmla="*/ 195 w 201"/>
                <a:gd name="T7" fmla="*/ 59 h 207"/>
                <a:gd name="T8" fmla="*/ 202 w 201"/>
                <a:gd name="T9" fmla="*/ 80 h 207"/>
                <a:gd name="T10" fmla="*/ 212 w 201"/>
                <a:gd name="T11" fmla="*/ 83 h 207"/>
                <a:gd name="T12" fmla="*/ 208 w 201"/>
                <a:gd name="T13" fmla="*/ 95 h 207"/>
                <a:gd name="T14" fmla="*/ 206 w 201"/>
                <a:gd name="T15" fmla="*/ 105 h 207"/>
                <a:gd name="T16" fmla="*/ 206 w 201"/>
                <a:gd name="T17" fmla="*/ 114 h 207"/>
                <a:gd name="T18" fmla="*/ 197 w 201"/>
                <a:gd name="T19" fmla="*/ 125 h 207"/>
                <a:gd name="T20" fmla="*/ 188 w 201"/>
                <a:gd name="T21" fmla="*/ 134 h 207"/>
                <a:gd name="T22" fmla="*/ 178 w 201"/>
                <a:gd name="T23" fmla="*/ 155 h 207"/>
                <a:gd name="T24" fmla="*/ 169 w 201"/>
                <a:gd name="T25" fmla="*/ 163 h 207"/>
                <a:gd name="T26" fmla="*/ 161 w 201"/>
                <a:gd name="T27" fmla="*/ 171 h 207"/>
                <a:gd name="T28" fmla="*/ 149 w 201"/>
                <a:gd name="T29" fmla="*/ 171 h 207"/>
                <a:gd name="T30" fmla="*/ 132 w 201"/>
                <a:gd name="T31" fmla="*/ 189 h 207"/>
                <a:gd name="T32" fmla="*/ 141 w 201"/>
                <a:gd name="T33" fmla="*/ 195 h 207"/>
                <a:gd name="T34" fmla="*/ 144 w 201"/>
                <a:gd name="T35" fmla="*/ 206 h 207"/>
                <a:gd name="T36" fmla="*/ 155 w 201"/>
                <a:gd name="T37" fmla="*/ 214 h 207"/>
                <a:gd name="T38" fmla="*/ 163 w 201"/>
                <a:gd name="T39" fmla="*/ 232 h 207"/>
                <a:gd name="T40" fmla="*/ 161 w 201"/>
                <a:gd name="T41" fmla="*/ 238 h 207"/>
                <a:gd name="T42" fmla="*/ 157 w 201"/>
                <a:gd name="T43" fmla="*/ 236 h 207"/>
                <a:gd name="T44" fmla="*/ 140 w 201"/>
                <a:gd name="T45" fmla="*/ 240 h 207"/>
                <a:gd name="T46" fmla="*/ 126 w 201"/>
                <a:gd name="T47" fmla="*/ 242 h 207"/>
                <a:gd name="T48" fmla="*/ 117 w 201"/>
                <a:gd name="T49" fmla="*/ 248 h 207"/>
                <a:gd name="T50" fmla="*/ 102 w 201"/>
                <a:gd name="T51" fmla="*/ 230 h 207"/>
                <a:gd name="T52" fmla="*/ 92 w 201"/>
                <a:gd name="T53" fmla="*/ 219 h 207"/>
                <a:gd name="T54" fmla="*/ 67 w 201"/>
                <a:gd name="T55" fmla="*/ 218 h 207"/>
                <a:gd name="T56" fmla="*/ 47 w 201"/>
                <a:gd name="T57" fmla="*/ 220 h 207"/>
                <a:gd name="T58" fmla="*/ 31 w 201"/>
                <a:gd name="T59" fmla="*/ 220 h 207"/>
                <a:gd name="T60" fmla="*/ 19 w 201"/>
                <a:gd name="T61" fmla="*/ 219 h 207"/>
                <a:gd name="T62" fmla="*/ 20 w 201"/>
                <a:gd name="T63" fmla="*/ 201 h 207"/>
                <a:gd name="T64" fmla="*/ 37 w 201"/>
                <a:gd name="T65" fmla="*/ 195 h 207"/>
                <a:gd name="T66" fmla="*/ 39 w 201"/>
                <a:gd name="T67" fmla="*/ 185 h 207"/>
                <a:gd name="T68" fmla="*/ 29 w 201"/>
                <a:gd name="T69" fmla="*/ 164 h 207"/>
                <a:gd name="T70" fmla="*/ 16 w 201"/>
                <a:gd name="T71" fmla="*/ 158 h 207"/>
                <a:gd name="T72" fmla="*/ 10 w 201"/>
                <a:gd name="T73" fmla="*/ 144 h 207"/>
                <a:gd name="T74" fmla="*/ 11 w 201"/>
                <a:gd name="T75" fmla="*/ 135 h 207"/>
                <a:gd name="T76" fmla="*/ 47 w 201"/>
                <a:gd name="T77" fmla="*/ 138 h 207"/>
                <a:gd name="T78" fmla="*/ 54 w 201"/>
                <a:gd name="T79" fmla="*/ 138 h 207"/>
                <a:gd name="T80" fmla="*/ 81 w 201"/>
                <a:gd name="T81" fmla="*/ 133 h 207"/>
                <a:gd name="T82" fmla="*/ 79 w 201"/>
                <a:gd name="T83" fmla="*/ 121 h 207"/>
                <a:gd name="T84" fmla="*/ 93 w 201"/>
                <a:gd name="T85" fmla="*/ 108 h 207"/>
                <a:gd name="T86" fmla="*/ 99 w 201"/>
                <a:gd name="T87" fmla="*/ 108 h 207"/>
                <a:gd name="T88" fmla="*/ 104 w 201"/>
                <a:gd name="T89" fmla="*/ 104 h 207"/>
                <a:gd name="T90" fmla="*/ 113 w 201"/>
                <a:gd name="T91" fmla="*/ 99 h 207"/>
                <a:gd name="T92" fmla="*/ 123 w 201"/>
                <a:gd name="T93" fmla="*/ 97 h 207"/>
                <a:gd name="T94" fmla="*/ 122 w 201"/>
                <a:gd name="T95" fmla="*/ 86 h 207"/>
                <a:gd name="T96" fmla="*/ 134 w 201"/>
                <a:gd name="T97" fmla="*/ 75 h 207"/>
                <a:gd name="T98" fmla="*/ 129 w 201"/>
                <a:gd name="T99" fmla="*/ 60 h 207"/>
                <a:gd name="T100" fmla="*/ 137 w 201"/>
                <a:gd name="T101" fmla="*/ 60 h 207"/>
                <a:gd name="T102" fmla="*/ 148 w 201"/>
                <a:gd name="T103" fmla="*/ 50 h 207"/>
                <a:gd name="T104" fmla="*/ 153 w 201"/>
                <a:gd name="T105" fmla="*/ 40 h 207"/>
                <a:gd name="T106" fmla="*/ 144 w 201"/>
                <a:gd name="T107" fmla="*/ 22 h 207"/>
                <a:gd name="T108" fmla="*/ 154 w 201"/>
                <a:gd name="T109" fmla="*/ 14 h 207"/>
                <a:gd name="T110" fmla="*/ 182 w 201"/>
                <a:gd name="T111" fmla="*/ 2 h 207"/>
                <a:gd name="T112" fmla="*/ 195 w 201"/>
                <a:gd name="T113" fmla="*/ 0 h 207"/>
                <a:gd name="T114" fmla="*/ 206 w 201"/>
                <a:gd name="T115" fmla="*/ 1 h 207"/>
                <a:gd name="T116" fmla="*/ 217 w 201"/>
                <a:gd name="T117" fmla="*/ 20 h 207"/>
                <a:gd name="T118" fmla="*/ 230 w 201"/>
                <a:gd name="T119" fmla="*/ 25 h 207"/>
                <a:gd name="T120" fmla="*/ 242 w 201"/>
                <a:gd name="T121" fmla="*/ 32 h 20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01"/>
                <a:gd name="T184" fmla="*/ 0 h 207"/>
                <a:gd name="T185" fmla="*/ 201 w 201"/>
                <a:gd name="T186" fmla="*/ 207 h 20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01" h="207">
                  <a:moveTo>
                    <a:pt x="201" y="27"/>
                  </a:moveTo>
                  <a:cubicBezTo>
                    <a:pt x="200" y="29"/>
                    <a:pt x="199" y="31"/>
                    <a:pt x="197" y="33"/>
                  </a:cubicBezTo>
                  <a:cubicBezTo>
                    <a:pt x="196" y="35"/>
                    <a:pt x="195" y="37"/>
                    <a:pt x="194" y="38"/>
                  </a:cubicBezTo>
                  <a:cubicBezTo>
                    <a:pt x="192" y="40"/>
                    <a:pt x="189" y="41"/>
                    <a:pt x="186" y="42"/>
                  </a:cubicBezTo>
                  <a:cubicBezTo>
                    <a:pt x="182" y="42"/>
                    <a:pt x="178" y="43"/>
                    <a:pt x="174" y="42"/>
                  </a:cubicBezTo>
                  <a:cubicBezTo>
                    <a:pt x="171" y="41"/>
                    <a:pt x="169" y="38"/>
                    <a:pt x="166" y="38"/>
                  </a:cubicBezTo>
                  <a:cubicBezTo>
                    <a:pt x="164" y="38"/>
                    <a:pt x="162" y="39"/>
                    <a:pt x="162" y="40"/>
                  </a:cubicBezTo>
                  <a:cubicBezTo>
                    <a:pt x="161" y="43"/>
                    <a:pt x="162" y="46"/>
                    <a:pt x="162" y="49"/>
                  </a:cubicBezTo>
                  <a:cubicBezTo>
                    <a:pt x="162" y="53"/>
                    <a:pt x="161" y="58"/>
                    <a:pt x="162" y="62"/>
                  </a:cubicBezTo>
                  <a:cubicBezTo>
                    <a:pt x="163" y="64"/>
                    <a:pt x="166" y="65"/>
                    <a:pt x="168" y="67"/>
                  </a:cubicBezTo>
                  <a:cubicBezTo>
                    <a:pt x="168" y="68"/>
                    <a:pt x="167" y="69"/>
                    <a:pt x="168" y="70"/>
                  </a:cubicBezTo>
                  <a:cubicBezTo>
                    <a:pt x="170" y="70"/>
                    <a:pt x="173" y="68"/>
                    <a:pt x="176" y="69"/>
                  </a:cubicBezTo>
                  <a:cubicBezTo>
                    <a:pt x="178" y="70"/>
                    <a:pt x="182" y="72"/>
                    <a:pt x="181" y="75"/>
                  </a:cubicBezTo>
                  <a:cubicBezTo>
                    <a:pt x="180" y="77"/>
                    <a:pt x="176" y="77"/>
                    <a:pt x="173" y="79"/>
                  </a:cubicBezTo>
                  <a:cubicBezTo>
                    <a:pt x="172" y="80"/>
                    <a:pt x="170" y="82"/>
                    <a:pt x="170" y="84"/>
                  </a:cubicBezTo>
                  <a:cubicBezTo>
                    <a:pt x="169" y="85"/>
                    <a:pt x="171" y="87"/>
                    <a:pt x="171" y="88"/>
                  </a:cubicBezTo>
                  <a:cubicBezTo>
                    <a:pt x="171" y="90"/>
                    <a:pt x="169" y="91"/>
                    <a:pt x="169" y="92"/>
                  </a:cubicBezTo>
                  <a:cubicBezTo>
                    <a:pt x="169" y="94"/>
                    <a:pt x="172" y="94"/>
                    <a:pt x="171" y="95"/>
                  </a:cubicBezTo>
                  <a:cubicBezTo>
                    <a:pt x="171" y="97"/>
                    <a:pt x="169" y="96"/>
                    <a:pt x="168" y="97"/>
                  </a:cubicBezTo>
                  <a:cubicBezTo>
                    <a:pt x="166" y="99"/>
                    <a:pt x="165" y="102"/>
                    <a:pt x="164" y="104"/>
                  </a:cubicBezTo>
                  <a:cubicBezTo>
                    <a:pt x="163" y="105"/>
                    <a:pt x="164" y="107"/>
                    <a:pt x="164" y="108"/>
                  </a:cubicBezTo>
                  <a:cubicBezTo>
                    <a:pt x="162" y="109"/>
                    <a:pt x="157" y="109"/>
                    <a:pt x="156" y="112"/>
                  </a:cubicBezTo>
                  <a:cubicBezTo>
                    <a:pt x="155" y="115"/>
                    <a:pt x="158" y="120"/>
                    <a:pt x="156" y="123"/>
                  </a:cubicBezTo>
                  <a:cubicBezTo>
                    <a:pt x="155" y="126"/>
                    <a:pt x="150" y="126"/>
                    <a:pt x="148" y="129"/>
                  </a:cubicBezTo>
                  <a:cubicBezTo>
                    <a:pt x="146" y="130"/>
                    <a:pt x="146" y="133"/>
                    <a:pt x="144" y="135"/>
                  </a:cubicBezTo>
                  <a:cubicBezTo>
                    <a:pt x="143" y="136"/>
                    <a:pt x="141" y="135"/>
                    <a:pt x="140" y="136"/>
                  </a:cubicBezTo>
                  <a:cubicBezTo>
                    <a:pt x="140" y="139"/>
                    <a:pt x="142" y="142"/>
                    <a:pt x="140" y="144"/>
                  </a:cubicBezTo>
                  <a:cubicBezTo>
                    <a:pt x="139" y="146"/>
                    <a:pt x="136" y="143"/>
                    <a:pt x="134" y="143"/>
                  </a:cubicBezTo>
                  <a:cubicBezTo>
                    <a:pt x="132" y="144"/>
                    <a:pt x="131" y="147"/>
                    <a:pt x="129" y="147"/>
                  </a:cubicBezTo>
                  <a:cubicBezTo>
                    <a:pt x="127" y="146"/>
                    <a:pt x="126" y="143"/>
                    <a:pt x="124" y="143"/>
                  </a:cubicBezTo>
                  <a:cubicBezTo>
                    <a:pt x="123" y="142"/>
                    <a:pt x="122" y="143"/>
                    <a:pt x="121" y="143"/>
                  </a:cubicBezTo>
                  <a:cubicBezTo>
                    <a:pt x="117" y="148"/>
                    <a:pt x="112" y="152"/>
                    <a:pt x="110" y="158"/>
                  </a:cubicBezTo>
                  <a:cubicBezTo>
                    <a:pt x="109" y="160"/>
                    <a:pt x="110" y="162"/>
                    <a:pt x="112" y="163"/>
                  </a:cubicBezTo>
                  <a:cubicBezTo>
                    <a:pt x="113" y="164"/>
                    <a:pt x="115" y="163"/>
                    <a:pt x="117" y="163"/>
                  </a:cubicBezTo>
                  <a:cubicBezTo>
                    <a:pt x="118" y="164"/>
                    <a:pt x="120" y="164"/>
                    <a:pt x="120" y="165"/>
                  </a:cubicBezTo>
                  <a:cubicBezTo>
                    <a:pt x="121" y="168"/>
                    <a:pt x="119" y="170"/>
                    <a:pt x="120" y="172"/>
                  </a:cubicBezTo>
                  <a:cubicBezTo>
                    <a:pt x="121" y="175"/>
                    <a:pt x="122" y="178"/>
                    <a:pt x="125" y="179"/>
                  </a:cubicBezTo>
                  <a:cubicBezTo>
                    <a:pt x="126" y="180"/>
                    <a:pt x="128" y="179"/>
                    <a:pt x="129" y="179"/>
                  </a:cubicBezTo>
                  <a:cubicBezTo>
                    <a:pt x="130" y="180"/>
                    <a:pt x="128" y="182"/>
                    <a:pt x="129" y="183"/>
                  </a:cubicBezTo>
                  <a:cubicBezTo>
                    <a:pt x="130" y="187"/>
                    <a:pt x="134" y="190"/>
                    <a:pt x="135" y="194"/>
                  </a:cubicBezTo>
                  <a:cubicBezTo>
                    <a:pt x="135" y="194"/>
                    <a:pt x="132" y="194"/>
                    <a:pt x="132" y="195"/>
                  </a:cubicBezTo>
                  <a:cubicBezTo>
                    <a:pt x="132" y="196"/>
                    <a:pt x="135" y="198"/>
                    <a:pt x="134" y="199"/>
                  </a:cubicBezTo>
                  <a:cubicBezTo>
                    <a:pt x="134" y="200"/>
                    <a:pt x="131" y="201"/>
                    <a:pt x="130" y="200"/>
                  </a:cubicBezTo>
                  <a:cubicBezTo>
                    <a:pt x="128" y="200"/>
                    <a:pt x="131" y="197"/>
                    <a:pt x="130" y="197"/>
                  </a:cubicBezTo>
                  <a:cubicBezTo>
                    <a:pt x="127" y="197"/>
                    <a:pt x="125" y="201"/>
                    <a:pt x="122" y="201"/>
                  </a:cubicBezTo>
                  <a:cubicBezTo>
                    <a:pt x="120" y="201"/>
                    <a:pt x="118" y="200"/>
                    <a:pt x="116" y="200"/>
                  </a:cubicBezTo>
                  <a:cubicBezTo>
                    <a:pt x="112" y="199"/>
                    <a:pt x="109" y="198"/>
                    <a:pt x="105" y="199"/>
                  </a:cubicBezTo>
                  <a:cubicBezTo>
                    <a:pt x="104" y="199"/>
                    <a:pt x="106" y="201"/>
                    <a:pt x="105" y="202"/>
                  </a:cubicBezTo>
                  <a:cubicBezTo>
                    <a:pt x="104" y="203"/>
                    <a:pt x="102" y="203"/>
                    <a:pt x="101" y="204"/>
                  </a:cubicBezTo>
                  <a:cubicBezTo>
                    <a:pt x="100" y="205"/>
                    <a:pt x="98" y="206"/>
                    <a:pt x="97" y="207"/>
                  </a:cubicBezTo>
                  <a:cubicBezTo>
                    <a:pt x="95" y="206"/>
                    <a:pt x="92" y="205"/>
                    <a:pt x="90" y="203"/>
                  </a:cubicBezTo>
                  <a:cubicBezTo>
                    <a:pt x="88" y="200"/>
                    <a:pt x="88" y="195"/>
                    <a:pt x="85" y="192"/>
                  </a:cubicBezTo>
                  <a:cubicBezTo>
                    <a:pt x="83" y="190"/>
                    <a:pt x="79" y="190"/>
                    <a:pt x="76" y="188"/>
                  </a:cubicBezTo>
                  <a:cubicBezTo>
                    <a:pt x="75" y="187"/>
                    <a:pt x="77" y="184"/>
                    <a:pt x="76" y="183"/>
                  </a:cubicBezTo>
                  <a:cubicBezTo>
                    <a:pt x="74" y="181"/>
                    <a:pt x="71" y="180"/>
                    <a:pt x="68" y="180"/>
                  </a:cubicBezTo>
                  <a:cubicBezTo>
                    <a:pt x="64" y="180"/>
                    <a:pt x="60" y="181"/>
                    <a:pt x="56" y="182"/>
                  </a:cubicBezTo>
                  <a:cubicBezTo>
                    <a:pt x="54" y="182"/>
                    <a:pt x="52" y="183"/>
                    <a:pt x="50" y="184"/>
                  </a:cubicBezTo>
                  <a:cubicBezTo>
                    <a:pt x="46" y="184"/>
                    <a:pt x="43" y="184"/>
                    <a:pt x="39" y="184"/>
                  </a:cubicBezTo>
                  <a:cubicBezTo>
                    <a:pt x="37" y="184"/>
                    <a:pt x="35" y="184"/>
                    <a:pt x="33" y="184"/>
                  </a:cubicBezTo>
                  <a:cubicBezTo>
                    <a:pt x="31" y="184"/>
                    <a:pt x="28" y="184"/>
                    <a:pt x="26" y="184"/>
                  </a:cubicBezTo>
                  <a:cubicBezTo>
                    <a:pt x="23" y="185"/>
                    <a:pt x="21" y="188"/>
                    <a:pt x="18" y="187"/>
                  </a:cubicBezTo>
                  <a:cubicBezTo>
                    <a:pt x="16" y="187"/>
                    <a:pt x="16" y="184"/>
                    <a:pt x="16" y="183"/>
                  </a:cubicBezTo>
                  <a:cubicBezTo>
                    <a:pt x="16" y="181"/>
                    <a:pt x="15" y="178"/>
                    <a:pt x="15" y="176"/>
                  </a:cubicBezTo>
                  <a:cubicBezTo>
                    <a:pt x="15" y="173"/>
                    <a:pt x="16" y="170"/>
                    <a:pt x="17" y="168"/>
                  </a:cubicBezTo>
                  <a:cubicBezTo>
                    <a:pt x="19" y="166"/>
                    <a:pt x="21" y="165"/>
                    <a:pt x="24" y="164"/>
                  </a:cubicBezTo>
                  <a:cubicBezTo>
                    <a:pt x="26" y="163"/>
                    <a:pt x="29" y="164"/>
                    <a:pt x="31" y="163"/>
                  </a:cubicBezTo>
                  <a:cubicBezTo>
                    <a:pt x="32" y="162"/>
                    <a:pt x="31" y="161"/>
                    <a:pt x="31" y="160"/>
                  </a:cubicBezTo>
                  <a:cubicBezTo>
                    <a:pt x="32" y="158"/>
                    <a:pt x="33" y="155"/>
                    <a:pt x="32" y="154"/>
                  </a:cubicBezTo>
                  <a:cubicBezTo>
                    <a:pt x="31" y="152"/>
                    <a:pt x="27" y="154"/>
                    <a:pt x="26" y="152"/>
                  </a:cubicBezTo>
                  <a:cubicBezTo>
                    <a:pt x="23" y="148"/>
                    <a:pt x="25" y="142"/>
                    <a:pt x="24" y="137"/>
                  </a:cubicBezTo>
                  <a:cubicBezTo>
                    <a:pt x="23" y="136"/>
                    <a:pt x="22" y="135"/>
                    <a:pt x="20" y="134"/>
                  </a:cubicBezTo>
                  <a:cubicBezTo>
                    <a:pt x="18" y="133"/>
                    <a:pt x="15" y="133"/>
                    <a:pt x="13" y="132"/>
                  </a:cubicBezTo>
                  <a:cubicBezTo>
                    <a:pt x="12" y="131"/>
                    <a:pt x="10" y="130"/>
                    <a:pt x="10" y="128"/>
                  </a:cubicBezTo>
                  <a:cubicBezTo>
                    <a:pt x="9" y="126"/>
                    <a:pt x="10" y="123"/>
                    <a:pt x="8" y="120"/>
                  </a:cubicBezTo>
                  <a:cubicBezTo>
                    <a:pt x="6" y="117"/>
                    <a:pt x="3" y="114"/>
                    <a:pt x="0" y="111"/>
                  </a:cubicBezTo>
                  <a:cubicBezTo>
                    <a:pt x="3" y="112"/>
                    <a:pt x="6" y="112"/>
                    <a:pt x="9" y="113"/>
                  </a:cubicBezTo>
                  <a:cubicBezTo>
                    <a:pt x="13" y="114"/>
                    <a:pt x="18" y="115"/>
                    <a:pt x="22" y="116"/>
                  </a:cubicBezTo>
                  <a:cubicBezTo>
                    <a:pt x="28" y="116"/>
                    <a:pt x="33" y="114"/>
                    <a:pt x="39" y="115"/>
                  </a:cubicBezTo>
                  <a:cubicBezTo>
                    <a:pt x="40" y="115"/>
                    <a:pt x="41" y="116"/>
                    <a:pt x="43" y="116"/>
                  </a:cubicBezTo>
                  <a:cubicBezTo>
                    <a:pt x="44" y="116"/>
                    <a:pt x="44" y="115"/>
                    <a:pt x="45" y="115"/>
                  </a:cubicBezTo>
                  <a:cubicBezTo>
                    <a:pt x="47" y="115"/>
                    <a:pt x="49" y="117"/>
                    <a:pt x="52" y="117"/>
                  </a:cubicBezTo>
                  <a:cubicBezTo>
                    <a:pt x="57" y="116"/>
                    <a:pt x="63" y="114"/>
                    <a:pt x="67" y="111"/>
                  </a:cubicBezTo>
                  <a:cubicBezTo>
                    <a:pt x="69" y="110"/>
                    <a:pt x="68" y="108"/>
                    <a:pt x="68" y="107"/>
                  </a:cubicBezTo>
                  <a:cubicBezTo>
                    <a:pt x="67" y="105"/>
                    <a:pt x="66" y="103"/>
                    <a:pt x="66" y="101"/>
                  </a:cubicBezTo>
                  <a:cubicBezTo>
                    <a:pt x="67" y="98"/>
                    <a:pt x="69" y="95"/>
                    <a:pt x="71" y="92"/>
                  </a:cubicBezTo>
                  <a:cubicBezTo>
                    <a:pt x="72" y="90"/>
                    <a:pt x="75" y="90"/>
                    <a:pt x="77" y="90"/>
                  </a:cubicBezTo>
                  <a:cubicBezTo>
                    <a:pt x="77" y="90"/>
                    <a:pt x="76" y="92"/>
                    <a:pt x="77" y="92"/>
                  </a:cubicBezTo>
                  <a:cubicBezTo>
                    <a:pt x="79" y="92"/>
                    <a:pt x="81" y="91"/>
                    <a:pt x="82" y="90"/>
                  </a:cubicBezTo>
                  <a:cubicBezTo>
                    <a:pt x="83" y="89"/>
                    <a:pt x="80" y="87"/>
                    <a:pt x="80" y="87"/>
                  </a:cubicBezTo>
                  <a:cubicBezTo>
                    <a:pt x="82" y="85"/>
                    <a:pt x="84" y="88"/>
                    <a:pt x="86" y="87"/>
                  </a:cubicBezTo>
                  <a:cubicBezTo>
                    <a:pt x="88" y="85"/>
                    <a:pt x="88" y="82"/>
                    <a:pt x="90" y="81"/>
                  </a:cubicBezTo>
                  <a:cubicBezTo>
                    <a:pt x="92" y="80"/>
                    <a:pt x="93" y="82"/>
                    <a:pt x="94" y="83"/>
                  </a:cubicBezTo>
                  <a:cubicBezTo>
                    <a:pt x="96" y="84"/>
                    <a:pt x="97" y="86"/>
                    <a:pt x="98" y="86"/>
                  </a:cubicBezTo>
                  <a:cubicBezTo>
                    <a:pt x="100" y="85"/>
                    <a:pt x="102" y="83"/>
                    <a:pt x="102" y="81"/>
                  </a:cubicBezTo>
                  <a:cubicBezTo>
                    <a:pt x="103" y="80"/>
                    <a:pt x="100" y="80"/>
                    <a:pt x="100" y="78"/>
                  </a:cubicBezTo>
                  <a:cubicBezTo>
                    <a:pt x="100" y="76"/>
                    <a:pt x="100" y="74"/>
                    <a:pt x="101" y="72"/>
                  </a:cubicBezTo>
                  <a:cubicBezTo>
                    <a:pt x="102" y="69"/>
                    <a:pt x="102" y="65"/>
                    <a:pt x="104" y="64"/>
                  </a:cubicBezTo>
                  <a:cubicBezTo>
                    <a:pt x="106" y="62"/>
                    <a:pt x="110" y="65"/>
                    <a:pt x="111" y="63"/>
                  </a:cubicBezTo>
                  <a:cubicBezTo>
                    <a:pt x="113" y="62"/>
                    <a:pt x="112" y="59"/>
                    <a:pt x="111" y="57"/>
                  </a:cubicBezTo>
                  <a:cubicBezTo>
                    <a:pt x="110" y="54"/>
                    <a:pt x="108" y="52"/>
                    <a:pt x="107" y="50"/>
                  </a:cubicBezTo>
                  <a:cubicBezTo>
                    <a:pt x="107" y="49"/>
                    <a:pt x="107" y="47"/>
                    <a:pt x="108" y="47"/>
                  </a:cubicBezTo>
                  <a:cubicBezTo>
                    <a:pt x="110" y="47"/>
                    <a:pt x="111" y="50"/>
                    <a:pt x="114" y="50"/>
                  </a:cubicBezTo>
                  <a:cubicBezTo>
                    <a:pt x="116" y="50"/>
                    <a:pt x="119" y="49"/>
                    <a:pt x="120" y="48"/>
                  </a:cubicBezTo>
                  <a:cubicBezTo>
                    <a:pt x="122" y="46"/>
                    <a:pt x="122" y="44"/>
                    <a:pt x="123" y="42"/>
                  </a:cubicBezTo>
                  <a:cubicBezTo>
                    <a:pt x="123" y="41"/>
                    <a:pt x="122" y="40"/>
                    <a:pt x="123" y="39"/>
                  </a:cubicBezTo>
                  <a:cubicBezTo>
                    <a:pt x="124" y="37"/>
                    <a:pt x="127" y="35"/>
                    <a:pt x="127" y="33"/>
                  </a:cubicBezTo>
                  <a:cubicBezTo>
                    <a:pt x="128" y="29"/>
                    <a:pt x="126" y="25"/>
                    <a:pt x="124" y="21"/>
                  </a:cubicBezTo>
                  <a:cubicBezTo>
                    <a:pt x="124" y="19"/>
                    <a:pt x="121" y="19"/>
                    <a:pt x="120" y="18"/>
                  </a:cubicBezTo>
                  <a:cubicBezTo>
                    <a:pt x="120" y="16"/>
                    <a:pt x="121" y="13"/>
                    <a:pt x="123" y="12"/>
                  </a:cubicBezTo>
                  <a:cubicBezTo>
                    <a:pt x="125" y="11"/>
                    <a:pt x="127" y="13"/>
                    <a:pt x="128" y="12"/>
                  </a:cubicBezTo>
                  <a:cubicBezTo>
                    <a:pt x="133" y="10"/>
                    <a:pt x="135" y="5"/>
                    <a:pt x="139" y="3"/>
                  </a:cubicBezTo>
                  <a:cubicBezTo>
                    <a:pt x="143" y="1"/>
                    <a:pt x="147" y="2"/>
                    <a:pt x="151" y="2"/>
                  </a:cubicBezTo>
                  <a:cubicBezTo>
                    <a:pt x="152" y="2"/>
                    <a:pt x="154" y="3"/>
                    <a:pt x="156" y="3"/>
                  </a:cubicBezTo>
                  <a:cubicBezTo>
                    <a:pt x="158" y="3"/>
                    <a:pt x="160" y="1"/>
                    <a:pt x="162" y="0"/>
                  </a:cubicBezTo>
                  <a:cubicBezTo>
                    <a:pt x="164" y="1"/>
                    <a:pt x="166" y="2"/>
                    <a:pt x="168" y="3"/>
                  </a:cubicBezTo>
                  <a:cubicBezTo>
                    <a:pt x="169" y="3"/>
                    <a:pt x="170" y="1"/>
                    <a:pt x="171" y="1"/>
                  </a:cubicBezTo>
                  <a:cubicBezTo>
                    <a:pt x="175" y="4"/>
                    <a:pt x="178" y="7"/>
                    <a:pt x="180" y="11"/>
                  </a:cubicBezTo>
                  <a:cubicBezTo>
                    <a:pt x="181" y="12"/>
                    <a:pt x="179" y="15"/>
                    <a:pt x="180" y="17"/>
                  </a:cubicBezTo>
                  <a:cubicBezTo>
                    <a:pt x="180" y="18"/>
                    <a:pt x="181" y="20"/>
                    <a:pt x="182" y="21"/>
                  </a:cubicBezTo>
                  <a:cubicBezTo>
                    <a:pt x="185" y="22"/>
                    <a:pt x="188" y="20"/>
                    <a:pt x="191" y="21"/>
                  </a:cubicBezTo>
                  <a:cubicBezTo>
                    <a:pt x="192" y="22"/>
                    <a:pt x="191" y="25"/>
                    <a:pt x="192" y="26"/>
                  </a:cubicBezTo>
                  <a:cubicBezTo>
                    <a:pt x="195" y="27"/>
                    <a:pt x="198" y="27"/>
                    <a:pt x="201" y="2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8" name="Freeform 2625"/>
            <p:cNvSpPr>
              <a:spLocks noChangeAspect="1"/>
            </p:cNvSpPr>
            <p:nvPr/>
          </p:nvSpPr>
          <p:spPr bwMode="auto">
            <a:xfrm>
              <a:off x="24602776" y="6375346"/>
              <a:ext cx="5723952" cy="3957138"/>
            </a:xfrm>
            <a:custGeom>
              <a:avLst/>
              <a:gdLst>
                <a:gd name="T0" fmla="*/ 49 w 713"/>
                <a:gd name="T1" fmla="*/ 254 h 540"/>
                <a:gd name="T2" fmla="*/ 1 w 713"/>
                <a:gd name="T3" fmla="*/ 276 h 540"/>
                <a:gd name="T4" fmla="*/ 20 w 713"/>
                <a:gd name="T5" fmla="*/ 326 h 540"/>
                <a:gd name="T6" fmla="*/ 54 w 713"/>
                <a:gd name="T7" fmla="*/ 359 h 540"/>
                <a:gd name="T8" fmla="*/ 88 w 713"/>
                <a:gd name="T9" fmla="*/ 401 h 540"/>
                <a:gd name="T10" fmla="*/ 89 w 713"/>
                <a:gd name="T11" fmla="*/ 437 h 540"/>
                <a:gd name="T12" fmla="*/ 132 w 713"/>
                <a:gd name="T13" fmla="*/ 463 h 540"/>
                <a:gd name="T14" fmla="*/ 176 w 713"/>
                <a:gd name="T15" fmla="*/ 491 h 540"/>
                <a:gd name="T16" fmla="*/ 219 w 713"/>
                <a:gd name="T17" fmla="*/ 509 h 540"/>
                <a:gd name="T18" fmla="*/ 252 w 713"/>
                <a:gd name="T19" fmla="*/ 510 h 540"/>
                <a:gd name="T20" fmla="*/ 287 w 713"/>
                <a:gd name="T21" fmla="*/ 509 h 540"/>
                <a:gd name="T22" fmla="*/ 330 w 713"/>
                <a:gd name="T23" fmla="*/ 481 h 540"/>
                <a:gd name="T24" fmla="*/ 363 w 713"/>
                <a:gd name="T25" fmla="*/ 499 h 540"/>
                <a:gd name="T26" fmla="*/ 396 w 713"/>
                <a:gd name="T27" fmla="*/ 538 h 540"/>
                <a:gd name="T28" fmla="*/ 392 w 713"/>
                <a:gd name="T29" fmla="*/ 576 h 540"/>
                <a:gd name="T30" fmla="*/ 421 w 713"/>
                <a:gd name="T31" fmla="*/ 613 h 540"/>
                <a:gd name="T32" fmla="*/ 451 w 713"/>
                <a:gd name="T33" fmla="*/ 625 h 540"/>
                <a:gd name="T34" fmla="*/ 462 w 713"/>
                <a:gd name="T35" fmla="*/ 602 h 540"/>
                <a:gd name="T36" fmla="*/ 488 w 713"/>
                <a:gd name="T37" fmla="*/ 602 h 540"/>
                <a:gd name="T38" fmla="*/ 523 w 713"/>
                <a:gd name="T39" fmla="*/ 601 h 540"/>
                <a:gd name="T40" fmla="*/ 570 w 713"/>
                <a:gd name="T41" fmla="*/ 622 h 540"/>
                <a:gd name="T42" fmla="*/ 583 w 713"/>
                <a:gd name="T43" fmla="*/ 628 h 540"/>
                <a:gd name="T44" fmla="*/ 621 w 713"/>
                <a:gd name="T45" fmla="*/ 613 h 540"/>
                <a:gd name="T46" fmla="*/ 651 w 713"/>
                <a:gd name="T47" fmla="*/ 605 h 540"/>
                <a:gd name="T48" fmla="*/ 710 w 713"/>
                <a:gd name="T49" fmla="*/ 541 h 540"/>
                <a:gd name="T50" fmla="*/ 733 w 713"/>
                <a:gd name="T51" fmla="*/ 491 h 540"/>
                <a:gd name="T52" fmla="*/ 709 w 713"/>
                <a:gd name="T53" fmla="*/ 460 h 540"/>
                <a:gd name="T54" fmla="*/ 706 w 713"/>
                <a:gd name="T55" fmla="*/ 426 h 540"/>
                <a:gd name="T56" fmla="*/ 710 w 713"/>
                <a:gd name="T57" fmla="*/ 412 h 540"/>
                <a:gd name="T58" fmla="*/ 693 w 713"/>
                <a:gd name="T59" fmla="*/ 355 h 540"/>
                <a:gd name="T60" fmla="*/ 716 w 713"/>
                <a:gd name="T61" fmla="*/ 334 h 540"/>
                <a:gd name="T62" fmla="*/ 696 w 713"/>
                <a:gd name="T63" fmla="*/ 317 h 540"/>
                <a:gd name="T64" fmla="*/ 644 w 713"/>
                <a:gd name="T65" fmla="*/ 305 h 540"/>
                <a:gd name="T66" fmla="*/ 705 w 713"/>
                <a:gd name="T67" fmla="*/ 266 h 540"/>
                <a:gd name="T68" fmla="*/ 717 w 713"/>
                <a:gd name="T69" fmla="*/ 282 h 540"/>
                <a:gd name="T70" fmla="*/ 771 w 713"/>
                <a:gd name="T71" fmla="*/ 244 h 540"/>
                <a:gd name="T72" fmla="*/ 807 w 713"/>
                <a:gd name="T73" fmla="*/ 215 h 540"/>
                <a:gd name="T74" fmla="*/ 815 w 713"/>
                <a:gd name="T75" fmla="*/ 180 h 540"/>
                <a:gd name="T76" fmla="*/ 850 w 713"/>
                <a:gd name="T77" fmla="*/ 145 h 540"/>
                <a:gd name="T78" fmla="*/ 791 w 713"/>
                <a:gd name="T79" fmla="*/ 110 h 540"/>
                <a:gd name="T80" fmla="*/ 739 w 713"/>
                <a:gd name="T81" fmla="*/ 71 h 540"/>
                <a:gd name="T82" fmla="*/ 710 w 713"/>
                <a:gd name="T83" fmla="*/ 23 h 540"/>
                <a:gd name="T84" fmla="*/ 630 w 713"/>
                <a:gd name="T85" fmla="*/ 7 h 540"/>
                <a:gd name="T86" fmla="*/ 622 w 713"/>
                <a:gd name="T87" fmla="*/ 71 h 540"/>
                <a:gd name="T88" fmla="*/ 586 w 713"/>
                <a:gd name="T89" fmla="*/ 120 h 540"/>
                <a:gd name="T90" fmla="*/ 643 w 713"/>
                <a:gd name="T91" fmla="*/ 145 h 540"/>
                <a:gd name="T92" fmla="*/ 598 w 713"/>
                <a:gd name="T93" fmla="*/ 162 h 540"/>
                <a:gd name="T94" fmla="*/ 540 w 713"/>
                <a:gd name="T95" fmla="*/ 194 h 540"/>
                <a:gd name="T96" fmla="*/ 442 w 713"/>
                <a:gd name="T97" fmla="*/ 241 h 540"/>
                <a:gd name="T98" fmla="*/ 324 w 713"/>
                <a:gd name="T99" fmla="*/ 223 h 540"/>
                <a:gd name="T100" fmla="*/ 265 w 713"/>
                <a:gd name="T101" fmla="*/ 176 h 540"/>
                <a:gd name="T102" fmla="*/ 224 w 713"/>
                <a:gd name="T103" fmla="*/ 134 h 540"/>
                <a:gd name="T104" fmla="*/ 179 w 713"/>
                <a:gd name="T105" fmla="*/ 98 h 540"/>
                <a:gd name="T106" fmla="*/ 149 w 713"/>
                <a:gd name="T107" fmla="*/ 119 h 540"/>
                <a:gd name="T108" fmla="*/ 109 w 713"/>
                <a:gd name="T109" fmla="*/ 174 h 540"/>
                <a:gd name="T110" fmla="*/ 91 w 713"/>
                <a:gd name="T111" fmla="*/ 212 h 54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13"/>
                <a:gd name="T169" fmla="*/ 0 h 540"/>
                <a:gd name="T170" fmla="*/ 713 w 713"/>
                <a:gd name="T171" fmla="*/ 540 h 54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13" h="540">
                  <a:moveTo>
                    <a:pt x="72" y="191"/>
                  </a:moveTo>
                  <a:cubicBezTo>
                    <a:pt x="72" y="191"/>
                    <a:pt x="74" y="193"/>
                    <a:pt x="74" y="193"/>
                  </a:cubicBezTo>
                  <a:cubicBezTo>
                    <a:pt x="73" y="194"/>
                    <a:pt x="71" y="194"/>
                    <a:pt x="70" y="196"/>
                  </a:cubicBezTo>
                  <a:cubicBezTo>
                    <a:pt x="68" y="197"/>
                    <a:pt x="69" y="200"/>
                    <a:pt x="67" y="201"/>
                  </a:cubicBezTo>
                  <a:cubicBezTo>
                    <a:pt x="65" y="201"/>
                    <a:pt x="64" y="198"/>
                    <a:pt x="63" y="199"/>
                  </a:cubicBezTo>
                  <a:cubicBezTo>
                    <a:pt x="59" y="200"/>
                    <a:pt x="57" y="203"/>
                    <a:pt x="55" y="206"/>
                  </a:cubicBezTo>
                  <a:cubicBezTo>
                    <a:pt x="53" y="207"/>
                    <a:pt x="54" y="211"/>
                    <a:pt x="52" y="212"/>
                  </a:cubicBezTo>
                  <a:cubicBezTo>
                    <a:pt x="49" y="213"/>
                    <a:pt x="45" y="211"/>
                    <a:pt x="41" y="212"/>
                  </a:cubicBezTo>
                  <a:cubicBezTo>
                    <a:pt x="39" y="212"/>
                    <a:pt x="37" y="212"/>
                    <a:pt x="36" y="213"/>
                  </a:cubicBezTo>
                  <a:cubicBezTo>
                    <a:pt x="33" y="216"/>
                    <a:pt x="35" y="220"/>
                    <a:pt x="32" y="223"/>
                  </a:cubicBezTo>
                  <a:cubicBezTo>
                    <a:pt x="30" y="225"/>
                    <a:pt x="26" y="226"/>
                    <a:pt x="23" y="225"/>
                  </a:cubicBezTo>
                  <a:cubicBezTo>
                    <a:pt x="22" y="225"/>
                    <a:pt x="24" y="221"/>
                    <a:pt x="22" y="220"/>
                  </a:cubicBezTo>
                  <a:cubicBezTo>
                    <a:pt x="20" y="220"/>
                    <a:pt x="19" y="223"/>
                    <a:pt x="18" y="224"/>
                  </a:cubicBezTo>
                  <a:cubicBezTo>
                    <a:pt x="16" y="224"/>
                    <a:pt x="14" y="222"/>
                    <a:pt x="13" y="223"/>
                  </a:cubicBezTo>
                  <a:cubicBezTo>
                    <a:pt x="11" y="224"/>
                    <a:pt x="9" y="226"/>
                    <a:pt x="7" y="227"/>
                  </a:cubicBezTo>
                  <a:cubicBezTo>
                    <a:pt x="5" y="228"/>
                    <a:pt x="2" y="228"/>
                    <a:pt x="1" y="230"/>
                  </a:cubicBezTo>
                  <a:cubicBezTo>
                    <a:pt x="0" y="232"/>
                    <a:pt x="1" y="236"/>
                    <a:pt x="1" y="239"/>
                  </a:cubicBezTo>
                  <a:cubicBezTo>
                    <a:pt x="1" y="240"/>
                    <a:pt x="3" y="243"/>
                    <a:pt x="3" y="245"/>
                  </a:cubicBezTo>
                  <a:cubicBezTo>
                    <a:pt x="3" y="246"/>
                    <a:pt x="3" y="247"/>
                    <a:pt x="2" y="248"/>
                  </a:cubicBezTo>
                  <a:cubicBezTo>
                    <a:pt x="2" y="250"/>
                    <a:pt x="1" y="253"/>
                    <a:pt x="2" y="253"/>
                  </a:cubicBezTo>
                  <a:cubicBezTo>
                    <a:pt x="5" y="253"/>
                    <a:pt x="8" y="249"/>
                    <a:pt x="11" y="249"/>
                  </a:cubicBezTo>
                  <a:cubicBezTo>
                    <a:pt x="14" y="250"/>
                    <a:pt x="16" y="254"/>
                    <a:pt x="17" y="256"/>
                  </a:cubicBezTo>
                  <a:cubicBezTo>
                    <a:pt x="19" y="260"/>
                    <a:pt x="22" y="264"/>
                    <a:pt x="22" y="269"/>
                  </a:cubicBezTo>
                  <a:cubicBezTo>
                    <a:pt x="22" y="271"/>
                    <a:pt x="18" y="271"/>
                    <a:pt x="17" y="272"/>
                  </a:cubicBezTo>
                  <a:cubicBezTo>
                    <a:pt x="16" y="274"/>
                    <a:pt x="15" y="275"/>
                    <a:pt x="15" y="276"/>
                  </a:cubicBezTo>
                  <a:cubicBezTo>
                    <a:pt x="15" y="277"/>
                    <a:pt x="15" y="278"/>
                    <a:pt x="16" y="278"/>
                  </a:cubicBezTo>
                  <a:cubicBezTo>
                    <a:pt x="18" y="279"/>
                    <a:pt x="20" y="280"/>
                    <a:pt x="22" y="281"/>
                  </a:cubicBezTo>
                  <a:cubicBezTo>
                    <a:pt x="23" y="281"/>
                    <a:pt x="24" y="279"/>
                    <a:pt x="25" y="279"/>
                  </a:cubicBezTo>
                  <a:cubicBezTo>
                    <a:pt x="29" y="282"/>
                    <a:pt x="32" y="285"/>
                    <a:pt x="34" y="289"/>
                  </a:cubicBezTo>
                  <a:cubicBezTo>
                    <a:pt x="35" y="290"/>
                    <a:pt x="33" y="293"/>
                    <a:pt x="34" y="295"/>
                  </a:cubicBezTo>
                  <a:cubicBezTo>
                    <a:pt x="34" y="296"/>
                    <a:pt x="35" y="298"/>
                    <a:pt x="36" y="299"/>
                  </a:cubicBezTo>
                  <a:cubicBezTo>
                    <a:pt x="39" y="300"/>
                    <a:pt x="42" y="298"/>
                    <a:pt x="45" y="299"/>
                  </a:cubicBezTo>
                  <a:cubicBezTo>
                    <a:pt x="46" y="300"/>
                    <a:pt x="45" y="303"/>
                    <a:pt x="46" y="304"/>
                  </a:cubicBezTo>
                  <a:cubicBezTo>
                    <a:pt x="49" y="305"/>
                    <a:pt x="52" y="305"/>
                    <a:pt x="55" y="305"/>
                  </a:cubicBezTo>
                  <a:cubicBezTo>
                    <a:pt x="57" y="305"/>
                    <a:pt x="59" y="303"/>
                    <a:pt x="61" y="304"/>
                  </a:cubicBezTo>
                  <a:cubicBezTo>
                    <a:pt x="63" y="306"/>
                    <a:pt x="62" y="310"/>
                    <a:pt x="64" y="312"/>
                  </a:cubicBezTo>
                  <a:cubicBezTo>
                    <a:pt x="66" y="315"/>
                    <a:pt x="69" y="316"/>
                    <a:pt x="71" y="319"/>
                  </a:cubicBezTo>
                  <a:cubicBezTo>
                    <a:pt x="72" y="321"/>
                    <a:pt x="74" y="322"/>
                    <a:pt x="74" y="325"/>
                  </a:cubicBezTo>
                  <a:cubicBezTo>
                    <a:pt x="73" y="326"/>
                    <a:pt x="69" y="323"/>
                    <a:pt x="69" y="325"/>
                  </a:cubicBezTo>
                  <a:cubicBezTo>
                    <a:pt x="69" y="328"/>
                    <a:pt x="71" y="331"/>
                    <a:pt x="73" y="334"/>
                  </a:cubicBezTo>
                  <a:cubicBezTo>
                    <a:pt x="74" y="336"/>
                    <a:pt x="77" y="337"/>
                    <a:pt x="79" y="339"/>
                  </a:cubicBezTo>
                  <a:cubicBezTo>
                    <a:pt x="82" y="342"/>
                    <a:pt x="86" y="345"/>
                    <a:pt x="86" y="348"/>
                  </a:cubicBezTo>
                  <a:cubicBezTo>
                    <a:pt x="86" y="352"/>
                    <a:pt x="81" y="354"/>
                    <a:pt x="78" y="355"/>
                  </a:cubicBezTo>
                  <a:cubicBezTo>
                    <a:pt x="76" y="355"/>
                    <a:pt x="75" y="353"/>
                    <a:pt x="74" y="352"/>
                  </a:cubicBezTo>
                  <a:cubicBezTo>
                    <a:pt x="74" y="351"/>
                    <a:pt x="75" y="349"/>
                    <a:pt x="74" y="349"/>
                  </a:cubicBezTo>
                  <a:cubicBezTo>
                    <a:pt x="73" y="349"/>
                    <a:pt x="72" y="351"/>
                    <a:pt x="71" y="352"/>
                  </a:cubicBezTo>
                  <a:cubicBezTo>
                    <a:pt x="70" y="353"/>
                    <a:pt x="70" y="354"/>
                    <a:pt x="70" y="355"/>
                  </a:cubicBezTo>
                  <a:cubicBezTo>
                    <a:pt x="71" y="358"/>
                    <a:pt x="73" y="361"/>
                    <a:pt x="74" y="364"/>
                  </a:cubicBezTo>
                  <a:cubicBezTo>
                    <a:pt x="75" y="366"/>
                    <a:pt x="75" y="369"/>
                    <a:pt x="77" y="370"/>
                  </a:cubicBezTo>
                  <a:cubicBezTo>
                    <a:pt x="78" y="371"/>
                    <a:pt x="80" y="369"/>
                    <a:pt x="81" y="370"/>
                  </a:cubicBezTo>
                  <a:cubicBezTo>
                    <a:pt x="84" y="372"/>
                    <a:pt x="84" y="375"/>
                    <a:pt x="87" y="377"/>
                  </a:cubicBezTo>
                  <a:cubicBezTo>
                    <a:pt x="88" y="378"/>
                    <a:pt x="90" y="377"/>
                    <a:pt x="92" y="377"/>
                  </a:cubicBezTo>
                  <a:cubicBezTo>
                    <a:pt x="95" y="379"/>
                    <a:pt x="98" y="382"/>
                    <a:pt x="101" y="384"/>
                  </a:cubicBezTo>
                  <a:cubicBezTo>
                    <a:pt x="103" y="385"/>
                    <a:pt x="104" y="386"/>
                    <a:pt x="106" y="387"/>
                  </a:cubicBezTo>
                  <a:cubicBezTo>
                    <a:pt x="107" y="388"/>
                    <a:pt x="108" y="391"/>
                    <a:pt x="110" y="390"/>
                  </a:cubicBezTo>
                  <a:cubicBezTo>
                    <a:pt x="111" y="390"/>
                    <a:pt x="109" y="387"/>
                    <a:pt x="110" y="386"/>
                  </a:cubicBezTo>
                  <a:cubicBezTo>
                    <a:pt x="111" y="385"/>
                    <a:pt x="113" y="386"/>
                    <a:pt x="114" y="386"/>
                  </a:cubicBezTo>
                  <a:cubicBezTo>
                    <a:pt x="116" y="387"/>
                    <a:pt x="119" y="388"/>
                    <a:pt x="122" y="389"/>
                  </a:cubicBezTo>
                  <a:cubicBezTo>
                    <a:pt x="125" y="391"/>
                    <a:pt x="129" y="394"/>
                    <a:pt x="132" y="396"/>
                  </a:cubicBezTo>
                  <a:cubicBezTo>
                    <a:pt x="134" y="398"/>
                    <a:pt x="135" y="402"/>
                    <a:pt x="138" y="403"/>
                  </a:cubicBezTo>
                  <a:cubicBezTo>
                    <a:pt x="140" y="403"/>
                    <a:pt x="140" y="399"/>
                    <a:pt x="141" y="399"/>
                  </a:cubicBezTo>
                  <a:cubicBezTo>
                    <a:pt x="142" y="398"/>
                    <a:pt x="144" y="398"/>
                    <a:pt x="145" y="399"/>
                  </a:cubicBezTo>
                  <a:cubicBezTo>
                    <a:pt x="146" y="401"/>
                    <a:pt x="144" y="403"/>
                    <a:pt x="145" y="405"/>
                  </a:cubicBezTo>
                  <a:cubicBezTo>
                    <a:pt x="145" y="407"/>
                    <a:pt x="146" y="408"/>
                    <a:pt x="147" y="409"/>
                  </a:cubicBezTo>
                  <a:cubicBezTo>
                    <a:pt x="150" y="410"/>
                    <a:pt x="155" y="409"/>
                    <a:pt x="158" y="410"/>
                  </a:cubicBezTo>
                  <a:cubicBezTo>
                    <a:pt x="159" y="411"/>
                    <a:pt x="157" y="414"/>
                    <a:pt x="158" y="415"/>
                  </a:cubicBezTo>
                  <a:cubicBezTo>
                    <a:pt x="159" y="416"/>
                    <a:pt x="162" y="415"/>
                    <a:pt x="164" y="416"/>
                  </a:cubicBezTo>
                  <a:cubicBezTo>
                    <a:pt x="166" y="417"/>
                    <a:pt x="166" y="420"/>
                    <a:pt x="168" y="421"/>
                  </a:cubicBezTo>
                  <a:cubicBezTo>
                    <a:pt x="169" y="422"/>
                    <a:pt x="171" y="419"/>
                    <a:pt x="172" y="420"/>
                  </a:cubicBezTo>
                  <a:cubicBezTo>
                    <a:pt x="173" y="420"/>
                    <a:pt x="173" y="423"/>
                    <a:pt x="175" y="423"/>
                  </a:cubicBezTo>
                  <a:cubicBezTo>
                    <a:pt x="176" y="423"/>
                    <a:pt x="177" y="420"/>
                    <a:pt x="179" y="420"/>
                  </a:cubicBezTo>
                  <a:cubicBezTo>
                    <a:pt x="181" y="420"/>
                    <a:pt x="181" y="423"/>
                    <a:pt x="183" y="424"/>
                  </a:cubicBezTo>
                  <a:cubicBezTo>
                    <a:pt x="184" y="425"/>
                    <a:pt x="186" y="426"/>
                    <a:pt x="187" y="426"/>
                  </a:cubicBezTo>
                  <a:cubicBezTo>
                    <a:pt x="189" y="426"/>
                    <a:pt x="191" y="424"/>
                    <a:pt x="193" y="423"/>
                  </a:cubicBezTo>
                  <a:cubicBezTo>
                    <a:pt x="194" y="423"/>
                    <a:pt x="195" y="424"/>
                    <a:pt x="196" y="424"/>
                  </a:cubicBezTo>
                  <a:cubicBezTo>
                    <a:pt x="198" y="422"/>
                    <a:pt x="199" y="420"/>
                    <a:pt x="201" y="419"/>
                  </a:cubicBezTo>
                  <a:cubicBezTo>
                    <a:pt x="202" y="419"/>
                    <a:pt x="204" y="418"/>
                    <a:pt x="205" y="419"/>
                  </a:cubicBezTo>
                  <a:cubicBezTo>
                    <a:pt x="206" y="421"/>
                    <a:pt x="205" y="424"/>
                    <a:pt x="205" y="426"/>
                  </a:cubicBezTo>
                  <a:cubicBezTo>
                    <a:pt x="205" y="429"/>
                    <a:pt x="206" y="431"/>
                    <a:pt x="206" y="433"/>
                  </a:cubicBezTo>
                  <a:cubicBezTo>
                    <a:pt x="208" y="431"/>
                    <a:pt x="210" y="427"/>
                    <a:pt x="210" y="425"/>
                  </a:cubicBezTo>
                  <a:cubicBezTo>
                    <a:pt x="211" y="423"/>
                    <a:pt x="210" y="422"/>
                    <a:pt x="211" y="420"/>
                  </a:cubicBezTo>
                  <a:cubicBezTo>
                    <a:pt x="212" y="419"/>
                    <a:pt x="214" y="418"/>
                    <a:pt x="215" y="417"/>
                  </a:cubicBezTo>
                  <a:cubicBezTo>
                    <a:pt x="217" y="417"/>
                    <a:pt x="218" y="418"/>
                    <a:pt x="219" y="418"/>
                  </a:cubicBezTo>
                  <a:cubicBezTo>
                    <a:pt x="221" y="418"/>
                    <a:pt x="222" y="416"/>
                    <a:pt x="223" y="417"/>
                  </a:cubicBezTo>
                  <a:cubicBezTo>
                    <a:pt x="225" y="417"/>
                    <a:pt x="226" y="419"/>
                    <a:pt x="227" y="420"/>
                  </a:cubicBezTo>
                  <a:cubicBezTo>
                    <a:pt x="229" y="421"/>
                    <a:pt x="231" y="421"/>
                    <a:pt x="234" y="421"/>
                  </a:cubicBezTo>
                  <a:cubicBezTo>
                    <a:pt x="235" y="421"/>
                    <a:pt x="237" y="420"/>
                    <a:pt x="238" y="420"/>
                  </a:cubicBezTo>
                  <a:cubicBezTo>
                    <a:pt x="239" y="421"/>
                    <a:pt x="239" y="423"/>
                    <a:pt x="239" y="424"/>
                  </a:cubicBezTo>
                  <a:cubicBezTo>
                    <a:pt x="242" y="424"/>
                    <a:pt x="244" y="423"/>
                    <a:pt x="247" y="423"/>
                  </a:cubicBezTo>
                  <a:cubicBezTo>
                    <a:pt x="249" y="422"/>
                    <a:pt x="252" y="424"/>
                    <a:pt x="253" y="423"/>
                  </a:cubicBezTo>
                  <a:cubicBezTo>
                    <a:pt x="254" y="422"/>
                    <a:pt x="251" y="419"/>
                    <a:pt x="252" y="418"/>
                  </a:cubicBezTo>
                  <a:cubicBezTo>
                    <a:pt x="253" y="416"/>
                    <a:pt x="256" y="416"/>
                    <a:pt x="258" y="414"/>
                  </a:cubicBezTo>
                  <a:cubicBezTo>
                    <a:pt x="259" y="413"/>
                    <a:pt x="258" y="410"/>
                    <a:pt x="259" y="409"/>
                  </a:cubicBezTo>
                  <a:cubicBezTo>
                    <a:pt x="262" y="407"/>
                    <a:pt x="266" y="409"/>
                    <a:pt x="269" y="408"/>
                  </a:cubicBezTo>
                  <a:cubicBezTo>
                    <a:pt x="270" y="407"/>
                    <a:pt x="268" y="405"/>
                    <a:pt x="268" y="404"/>
                  </a:cubicBezTo>
                  <a:cubicBezTo>
                    <a:pt x="270" y="402"/>
                    <a:pt x="273" y="401"/>
                    <a:pt x="275" y="401"/>
                  </a:cubicBezTo>
                  <a:cubicBezTo>
                    <a:pt x="278" y="401"/>
                    <a:pt x="280" y="404"/>
                    <a:pt x="283" y="404"/>
                  </a:cubicBezTo>
                  <a:cubicBezTo>
                    <a:pt x="284" y="405"/>
                    <a:pt x="284" y="403"/>
                    <a:pt x="285" y="403"/>
                  </a:cubicBezTo>
                  <a:cubicBezTo>
                    <a:pt x="287" y="401"/>
                    <a:pt x="289" y="399"/>
                    <a:pt x="292" y="398"/>
                  </a:cubicBezTo>
                  <a:cubicBezTo>
                    <a:pt x="294" y="398"/>
                    <a:pt x="296" y="400"/>
                    <a:pt x="297" y="401"/>
                  </a:cubicBezTo>
                  <a:cubicBezTo>
                    <a:pt x="298" y="403"/>
                    <a:pt x="300" y="405"/>
                    <a:pt x="300" y="408"/>
                  </a:cubicBezTo>
                  <a:cubicBezTo>
                    <a:pt x="299" y="410"/>
                    <a:pt x="295" y="411"/>
                    <a:pt x="295" y="414"/>
                  </a:cubicBezTo>
                  <a:cubicBezTo>
                    <a:pt x="295" y="415"/>
                    <a:pt x="298" y="413"/>
                    <a:pt x="300" y="414"/>
                  </a:cubicBezTo>
                  <a:cubicBezTo>
                    <a:pt x="301" y="414"/>
                    <a:pt x="302" y="416"/>
                    <a:pt x="303" y="416"/>
                  </a:cubicBezTo>
                  <a:cubicBezTo>
                    <a:pt x="305" y="417"/>
                    <a:pt x="308" y="415"/>
                    <a:pt x="310" y="416"/>
                  </a:cubicBezTo>
                  <a:cubicBezTo>
                    <a:pt x="311" y="416"/>
                    <a:pt x="311" y="418"/>
                    <a:pt x="312" y="419"/>
                  </a:cubicBezTo>
                  <a:cubicBezTo>
                    <a:pt x="312" y="418"/>
                    <a:pt x="312" y="414"/>
                    <a:pt x="313" y="414"/>
                  </a:cubicBezTo>
                  <a:cubicBezTo>
                    <a:pt x="316" y="414"/>
                    <a:pt x="318" y="417"/>
                    <a:pt x="320" y="419"/>
                  </a:cubicBezTo>
                  <a:cubicBezTo>
                    <a:pt x="321" y="422"/>
                    <a:pt x="320" y="426"/>
                    <a:pt x="322" y="428"/>
                  </a:cubicBezTo>
                  <a:cubicBezTo>
                    <a:pt x="323" y="429"/>
                    <a:pt x="326" y="427"/>
                    <a:pt x="326" y="428"/>
                  </a:cubicBezTo>
                  <a:cubicBezTo>
                    <a:pt x="328" y="432"/>
                    <a:pt x="327" y="437"/>
                    <a:pt x="328" y="442"/>
                  </a:cubicBezTo>
                  <a:cubicBezTo>
                    <a:pt x="328" y="444"/>
                    <a:pt x="330" y="446"/>
                    <a:pt x="330" y="448"/>
                  </a:cubicBezTo>
                  <a:cubicBezTo>
                    <a:pt x="329" y="449"/>
                    <a:pt x="327" y="448"/>
                    <a:pt x="327" y="448"/>
                  </a:cubicBezTo>
                  <a:cubicBezTo>
                    <a:pt x="327" y="451"/>
                    <a:pt x="330" y="452"/>
                    <a:pt x="329" y="454"/>
                  </a:cubicBezTo>
                  <a:cubicBezTo>
                    <a:pt x="328" y="458"/>
                    <a:pt x="324" y="459"/>
                    <a:pt x="322" y="462"/>
                  </a:cubicBezTo>
                  <a:cubicBezTo>
                    <a:pt x="320" y="467"/>
                    <a:pt x="316" y="469"/>
                    <a:pt x="316" y="473"/>
                  </a:cubicBezTo>
                  <a:cubicBezTo>
                    <a:pt x="315" y="476"/>
                    <a:pt x="320" y="475"/>
                    <a:pt x="321" y="478"/>
                  </a:cubicBezTo>
                  <a:cubicBezTo>
                    <a:pt x="321" y="480"/>
                    <a:pt x="317" y="480"/>
                    <a:pt x="318" y="482"/>
                  </a:cubicBezTo>
                  <a:cubicBezTo>
                    <a:pt x="318" y="484"/>
                    <a:pt x="320" y="485"/>
                    <a:pt x="321" y="485"/>
                  </a:cubicBezTo>
                  <a:cubicBezTo>
                    <a:pt x="323" y="484"/>
                    <a:pt x="324" y="481"/>
                    <a:pt x="327" y="480"/>
                  </a:cubicBezTo>
                  <a:cubicBezTo>
                    <a:pt x="330" y="479"/>
                    <a:pt x="334" y="480"/>
                    <a:pt x="337" y="479"/>
                  </a:cubicBezTo>
                  <a:cubicBezTo>
                    <a:pt x="339" y="480"/>
                    <a:pt x="334" y="481"/>
                    <a:pt x="334" y="483"/>
                  </a:cubicBezTo>
                  <a:cubicBezTo>
                    <a:pt x="333" y="487"/>
                    <a:pt x="333" y="491"/>
                    <a:pt x="335" y="494"/>
                  </a:cubicBezTo>
                  <a:cubicBezTo>
                    <a:pt x="337" y="496"/>
                    <a:pt x="341" y="495"/>
                    <a:pt x="343" y="497"/>
                  </a:cubicBezTo>
                  <a:cubicBezTo>
                    <a:pt x="344" y="498"/>
                    <a:pt x="340" y="498"/>
                    <a:pt x="340" y="499"/>
                  </a:cubicBezTo>
                  <a:cubicBezTo>
                    <a:pt x="340" y="501"/>
                    <a:pt x="343" y="502"/>
                    <a:pt x="342" y="504"/>
                  </a:cubicBezTo>
                  <a:cubicBezTo>
                    <a:pt x="342" y="506"/>
                    <a:pt x="338" y="509"/>
                    <a:pt x="340" y="511"/>
                  </a:cubicBezTo>
                  <a:cubicBezTo>
                    <a:pt x="343" y="513"/>
                    <a:pt x="348" y="509"/>
                    <a:pt x="351" y="511"/>
                  </a:cubicBezTo>
                  <a:cubicBezTo>
                    <a:pt x="352" y="512"/>
                    <a:pt x="350" y="516"/>
                    <a:pt x="351" y="517"/>
                  </a:cubicBezTo>
                  <a:cubicBezTo>
                    <a:pt x="352" y="518"/>
                    <a:pt x="354" y="517"/>
                    <a:pt x="355" y="517"/>
                  </a:cubicBezTo>
                  <a:cubicBezTo>
                    <a:pt x="359" y="516"/>
                    <a:pt x="362" y="514"/>
                    <a:pt x="366" y="515"/>
                  </a:cubicBezTo>
                  <a:cubicBezTo>
                    <a:pt x="367" y="515"/>
                    <a:pt x="366" y="516"/>
                    <a:pt x="366" y="517"/>
                  </a:cubicBezTo>
                  <a:cubicBezTo>
                    <a:pt x="367" y="518"/>
                    <a:pt x="366" y="520"/>
                    <a:pt x="367" y="521"/>
                  </a:cubicBezTo>
                  <a:cubicBezTo>
                    <a:pt x="368" y="522"/>
                    <a:pt x="369" y="522"/>
                    <a:pt x="370" y="522"/>
                  </a:cubicBezTo>
                  <a:cubicBezTo>
                    <a:pt x="371" y="522"/>
                    <a:pt x="373" y="522"/>
                    <a:pt x="374" y="522"/>
                  </a:cubicBezTo>
                  <a:cubicBezTo>
                    <a:pt x="374" y="521"/>
                    <a:pt x="376" y="521"/>
                    <a:pt x="376" y="521"/>
                  </a:cubicBezTo>
                  <a:cubicBezTo>
                    <a:pt x="376" y="519"/>
                    <a:pt x="375" y="518"/>
                    <a:pt x="374" y="516"/>
                  </a:cubicBezTo>
                  <a:cubicBezTo>
                    <a:pt x="374" y="515"/>
                    <a:pt x="373" y="513"/>
                    <a:pt x="372" y="511"/>
                  </a:cubicBezTo>
                  <a:cubicBezTo>
                    <a:pt x="371" y="510"/>
                    <a:pt x="371" y="508"/>
                    <a:pt x="371" y="507"/>
                  </a:cubicBezTo>
                  <a:cubicBezTo>
                    <a:pt x="371" y="506"/>
                    <a:pt x="372" y="505"/>
                    <a:pt x="373" y="504"/>
                  </a:cubicBezTo>
                  <a:cubicBezTo>
                    <a:pt x="374" y="504"/>
                    <a:pt x="375" y="505"/>
                    <a:pt x="376" y="506"/>
                  </a:cubicBezTo>
                  <a:cubicBezTo>
                    <a:pt x="377" y="506"/>
                    <a:pt x="378" y="506"/>
                    <a:pt x="379" y="506"/>
                  </a:cubicBezTo>
                  <a:cubicBezTo>
                    <a:pt x="380" y="504"/>
                    <a:pt x="380" y="503"/>
                    <a:pt x="381" y="502"/>
                  </a:cubicBezTo>
                  <a:cubicBezTo>
                    <a:pt x="382" y="501"/>
                    <a:pt x="384" y="501"/>
                    <a:pt x="385" y="502"/>
                  </a:cubicBezTo>
                  <a:cubicBezTo>
                    <a:pt x="386" y="503"/>
                    <a:pt x="385" y="505"/>
                    <a:pt x="386" y="506"/>
                  </a:cubicBezTo>
                  <a:cubicBezTo>
                    <a:pt x="387" y="506"/>
                    <a:pt x="388" y="506"/>
                    <a:pt x="390" y="506"/>
                  </a:cubicBezTo>
                  <a:cubicBezTo>
                    <a:pt x="391" y="505"/>
                    <a:pt x="391" y="502"/>
                    <a:pt x="393" y="502"/>
                  </a:cubicBezTo>
                  <a:cubicBezTo>
                    <a:pt x="394" y="502"/>
                    <a:pt x="394" y="505"/>
                    <a:pt x="395" y="505"/>
                  </a:cubicBezTo>
                  <a:cubicBezTo>
                    <a:pt x="396" y="505"/>
                    <a:pt x="397" y="503"/>
                    <a:pt x="398" y="502"/>
                  </a:cubicBezTo>
                  <a:cubicBezTo>
                    <a:pt x="399" y="502"/>
                    <a:pt x="400" y="504"/>
                    <a:pt x="401" y="504"/>
                  </a:cubicBezTo>
                  <a:cubicBezTo>
                    <a:pt x="402" y="503"/>
                    <a:pt x="401" y="501"/>
                    <a:pt x="403" y="501"/>
                  </a:cubicBezTo>
                  <a:cubicBezTo>
                    <a:pt x="404" y="500"/>
                    <a:pt x="405" y="503"/>
                    <a:pt x="407" y="502"/>
                  </a:cubicBezTo>
                  <a:cubicBezTo>
                    <a:pt x="408" y="502"/>
                    <a:pt x="407" y="500"/>
                    <a:pt x="407" y="500"/>
                  </a:cubicBezTo>
                  <a:cubicBezTo>
                    <a:pt x="409" y="498"/>
                    <a:pt x="411" y="496"/>
                    <a:pt x="413" y="494"/>
                  </a:cubicBezTo>
                  <a:cubicBezTo>
                    <a:pt x="415" y="493"/>
                    <a:pt x="417" y="490"/>
                    <a:pt x="419" y="491"/>
                  </a:cubicBezTo>
                  <a:cubicBezTo>
                    <a:pt x="422" y="492"/>
                    <a:pt x="421" y="496"/>
                    <a:pt x="423" y="498"/>
                  </a:cubicBezTo>
                  <a:cubicBezTo>
                    <a:pt x="424" y="498"/>
                    <a:pt x="425" y="497"/>
                    <a:pt x="427" y="497"/>
                  </a:cubicBezTo>
                  <a:cubicBezTo>
                    <a:pt x="428" y="497"/>
                    <a:pt x="429" y="499"/>
                    <a:pt x="431" y="499"/>
                  </a:cubicBezTo>
                  <a:cubicBezTo>
                    <a:pt x="432" y="499"/>
                    <a:pt x="433" y="498"/>
                    <a:pt x="434" y="498"/>
                  </a:cubicBezTo>
                  <a:cubicBezTo>
                    <a:pt x="435" y="498"/>
                    <a:pt x="436" y="500"/>
                    <a:pt x="436" y="501"/>
                  </a:cubicBezTo>
                  <a:cubicBezTo>
                    <a:pt x="436" y="503"/>
                    <a:pt x="433" y="504"/>
                    <a:pt x="433" y="506"/>
                  </a:cubicBezTo>
                  <a:cubicBezTo>
                    <a:pt x="435" y="508"/>
                    <a:pt x="436" y="511"/>
                    <a:pt x="437" y="513"/>
                  </a:cubicBezTo>
                  <a:cubicBezTo>
                    <a:pt x="439" y="513"/>
                    <a:pt x="441" y="515"/>
                    <a:pt x="444" y="516"/>
                  </a:cubicBezTo>
                  <a:cubicBezTo>
                    <a:pt x="446" y="517"/>
                    <a:pt x="449" y="518"/>
                    <a:pt x="451" y="519"/>
                  </a:cubicBezTo>
                  <a:cubicBezTo>
                    <a:pt x="454" y="518"/>
                    <a:pt x="457" y="516"/>
                    <a:pt x="460" y="516"/>
                  </a:cubicBezTo>
                  <a:cubicBezTo>
                    <a:pt x="462" y="516"/>
                    <a:pt x="464" y="518"/>
                    <a:pt x="466" y="518"/>
                  </a:cubicBezTo>
                  <a:cubicBezTo>
                    <a:pt x="468" y="517"/>
                    <a:pt x="469" y="514"/>
                    <a:pt x="471" y="514"/>
                  </a:cubicBezTo>
                  <a:cubicBezTo>
                    <a:pt x="473" y="514"/>
                    <a:pt x="475" y="516"/>
                    <a:pt x="475" y="518"/>
                  </a:cubicBezTo>
                  <a:cubicBezTo>
                    <a:pt x="475" y="519"/>
                    <a:pt x="472" y="518"/>
                    <a:pt x="472" y="520"/>
                  </a:cubicBezTo>
                  <a:cubicBezTo>
                    <a:pt x="471" y="522"/>
                    <a:pt x="471" y="526"/>
                    <a:pt x="472" y="528"/>
                  </a:cubicBezTo>
                  <a:cubicBezTo>
                    <a:pt x="473" y="532"/>
                    <a:pt x="474" y="536"/>
                    <a:pt x="477" y="539"/>
                  </a:cubicBezTo>
                  <a:cubicBezTo>
                    <a:pt x="479" y="540"/>
                    <a:pt x="482" y="539"/>
                    <a:pt x="483" y="538"/>
                  </a:cubicBezTo>
                  <a:cubicBezTo>
                    <a:pt x="485" y="537"/>
                    <a:pt x="486" y="534"/>
                    <a:pt x="485" y="533"/>
                  </a:cubicBezTo>
                  <a:cubicBezTo>
                    <a:pt x="484" y="530"/>
                    <a:pt x="481" y="530"/>
                    <a:pt x="480" y="527"/>
                  </a:cubicBezTo>
                  <a:cubicBezTo>
                    <a:pt x="480" y="525"/>
                    <a:pt x="480" y="522"/>
                    <a:pt x="482" y="521"/>
                  </a:cubicBezTo>
                  <a:cubicBezTo>
                    <a:pt x="483" y="520"/>
                    <a:pt x="485" y="523"/>
                    <a:pt x="486" y="523"/>
                  </a:cubicBezTo>
                  <a:cubicBezTo>
                    <a:pt x="488" y="522"/>
                    <a:pt x="489" y="521"/>
                    <a:pt x="490" y="520"/>
                  </a:cubicBezTo>
                  <a:cubicBezTo>
                    <a:pt x="490" y="520"/>
                    <a:pt x="490" y="518"/>
                    <a:pt x="491" y="518"/>
                  </a:cubicBezTo>
                  <a:cubicBezTo>
                    <a:pt x="492" y="518"/>
                    <a:pt x="493" y="520"/>
                    <a:pt x="494" y="520"/>
                  </a:cubicBezTo>
                  <a:cubicBezTo>
                    <a:pt x="497" y="519"/>
                    <a:pt x="499" y="518"/>
                    <a:pt x="501" y="517"/>
                  </a:cubicBezTo>
                  <a:cubicBezTo>
                    <a:pt x="502" y="517"/>
                    <a:pt x="504" y="516"/>
                    <a:pt x="505" y="515"/>
                  </a:cubicBezTo>
                  <a:cubicBezTo>
                    <a:pt x="507" y="514"/>
                    <a:pt x="508" y="514"/>
                    <a:pt x="510" y="514"/>
                  </a:cubicBezTo>
                  <a:cubicBezTo>
                    <a:pt x="510" y="514"/>
                    <a:pt x="511" y="515"/>
                    <a:pt x="512" y="515"/>
                  </a:cubicBezTo>
                  <a:cubicBezTo>
                    <a:pt x="514" y="514"/>
                    <a:pt x="516" y="512"/>
                    <a:pt x="518" y="511"/>
                  </a:cubicBezTo>
                  <a:cubicBezTo>
                    <a:pt x="519" y="511"/>
                    <a:pt x="522" y="512"/>
                    <a:pt x="522" y="510"/>
                  </a:cubicBezTo>
                  <a:cubicBezTo>
                    <a:pt x="522" y="507"/>
                    <a:pt x="519" y="505"/>
                    <a:pt x="519" y="501"/>
                  </a:cubicBezTo>
                  <a:cubicBezTo>
                    <a:pt x="519" y="500"/>
                    <a:pt x="521" y="502"/>
                    <a:pt x="522" y="501"/>
                  </a:cubicBezTo>
                  <a:cubicBezTo>
                    <a:pt x="522" y="501"/>
                    <a:pt x="521" y="497"/>
                    <a:pt x="522" y="498"/>
                  </a:cubicBezTo>
                  <a:cubicBezTo>
                    <a:pt x="524" y="500"/>
                    <a:pt x="525" y="505"/>
                    <a:pt x="528" y="506"/>
                  </a:cubicBezTo>
                  <a:cubicBezTo>
                    <a:pt x="529" y="507"/>
                    <a:pt x="530" y="504"/>
                    <a:pt x="532" y="503"/>
                  </a:cubicBezTo>
                  <a:cubicBezTo>
                    <a:pt x="534" y="501"/>
                    <a:pt x="537" y="500"/>
                    <a:pt x="539" y="500"/>
                  </a:cubicBezTo>
                  <a:cubicBezTo>
                    <a:pt x="541" y="500"/>
                    <a:pt x="541" y="504"/>
                    <a:pt x="543" y="504"/>
                  </a:cubicBezTo>
                  <a:cubicBezTo>
                    <a:pt x="544" y="504"/>
                    <a:pt x="545" y="501"/>
                    <a:pt x="547" y="501"/>
                  </a:cubicBezTo>
                  <a:cubicBezTo>
                    <a:pt x="550" y="499"/>
                    <a:pt x="554" y="500"/>
                    <a:pt x="557" y="498"/>
                  </a:cubicBezTo>
                  <a:cubicBezTo>
                    <a:pt x="560" y="496"/>
                    <a:pt x="559" y="492"/>
                    <a:pt x="561" y="489"/>
                  </a:cubicBezTo>
                  <a:cubicBezTo>
                    <a:pt x="564" y="485"/>
                    <a:pt x="569" y="482"/>
                    <a:pt x="573" y="478"/>
                  </a:cubicBezTo>
                  <a:cubicBezTo>
                    <a:pt x="576" y="475"/>
                    <a:pt x="579" y="472"/>
                    <a:pt x="582" y="468"/>
                  </a:cubicBezTo>
                  <a:cubicBezTo>
                    <a:pt x="584" y="465"/>
                    <a:pt x="585" y="461"/>
                    <a:pt x="587" y="459"/>
                  </a:cubicBezTo>
                  <a:cubicBezTo>
                    <a:pt x="589" y="458"/>
                    <a:pt x="592" y="460"/>
                    <a:pt x="593" y="459"/>
                  </a:cubicBezTo>
                  <a:cubicBezTo>
                    <a:pt x="594" y="457"/>
                    <a:pt x="593" y="454"/>
                    <a:pt x="592" y="451"/>
                  </a:cubicBezTo>
                  <a:cubicBezTo>
                    <a:pt x="592" y="450"/>
                    <a:pt x="588" y="450"/>
                    <a:pt x="589" y="449"/>
                  </a:cubicBezTo>
                  <a:cubicBezTo>
                    <a:pt x="590" y="445"/>
                    <a:pt x="594" y="443"/>
                    <a:pt x="596" y="440"/>
                  </a:cubicBezTo>
                  <a:cubicBezTo>
                    <a:pt x="598" y="435"/>
                    <a:pt x="599" y="429"/>
                    <a:pt x="602" y="424"/>
                  </a:cubicBezTo>
                  <a:cubicBezTo>
                    <a:pt x="603" y="421"/>
                    <a:pt x="604" y="418"/>
                    <a:pt x="607" y="417"/>
                  </a:cubicBezTo>
                  <a:cubicBezTo>
                    <a:pt x="608" y="416"/>
                    <a:pt x="608" y="420"/>
                    <a:pt x="609" y="420"/>
                  </a:cubicBezTo>
                  <a:cubicBezTo>
                    <a:pt x="611" y="420"/>
                    <a:pt x="611" y="418"/>
                    <a:pt x="611" y="416"/>
                  </a:cubicBezTo>
                  <a:cubicBezTo>
                    <a:pt x="611" y="414"/>
                    <a:pt x="608" y="413"/>
                    <a:pt x="608" y="411"/>
                  </a:cubicBezTo>
                  <a:cubicBezTo>
                    <a:pt x="608" y="410"/>
                    <a:pt x="611" y="410"/>
                    <a:pt x="611" y="409"/>
                  </a:cubicBezTo>
                  <a:cubicBezTo>
                    <a:pt x="611" y="407"/>
                    <a:pt x="608" y="405"/>
                    <a:pt x="609" y="403"/>
                  </a:cubicBezTo>
                  <a:cubicBezTo>
                    <a:pt x="609" y="401"/>
                    <a:pt x="612" y="404"/>
                    <a:pt x="613" y="402"/>
                  </a:cubicBezTo>
                  <a:cubicBezTo>
                    <a:pt x="615" y="400"/>
                    <a:pt x="616" y="397"/>
                    <a:pt x="614" y="394"/>
                  </a:cubicBezTo>
                  <a:cubicBezTo>
                    <a:pt x="614" y="393"/>
                    <a:pt x="610" y="397"/>
                    <a:pt x="610" y="395"/>
                  </a:cubicBezTo>
                  <a:cubicBezTo>
                    <a:pt x="609" y="394"/>
                    <a:pt x="614" y="392"/>
                    <a:pt x="613" y="391"/>
                  </a:cubicBezTo>
                  <a:cubicBezTo>
                    <a:pt x="611" y="388"/>
                    <a:pt x="607" y="386"/>
                    <a:pt x="603" y="386"/>
                  </a:cubicBezTo>
                  <a:cubicBezTo>
                    <a:pt x="602" y="385"/>
                    <a:pt x="601" y="388"/>
                    <a:pt x="600" y="388"/>
                  </a:cubicBezTo>
                  <a:cubicBezTo>
                    <a:pt x="597" y="388"/>
                    <a:pt x="590" y="387"/>
                    <a:pt x="591" y="383"/>
                  </a:cubicBezTo>
                  <a:cubicBezTo>
                    <a:pt x="591" y="380"/>
                    <a:pt x="597" y="386"/>
                    <a:pt x="600" y="384"/>
                  </a:cubicBezTo>
                  <a:cubicBezTo>
                    <a:pt x="603" y="383"/>
                    <a:pt x="604" y="378"/>
                    <a:pt x="607" y="376"/>
                  </a:cubicBezTo>
                  <a:cubicBezTo>
                    <a:pt x="608" y="375"/>
                    <a:pt x="611" y="376"/>
                    <a:pt x="610" y="375"/>
                  </a:cubicBezTo>
                  <a:cubicBezTo>
                    <a:pt x="609" y="372"/>
                    <a:pt x="606" y="370"/>
                    <a:pt x="604" y="367"/>
                  </a:cubicBezTo>
                  <a:cubicBezTo>
                    <a:pt x="603" y="366"/>
                    <a:pt x="602" y="366"/>
                    <a:pt x="601" y="365"/>
                  </a:cubicBezTo>
                  <a:cubicBezTo>
                    <a:pt x="599" y="364"/>
                    <a:pt x="597" y="362"/>
                    <a:pt x="595" y="361"/>
                  </a:cubicBezTo>
                  <a:cubicBezTo>
                    <a:pt x="593" y="359"/>
                    <a:pt x="590" y="359"/>
                    <a:pt x="588" y="357"/>
                  </a:cubicBezTo>
                  <a:cubicBezTo>
                    <a:pt x="587" y="356"/>
                    <a:pt x="589" y="355"/>
                    <a:pt x="589" y="355"/>
                  </a:cubicBezTo>
                  <a:cubicBezTo>
                    <a:pt x="593" y="356"/>
                    <a:pt x="595" y="359"/>
                    <a:pt x="598" y="360"/>
                  </a:cubicBezTo>
                  <a:cubicBezTo>
                    <a:pt x="599" y="361"/>
                    <a:pt x="602" y="360"/>
                    <a:pt x="603" y="361"/>
                  </a:cubicBezTo>
                  <a:cubicBezTo>
                    <a:pt x="606" y="362"/>
                    <a:pt x="607" y="365"/>
                    <a:pt x="609" y="365"/>
                  </a:cubicBezTo>
                  <a:cubicBezTo>
                    <a:pt x="610" y="366"/>
                    <a:pt x="612" y="364"/>
                    <a:pt x="612" y="363"/>
                  </a:cubicBezTo>
                  <a:cubicBezTo>
                    <a:pt x="610" y="360"/>
                    <a:pt x="608" y="359"/>
                    <a:pt x="606" y="357"/>
                  </a:cubicBezTo>
                  <a:cubicBezTo>
                    <a:pt x="602" y="355"/>
                    <a:pt x="598" y="353"/>
                    <a:pt x="594" y="351"/>
                  </a:cubicBezTo>
                  <a:cubicBezTo>
                    <a:pt x="593" y="349"/>
                    <a:pt x="592" y="347"/>
                    <a:pt x="592" y="346"/>
                  </a:cubicBezTo>
                  <a:cubicBezTo>
                    <a:pt x="591" y="345"/>
                    <a:pt x="592" y="344"/>
                    <a:pt x="592" y="343"/>
                  </a:cubicBezTo>
                  <a:cubicBezTo>
                    <a:pt x="591" y="341"/>
                    <a:pt x="589" y="340"/>
                    <a:pt x="589" y="338"/>
                  </a:cubicBezTo>
                  <a:cubicBezTo>
                    <a:pt x="587" y="335"/>
                    <a:pt x="587" y="331"/>
                    <a:pt x="585" y="329"/>
                  </a:cubicBezTo>
                  <a:cubicBezTo>
                    <a:pt x="583" y="326"/>
                    <a:pt x="580" y="323"/>
                    <a:pt x="578" y="320"/>
                  </a:cubicBezTo>
                  <a:cubicBezTo>
                    <a:pt x="576" y="319"/>
                    <a:pt x="573" y="318"/>
                    <a:pt x="571" y="316"/>
                  </a:cubicBezTo>
                  <a:cubicBezTo>
                    <a:pt x="570" y="316"/>
                    <a:pt x="568" y="315"/>
                    <a:pt x="567" y="314"/>
                  </a:cubicBezTo>
                  <a:cubicBezTo>
                    <a:pt x="567" y="312"/>
                    <a:pt x="569" y="310"/>
                    <a:pt x="569" y="309"/>
                  </a:cubicBezTo>
                  <a:cubicBezTo>
                    <a:pt x="570" y="307"/>
                    <a:pt x="570" y="304"/>
                    <a:pt x="571" y="303"/>
                  </a:cubicBezTo>
                  <a:cubicBezTo>
                    <a:pt x="573" y="300"/>
                    <a:pt x="577" y="299"/>
                    <a:pt x="578" y="296"/>
                  </a:cubicBezTo>
                  <a:cubicBezTo>
                    <a:pt x="578" y="294"/>
                    <a:pt x="574" y="293"/>
                    <a:pt x="574" y="292"/>
                  </a:cubicBezTo>
                  <a:cubicBezTo>
                    <a:pt x="575" y="290"/>
                    <a:pt x="578" y="290"/>
                    <a:pt x="579" y="290"/>
                  </a:cubicBezTo>
                  <a:cubicBezTo>
                    <a:pt x="581" y="290"/>
                    <a:pt x="582" y="293"/>
                    <a:pt x="583" y="292"/>
                  </a:cubicBezTo>
                  <a:cubicBezTo>
                    <a:pt x="584" y="290"/>
                    <a:pt x="581" y="287"/>
                    <a:pt x="582" y="285"/>
                  </a:cubicBezTo>
                  <a:cubicBezTo>
                    <a:pt x="584" y="283"/>
                    <a:pt x="587" y="282"/>
                    <a:pt x="590" y="281"/>
                  </a:cubicBezTo>
                  <a:cubicBezTo>
                    <a:pt x="591" y="281"/>
                    <a:pt x="591" y="284"/>
                    <a:pt x="592" y="283"/>
                  </a:cubicBezTo>
                  <a:cubicBezTo>
                    <a:pt x="594" y="282"/>
                    <a:pt x="594" y="280"/>
                    <a:pt x="595" y="278"/>
                  </a:cubicBezTo>
                  <a:cubicBezTo>
                    <a:pt x="596" y="278"/>
                    <a:pt x="597" y="278"/>
                    <a:pt x="597" y="278"/>
                  </a:cubicBezTo>
                  <a:cubicBezTo>
                    <a:pt x="598" y="279"/>
                    <a:pt x="597" y="281"/>
                    <a:pt x="599" y="281"/>
                  </a:cubicBezTo>
                  <a:cubicBezTo>
                    <a:pt x="600" y="281"/>
                    <a:pt x="602" y="280"/>
                    <a:pt x="603" y="278"/>
                  </a:cubicBezTo>
                  <a:cubicBezTo>
                    <a:pt x="603" y="277"/>
                    <a:pt x="601" y="276"/>
                    <a:pt x="601" y="274"/>
                  </a:cubicBezTo>
                  <a:cubicBezTo>
                    <a:pt x="601" y="273"/>
                    <a:pt x="602" y="273"/>
                    <a:pt x="602" y="272"/>
                  </a:cubicBezTo>
                  <a:cubicBezTo>
                    <a:pt x="602" y="270"/>
                    <a:pt x="603" y="268"/>
                    <a:pt x="602" y="267"/>
                  </a:cubicBezTo>
                  <a:cubicBezTo>
                    <a:pt x="600" y="266"/>
                    <a:pt x="597" y="268"/>
                    <a:pt x="595" y="268"/>
                  </a:cubicBezTo>
                  <a:cubicBezTo>
                    <a:pt x="593" y="268"/>
                    <a:pt x="590" y="269"/>
                    <a:pt x="588" y="269"/>
                  </a:cubicBezTo>
                  <a:cubicBezTo>
                    <a:pt x="585" y="268"/>
                    <a:pt x="583" y="264"/>
                    <a:pt x="580" y="264"/>
                  </a:cubicBezTo>
                  <a:cubicBezTo>
                    <a:pt x="578" y="263"/>
                    <a:pt x="575" y="263"/>
                    <a:pt x="573" y="265"/>
                  </a:cubicBezTo>
                  <a:cubicBezTo>
                    <a:pt x="570" y="267"/>
                    <a:pt x="570" y="272"/>
                    <a:pt x="567" y="274"/>
                  </a:cubicBezTo>
                  <a:cubicBezTo>
                    <a:pt x="566" y="275"/>
                    <a:pt x="565" y="273"/>
                    <a:pt x="564" y="272"/>
                  </a:cubicBezTo>
                  <a:cubicBezTo>
                    <a:pt x="561" y="271"/>
                    <a:pt x="558" y="271"/>
                    <a:pt x="557" y="269"/>
                  </a:cubicBezTo>
                  <a:cubicBezTo>
                    <a:pt x="556" y="268"/>
                    <a:pt x="557" y="267"/>
                    <a:pt x="557" y="265"/>
                  </a:cubicBezTo>
                  <a:cubicBezTo>
                    <a:pt x="556" y="263"/>
                    <a:pt x="557" y="261"/>
                    <a:pt x="555" y="260"/>
                  </a:cubicBezTo>
                  <a:cubicBezTo>
                    <a:pt x="552" y="259"/>
                    <a:pt x="548" y="261"/>
                    <a:pt x="545" y="260"/>
                  </a:cubicBezTo>
                  <a:cubicBezTo>
                    <a:pt x="542" y="259"/>
                    <a:pt x="538" y="257"/>
                    <a:pt x="537" y="254"/>
                  </a:cubicBezTo>
                  <a:cubicBezTo>
                    <a:pt x="536" y="250"/>
                    <a:pt x="538" y="245"/>
                    <a:pt x="541" y="243"/>
                  </a:cubicBezTo>
                  <a:cubicBezTo>
                    <a:pt x="543" y="241"/>
                    <a:pt x="545" y="245"/>
                    <a:pt x="548" y="246"/>
                  </a:cubicBezTo>
                  <a:cubicBezTo>
                    <a:pt x="550" y="246"/>
                    <a:pt x="553" y="246"/>
                    <a:pt x="555" y="244"/>
                  </a:cubicBezTo>
                  <a:cubicBezTo>
                    <a:pt x="557" y="241"/>
                    <a:pt x="556" y="236"/>
                    <a:pt x="559" y="233"/>
                  </a:cubicBezTo>
                  <a:cubicBezTo>
                    <a:pt x="561" y="230"/>
                    <a:pt x="566" y="229"/>
                    <a:pt x="569" y="225"/>
                  </a:cubicBezTo>
                  <a:cubicBezTo>
                    <a:pt x="571" y="222"/>
                    <a:pt x="571" y="217"/>
                    <a:pt x="574" y="214"/>
                  </a:cubicBezTo>
                  <a:cubicBezTo>
                    <a:pt x="577" y="213"/>
                    <a:pt x="580" y="214"/>
                    <a:pt x="583" y="215"/>
                  </a:cubicBezTo>
                  <a:cubicBezTo>
                    <a:pt x="586" y="216"/>
                    <a:pt x="588" y="219"/>
                    <a:pt x="588" y="222"/>
                  </a:cubicBezTo>
                  <a:cubicBezTo>
                    <a:pt x="589" y="225"/>
                    <a:pt x="588" y="229"/>
                    <a:pt x="586" y="231"/>
                  </a:cubicBezTo>
                  <a:cubicBezTo>
                    <a:pt x="585" y="232"/>
                    <a:pt x="583" y="231"/>
                    <a:pt x="582" y="232"/>
                  </a:cubicBezTo>
                  <a:cubicBezTo>
                    <a:pt x="581" y="234"/>
                    <a:pt x="579" y="238"/>
                    <a:pt x="581" y="240"/>
                  </a:cubicBezTo>
                  <a:cubicBezTo>
                    <a:pt x="582" y="242"/>
                    <a:pt x="586" y="238"/>
                    <a:pt x="586" y="240"/>
                  </a:cubicBezTo>
                  <a:cubicBezTo>
                    <a:pt x="587" y="243"/>
                    <a:pt x="582" y="243"/>
                    <a:pt x="581" y="246"/>
                  </a:cubicBezTo>
                  <a:cubicBezTo>
                    <a:pt x="580" y="247"/>
                    <a:pt x="580" y="250"/>
                    <a:pt x="581" y="250"/>
                  </a:cubicBezTo>
                  <a:cubicBezTo>
                    <a:pt x="585" y="250"/>
                    <a:pt x="588" y="247"/>
                    <a:pt x="591" y="244"/>
                  </a:cubicBezTo>
                  <a:cubicBezTo>
                    <a:pt x="594" y="242"/>
                    <a:pt x="595" y="237"/>
                    <a:pt x="598" y="235"/>
                  </a:cubicBezTo>
                  <a:cubicBezTo>
                    <a:pt x="601" y="233"/>
                    <a:pt x="604" y="233"/>
                    <a:pt x="608" y="232"/>
                  </a:cubicBezTo>
                  <a:cubicBezTo>
                    <a:pt x="610" y="232"/>
                    <a:pt x="613" y="231"/>
                    <a:pt x="616" y="231"/>
                  </a:cubicBezTo>
                  <a:cubicBezTo>
                    <a:pt x="620" y="227"/>
                    <a:pt x="624" y="223"/>
                    <a:pt x="628" y="219"/>
                  </a:cubicBezTo>
                  <a:cubicBezTo>
                    <a:pt x="630" y="217"/>
                    <a:pt x="632" y="217"/>
                    <a:pt x="633" y="215"/>
                  </a:cubicBezTo>
                  <a:cubicBezTo>
                    <a:pt x="635" y="214"/>
                    <a:pt x="637" y="211"/>
                    <a:pt x="637" y="209"/>
                  </a:cubicBezTo>
                  <a:cubicBezTo>
                    <a:pt x="638" y="206"/>
                    <a:pt x="636" y="204"/>
                    <a:pt x="637" y="202"/>
                  </a:cubicBezTo>
                  <a:cubicBezTo>
                    <a:pt x="638" y="200"/>
                    <a:pt x="640" y="200"/>
                    <a:pt x="642" y="200"/>
                  </a:cubicBezTo>
                  <a:cubicBezTo>
                    <a:pt x="643" y="200"/>
                    <a:pt x="643" y="202"/>
                    <a:pt x="643" y="203"/>
                  </a:cubicBezTo>
                  <a:cubicBezTo>
                    <a:pt x="645" y="204"/>
                    <a:pt x="646" y="205"/>
                    <a:pt x="648" y="205"/>
                  </a:cubicBezTo>
                  <a:cubicBezTo>
                    <a:pt x="650" y="205"/>
                    <a:pt x="653" y="206"/>
                    <a:pt x="655" y="205"/>
                  </a:cubicBezTo>
                  <a:cubicBezTo>
                    <a:pt x="656" y="204"/>
                    <a:pt x="655" y="202"/>
                    <a:pt x="655" y="201"/>
                  </a:cubicBezTo>
                  <a:cubicBezTo>
                    <a:pt x="655" y="200"/>
                    <a:pt x="654" y="198"/>
                    <a:pt x="655" y="197"/>
                  </a:cubicBezTo>
                  <a:cubicBezTo>
                    <a:pt x="657" y="196"/>
                    <a:pt x="661" y="199"/>
                    <a:pt x="663" y="197"/>
                  </a:cubicBezTo>
                  <a:cubicBezTo>
                    <a:pt x="667" y="195"/>
                    <a:pt x="667" y="190"/>
                    <a:pt x="669" y="186"/>
                  </a:cubicBezTo>
                  <a:cubicBezTo>
                    <a:pt x="670" y="186"/>
                    <a:pt x="672" y="187"/>
                    <a:pt x="672" y="186"/>
                  </a:cubicBezTo>
                  <a:cubicBezTo>
                    <a:pt x="673" y="184"/>
                    <a:pt x="672" y="181"/>
                    <a:pt x="673" y="179"/>
                  </a:cubicBezTo>
                  <a:cubicBezTo>
                    <a:pt x="674" y="178"/>
                    <a:pt x="676" y="178"/>
                    <a:pt x="677" y="179"/>
                  </a:cubicBezTo>
                  <a:cubicBezTo>
                    <a:pt x="678" y="181"/>
                    <a:pt x="678" y="183"/>
                    <a:pt x="678" y="185"/>
                  </a:cubicBezTo>
                  <a:cubicBezTo>
                    <a:pt x="679" y="186"/>
                    <a:pt x="680" y="187"/>
                    <a:pt x="681" y="189"/>
                  </a:cubicBezTo>
                  <a:cubicBezTo>
                    <a:pt x="681" y="187"/>
                    <a:pt x="681" y="185"/>
                    <a:pt x="682" y="184"/>
                  </a:cubicBezTo>
                  <a:cubicBezTo>
                    <a:pt x="683" y="182"/>
                    <a:pt x="686" y="183"/>
                    <a:pt x="686" y="181"/>
                  </a:cubicBezTo>
                  <a:cubicBezTo>
                    <a:pt x="687" y="175"/>
                    <a:pt x="688" y="169"/>
                    <a:pt x="686" y="164"/>
                  </a:cubicBezTo>
                  <a:cubicBezTo>
                    <a:pt x="686" y="160"/>
                    <a:pt x="682" y="156"/>
                    <a:pt x="681" y="152"/>
                  </a:cubicBezTo>
                  <a:cubicBezTo>
                    <a:pt x="680" y="152"/>
                    <a:pt x="679" y="150"/>
                    <a:pt x="680" y="150"/>
                  </a:cubicBezTo>
                  <a:cubicBezTo>
                    <a:pt x="681" y="148"/>
                    <a:pt x="684" y="148"/>
                    <a:pt x="686" y="147"/>
                  </a:cubicBezTo>
                  <a:cubicBezTo>
                    <a:pt x="687" y="145"/>
                    <a:pt x="687" y="142"/>
                    <a:pt x="689" y="141"/>
                  </a:cubicBezTo>
                  <a:cubicBezTo>
                    <a:pt x="692" y="141"/>
                    <a:pt x="695" y="144"/>
                    <a:pt x="699" y="145"/>
                  </a:cubicBezTo>
                  <a:cubicBezTo>
                    <a:pt x="700" y="145"/>
                    <a:pt x="702" y="145"/>
                    <a:pt x="703" y="144"/>
                  </a:cubicBezTo>
                  <a:cubicBezTo>
                    <a:pt x="705" y="143"/>
                    <a:pt x="704" y="140"/>
                    <a:pt x="704" y="139"/>
                  </a:cubicBezTo>
                  <a:cubicBezTo>
                    <a:pt x="705" y="137"/>
                    <a:pt x="707" y="137"/>
                    <a:pt x="707" y="136"/>
                  </a:cubicBezTo>
                  <a:cubicBezTo>
                    <a:pt x="708" y="134"/>
                    <a:pt x="708" y="131"/>
                    <a:pt x="708" y="129"/>
                  </a:cubicBezTo>
                  <a:cubicBezTo>
                    <a:pt x="709" y="126"/>
                    <a:pt x="709" y="124"/>
                    <a:pt x="709" y="121"/>
                  </a:cubicBezTo>
                  <a:cubicBezTo>
                    <a:pt x="709" y="117"/>
                    <a:pt x="708" y="113"/>
                    <a:pt x="709" y="109"/>
                  </a:cubicBezTo>
                  <a:cubicBezTo>
                    <a:pt x="709" y="107"/>
                    <a:pt x="713" y="105"/>
                    <a:pt x="713" y="102"/>
                  </a:cubicBezTo>
                  <a:cubicBezTo>
                    <a:pt x="713" y="99"/>
                    <a:pt x="711" y="96"/>
                    <a:pt x="710" y="93"/>
                  </a:cubicBezTo>
                  <a:cubicBezTo>
                    <a:pt x="709" y="92"/>
                    <a:pt x="711" y="88"/>
                    <a:pt x="709" y="88"/>
                  </a:cubicBezTo>
                  <a:cubicBezTo>
                    <a:pt x="702" y="89"/>
                    <a:pt x="696" y="92"/>
                    <a:pt x="689" y="94"/>
                  </a:cubicBezTo>
                  <a:cubicBezTo>
                    <a:pt x="687" y="95"/>
                    <a:pt x="687" y="100"/>
                    <a:pt x="685" y="100"/>
                  </a:cubicBezTo>
                  <a:cubicBezTo>
                    <a:pt x="679" y="100"/>
                    <a:pt x="672" y="101"/>
                    <a:pt x="666" y="100"/>
                  </a:cubicBezTo>
                  <a:cubicBezTo>
                    <a:pt x="663" y="100"/>
                    <a:pt x="661" y="95"/>
                    <a:pt x="660" y="92"/>
                  </a:cubicBezTo>
                  <a:cubicBezTo>
                    <a:pt x="659" y="90"/>
                    <a:pt x="660" y="88"/>
                    <a:pt x="660" y="87"/>
                  </a:cubicBezTo>
                  <a:cubicBezTo>
                    <a:pt x="659" y="84"/>
                    <a:pt x="659" y="81"/>
                    <a:pt x="658" y="79"/>
                  </a:cubicBezTo>
                  <a:cubicBezTo>
                    <a:pt x="656" y="78"/>
                    <a:pt x="653" y="79"/>
                    <a:pt x="652" y="78"/>
                  </a:cubicBezTo>
                  <a:cubicBezTo>
                    <a:pt x="648" y="75"/>
                    <a:pt x="646" y="70"/>
                    <a:pt x="642" y="68"/>
                  </a:cubicBezTo>
                  <a:cubicBezTo>
                    <a:pt x="640" y="67"/>
                    <a:pt x="639" y="70"/>
                    <a:pt x="637" y="70"/>
                  </a:cubicBezTo>
                  <a:cubicBezTo>
                    <a:pt x="634" y="70"/>
                    <a:pt x="632" y="67"/>
                    <a:pt x="629" y="67"/>
                  </a:cubicBezTo>
                  <a:cubicBezTo>
                    <a:pt x="626" y="65"/>
                    <a:pt x="622" y="66"/>
                    <a:pt x="619" y="65"/>
                  </a:cubicBezTo>
                  <a:cubicBezTo>
                    <a:pt x="617" y="64"/>
                    <a:pt x="616" y="61"/>
                    <a:pt x="616" y="59"/>
                  </a:cubicBezTo>
                  <a:cubicBezTo>
                    <a:pt x="615" y="58"/>
                    <a:pt x="617" y="57"/>
                    <a:pt x="617" y="56"/>
                  </a:cubicBezTo>
                  <a:cubicBezTo>
                    <a:pt x="616" y="55"/>
                    <a:pt x="613" y="56"/>
                    <a:pt x="612" y="54"/>
                  </a:cubicBezTo>
                  <a:cubicBezTo>
                    <a:pt x="611" y="50"/>
                    <a:pt x="609" y="47"/>
                    <a:pt x="607" y="43"/>
                  </a:cubicBezTo>
                  <a:cubicBezTo>
                    <a:pt x="606" y="42"/>
                    <a:pt x="604" y="41"/>
                    <a:pt x="603" y="39"/>
                  </a:cubicBezTo>
                  <a:cubicBezTo>
                    <a:pt x="602" y="38"/>
                    <a:pt x="603" y="36"/>
                    <a:pt x="602" y="35"/>
                  </a:cubicBezTo>
                  <a:cubicBezTo>
                    <a:pt x="599" y="31"/>
                    <a:pt x="595" y="28"/>
                    <a:pt x="593" y="24"/>
                  </a:cubicBezTo>
                  <a:cubicBezTo>
                    <a:pt x="592" y="23"/>
                    <a:pt x="594" y="22"/>
                    <a:pt x="594" y="21"/>
                  </a:cubicBezTo>
                  <a:cubicBezTo>
                    <a:pt x="594" y="20"/>
                    <a:pt x="592" y="20"/>
                    <a:pt x="592" y="19"/>
                  </a:cubicBezTo>
                  <a:cubicBezTo>
                    <a:pt x="590" y="17"/>
                    <a:pt x="590" y="13"/>
                    <a:pt x="588" y="11"/>
                  </a:cubicBezTo>
                  <a:cubicBezTo>
                    <a:pt x="584" y="8"/>
                    <a:pt x="579" y="5"/>
                    <a:pt x="575" y="3"/>
                  </a:cubicBezTo>
                  <a:cubicBezTo>
                    <a:pt x="574" y="3"/>
                    <a:pt x="573" y="4"/>
                    <a:pt x="571" y="4"/>
                  </a:cubicBezTo>
                  <a:cubicBezTo>
                    <a:pt x="570" y="4"/>
                    <a:pt x="568" y="4"/>
                    <a:pt x="567" y="3"/>
                  </a:cubicBezTo>
                  <a:cubicBezTo>
                    <a:pt x="563" y="2"/>
                    <a:pt x="560" y="0"/>
                    <a:pt x="556" y="0"/>
                  </a:cubicBezTo>
                  <a:cubicBezTo>
                    <a:pt x="550" y="0"/>
                    <a:pt x="544" y="1"/>
                    <a:pt x="539" y="2"/>
                  </a:cubicBezTo>
                  <a:cubicBezTo>
                    <a:pt x="536" y="3"/>
                    <a:pt x="534" y="5"/>
                    <a:pt x="532" y="6"/>
                  </a:cubicBezTo>
                  <a:cubicBezTo>
                    <a:pt x="530" y="6"/>
                    <a:pt x="527" y="4"/>
                    <a:pt x="525" y="6"/>
                  </a:cubicBezTo>
                  <a:cubicBezTo>
                    <a:pt x="522" y="7"/>
                    <a:pt x="519" y="10"/>
                    <a:pt x="518" y="14"/>
                  </a:cubicBezTo>
                  <a:cubicBezTo>
                    <a:pt x="517" y="15"/>
                    <a:pt x="519" y="17"/>
                    <a:pt x="521" y="18"/>
                  </a:cubicBezTo>
                  <a:cubicBezTo>
                    <a:pt x="523" y="18"/>
                    <a:pt x="525" y="13"/>
                    <a:pt x="527" y="15"/>
                  </a:cubicBezTo>
                  <a:cubicBezTo>
                    <a:pt x="529" y="18"/>
                    <a:pt x="529" y="23"/>
                    <a:pt x="528" y="27"/>
                  </a:cubicBezTo>
                  <a:cubicBezTo>
                    <a:pt x="527" y="31"/>
                    <a:pt x="523" y="32"/>
                    <a:pt x="522" y="35"/>
                  </a:cubicBezTo>
                  <a:cubicBezTo>
                    <a:pt x="520" y="40"/>
                    <a:pt x="522" y="44"/>
                    <a:pt x="522" y="48"/>
                  </a:cubicBezTo>
                  <a:cubicBezTo>
                    <a:pt x="521" y="51"/>
                    <a:pt x="519" y="53"/>
                    <a:pt x="518" y="55"/>
                  </a:cubicBezTo>
                  <a:cubicBezTo>
                    <a:pt x="518" y="56"/>
                    <a:pt x="520" y="58"/>
                    <a:pt x="519" y="59"/>
                  </a:cubicBezTo>
                  <a:cubicBezTo>
                    <a:pt x="516" y="62"/>
                    <a:pt x="510" y="64"/>
                    <a:pt x="506" y="67"/>
                  </a:cubicBezTo>
                  <a:cubicBezTo>
                    <a:pt x="501" y="66"/>
                    <a:pt x="495" y="65"/>
                    <a:pt x="490" y="63"/>
                  </a:cubicBezTo>
                  <a:cubicBezTo>
                    <a:pt x="489" y="67"/>
                    <a:pt x="486" y="71"/>
                    <a:pt x="485" y="76"/>
                  </a:cubicBezTo>
                  <a:cubicBezTo>
                    <a:pt x="484" y="79"/>
                    <a:pt x="485" y="82"/>
                    <a:pt x="485" y="85"/>
                  </a:cubicBezTo>
                  <a:cubicBezTo>
                    <a:pt x="485" y="87"/>
                    <a:pt x="486" y="90"/>
                    <a:pt x="485" y="92"/>
                  </a:cubicBezTo>
                  <a:cubicBezTo>
                    <a:pt x="485" y="93"/>
                    <a:pt x="483" y="93"/>
                    <a:pt x="483" y="94"/>
                  </a:cubicBezTo>
                  <a:cubicBezTo>
                    <a:pt x="483" y="95"/>
                    <a:pt x="483" y="97"/>
                    <a:pt x="484" y="98"/>
                  </a:cubicBezTo>
                  <a:cubicBezTo>
                    <a:pt x="485" y="100"/>
                    <a:pt x="487" y="100"/>
                    <a:pt x="489" y="100"/>
                  </a:cubicBezTo>
                  <a:cubicBezTo>
                    <a:pt x="492" y="100"/>
                    <a:pt x="495" y="96"/>
                    <a:pt x="499" y="96"/>
                  </a:cubicBezTo>
                  <a:cubicBezTo>
                    <a:pt x="502" y="97"/>
                    <a:pt x="502" y="102"/>
                    <a:pt x="505" y="102"/>
                  </a:cubicBezTo>
                  <a:cubicBezTo>
                    <a:pt x="507" y="102"/>
                    <a:pt x="508" y="98"/>
                    <a:pt x="510" y="96"/>
                  </a:cubicBezTo>
                  <a:cubicBezTo>
                    <a:pt x="510" y="95"/>
                    <a:pt x="509" y="93"/>
                    <a:pt x="510" y="93"/>
                  </a:cubicBezTo>
                  <a:cubicBezTo>
                    <a:pt x="514" y="93"/>
                    <a:pt x="518" y="94"/>
                    <a:pt x="522" y="96"/>
                  </a:cubicBezTo>
                  <a:cubicBezTo>
                    <a:pt x="524" y="100"/>
                    <a:pt x="530" y="104"/>
                    <a:pt x="533" y="107"/>
                  </a:cubicBezTo>
                  <a:cubicBezTo>
                    <a:pt x="536" y="110"/>
                    <a:pt x="539" y="112"/>
                    <a:pt x="540" y="116"/>
                  </a:cubicBezTo>
                  <a:cubicBezTo>
                    <a:pt x="539" y="117"/>
                    <a:pt x="537" y="120"/>
                    <a:pt x="536" y="121"/>
                  </a:cubicBezTo>
                  <a:cubicBezTo>
                    <a:pt x="533" y="122"/>
                    <a:pt x="531" y="118"/>
                    <a:pt x="528" y="118"/>
                  </a:cubicBezTo>
                  <a:cubicBezTo>
                    <a:pt x="525" y="118"/>
                    <a:pt x="522" y="118"/>
                    <a:pt x="520" y="119"/>
                  </a:cubicBezTo>
                  <a:cubicBezTo>
                    <a:pt x="518" y="120"/>
                    <a:pt x="517" y="122"/>
                    <a:pt x="516" y="123"/>
                  </a:cubicBezTo>
                  <a:cubicBezTo>
                    <a:pt x="514" y="123"/>
                    <a:pt x="513" y="120"/>
                    <a:pt x="512" y="121"/>
                  </a:cubicBezTo>
                  <a:cubicBezTo>
                    <a:pt x="511" y="122"/>
                    <a:pt x="513" y="126"/>
                    <a:pt x="511" y="127"/>
                  </a:cubicBezTo>
                  <a:cubicBezTo>
                    <a:pt x="509" y="128"/>
                    <a:pt x="508" y="124"/>
                    <a:pt x="506" y="124"/>
                  </a:cubicBezTo>
                  <a:cubicBezTo>
                    <a:pt x="503" y="126"/>
                    <a:pt x="500" y="128"/>
                    <a:pt x="499" y="131"/>
                  </a:cubicBezTo>
                  <a:cubicBezTo>
                    <a:pt x="498" y="132"/>
                    <a:pt x="500" y="134"/>
                    <a:pt x="499" y="135"/>
                  </a:cubicBezTo>
                  <a:cubicBezTo>
                    <a:pt x="497" y="138"/>
                    <a:pt x="495" y="140"/>
                    <a:pt x="492" y="141"/>
                  </a:cubicBezTo>
                  <a:cubicBezTo>
                    <a:pt x="489" y="142"/>
                    <a:pt x="486" y="139"/>
                    <a:pt x="483" y="140"/>
                  </a:cubicBezTo>
                  <a:cubicBezTo>
                    <a:pt x="480" y="142"/>
                    <a:pt x="480" y="147"/>
                    <a:pt x="477" y="149"/>
                  </a:cubicBezTo>
                  <a:cubicBezTo>
                    <a:pt x="474" y="151"/>
                    <a:pt x="470" y="153"/>
                    <a:pt x="467" y="152"/>
                  </a:cubicBezTo>
                  <a:cubicBezTo>
                    <a:pt x="464" y="152"/>
                    <a:pt x="462" y="148"/>
                    <a:pt x="458" y="147"/>
                  </a:cubicBezTo>
                  <a:cubicBezTo>
                    <a:pt x="456" y="146"/>
                    <a:pt x="452" y="146"/>
                    <a:pt x="450" y="147"/>
                  </a:cubicBezTo>
                  <a:cubicBezTo>
                    <a:pt x="448" y="149"/>
                    <a:pt x="447" y="152"/>
                    <a:pt x="447" y="155"/>
                  </a:cubicBezTo>
                  <a:cubicBezTo>
                    <a:pt x="447" y="157"/>
                    <a:pt x="448" y="160"/>
                    <a:pt x="450" y="162"/>
                  </a:cubicBezTo>
                  <a:cubicBezTo>
                    <a:pt x="451" y="163"/>
                    <a:pt x="455" y="162"/>
                    <a:pt x="454" y="164"/>
                  </a:cubicBezTo>
                  <a:cubicBezTo>
                    <a:pt x="453" y="169"/>
                    <a:pt x="448" y="171"/>
                    <a:pt x="445" y="176"/>
                  </a:cubicBezTo>
                  <a:cubicBezTo>
                    <a:pt x="443" y="179"/>
                    <a:pt x="442" y="182"/>
                    <a:pt x="439" y="185"/>
                  </a:cubicBezTo>
                  <a:cubicBezTo>
                    <a:pt x="435" y="188"/>
                    <a:pt x="431" y="192"/>
                    <a:pt x="426" y="192"/>
                  </a:cubicBezTo>
                  <a:cubicBezTo>
                    <a:pt x="423" y="193"/>
                    <a:pt x="420" y="190"/>
                    <a:pt x="416" y="190"/>
                  </a:cubicBezTo>
                  <a:cubicBezTo>
                    <a:pt x="409" y="189"/>
                    <a:pt x="402" y="189"/>
                    <a:pt x="396" y="191"/>
                  </a:cubicBezTo>
                  <a:cubicBezTo>
                    <a:pt x="389" y="194"/>
                    <a:pt x="385" y="202"/>
                    <a:pt x="378" y="204"/>
                  </a:cubicBezTo>
                  <a:cubicBezTo>
                    <a:pt x="375" y="205"/>
                    <a:pt x="372" y="202"/>
                    <a:pt x="369" y="201"/>
                  </a:cubicBezTo>
                  <a:cubicBezTo>
                    <a:pt x="367" y="199"/>
                    <a:pt x="363" y="201"/>
                    <a:pt x="360" y="200"/>
                  </a:cubicBezTo>
                  <a:cubicBezTo>
                    <a:pt x="353" y="198"/>
                    <a:pt x="346" y="196"/>
                    <a:pt x="340" y="193"/>
                  </a:cubicBezTo>
                  <a:cubicBezTo>
                    <a:pt x="338" y="192"/>
                    <a:pt x="337" y="188"/>
                    <a:pt x="335" y="188"/>
                  </a:cubicBezTo>
                  <a:cubicBezTo>
                    <a:pt x="329" y="186"/>
                    <a:pt x="322" y="185"/>
                    <a:pt x="315" y="185"/>
                  </a:cubicBezTo>
                  <a:cubicBezTo>
                    <a:pt x="311" y="185"/>
                    <a:pt x="308" y="188"/>
                    <a:pt x="304" y="188"/>
                  </a:cubicBezTo>
                  <a:cubicBezTo>
                    <a:pt x="298" y="188"/>
                    <a:pt x="293" y="186"/>
                    <a:pt x="288" y="185"/>
                  </a:cubicBezTo>
                  <a:cubicBezTo>
                    <a:pt x="285" y="185"/>
                    <a:pt x="283" y="187"/>
                    <a:pt x="280" y="187"/>
                  </a:cubicBezTo>
                  <a:cubicBezTo>
                    <a:pt x="277" y="187"/>
                    <a:pt x="273" y="187"/>
                    <a:pt x="270" y="186"/>
                  </a:cubicBezTo>
                  <a:cubicBezTo>
                    <a:pt x="268" y="186"/>
                    <a:pt x="269" y="183"/>
                    <a:pt x="267" y="182"/>
                  </a:cubicBezTo>
                  <a:cubicBezTo>
                    <a:pt x="266" y="181"/>
                    <a:pt x="264" y="180"/>
                    <a:pt x="263" y="179"/>
                  </a:cubicBezTo>
                  <a:cubicBezTo>
                    <a:pt x="261" y="175"/>
                    <a:pt x="261" y="170"/>
                    <a:pt x="258" y="166"/>
                  </a:cubicBezTo>
                  <a:cubicBezTo>
                    <a:pt x="256" y="164"/>
                    <a:pt x="253" y="166"/>
                    <a:pt x="252" y="164"/>
                  </a:cubicBezTo>
                  <a:cubicBezTo>
                    <a:pt x="251" y="163"/>
                    <a:pt x="253" y="161"/>
                    <a:pt x="252" y="160"/>
                  </a:cubicBezTo>
                  <a:cubicBezTo>
                    <a:pt x="250" y="159"/>
                    <a:pt x="247" y="161"/>
                    <a:pt x="244" y="160"/>
                  </a:cubicBezTo>
                  <a:cubicBezTo>
                    <a:pt x="240" y="158"/>
                    <a:pt x="237" y="155"/>
                    <a:pt x="233" y="153"/>
                  </a:cubicBezTo>
                  <a:cubicBezTo>
                    <a:pt x="229" y="150"/>
                    <a:pt x="226" y="147"/>
                    <a:pt x="221" y="147"/>
                  </a:cubicBezTo>
                  <a:cubicBezTo>
                    <a:pt x="217" y="146"/>
                    <a:pt x="212" y="149"/>
                    <a:pt x="208" y="149"/>
                  </a:cubicBezTo>
                  <a:cubicBezTo>
                    <a:pt x="205" y="149"/>
                    <a:pt x="202" y="147"/>
                    <a:pt x="200" y="146"/>
                  </a:cubicBezTo>
                  <a:cubicBezTo>
                    <a:pt x="197" y="146"/>
                    <a:pt x="195" y="145"/>
                    <a:pt x="193" y="144"/>
                  </a:cubicBezTo>
                  <a:cubicBezTo>
                    <a:pt x="192" y="143"/>
                    <a:pt x="192" y="141"/>
                    <a:pt x="192" y="140"/>
                  </a:cubicBezTo>
                  <a:cubicBezTo>
                    <a:pt x="192" y="135"/>
                    <a:pt x="194" y="130"/>
                    <a:pt x="192" y="125"/>
                  </a:cubicBezTo>
                  <a:cubicBezTo>
                    <a:pt x="192" y="123"/>
                    <a:pt x="193" y="122"/>
                    <a:pt x="193" y="120"/>
                  </a:cubicBezTo>
                  <a:cubicBezTo>
                    <a:pt x="193" y="118"/>
                    <a:pt x="194" y="116"/>
                    <a:pt x="193" y="114"/>
                  </a:cubicBezTo>
                  <a:cubicBezTo>
                    <a:pt x="192" y="112"/>
                    <a:pt x="188" y="114"/>
                    <a:pt x="187" y="112"/>
                  </a:cubicBezTo>
                  <a:cubicBezTo>
                    <a:pt x="186" y="110"/>
                    <a:pt x="186" y="106"/>
                    <a:pt x="185" y="103"/>
                  </a:cubicBezTo>
                  <a:cubicBezTo>
                    <a:pt x="183" y="101"/>
                    <a:pt x="180" y="99"/>
                    <a:pt x="178" y="98"/>
                  </a:cubicBezTo>
                  <a:cubicBezTo>
                    <a:pt x="176" y="97"/>
                    <a:pt x="173" y="99"/>
                    <a:pt x="172" y="98"/>
                  </a:cubicBezTo>
                  <a:cubicBezTo>
                    <a:pt x="170" y="98"/>
                    <a:pt x="171" y="95"/>
                    <a:pt x="170" y="95"/>
                  </a:cubicBezTo>
                  <a:cubicBezTo>
                    <a:pt x="168" y="95"/>
                    <a:pt x="167" y="98"/>
                    <a:pt x="165" y="97"/>
                  </a:cubicBezTo>
                  <a:cubicBezTo>
                    <a:pt x="162" y="97"/>
                    <a:pt x="161" y="94"/>
                    <a:pt x="159" y="92"/>
                  </a:cubicBezTo>
                  <a:cubicBezTo>
                    <a:pt x="157" y="91"/>
                    <a:pt x="155" y="90"/>
                    <a:pt x="153" y="88"/>
                  </a:cubicBezTo>
                  <a:cubicBezTo>
                    <a:pt x="152" y="86"/>
                    <a:pt x="150" y="84"/>
                    <a:pt x="149" y="82"/>
                  </a:cubicBezTo>
                  <a:cubicBezTo>
                    <a:pt x="148" y="82"/>
                    <a:pt x="147" y="81"/>
                    <a:pt x="147" y="80"/>
                  </a:cubicBezTo>
                  <a:cubicBezTo>
                    <a:pt x="147" y="78"/>
                    <a:pt x="148" y="77"/>
                    <a:pt x="148" y="75"/>
                  </a:cubicBezTo>
                  <a:cubicBezTo>
                    <a:pt x="145" y="75"/>
                    <a:pt x="142" y="75"/>
                    <a:pt x="140" y="75"/>
                  </a:cubicBezTo>
                  <a:cubicBezTo>
                    <a:pt x="138" y="76"/>
                    <a:pt x="136" y="76"/>
                    <a:pt x="135" y="78"/>
                  </a:cubicBezTo>
                  <a:cubicBezTo>
                    <a:pt x="134" y="80"/>
                    <a:pt x="135" y="81"/>
                    <a:pt x="135" y="83"/>
                  </a:cubicBezTo>
                  <a:cubicBezTo>
                    <a:pt x="135" y="85"/>
                    <a:pt x="136" y="87"/>
                    <a:pt x="134" y="88"/>
                  </a:cubicBezTo>
                  <a:cubicBezTo>
                    <a:pt x="132" y="89"/>
                    <a:pt x="127" y="86"/>
                    <a:pt x="125" y="88"/>
                  </a:cubicBezTo>
                  <a:cubicBezTo>
                    <a:pt x="123" y="91"/>
                    <a:pt x="123" y="96"/>
                    <a:pt x="124" y="99"/>
                  </a:cubicBezTo>
                  <a:cubicBezTo>
                    <a:pt x="124" y="103"/>
                    <a:pt x="127" y="106"/>
                    <a:pt x="127" y="110"/>
                  </a:cubicBezTo>
                  <a:cubicBezTo>
                    <a:pt x="126" y="112"/>
                    <a:pt x="124" y="112"/>
                    <a:pt x="122" y="113"/>
                  </a:cubicBezTo>
                  <a:cubicBezTo>
                    <a:pt x="118" y="114"/>
                    <a:pt x="113" y="115"/>
                    <a:pt x="109" y="114"/>
                  </a:cubicBezTo>
                  <a:cubicBezTo>
                    <a:pt x="105" y="114"/>
                    <a:pt x="100" y="109"/>
                    <a:pt x="96" y="111"/>
                  </a:cubicBezTo>
                  <a:cubicBezTo>
                    <a:pt x="92" y="113"/>
                    <a:pt x="93" y="119"/>
                    <a:pt x="93" y="123"/>
                  </a:cubicBezTo>
                  <a:cubicBezTo>
                    <a:pt x="92" y="128"/>
                    <a:pt x="91" y="133"/>
                    <a:pt x="92" y="138"/>
                  </a:cubicBezTo>
                  <a:cubicBezTo>
                    <a:pt x="92" y="141"/>
                    <a:pt x="95" y="142"/>
                    <a:pt x="95" y="144"/>
                  </a:cubicBezTo>
                  <a:cubicBezTo>
                    <a:pt x="94" y="145"/>
                    <a:pt x="92" y="145"/>
                    <a:pt x="91" y="145"/>
                  </a:cubicBezTo>
                  <a:cubicBezTo>
                    <a:pt x="89" y="144"/>
                    <a:pt x="87" y="142"/>
                    <a:pt x="84" y="142"/>
                  </a:cubicBezTo>
                  <a:cubicBezTo>
                    <a:pt x="81" y="142"/>
                    <a:pt x="79" y="145"/>
                    <a:pt x="76" y="145"/>
                  </a:cubicBezTo>
                  <a:cubicBezTo>
                    <a:pt x="72" y="146"/>
                    <a:pt x="68" y="146"/>
                    <a:pt x="65" y="147"/>
                  </a:cubicBezTo>
                  <a:cubicBezTo>
                    <a:pt x="64" y="147"/>
                    <a:pt x="61" y="148"/>
                    <a:pt x="62" y="149"/>
                  </a:cubicBezTo>
                  <a:cubicBezTo>
                    <a:pt x="64" y="151"/>
                    <a:pt x="67" y="149"/>
                    <a:pt x="68" y="151"/>
                  </a:cubicBezTo>
                  <a:cubicBezTo>
                    <a:pt x="69" y="151"/>
                    <a:pt x="68" y="153"/>
                    <a:pt x="68" y="154"/>
                  </a:cubicBezTo>
                  <a:cubicBezTo>
                    <a:pt x="68" y="157"/>
                    <a:pt x="68" y="161"/>
                    <a:pt x="69" y="164"/>
                  </a:cubicBezTo>
                  <a:cubicBezTo>
                    <a:pt x="71" y="169"/>
                    <a:pt x="75" y="172"/>
                    <a:pt x="76" y="177"/>
                  </a:cubicBezTo>
                  <a:cubicBezTo>
                    <a:pt x="76" y="180"/>
                    <a:pt x="72" y="182"/>
                    <a:pt x="71" y="184"/>
                  </a:cubicBezTo>
                  <a:cubicBezTo>
                    <a:pt x="71" y="186"/>
                    <a:pt x="71" y="189"/>
                    <a:pt x="72" y="19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49" name="Freeform 2626"/>
            <p:cNvSpPr>
              <a:spLocks noChangeAspect="1"/>
            </p:cNvSpPr>
            <p:nvPr/>
          </p:nvSpPr>
          <p:spPr bwMode="auto">
            <a:xfrm>
              <a:off x="25781043" y="6521910"/>
              <a:ext cx="3159893" cy="1355686"/>
            </a:xfrm>
            <a:custGeom>
              <a:avLst/>
              <a:gdLst>
                <a:gd name="T0" fmla="*/ 407 w 393"/>
                <a:gd name="T1" fmla="*/ 49 h 185"/>
                <a:gd name="T2" fmla="*/ 390 w 393"/>
                <a:gd name="T3" fmla="*/ 48 h 185"/>
                <a:gd name="T4" fmla="*/ 372 w 393"/>
                <a:gd name="T5" fmla="*/ 46 h 185"/>
                <a:gd name="T6" fmla="*/ 357 w 393"/>
                <a:gd name="T7" fmla="*/ 55 h 185"/>
                <a:gd name="T8" fmla="*/ 335 w 393"/>
                <a:gd name="T9" fmla="*/ 60 h 185"/>
                <a:gd name="T10" fmla="*/ 322 w 393"/>
                <a:gd name="T11" fmla="*/ 64 h 185"/>
                <a:gd name="T12" fmla="*/ 288 w 393"/>
                <a:gd name="T13" fmla="*/ 55 h 185"/>
                <a:gd name="T14" fmla="*/ 276 w 393"/>
                <a:gd name="T15" fmla="*/ 46 h 185"/>
                <a:gd name="T16" fmla="*/ 245 w 393"/>
                <a:gd name="T17" fmla="*/ 42 h 185"/>
                <a:gd name="T18" fmla="*/ 226 w 393"/>
                <a:gd name="T19" fmla="*/ 44 h 185"/>
                <a:gd name="T20" fmla="*/ 219 w 393"/>
                <a:gd name="T21" fmla="*/ 41 h 185"/>
                <a:gd name="T22" fmla="*/ 202 w 393"/>
                <a:gd name="T23" fmla="*/ 35 h 185"/>
                <a:gd name="T24" fmla="*/ 192 w 393"/>
                <a:gd name="T25" fmla="*/ 14 h 185"/>
                <a:gd name="T26" fmla="*/ 173 w 393"/>
                <a:gd name="T27" fmla="*/ 7 h 185"/>
                <a:gd name="T28" fmla="*/ 145 w 393"/>
                <a:gd name="T29" fmla="*/ 1 h 185"/>
                <a:gd name="T30" fmla="*/ 139 w 393"/>
                <a:gd name="T31" fmla="*/ 14 h 185"/>
                <a:gd name="T32" fmla="*/ 141 w 393"/>
                <a:gd name="T33" fmla="*/ 34 h 185"/>
                <a:gd name="T34" fmla="*/ 142 w 393"/>
                <a:gd name="T35" fmla="*/ 48 h 185"/>
                <a:gd name="T36" fmla="*/ 129 w 393"/>
                <a:gd name="T37" fmla="*/ 49 h 185"/>
                <a:gd name="T38" fmla="*/ 106 w 393"/>
                <a:gd name="T39" fmla="*/ 50 h 185"/>
                <a:gd name="T40" fmla="*/ 89 w 393"/>
                <a:gd name="T41" fmla="*/ 40 h 185"/>
                <a:gd name="T42" fmla="*/ 72 w 393"/>
                <a:gd name="T43" fmla="*/ 34 h 185"/>
                <a:gd name="T44" fmla="*/ 64 w 393"/>
                <a:gd name="T45" fmla="*/ 32 h 185"/>
                <a:gd name="T46" fmla="*/ 56 w 393"/>
                <a:gd name="T47" fmla="*/ 34 h 185"/>
                <a:gd name="T48" fmla="*/ 47 w 393"/>
                <a:gd name="T49" fmla="*/ 38 h 185"/>
                <a:gd name="T50" fmla="*/ 29 w 393"/>
                <a:gd name="T51" fmla="*/ 48 h 185"/>
                <a:gd name="T52" fmla="*/ 10 w 393"/>
                <a:gd name="T53" fmla="*/ 59 h 185"/>
                <a:gd name="T54" fmla="*/ 0 w 393"/>
                <a:gd name="T55" fmla="*/ 72 h 185"/>
                <a:gd name="T56" fmla="*/ 7 w 393"/>
                <a:gd name="T57" fmla="*/ 82 h 185"/>
                <a:gd name="T58" fmla="*/ 22 w 393"/>
                <a:gd name="T59" fmla="*/ 92 h 185"/>
                <a:gd name="T60" fmla="*/ 30 w 393"/>
                <a:gd name="T61" fmla="*/ 94 h 185"/>
                <a:gd name="T62" fmla="*/ 46 w 393"/>
                <a:gd name="T63" fmla="*/ 100 h 185"/>
                <a:gd name="T64" fmla="*/ 55 w 393"/>
                <a:gd name="T65" fmla="*/ 113 h 185"/>
                <a:gd name="T66" fmla="*/ 54 w 393"/>
                <a:gd name="T67" fmla="*/ 126 h 185"/>
                <a:gd name="T68" fmla="*/ 55 w 393"/>
                <a:gd name="T69" fmla="*/ 149 h 185"/>
                <a:gd name="T70" fmla="*/ 73 w 393"/>
                <a:gd name="T71" fmla="*/ 155 h 185"/>
                <a:gd name="T72" fmla="*/ 103 w 393"/>
                <a:gd name="T73" fmla="*/ 160 h 185"/>
                <a:gd name="T74" fmla="*/ 126 w 393"/>
                <a:gd name="T75" fmla="*/ 168 h 185"/>
                <a:gd name="T76" fmla="*/ 133 w 393"/>
                <a:gd name="T77" fmla="*/ 175 h 185"/>
                <a:gd name="T78" fmla="*/ 144 w 393"/>
                <a:gd name="T79" fmla="*/ 194 h 185"/>
                <a:gd name="T80" fmla="*/ 160 w 393"/>
                <a:gd name="T81" fmla="*/ 200 h 185"/>
                <a:gd name="T82" fmla="*/ 189 w 393"/>
                <a:gd name="T83" fmla="*/ 202 h 185"/>
                <a:gd name="T84" fmla="*/ 226 w 393"/>
                <a:gd name="T85" fmla="*/ 202 h 185"/>
                <a:gd name="T86" fmla="*/ 256 w 393"/>
                <a:gd name="T87" fmla="*/ 216 h 185"/>
                <a:gd name="T88" fmla="*/ 277 w 393"/>
                <a:gd name="T89" fmla="*/ 221 h 185"/>
                <a:gd name="T90" fmla="*/ 323 w 393"/>
                <a:gd name="T91" fmla="*/ 204 h 185"/>
                <a:gd name="T92" fmla="*/ 351 w 393"/>
                <a:gd name="T93" fmla="*/ 198 h 185"/>
                <a:gd name="T94" fmla="*/ 369 w 393"/>
                <a:gd name="T95" fmla="*/ 173 h 185"/>
                <a:gd name="T96" fmla="*/ 360 w 393"/>
                <a:gd name="T97" fmla="*/ 162 h 185"/>
                <a:gd name="T98" fmla="*/ 374 w 393"/>
                <a:gd name="T99" fmla="*/ 152 h 185"/>
                <a:gd name="T100" fmla="*/ 396 w 393"/>
                <a:gd name="T101" fmla="*/ 155 h 185"/>
                <a:gd name="T102" fmla="*/ 414 w 393"/>
                <a:gd name="T103" fmla="*/ 145 h 185"/>
                <a:gd name="T104" fmla="*/ 423 w 393"/>
                <a:gd name="T105" fmla="*/ 133 h 185"/>
                <a:gd name="T106" fmla="*/ 437 w 393"/>
                <a:gd name="T107" fmla="*/ 128 h 185"/>
                <a:gd name="T108" fmla="*/ 443 w 393"/>
                <a:gd name="T109" fmla="*/ 124 h 185"/>
                <a:gd name="T110" fmla="*/ 458 w 393"/>
                <a:gd name="T111" fmla="*/ 118 h 185"/>
                <a:gd name="T112" fmla="*/ 472 w 393"/>
                <a:gd name="T113" fmla="*/ 115 h 185"/>
                <a:gd name="T114" fmla="*/ 450 w 393"/>
                <a:gd name="T115" fmla="*/ 91 h 185"/>
                <a:gd name="T116" fmla="*/ 436 w 393"/>
                <a:gd name="T117" fmla="*/ 91 h 185"/>
                <a:gd name="T118" fmla="*/ 423 w 393"/>
                <a:gd name="T119" fmla="*/ 91 h 185"/>
                <a:gd name="T120" fmla="*/ 405 w 393"/>
                <a:gd name="T121" fmla="*/ 94 h 185"/>
                <a:gd name="T122" fmla="*/ 406 w 393"/>
                <a:gd name="T123" fmla="*/ 86 h 185"/>
                <a:gd name="T124" fmla="*/ 406 w 393"/>
                <a:gd name="T125" fmla="*/ 67 h 18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93"/>
                <a:gd name="T190" fmla="*/ 0 h 185"/>
                <a:gd name="T191" fmla="*/ 393 w 393"/>
                <a:gd name="T192" fmla="*/ 185 h 18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93" h="185">
                  <a:moveTo>
                    <a:pt x="343" y="43"/>
                  </a:moveTo>
                  <a:cubicBezTo>
                    <a:pt x="342" y="43"/>
                    <a:pt x="341" y="41"/>
                    <a:pt x="339" y="41"/>
                  </a:cubicBezTo>
                  <a:cubicBezTo>
                    <a:pt x="337" y="41"/>
                    <a:pt x="334" y="42"/>
                    <a:pt x="332" y="42"/>
                  </a:cubicBezTo>
                  <a:cubicBezTo>
                    <a:pt x="329" y="42"/>
                    <a:pt x="327" y="41"/>
                    <a:pt x="325" y="40"/>
                  </a:cubicBezTo>
                  <a:cubicBezTo>
                    <a:pt x="322" y="39"/>
                    <a:pt x="320" y="36"/>
                    <a:pt x="317" y="36"/>
                  </a:cubicBezTo>
                  <a:cubicBezTo>
                    <a:pt x="315" y="35"/>
                    <a:pt x="312" y="37"/>
                    <a:pt x="310" y="38"/>
                  </a:cubicBezTo>
                  <a:cubicBezTo>
                    <a:pt x="307" y="39"/>
                    <a:pt x="304" y="40"/>
                    <a:pt x="301" y="42"/>
                  </a:cubicBezTo>
                  <a:cubicBezTo>
                    <a:pt x="300" y="43"/>
                    <a:pt x="299" y="44"/>
                    <a:pt x="297" y="46"/>
                  </a:cubicBezTo>
                  <a:cubicBezTo>
                    <a:pt x="295" y="47"/>
                    <a:pt x="293" y="49"/>
                    <a:pt x="291" y="49"/>
                  </a:cubicBezTo>
                  <a:cubicBezTo>
                    <a:pt x="287" y="50"/>
                    <a:pt x="283" y="49"/>
                    <a:pt x="279" y="50"/>
                  </a:cubicBezTo>
                  <a:cubicBezTo>
                    <a:pt x="277" y="50"/>
                    <a:pt x="276" y="53"/>
                    <a:pt x="273" y="54"/>
                  </a:cubicBezTo>
                  <a:cubicBezTo>
                    <a:pt x="271" y="55"/>
                    <a:pt x="269" y="53"/>
                    <a:pt x="268" y="53"/>
                  </a:cubicBezTo>
                  <a:cubicBezTo>
                    <a:pt x="260" y="52"/>
                    <a:pt x="253" y="54"/>
                    <a:pt x="246" y="52"/>
                  </a:cubicBezTo>
                  <a:cubicBezTo>
                    <a:pt x="243" y="51"/>
                    <a:pt x="241" y="49"/>
                    <a:pt x="240" y="46"/>
                  </a:cubicBezTo>
                  <a:cubicBezTo>
                    <a:pt x="239" y="45"/>
                    <a:pt x="241" y="42"/>
                    <a:pt x="240" y="40"/>
                  </a:cubicBezTo>
                  <a:cubicBezTo>
                    <a:pt x="237" y="38"/>
                    <a:pt x="233" y="39"/>
                    <a:pt x="230" y="38"/>
                  </a:cubicBezTo>
                  <a:cubicBezTo>
                    <a:pt x="227" y="37"/>
                    <a:pt x="224" y="35"/>
                    <a:pt x="221" y="35"/>
                  </a:cubicBezTo>
                  <a:cubicBezTo>
                    <a:pt x="216" y="34"/>
                    <a:pt x="210" y="35"/>
                    <a:pt x="204" y="35"/>
                  </a:cubicBezTo>
                  <a:cubicBezTo>
                    <a:pt x="203" y="35"/>
                    <a:pt x="203" y="36"/>
                    <a:pt x="202" y="36"/>
                  </a:cubicBezTo>
                  <a:cubicBezTo>
                    <a:pt x="197" y="37"/>
                    <a:pt x="193" y="37"/>
                    <a:pt x="188" y="37"/>
                  </a:cubicBezTo>
                  <a:cubicBezTo>
                    <a:pt x="186" y="37"/>
                    <a:pt x="184" y="37"/>
                    <a:pt x="182" y="36"/>
                  </a:cubicBezTo>
                  <a:cubicBezTo>
                    <a:pt x="181" y="36"/>
                    <a:pt x="182" y="34"/>
                    <a:pt x="182" y="34"/>
                  </a:cubicBezTo>
                  <a:cubicBezTo>
                    <a:pt x="180" y="34"/>
                    <a:pt x="178" y="37"/>
                    <a:pt x="176" y="36"/>
                  </a:cubicBezTo>
                  <a:cubicBezTo>
                    <a:pt x="173" y="35"/>
                    <a:pt x="170" y="32"/>
                    <a:pt x="168" y="29"/>
                  </a:cubicBezTo>
                  <a:cubicBezTo>
                    <a:pt x="166" y="26"/>
                    <a:pt x="168" y="21"/>
                    <a:pt x="167" y="18"/>
                  </a:cubicBezTo>
                  <a:cubicBezTo>
                    <a:pt x="166" y="15"/>
                    <a:pt x="163" y="13"/>
                    <a:pt x="160" y="12"/>
                  </a:cubicBezTo>
                  <a:cubicBezTo>
                    <a:pt x="158" y="10"/>
                    <a:pt x="154" y="12"/>
                    <a:pt x="151" y="11"/>
                  </a:cubicBezTo>
                  <a:cubicBezTo>
                    <a:pt x="149" y="10"/>
                    <a:pt x="147" y="6"/>
                    <a:pt x="144" y="6"/>
                  </a:cubicBezTo>
                  <a:cubicBezTo>
                    <a:pt x="140" y="5"/>
                    <a:pt x="136" y="9"/>
                    <a:pt x="132" y="8"/>
                  </a:cubicBezTo>
                  <a:cubicBezTo>
                    <a:pt x="128" y="7"/>
                    <a:pt x="125" y="0"/>
                    <a:pt x="121" y="1"/>
                  </a:cubicBezTo>
                  <a:cubicBezTo>
                    <a:pt x="118" y="2"/>
                    <a:pt x="120" y="8"/>
                    <a:pt x="119" y="11"/>
                  </a:cubicBezTo>
                  <a:cubicBezTo>
                    <a:pt x="118" y="12"/>
                    <a:pt x="116" y="11"/>
                    <a:pt x="116" y="12"/>
                  </a:cubicBezTo>
                  <a:cubicBezTo>
                    <a:pt x="115" y="14"/>
                    <a:pt x="114" y="17"/>
                    <a:pt x="114" y="20"/>
                  </a:cubicBezTo>
                  <a:cubicBezTo>
                    <a:pt x="115" y="22"/>
                    <a:pt x="116" y="25"/>
                    <a:pt x="117" y="28"/>
                  </a:cubicBezTo>
                  <a:cubicBezTo>
                    <a:pt x="118" y="30"/>
                    <a:pt x="121" y="31"/>
                    <a:pt x="121" y="34"/>
                  </a:cubicBezTo>
                  <a:cubicBezTo>
                    <a:pt x="122" y="36"/>
                    <a:pt x="120" y="39"/>
                    <a:pt x="118" y="40"/>
                  </a:cubicBezTo>
                  <a:cubicBezTo>
                    <a:pt x="117" y="42"/>
                    <a:pt x="115" y="43"/>
                    <a:pt x="113" y="43"/>
                  </a:cubicBezTo>
                  <a:cubicBezTo>
                    <a:pt x="111" y="43"/>
                    <a:pt x="109" y="42"/>
                    <a:pt x="107" y="41"/>
                  </a:cubicBezTo>
                  <a:cubicBezTo>
                    <a:pt x="103" y="41"/>
                    <a:pt x="100" y="41"/>
                    <a:pt x="96" y="41"/>
                  </a:cubicBezTo>
                  <a:cubicBezTo>
                    <a:pt x="94" y="41"/>
                    <a:pt x="91" y="42"/>
                    <a:pt x="88" y="42"/>
                  </a:cubicBezTo>
                  <a:cubicBezTo>
                    <a:pt x="85" y="41"/>
                    <a:pt x="81" y="40"/>
                    <a:pt x="78" y="38"/>
                  </a:cubicBezTo>
                  <a:cubicBezTo>
                    <a:pt x="76" y="37"/>
                    <a:pt x="75" y="35"/>
                    <a:pt x="74" y="33"/>
                  </a:cubicBezTo>
                  <a:cubicBezTo>
                    <a:pt x="74" y="32"/>
                    <a:pt x="75" y="30"/>
                    <a:pt x="74" y="30"/>
                  </a:cubicBezTo>
                  <a:cubicBezTo>
                    <a:pt x="69" y="28"/>
                    <a:pt x="64" y="29"/>
                    <a:pt x="60" y="28"/>
                  </a:cubicBezTo>
                  <a:cubicBezTo>
                    <a:pt x="58" y="28"/>
                    <a:pt x="58" y="26"/>
                    <a:pt x="56" y="25"/>
                  </a:cubicBezTo>
                  <a:cubicBezTo>
                    <a:pt x="55" y="25"/>
                    <a:pt x="54" y="27"/>
                    <a:pt x="53" y="27"/>
                  </a:cubicBezTo>
                  <a:cubicBezTo>
                    <a:pt x="52" y="27"/>
                    <a:pt x="51" y="26"/>
                    <a:pt x="50" y="26"/>
                  </a:cubicBezTo>
                  <a:cubicBezTo>
                    <a:pt x="49" y="26"/>
                    <a:pt x="48" y="28"/>
                    <a:pt x="47" y="28"/>
                  </a:cubicBezTo>
                  <a:cubicBezTo>
                    <a:pt x="45" y="29"/>
                    <a:pt x="43" y="27"/>
                    <a:pt x="42" y="28"/>
                  </a:cubicBezTo>
                  <a:cubicBezTo>
                    <a:pt x="40" y="29"/>
                    <a:pt x="40" y="31"/>
                    <a:pt x="39" y="32"/>
                  </a:cubicBezTo>
                  <a:cubicBezTo>
                    <a:pt x="37" y="33"/>
                    <a:pt x="35" y="31"/>
                    <a:pt x="33" y="32"/>
                  </a:cubicBezTo>
                  <a:cubicBezTo>
                    <a:pt x="30" y="34"/>
                    <a:pt x="27" y="37"/>
                    <a:pt x="24" y="40"/>
                  </a:cubicBezTo>
                  <a:cubicBezTo>
                    <a:pt x="22" y="42"/>
                    <a:pt x="20" y="45"/>
                    <a:pt x="18" y="46"/>
                  </a:cubicBezTo>
                  <a:cubicBezTo>
                    <a:pt x="15" y="48"/>
                    <a:pt x="11" y="47"/>
                    <a:pt x="8" y="49"/>
                  </a:cubicBezTo>
                  <a:cubicBezTo>
                    <a:pt x="6" y="50"/>
                    <a:pt x="3" y="53"/>
                    <a:pt x="1" y="55"/>
                  </a:cubicBezTo>
                  <a:cubicBezTo>
                    <a:pt x="1" y="57"/>
                    <a:pt x="0" y="58"/>
                    <a:pt x="0" y="60"/>
                  </a:cubicBezTo>
                  <a:cubicBezTo>
                    <a:pt x="0" y="61"/>
                    <a:pt x="1" y="62"/>
                    <a:pt x="2" y="62"/>
                  </a:cubicBezTo>
                  <a:cubicBezTo>
                    <a:pt x="3" y="64"/>
                    <a:pt x="5" y="66"/>
                    <a:pt x="6" y="68"/>
                  </a:cubicBezTo>
                  <a:cubicBezTo>
                    <a:pt x="8" y="70"/>
                    <a:pt x="10" y="71"/>
                    <a:pt x="12" y="72"/>
                  </a:cubicBezTo>
                  <a:cubicBezTo>
                    <a:pt x="14" y="74"/>
                    <a:pt x="15" y="77"/>
                    <a:pt x="18" y="77"/>
                  </a:cubicBezTo>
                  <a:cubicBezTo>
                    <a:pt x="20" y="78"/>
                    <a:pt x="21" y="75"/>
                    <a:pt x="23" y="75"/>
                  </a:cubicBezTo>
                  <a:cubicBezTo>
                    <a:pt x="24" y="75"/>
                    <a:pt x="23" y="78"/>
                    <a:pt x="25" y="78"/>
                  </a:cubicBezTo>
                  <a:cubicBezTo>
                    <a:pt x="26" y="79"/>
                    <a:pt x="29" y="77"/>
                    <a:pt x="31" y="78"/>
                  </a:cubicBezTo>
                  <a:cubicBezTo>
                    <a:pt x="33" y="79"/>
                    <a:pt x="36" y="81"/>
                    <a:pt x="38" y="83"/>
                  </a:cubicBezTo>
                  <a:cubicBezTo>
                    <a:pt x="39" y="86"/>
                    <a:pt x="39" y="90"/>
                    <a:pt x="40" y="92"/>
                  </a:cubicBezTo>
                  <a:cubicBezTo>
                    <a:pt x="41" y="94"/>
                    <a:pt x="45" y="92"/>
                    <a:pt x="46" y="94"/>
                  </a:cubicBezTo>
                  <a:cubicBezTo>
                    <a:pt x="47" y="96"/>
                    <a:pt x="46" y="98"/>
                    <a:pt x="46" y="100"/>
                  </a:cubicBezTo>
                  <a:cubicBezTo>
                    <a:pt x="46" y="102"/>
                    <a:pt x="45" y="103"/>
                    <a:pt x="45" y="105"/>
                  </a:cubicBezTo>
                  <a:cubicBezTo>
                    <a:pt x="47" y="110"/>
                    <a:pt x="45" y="115"/>
                    <a:pt x="45" y="120"/>
                  </a:cubicBezTo>
                  <a:cubicBezTo>
                    <a:pt x="45" y="121"/>
                    <a:pt x="45" y="123"/>
                    <a:pt x="46" y="124"/>
                  </a:cubicBezTo>
                  <a:cubicBezTo>
                    <a:pt x="48" y="125"/>
                    <a:pt x="50" y="126"/>
                    <a:pt x="53" y="126"/>
                  </a:cubicBezTo>
                  <a:cubicBezTo>
                    <a:pt x="55" y="127"/>
                    <a:pt x="58" y="129"/>
                    <a:pt x="61" y="129"/>
                  </a:cubicBezTo>
                  <a:cubicBezTo>
                    <a:pt x="65" y="129"/>
                    <a:pt x="70" y="126"/>
                    <a:pt x="74" y="127"/>
                  </a:cubicBezTo>
                  <a:cubicBezTo>
                    <a:pt x="79" y="127"/>
                    <a:pt x="82" y="130"/>
                    <a:pt x="86" y="133"/>
                  </a:cubicBezTo>
                  <a:cubicBezTo>
                    <a:pt x="90" y="135"/>
                    <a:pt x="93" y="138"/>
                    <a:pt x="97" y="140"/>
                  </a:cubicBezTo>
                  <a:cubicBezTo>
                    <a:pt x="100" y="141"/>
                    <a:pt x="103" y="139"/>
                    <a:pt x="105" y="140"/>
                  </a:cubicBezTo>
                  <a:cubicBezTo>
                    <a:pt x="106" y="141"/>
                    <a:pt x="104" y="143"/>
                    <a:pt x="105" y="144"/>
                  </a:cubicBezTo>
                  <a:cubicBezTo>
                    <a:pt x="106" y="146"/>
                    <a:pt x="109" y="144"/>
                    <a:pt x="111" y="146"/>
                  </a:cubicBezTo>
                  <a:cubicBezTo>
                    <a:pt x="114" y="150"/>
                    <a:pt x="114" y="155"/>
                    <a:pt x="116" y="159"/>
                  </a:cubicBezTo>
                  <a:cubicBezTo>
                    <a:pt x="117" y="160"/>
                    <a:pt x="119" y="161"/>
                    <a:pt x="120" y="162"/>
                  </a:cubicBezTo>
                  <a:cubicBezTo>
                    <a:pt x="122" y="163"/>
                    <a:pt x="121" y="166"/>
                    <a:pt x="123" y="166"/>
                  </a:cubicBezTo>
                  <a:cubicBezTo>
                    <a:pt x="126" y="167"/>
                    <a:pt x="130" y="167"/>
                    <a:pt x="133" y="167"/>
                  </a:cubicBezTo>
                  <a:cubicBezTo>
                    <a:pt x="136" y="167"/>
                    <a:pt x="138" y="165"/>
                    <a:pt x="141" y="165"/>
                  </a:cubicBezTo>
                  <a:cubicBezTo>
                    <a:pt x="146" y="166"/>
                    <a:pt x="151" y="168"/>
                    <a:pt x="157" y="168"/>
                  </a:cubicBezTo>
                  <a:cubicBezTo>
                    <a:pt x="161" y="168"/>
                    <a:pt x="164" y="165"/>
                    <a:pt x="168" y="165"/>
                  </a:cubicBezTo>
                  <a:cubicBezTo>
                    <a:pt x="175" y="165"/>
                    <a:pt x="182" y="166"/>
                    <a:pt x="188" y="168"/>
                  </a:cubicBezTo>
                  <a:cubicBezTo>
                    <a:pt x="190" y="168"/>
                    <a:pt x="191" y="172"/>
                    <a:pt x="193" y="173"/>
                  </a:cubicBezTo>
                  <a:cubicBezTo>
                    <a:pt x="199" y="176"/>
                    <a:pt x="206" y="178"/>
                    <a:pt x="213" y="180"/>
                  </a:cubicBezTo>
                  <a:cubicBezTo>
                    <a:pt x="216" y="181"/>
                    <a:pt x="220" y="179"/>
                    <a:pt x="222" y="181"/>
                  </a:cubicBezTo>
                  <a:cubicBezTo>
                    <a:pt x="225" y="182"/>
                    <a:pt x="228" y="185"/>
                    <a:pt x="231" y="184"/>
                  </a:cubicBezTo>
                  <a:cubicBezTo>
                    <a:pt x="238" y="182"/>
                    <a:pt x="242" y="174"/>
                    <a:pt x="249" y="171"/>
                  </a:cubicBezTo>
                  <a:cubicBezTo>
                    <a:pt x="255" y="169"/>
                    <a:pt x="262" y="169"/>
                    <a:pt x="269" y="170"/>
                  </a:cubicBezTo>
                  <a:cubicBezTo>
                    <a:pt x="273" y="170"/>
                    <a:pt x="276" y="173"/>
                    <a:pt x="279" y="172"/>
                  </a:cubicBezTo>
                  <a:cubicBezTo>
                    <a:pt x="284" y="172"/>
                    <a:pt x="288" y="168"/>
                    <a:pt x="292" y="165"/>
                  </a:cubicBezTo>
                  <a:cubicBezTo>
                    <a:pt x="295" y="162"/>
                    <a:pt x="296" y="159"/>
                    <a:pt x="298" y="156"/>
                  </a:cubicBezTo>
                  <a:cubicBezTo>
                    <a:pt x="301" y="151"/>
                    <a:pt x="306" y="149"/>
                    <a:pt x="307" y="144"/>
                  </a:cubicBezTo>
                  <a:cubicBezTo>
                    <a:pt x="308" y="142"/>
                    <a:pt x="304" y="143"/>
                    <a:pt x="303" y="142"/>
                  </a:cubicBezTo>
                  <a:cubicBezTo>
                    <a:pt x="301" y="140"/>
                    <a:pt x="300" y="137"/>
                    <a:pt x="300" y="135"/>
                  </a:cubicBezTo>
                  <a:cubicBezTo>
                    <a:pt x="300" y="132"/>
                    <a:pt x="301" y="129"/>
                    <a:pt x="303" y="127"/>
                  </a:cubicBezTo>
                  <a:cubicBezTo>
                    <a:pt x="305" y="126"/>
                    <a:pt x="309" y="126"/>
                    <a:pt x="311" y="127"/>
                  </a:cubicBezTo>
                  <a:cubicBezTo>
                    <a:pt x="315" y="128"/>
                    <a:pt x="317" y="132"/>
                    <a:pt x="320" y="132"/>
                  </a:cubicBezTo>
                  <a:cubicBezTo>
                    <a:pt x="323" y="133"/>
                    <a:pt x="327" y="131"/>
                    <a:pt x="330" y="129"/>
                  </a:cubicBezTo>
                  <a:cubicBezTo>
                    <a:pt x="333" y="127"/>
                    <a:pt x="333" y="122"/>
                    <a:pt x="336" y="120"/>
                  </a:cubicBezTo>
                  <a:cubicBezTo>
                    <a:pt x="339" y="119"/>
                    <a:pt x="342" y="122"/>
                    <a:pt x="345" y="121"/>
                  </a:cubicBezTo>
                  <a:cubicBezTo>
                    <a:pt x="348" y="120"/>
                    <a:pt x="350" y="118"/>
                    <a:pt x="352" y="115"/>
                  </a:cubicBezTo>
                  <a:cubicBezTo>
                    <a:pt x="353" y="114"/>
                    <a:pt x="351" y="112"/>
                    <a:pt x="352" y="111"/>
                  </a:cubicBezTo>
                  <a:cubicBezTo>
                    <a:pt x="353" y="108"/>
                    <a:pt x="356" y="106"/>
                    <a:pt x="359" y="104"/>
                  </a:cubicBezTo>
                  <a:cubicBezTo>
                    <a:pt x="361" y="104"/>
                    <a:pt x="362" y="108"/>
                    <a:pt x="364" y="107"/>
                  </a:cubicBezTo>
                  <a:cubicBezTo>
                    <a:pt x="366" y="106"/>
                    <a:pt x="364" y="102"/>
                    <a:pt x="365" y="101"/>
                  </a:cubicBezTo>
                  <a:cubicBezTo>
                    <a:pt x="366" y="100"/>
                    <a:pt x="367" y="103"/>
                    <a:pt x="369" y="103"/>
                  </a:cubicBezTo>
                  <a:cubicBezTo>
                    <a:pt x="370" y="102"/>
                    <a:pt x="371" y="100"/>
                    <a:pt x="373" y="99"/>
                  </a:cubicBezTo>
                  <a:cubicBezTo>
                    <a:pt x="375" y="98"/>
                    <a:pt x="378" y="98"/>
                    <a:pt x="381" y="98"/>
                  </a:cubicBezTo>
                  <a:cubicBezTo>
                    <a:pt x="384" y="98"/>
                    <a:pt x="386" y="102"/>
                    <a:pt x="389" y="101"/>
                  </a:cubicBezTo>
                  <a:cubicBezTo>
                    <a:pt x="390" y="100"/>
                    <a:pt x="392" y="97"/>
                    <a:pt x="393" y="96"/>
                  </a:cubicBezTo>
                  <a:cubicBezTo>
                    <a:pt x="392" y="92"/>
                    <a:pt x="389" y="90"/>
                    <a:pt x="386" y="87"/>
                  </a:cubicBezTo>
                  <a:cubicBezTo>
                    <a:pt x="383" y="84"/>
                    <a:pt x="377" y="80"/>
                    <a:pt x="375" y="76"/>
                  </a:cubicBezTo>
                  <a:cubicBezTo>
                    <a:pt x="371" y="74"/>
                    <a:pt x="367" y="73"/>
                    <a:pt x="363" y="73"/>
                  </a:cubicBezTo>
                  <a:cubicBezTo>
                    <a:pt x="362" y="73"/>
                    <a:pt x="363" y="75"/>
                    <a:pt x="363" y="76"/>
                  </a:cubicBezTo>
                  <a:cubicBezTo>
                    <a:pt x="361" y="78"/>
                    <a:pt x="360" y="82"/>
                    <a:pt x="358" y="82"/>
                  </a:cubicBezTo>
                  <a:cubicBezTo>
                    <a:pt x="355" y="82"/>
                    <a:pt x="355" y="77"/>
                    <a:pt x="352" y="76"/>
                  </a:cubicBezTo>
                  <a:cubicBezTo>
                    <a:pt x="348" y="76"/>
                    <a:pt x="345" y="80"/>
                    <a:pt x="342" y="80"/>
                  </a:cubicBezTo>
                  <a:cubicBezTo>
                    <a:pt x="340" y="80"/>
                    <a:pt x="338" y="80"/>
                    <a:pt x="337" y="78"/>
                  </a:cubicBezTo>
                  <a:cubicBezTo>
                    <a:pt x="336" y="77"/>
                    <a:pt x="336" y="75"/>
                    <a:pt x="336" y="74"/>
                  </a:cubicBezTo>
                  <a:cubicBezTo>
                    <a:pt x="336" y="73"/>
                    <a:pt x="338" y="73"/>
                    <a:pt x="338" y="72"/>
                  </a:cubicBezTo>
                  <a:cubicBezTo>
                    <a:pt x="339" y="70"/>
                    <a:pt x="338" y="67"/>
                    <a:pt x="338" y="65"/>
                  </a:cubicBezTo>
                  <a:cubicBezTo>
                    <a:pt x="338" y="62"/>
                    <a:pt x="337" y="59"/>
                    <a:pt x="338" y="56"/>
                  </a:cubicBezTo>
                  <a:cubicBezTo>
                    <a:pt x="339" y="51"/>
                    <a:pt x="342" y="47"/>
                    <a:pt x="343" y="4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0" name="Freeform 2627"/>
            <p:cNvSpPr>
              <a:spLocks noChangeAspect="1"/>
            </p:cNvSpPr>
            <p:nvPr/>
          </p:nvSpPr>
          <p:spPr bwMode="auto">
            <a:xfrm>
              <a:off x="24140853" y="7657764"/>
              <a:ext cx="1051068" cy="494643"/>
            </a:xfrm>
            <a:custGeom>
              <a:avLst/>
              <a:gdLst>
                <a:gd name="T0" fmla="*/ 70 w 131"/>
                <a:gd name="T1" fmla="*/ 77 h 67"/>
                <a:gd name="T2" fmla="*/ 70 w 131"/>
                <a:gd name="T3" fmla="*/ 66 h 67"/>
                <a:gd name="T4" fmla="*/ 77 w 131"/>
                <a:gd name="T5" fmla="*/ 63 h 67"/>
                <a:gd name="T6" fmla="*/ 84 w 131"/>
                <a:gd name="T7" fmla="*/ 58 h 67"/>
                <a:gd name="T8" fmla="*/ 90 w 131"/>
                <a:gd name="T9" fmla="*/ 59 h 67"/>
                <a:gd name="T10" fmla="*/ 95 w 131"/>
                <a:gd name="T11" fmla="*/ 54 h 67"/>
                <a:gd name="T12" fmla="*/ 96 w 131"/>
                <a:gd name="T13" fmla="*/ 60 h 67"/>
                <a:gd name="T14" fmla="*/ 107 w 131"/>
                <a:gd name="T15" fmla="*/ 58 h 67"/>
                <a:gd name="T16" fmla="*/ 111 w 131"/>
                <a:gd name="T17" fmla="*/ 46 h 67"/>
                <a:gd name="T18" fmla="*/ 117 w 131"/>
                <a:gd name="T19" fmla="*/ 45 h 67"/>
                <a:gd name="T20" fmla="*/ 131 w 131"/>
                <a:gd name="T21" fmla="*/ 45 h 67"/>
                <a:gd name="T22" fmla="*/ 134 w 131"/>
                <a:gd name="T23" fmla="*/ 37 h 67"/>
                <a:gd name="T24" fmla="*/ 144 w 131"/>
                <a:gd name="T25" fmla="*/ 29 h 67"/>
                <a:gd name="T26" fmla="*/ 149 w 131"/>
                <a:gd name="T27" fmla="*/ 31 h 67"/>
                <a:gd name="T28" fmla="*/ 152 w 131"/>
                <a:gd name="T29" fmla="*/ 25 h 67"/>
                <a:gd name="T30" fmla="*/ 157 w 131"/>
                <a:gd name="T31" fmla="*/ 22 h 67"/>
                <a:gd name="T32" fmla="*/ 155 w 131"/>
                <a:gd name="T33" fmla="*/ 19 h 67"/>
                <a:gd name="T34" fmla="*/ 151 w 131"/>
                <a:gd name="T35" fmla="*/ 18 h 67"/>
                <a:gd name="T36" fmla="*/ 143 w 131"/>
                <a:gd name="T37" fmla="*/ 16 h 67"/>
                <a:gd name="T38" fmla="*/ 141 w 131"/>
                <a:gd name="T39" fmla="*/ 11 h 67"/>
                <a:gd name="T40" fmla="*/ 138 w 131"/>
                <a:gd name="T41" fmla="*/ 11 h 67"/>
                <a:gd name="T42" fmla="*/ 131 w 131"/>
                <a:gd name="T43" fmla="*/ 8 h 67"/>
                <a:gd name="T44" fmla="*/ 119 w 131"/>
                <a:gd name="T45" fmla="*/ 8 h 67"/>
                <a:gd name="T46" fmla="*/ 105 w 131"/>
                <a:gd name="T47" fmla="*/ 7 h 67"/>
                <a:gd name="T48" fmla="*/ 95 w 131"/>
                <a:gd name="T49" fmla="*/ 7 h 67"/>
                <a:gd name="T50" fmla="*/ 93 w 131"/>
                <a:gd name="T51" fmla="*/ 10 h 67"/>
                <a:gd name="T52" fmla="*/ 80 w 131"/>
                <a:gd name="T53" fmla="*/ 7 h 67"/>
                <a:gd name="T54" fmla="*/ 68 w 131"/>
                <a:gd name="T55" fmla="*/ 1 h 67"/>
                <a:gd name="T56" fmla="*/ 60 w 131"/>
                <a:gd name="T57" fmla="*/ 2 h 67"/>
                <a:gd name="T58" fmla="*/ 55 w 131"/>
                <a:gd name="T59" fmla="*/ 6 h 67"/>
                <a:gd name="T60" fmla="*/ 55 w 131"/>
                <a:gd name="T61" fmla="*/ 16 h 67"/>
                <a:gd name="T62" fmla="*/ 49 w 131"/>
                <a:gd name="T63" fmla="*/ 17 h 67"/>
                <a:gd name="T64" fmla="*/ 32 w 131"/>
                <a:gd name="T65" fmla="*/ 12 h 67"/>
                <a:gd name="T66" fmla="*/ 26 w 131"/>
                <a:gd name="T67" fmla="*/ 13 h 67"/>
                <a:gd name="T68" fmla="*/ 19 w 131"/>
                <a:gd name="T69" fmla="*/ 19 h 67"/>
                <a:gd name="T70" fmla="*/ 26 w 131"/>
                <a:gd name="T71" fmla="*/ 22 h 67"/>
                <a:gd name="T72" fmla="*/ 13 w 131"/>
                <a:gd name="T73" fmla="*/ 34 h 67"/>
                <a:gd name="T74" fmla="*/ 13 w 131"/>
                <a:gd name="T75" fmla="*/ 39 h 67"/>
                <a:gd name="T76" fmla="*/ 20 w 131"/>
                <a:gd name="T77" fmla="*/ 39 h 67"/>
                <a:gd name="T78" fmla="*/ 20 w 131"/>
                <a:gd name="T79" fmla="*/ 46 h 67"/>
                <a:gd name="T80" fmla="*/ 30 w 131"/>
                <a:gd name="T81" fmla="*/ 46 h 67"/>
                <a:gd name="T82" fmla="*/ 32 w 131"/>
                <a:gd name="T83" fmla="*/ 36 h 67"/>
                <a:gd name="T84" fmla="*/ 40 w 131"/>
                <a:gd name="T85" fmla="*/ 45 h 67"/>
                <a:gd name="T86" fmla="*/ 48 w 131"/>
                <a:gd name="T87" fmla="*/ 46 h 67"/>
                <a:gd name="T88" fmla="*/ 56 w 131"/>
                <a:gd name="T89" fmla="*/ 48 h 67"/>
                <a:gd name="T90" fmla="*/ 53 w 131"/>
                <a:gd name="T91" fmla="*/ 57 h 67"/>
                <a:gd name="T92" fmla="*/ 46 w 131"/>
                <a:gd name="T93" fmla="*/ 57 h 67"/>
                <a:gd name="T94" fmla="*/ 38 w 131"/>
                <a:gd name="T95" fmla="*/ 64 h 67"/>
                <a:gd name="T96" fmla="*/ 34 w 131"/>
                <a:gd name="T97" fmla="*/ 64 h 67"/>
                <a:gd name="T98" fmla="*/ 30 w 131"/>
                <a:gd name="T99" fmla="*/ 62 h 67"/>
                <a:gd name="T100" fmla="*/ 26 w 131"/>
                <a:gd name="T101" fmla="*/ 64 h 67"/>
                <a:gd name="T102" fmla="*/ 23 w 131"/>
                <a:gd name="T103" fmla="*/ 64 h 67"/>
                <a:gd name="T104" fmla="*/ 10 w 131"/>
                <a:gd name="T105" fmla="*/ 66 h 67"/>
                <a:gd name="T106" fmla="*/ 1 w 131"/>
                <a:gd name="T107" fmla="*/ 69 h 67"/>
                <a:gd name="T108" fmla="*/ 5 w 131"/>
                <a:gd name="T109" fmla="*/ 76 h 67"/>
                <a:gd name="T110" fmla="*/ 19 w 131"/>
                <a:gd name="T111" fmla="*/ 75 h 67"/>
                <a:gd name="T112" fmla="*/ 26 w 131"/>
                <a:gd name="T113" fmla="*/ 79 h 67"/>
                <a:gd name="T114" fmla="*/ 37 w 131"/>
                <a:gd name="T115" fmla="*/ 74 h 67"/>
                <a:gd name="T116" fmla="*/ 41 w 131"/>
                <a:gd name="T117" fmla="*/ 80 h 67"/>
                <a:gd name="T118" fmla="*/ 50 w 131"/>
                <a:gd name="T119" fmla="*/ 80 h 67"/>
                <a:gd name="T120" fmla="*/ 70 w 131"/>
                <a:gd name="T121" fmla="*/ 77 h 6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1"/>
                <a:gd name="T184" fmla="*/ 0 h 67"/>
                <a:gd name="T185" fmla="*/ 131 w 131"/>
                <a:gd name="T186" fmla="*/ 67 h 6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1" h="67">
                  <a:moveTo>
                    <a:pt x="58" y="64"/>
                  </a:moveTo>
                  <a:cubicBezTo>
                    <a:pt x="58" y="61"/>
                    <a:pt x="57" y="57"/>
                    <a:pt x="58" y="55"/>
                  </a:cubicBezTo>
                  <a:cubicBezTo>
                    <a:pt x="59" y="53"/>
                    <a:pt x="62" y="53"/>
                    <a:pt x="64" y="52"/>
                  </a:cubicBezTo>
                  <a:cubicBezTo>
                    <a:pt x="66" y="51"/>
                    <a:pt x="68" y="49"/>
                    <a:pt x="70" y="48"/>
                  </a:cubicBezTo>
                  <a:cubicBezTo>
                    <a:pt x="71" y="47"/>
                    <a:pt x="73" y="49"/>
                    <a:pt x="75" y="49"/>
                  </a:cubicBezTo>
                  <a:cubicBezTo>
                    <a:pt x="76" y="48"/>
                    <a:pt x="77" y="45"/>
                    <a:pt x="79" y="45"/>
                  </a:cubicBezTo>
                  <a:cubicBezTo>
                    <a:pt x="81" y="46"/>
                    <a:pt x="79" y="50"/>
                    <a:pt x="80" y="50"/>
                  </a:cubicBezTo>
                  <a:cubicBezTo>
                    <a:pt x="83" y="51"/>
                    <a:pt x="87" y="50"/>
                    <a:pt x="89" y="48"/>
                  </a:cubicBezTo>
                  <a:cubicBezTo>
                    <a:pt x="92" y="45"/>
                    <a:pt x="90" y="41"/>
                    <a:pt x="93" y="38"/>
                  </a:cubicBezTo>
                  <a:cubicBezTo>
                    <a:pt x="94" y="37"/>
                    <a:pt x="96" y="37"/>
                    <a:pt x="98" y="37"/>
                  </a:cubicBezTo>
                  <a:cubicBezTo>
                    <a:pt x="102" y="36"/>
                    <a:pt x="106" y="38"/>
                    <a:pt x="109" y="37"/>
                  </a:cubicBezTo>
                  <a:cubicBezTo>
                    <a:pt x="111" y="36"/>
                    <a:pt x="110" y="32"/>
                    <a:pt x="112" y="31"/>
                  </a:cubicBezTo>
                  <a:cubicBezTo>
                    <a:pt x="114" y="28"/>
                    <a:pt x="116" y="25"/>
                    <a:pt x="120" y="24"/>
                  </a:cubicBezTo>
                  <a:cubicBezTo>
                    <a:pt x="121" y="23"/>
                    <a:pt x="122" y="26"/>
                    <a:pt x="124" y="26"/>
                  </a:cubicBezTo>
                  <a:cubicBezTo>
                    <a:pt x="126" y="25"/>
                    <a:pt x="125" y="22"/>
                    <a:pt x="127" y="21"/>
                  </a:cubicBezTo>
                  <a:cubicBezTo>
                    <a:pt x="128" y="19"/>
                    <a:pt x="130" y="19"/>
                    <a:pt x="131" y="18"/>
                  </a:cubicBezTo>
                  <a:cubicBezTo>
                    <a:pt x="131" y="18"/>
                    <a:pt x="129" y="16"/>
                    <a:pt x="129" y="16"/>
                  </a:cubicBezTo>
                  <a:cubicBezTo>
                    <a:pt x="128" y="16"/>
                    <a:pt x="127" y="16"/>
                    <a:pt x="126" y="15"/>
                  </a:cubicBezTo>
                  <a:cubicBezTo>
                    <a:pt x="124" y="15"/>
                    <a:pt x="121" y="15"/>
                    <a:pt x="119" y="13"/>
                  </a:cubicBezTo>
                  <a:cubicBezTo>
                    <a:pt x="118" y="12"/>
                    <a:pt x="119" y="10"/>
                    <a:pt x="118" y="9"/>
                  </a:cubicBezTo>
                  <a:cubicBezTo>
                    <a:pt x="117" y="8"/>
                    <a:pt x="116" y="9"/>
                    <a:pt x="115" y="9"/>
                  </a:cubicBezTo>
                  <a:cubicBezTo>
                    <a:pt x="113" y="9"/>
                    <a:pt x="111" y="7"/>
                    <a:pt x="109" y="7"/>
                  </a:cubicBezTo>
                  <a:cubicBezTo>
                    <a:pt x="106" y="6"/>
                    <a:pt x="103" y="7"/>
                    <a:pt x="99" y="7"/>
                  </a:cubicBezTo>
                  <a:cubicBezTo>
                    <a:pt x="95" y="7"/>
                    <a:pt x="92" y="7"/>
                    <a:pt x="88" y="6"/>
                  </a:cubicBezTo>
                  <a:cubicBezTo>
                    <a:pt x="85" y="6"/>
                    <a:pt x="82" y="6"/>
                    <a:pt x="79" y="6"/>
                  </a:cubicBezTo>
                  <a:cubicBezTo>
                    <a:pt x="78" y="6"/>
                    <a:pt x="78" y="8"/>
                    <a:pt x="78" y="8"/>
                  </a:cubicBezTo>
                  <a:cubicBezTo>
                    <a:pt x="74" y="8"/>
                    <a:pt x="70" y="7"/>
                    <a:pt x="67" y="6"/>
                  </a:cubicBezTo>
                  <a:cubicBezTo>
                    <a:pt x="63" y="5"/>
                    <a:pt x="60" y="2"/>
                    <a:pt x="57" y="1"/>
                  </a:cubicBezTo>
                  <a:cubicBezTo>
                    <a:pt x="55" y="0"/>
                    <a:pt x="52" y="1"/>
                    <a:pt x="50" y="2"/>
                  </a:cubicBezTo>
                  <a:cubicBezTo>
                    <a:pt x="48" y="2"/>
                    <a:pt x="46" y="3"/>
                    <a:pt x="46" y="5"/>
                  </a:cubicBezTo>
                  <a:cubicBezTo>
                    <a:pt x="45" y="7"/>
                    <a:pt x="47" y="10"/>
                    <a:pt x="46" y="13"/>
                  </a:cubicBezTo>
                  <a:cubicBezTo>
                    <a:pt x="45" y="14"/>
                    <a:pt x="43" y="14"/>
                    <a:pt x="41" y="14"/>
                  </a:cubicBezTo>
                  <a:cubicBezTo>
                    <a:pt x="36" y="13"/>
                    <a:pt x="32" y="11"/>
                    <a:pt x="27" y="10"/>
                  </a:cubicBezTo>
                  <a:cubicBezTo>
                    <a:pt x="26" y="10"/>
                    <a:pt x="24" y="10"/>
                    <a:pt x="22" y="11"/>
                  </a:cubicBezTo>
                  <a:cubicBezTo>
                    <a:pt x="20" y="12"/>
                    <a:pt x="18" y="14"/>
                    <a:pt x="16" y="16"/>
                  </a:cubicBezTo>
                  <a:cubicBezTo>
                    <a:pt x="18" y="17"/>
                    <a:pt x="23" y="17"/>
                    <a:pt x="22" y="18"/>
                  </a:cubicBezTo>
                  <a:cubicBezTo>
                    <a:pt x="20" y="23"/>
                    <a:pt x="14" y="24"/>
                    <a:pt x="11" y="28"/>
                  </a:cubicBezTo>
                  <a:cubicBezTo>
                    <a:pt x="10" y="29"/>
                    <a:pt x="10" y="31"/>
                    <a:pt x="11" y="32"/>
                  </a:cubicBezTo>
                  <a:cubicBezTo>
                    <a:pt x="12" y="33"/>
                    <a:pt x="15" y="31"/>
                    <a:pt x="17" y="32"/>
                  </a:cubicBezTo>
                  <a:cubicBezTo>
                    <a:pt x="18" y="33"/>
                    <a:pt x="16" y="37"/>
                    <a:pt x="17" y="38"/>
                  </a:cubicBezTo>
                  <a:cubicBezTo>
                    <a:pt x="20" y="40"/>
                    <a:pt x="23" y="40"/>
                    <a:pt x="25" y="38"/>
                  </a:cubicBezTo>
                  <a:cubicBezTo>
                    <a:pt x="27" y="36"/>
                    <a:pt x="25" y="31"/>
                    <a:pt x="27" y="30"/>
                  </a:cubicBezTo>
                  <a:cubicBezTo>
                    <a:pt x="30" y="30"/>
                    <a:pt x="31" y="35"/>
                    <a:pt x="33" y="37"/>
                  </a:cubicBezTo>
                  <a:cubicBezTo>
                    <a:pt x="35" y="38"/>
                    <a:pt x="38" y="37"/>
                    <a:pt x="40" y="38"/>
                  </a:cubicBezTo>
                  <a:cubicBezTo>
                    <a:pt x="43" y="39"/>
                    <a:pt x="46" y="38"/>
                    <a:pt x="47" y="40"/>
                  </a:cubicBezTo>
                  <a:cubicBezTo>
                    <a:pt x="48" y="43"/>
                    <a:pt x="46" y="45"/>
                    <a:pt x="44" y="47"/>
                  </a:cubicBezTo>
                  <a:cubicBezTo>
                    <a:pt x="42" y="48"/>
                    <a:pt x="40" y="46"/>
                    <a:pt x="38" y="47"/>
                  </a:cubicBezTo>
                  <a:cubicBezTo>
                    <a:pt x="36" y="48"/>
                    <a:pt x="35" y="52"/>
                    <a:pt x="32" y="53"/>
                  </a:cubicBezTo>
                  <a:cubicBezTo>
                    <a:pt x="31" y="54"/>
                    <a:pt x="30" y="53"/>
                    <a:pt x="28" y="53"/>
                  </a:cubicBezTo>
                  <a:cubicBezTo>
                    <a:pt x="27" y="52"/>
                    <a:pt x="26" y="51"/>
                    <a:pt x="25" y="51"/>
                  </a:cubicBezTo>
                  <a:cubicBezTo>
                    <a:pt x="24" y="51"/>
                    <a:pt x="23" y="52"/>
                    <a:pt x="22" y="53"/>
                  </a:cubicBezTo>
                  <a:cubicBezTo>
                    <a:pt x="21" y="53"/>
                    <a:pt x="20" y="53"/>
                    <a:pt x="19" y="53"/>
                  </a:cubicBezTo>
                  <a:cubicBezTo>
                    <a:pt x="16" y="54"/>
                    <a:pt x="12" y="54"/>
                    <a:pt x="8" y="55"/>
                  </a:cubicBezTo>
                  <a:cubicBezTo>
                    <a:pt x="6" y="55"/>
                    <a:pt x="2" y="55"/>
                    <a:pt x="1" y="57"/>
                  </a:cubicBezTo>
                  <a:cubicBezTo>
                    <a:pt x="0" y="59"/>
                    <a:pt x="2" y="63"/>
                    <a:pt x="4" y="63"/>
                  </a:cubicBezTo>
                  <a:cubicBezTo>
                    <a:pt x="8" y="64"/>
                    <a:pt x="12" y="61"/>
                    <a:pt x="16" y="62"/>
                  </a:cubicBezTo>
                  <a:cubicBezTo>
                    <a:pt x="19" y="62"/>
                    <a:pt x="20" y="65"/>
                    <a:pt x="22" y="65"/>
                  </a:cubicBezTo>
                  <a:cubicBezTo>
                    <a:pt x="25" y="65"/>
                    <a:pt x="28" y="61"/>
                    <a:pt x="31" y="61"/>
                  </a:cubicBezTo>
                  <a:cubicBezTo>
                    <a:pt x="33" y="61"/>
                    <a:pt x="32" y="65"/>
                    <a:pt x="34" y="66"/>
                  </a:cubicBezTo>
                  <a:cubicBezTo>
                    <a:pt x="37" y="67"/>
                    <a:pt x="40" y="66"/>
                    <a:pt x="42" y="66"/>
                  </a:cubicBezTo>
                  <a:cubicBezTo>
                    <a:pt x="47" y="66"/>
                    <a:pt x="52" y="64"/>
                    <a:pt x="58" y="6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1" name="Freeform 2628"/>
            <p:cNvSpPr>
              <a:spLocks noChangeAspect="1"/>
            </p:cNvSpPr>
            <p:nvPr/>
          </p:nvSpPr>
          <p:spPr bwMode="auto">
            <a:xfrm>
              <a:off x="23980180" y="7956978"/>
              <a:ext cx="796665" cy="500749"/>
            </a:xfrm>
            <a:custGeom>
              <a:avLst/>
              <a:gdLst>
                <a:gd name="T0" fmla="*/ 113 w 99"/>
                <a:gd name="T1" fmla="*/ 68 h 68"/>
                <a:gd name="T2" fmla="*/ 119 w 99"/>
                <a:gd name="T3" fmla="*/ 64 h 68"/>
                <a:gd name="T4" fmla="*/ 113 w 99"/>
                <a:gd name="T5" fmla="*/ 48 h 68"/>
                <a:gd name="T6" fmla="*/ 106 w 99"/>
                <a:gd name="T7" fmla="*/ 40 h 68"/>
                <a:gd name="T8" fmla="*/ 95 w 99"/>
                <a:gd name="T9" fmla="*/ 45 h 68"/>
                <a:gd name="T10" fmla="*/ 95 w 99"/>
                <a:gd name="T11" fmla="*/ 39 h 68"/>
                <a:gd name="T12" fmla="*/ 96 w 99"/>
                <a:gd name="T13" fmla="*/ 35 h 68"/>
                <a:gd name="T14" fmla="*/ 94 w 99"/>
                <a:gd name="T15" fmla="*/ 28 h 68"/>
                <a:gd name="T16" fmla="*/ 75 w 99"/>
                <a:gd name="T17" fmla="*/ 30 h 68"/>
                <a:gd name="T18" fmla="*/ 65 w 99"/>
                <a:gd name="T19" fmla="*/ 30 h 68"/>
                <a:gd name="T20" fmla="*/ 61 w 99"/>
                <a:gd name="T21" fmla="*/ 24 h 68"/>
                <a:gd name="T22" fmla="*/ 50 w 99"/>
                <a:gd name="T23" fmla="*/ 29 h 68"/>
                <a:gd name="T24" fmla="*/ 43 w 99"/>
                <a:gd name="T25" fmla="*/ 25 h 68"/>
                <a:gd name="T26" fmla="*/ 29 w 99"/>
                <a:gd name="T27" fmla="*/ 27 h 68"/>
                <a:gd name="T28" fmla="*/ 25 w 99"/>
                <a:gd name="T29" fmla="*/ 19 h 68"/>
                <a:gd name="T30" fmla="*/ 34 w 99"/>
                <a:gd name="T31" fmla="*/ 17 h 68"/>
                <a:gd name="T32" fmla="*/ 47 w 99"/>
                <a:gd name="T33" fmla="*/ 14 h 68"/>
                <a:gd name="T34" fmla="*/ 44 w 99"/>
                <a:gd name="T35" fmla="*/ 10 h 68"/>
                <a:gd name="T36" fmla="*/ 47 w 99"/>
                <a:gd name="T37" fmla="*/ 5 h 68"/>
                <a:gd name="T38" fmla="*/ 38 w 99"/>
                <a:gd name="T39" fmla="*/ 0 h 68"/>
                <a:gd name="T40" fmla="*/ 34 w 99"/>
                <a:gd name="T41" fmla="*/ 6 h 68"/>
                <a:gd name="T42" fmla="*/ 26 w 99"/>
                <a:gd name="T43" fmla="*/ 5 h 68"/>
                <a:gd name="T44" fmla="*/ 24 w 99"/>
                <a:gd name="T45" fmla="*/ 12 h 68"/>
                <a:gd name="T46" fmla="*/ 14 w 99"/>
                <a:gd name="T47" fmla="*/ 14 h 68"/>
                <a:gd name="T48" fmla="*/ 17 w 99"/>
                <a:gd name="T49" fmla="*/ 16 h 68"/>
                <a:gd name="T50" fmla="*/ 17 w 99"/>
                <a:gd name="T51" fmla="*/ 19 h 68"/>
                <a:gd name="T52" fmla="*/ 13 w 99"/>
                <a:gd name="T53" fmla="*/ 25 h 68"/>
                <a:gd name="T54" fmla="*/ 2 w 99"/>
                <a:gd name="T55" fmla="*/ 27 h 68"/>
                <a:gd name="T56" fmla="*/ 0 w 99"/>
                <a:gd name="T57" fmla="*/ 33 h 68"/>
                <a:gd name="T58" fmla="*/ 2 w 99"/>
                <a:gd name="T59" fmla="*/ 35 h 68"/>
                <a:gd name="T60" fmla="*/ 10 w 99"/>
                <a:gd name="T61" fmla="*/ 36 h 68"/>
                <a:gd name="T62" fmla="*/ 10 w 99"/>
                <a:gd name="T63" fmla="*/ 42 h 68"/>
                <a:gd name="T64" fmla="*/ 14 w 99"/>
                <a:gd name="T65" fmla="*/ 47 h 68"/>
                <a:gd name="T66" fmla="*/ 16 w 99"/>
                <a:gd name="T67" fmla="*/ 52 h 68"/>
                <a:gd name="T68" fmla="*/ 7 w 99"/>
                <a:gd name="T69" fmla="*/ 63 h 68"/>
                <a:gd name="T70" fmla="*/ 7 w 99"/>
                <a:gd name="T71" fmla="*/ 68 h 68"/>
                <a:gd name="T72" fmla="*/ 11 w 99"/>
                <a:gd name="T73" fmla="*/ 74 h 68"/>
                <a:gd name="T74" fmla="*/ 18 w 99"/>
                <a:gd name="T75" fmla="*/ 76 h 68"/>
                <a:gd name="T76" fmla="*/ 28 w 99"/>
                <a:gd name="T77" fmla="*/ 69 h 68"/>
                <a:gd name="T78" fmla="*/ 32 w 99"/>
                <a:gd name="T79" fmla="*/ 74 h 68"/>
                <a:gd name="T80" fmla="*/ 32 w 99"/>
                <a:gd name="T81" fmla="*/ 69 h 68"/>
                <a:gd name="T82" fmla="*/ 36 w 99"/>
                <a:gd name="T83" fmla="*/ 63 h 68"/>
                <a:gd name="T84" fmla="*/ 44 w 99"/>
                <a:gd name="T85" fmla="*/ 61 h 68"/>
                <a:gd name="T86" fmla="*/ 40 w 99"/>
                <a:gd name="T87" fmla="*/ 58 h 68"/>
                <a:gd name="T88" fmla="*/ 49 w 99"/>
                <a:gd name="T89" fmla="*/ 47 h 68"/>
                <a:gd name="T90" fmla="*/ 58 w 99"/>
                <a:gd name="T91" fmla="*/ 51 h 68"/>
                <a:gd name="T92" fmla="*/ 58 w 99"/>
                <a:gd name="T93" fmla="*/ 58 h 68"/>
                <a:gd name="T94" fmla="*/ 64 w 99"/>
                <a:gd name="T95" fmla="*/ 58 h 68"/>
                <a:gd name="T96" fmla="*/ 64 w 99"/>
                <a:gd name="T97" fmla="*/ 69 h 68"/>
                <a:gd name="T98" fmla="*/ 66 w 99"/>
                <a:gd name="T99" fmla="*/ 77 h 68"/>
                <a:gd name="T100" fmla="*/ 70 w 99"/>
                <a:gd name="T101" fmla="*/ 82 h 68"/>
                <a:gd name="T102" fmla="*/ 73 w 99"/>
                <a:gd name="T103" fmla="*/ 76 h 68"/>
                <a:gd name="T104" fmla="*/ 78 w 99"/>
                <a:gd name="T105" fmla="*/ 75 h 68"/>
                <a:gd name="T106" fmla="*/ 85 w 99"/>
                <a:gd name="T107" fmla="*/ 72 h 68"/>
                <a:gd name="T108" fmla="*/ 94 w 99"/>
                <a:gd name="T109" fmla="*/ 69 h 68"/>
                <a:gd name="T110" fmla="*/ 99 w 99"/>
                <a:gd name="T111" fmla="*/ 72 h 68"/>
                <a:gd name="T112" fmla="*/ 109 w 99"/>
                <a:gd name="T113" fmla="*/ 68 h 68"/>
                <a:gd name="T114" fmla="*/ 113 w 99"/>
                <a:gd name="T115" fmla="*/ 68 h 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99"/>
                <a:gd name="T175" fmla="*/ 0 h 68"/>
                <a:gd name="T176" fmla="*/ 99 w 99"/>
                <a:gd name="T177" fmla="*/ 68 h 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99" h="68">
                  <a:moveTo>
                    <a:pt x="94" y="56"/>
                  </a:moveTo>
                  <a:cubicBezTo>
                    <a:pt x="95" y="55"/>
                    <a:pt x="99" y="55"/>
                    <a:pt x="99" y="53"/>
                  </a:cubicBezTo>
                  <a:cubicBezTo>
                    <a:pt x="99" y="48"/>
                    <a:pt x="96" y="44"/>
                    <a:pt x="94" y="40"/>
                  </a:cubicBezTo>
                  <a:cubicBezTo>
                    <a:pt x="93" y="38"/>
                    <a:pt x="91" y="34"/>
                    <a:pt x="88" y="33"/>
                  </a:cubicBezTo>
                  <a:cubicBezTo>
                    <a:pt x="85" y="33"/>
                    <a:pt x="82" y="37"/>
                    <a:pt x="79" y="37"/>
                  </a:cubicBezTo>
                  <a:cubicBezTo>
                    <a:pt x="78" y="37"/>
                    <a:pt x="79" y="34"/>
                    <a:pt x="79" y="32"/>
                  </a:cubicBezTo>
                  <a:cubicBezTo>
                    <a:pt x="80" y="31"/>
                    <a:pt x="80" y="30"/>
                    <a:pt x="80" y="29"/>
                  </a:cubicBezTo>
                  <a:cubicBezTo>
                    <a:pt x="80" y="27"/>
                    <a:pt x="78" y="24"/>
                    <a:pt x="78" y="23"/>
                  </a:cubicBezTo>
                  <a:cubicBezTo>
                    <a:pt x="72" y="23"/>
                    <a:pt x="67" y="25"/>
                    <a:pt x="62" y="25"/>
                  </a:cubicBezTo>
                  <a:cubicBezTo>
                    <a:pt x="60" y="25"/>
                    <a:pt x="57" y="26"/>
                    <a:pt x="54" y="25"/>
                  </a:cubicBezTo>
                  <a:cubicBezTo>
                    <a:pt x="52" y="24"/>
                    <a:pt x="53" y="20"/>
                    <a:pt x="51" y="20"/>
                  </a:cubicBezTo>
                  <a:cubicBezTo>
                    <a:pt x="48" y="20"/>
                    <a:pt x="45" y="24"/>
                    <a:pt x="42" y="24"/>
                  </a:cubicBezTo>
                  <a:cubicBezTo>
                    <a:pt x="40" y="24"/>
                    <a:pt x="39" y="21"/>
                    <a:pt x="36" y="21"/>
                  </a:cubicBezTo>
                  <a:cubicBezTo>
                    <a:pt x="32" y="20"/>
                    <a:pt x="28" y="23"/>
                    <a:pt x="24" y="22"/>
                  </a:cubicBezTo>
                  <a:cubicBezTo>
                    <a:pt x="22" y="22"/>
                    <a:pt x="20" y="18"/>
                    <a:pt x="21" y="16"/>
                  </a:cubicBezTo>
                  <a:cubicBezTo>
                    <a:pt x="22" y="14"/>
                    <a:pt x="26" y="14"/>
                    <a:pt x="28" y="14"/>
                  </a:cubicBezTo>
                  <a:cubicBezTo>
                    <a:pt x="32" y="13"/>
                    <a:pt x="36" y="13"/>
                    <a:pt x="39" y="12"/>
                  </a:cubicBezTo>
                  <a:cubicBezTo>
                    <a:pt x="38" y="11"/>
                    <a:pt x="37" y="10"/>
                    <a:pt x="37" y="8"/>
                  </a:cubicBezTo>
                  <a:cubicBezTo>
                    <a:pt x="37" y="7"/>
                    <a:pt x="39" y="6"/>
                    <a:pt x="39" y="4"/>
                  </a:cubicBezTo>
                  <a:cubicBezTo>
                    <a:pt x="37" y="2"/>
                    <a:pt x="35" y="0"/>
                    <a:pt x="32" y="0"/>
                  </a:cubicBezTo>
                  <a:cubicBezTo>
                    <a:pt x="30" y="0"/>
                    <a:pt x="30" y="4"/>
                    <a:pt x="28" y="5"/>
                  </a:cubicBezTo>
                  <a:cubicBezTo>
                    <a:pt x="26" y="5"/>
                    <a:pt x="24" y="3"/>
                    <a:pt x="22" y="4"/>
                  </a:cubicBezTo>
                  <a:cubicBezTo>
                    <a:pt x="21" y="5"/>
                    <a:pt x="22" y="8"/>
                    <a:pt x="20" y="10"/>
                  </a:cubicBezTo>
                  <a:cubicBezTo>
                    <a:pt x="18" y="12"/>
                    <a:pt x="15" y="11"/>
                    <a:pt x="12" y="12"/>
                  </a:cubicBezTo>
                  <a:cubicBezTo>
                    <a:pt x="11" y="13"/>
                    <a:pt x="13" y="12"/>
                    <a:pt x="14" y="13"/>
                  </a:cubicBezTo>
                  <a:cubicBezTo>
                    <a:pt x="14" y="14"/>
                    <a:pt x="14" y="15"/>
                    <a:pt x="14" y="16"/>
                  </a:cubicBezTo>
                  <a:cubicBezTo>
                    <a:pt x="13" y="18"/>
                    <a:pt x="13" y="20"/>
                    <a:pt x="11" y="21"/>
                  </a:cubicBezTo>
                  <a:cubicBezTo>
                    <a:pt x="8" y="22"/>
                    <a:pt x="5" y="21"/>
                    <a:pt x="2" y="22"/>
                  </a:cubicBezTo>
                  <a:cubicBezTo>
                    <a:pt x="0" y="23"/>
                    <a:pt x="0" y="25"/>
                    <a:pt x="0" y="27"/>
                  </a:cubicBezTo>
                  <a:cubicBezTo>
                    <a:pt x="0" y="28"/>
                    <a:pt x="1" y="29"/>
                    <a:pt x="2" y="29"/>
                  </a:cubicBezTo>
                  <a:cubicBezTo>
                    <a:pt x="4" y="30"/>
                    <a:pt x="7" y="28"/>
                    <a:pt x="8" y="30"/>
                  </a:cubicBezTo>
                  <a:cubicBezTo>
                    <a:pt x="10" y="31"/>
                    <a:pt x="8" y="34"/>
                    <a:pt x="8" y="35"/>
                  </a:cubicBezTo>
                  <a:cubicBezTo>
                    <a:pt x="9" y="37"/>
                    <a:pt x="11" y="38"/>
                    <a:pt x="12" y="39"/>
                  </a:cubicBezTo>
                  <a:cubicBezTo>
                    <a:pt x="12" y="40"/>
                    <a:pt x="13" y="42"/>
                    <a:pt x="13" y="43"/>
                  </a:cubicBezTo>
                  <a:cubicBezTo>
                    <a:pt x="11" y="47"/>
                    <a:pt x="8" y="49"/>
                    <a:pt x="6" y="52"/>
                  </a:cubicBezTo>
                  <a:cubicBezTo>
                    <a:pt x="6" y="53"/>
                    <a:pt x="6" y="55"/>
                    <a:pt x="6" y="56"/>
                  </a:cubicBezTo>
                  <a:cubicBezTo>
                    <a:pt x="7" y="58"/>
                    <a:pt x="8" y="59"/>
                    <a:pt x="9" y="61"/>
                  </a:cubicBezTo>
                  <a:cubicBezTo>
                    <a:pt x="11" y="62"/>
                    <a:pt x="13" y="63"/>
                    <a:pt x="15" y="63"/>
                  </a:cubicBezTo>
                  <a:cubicBezTo>
                    <a:pt x="18" y="62"/>
                    <a:pt x="20" y="57"/>
                    <a:pt x="23" y="57"/>
                  </a:cubicBezTo>
                  <a:cubicBezTo>
                    <a:pt x="25" y="56"/>
                    <a:pt x="25" y="60"/>
                    <a:pt x="27" y="61"/>
                  </a:cubicBezTo>
                  <a:cubicBezTo>
                    <a:pt x="28" y="61"/>
                    <a:pt x="27" y="58"/>
                    <a:pt x="27" y="57"/>
                  </a:cubicBezTo>
                  <a:cubicBezTo>
                    <a:pt x="28" y="55"/>
                    <a:pt x="28" y="53"/>
                    <a:pt x="30" y="52"/>
                  </a:cubicBezTo>
                  <a:cubicBezTo>
                    <a:pt x="32" y="51"/>
                    <a:pt x="36" y="53"/>
                    <a:pt x="37" y="51"/>
                  </a:cubicBezTo>
                  <a:cubicBezTo>
                    <a:pt x="38" y="50"/>
                    <a:pt x="33" y="50"/>
                    <a:pt x="33" y="48"/>
                  </a:cubicBezTo>
                  <a:cubicBezTo>
                    <a:pt x="34" y="44"/>
                    <a:pt x="37" y="40"/>
                    <a:pt x="41" y="39"/>
                  </a:cubicBezTo>
                  <a:cubicBezTo>
                    <a:pt x="44" y="38"/>
                    <a:pt x="47" y="40"/>
                    <a:pt x="48" y="42"/>
                  </a:cubicBezTo>
                  <a:cubicBezTo>
                    <a:pt x="49" y="44"/>
                    <a:pt x="47" y="46"/>
                    <a:pt x="48" y="48"/>
                  </a:cubicBezTo>
                  <a:cubicBezTo>
                    <a:pt x="49" y="49"/>
                    <a:pt x="52" y="46"/>
                    <a:pt x="53" y="48"/>
                  </a:cubicBezTo>
                  <a:cubicBezTo>
                    <a:pt x="54" y="50"/>
                    <a:pt x="52" y="54"/>
                    <a:pt x="53" y="57"/>
                  </a:cubicBezTo>
                  <a:cubicBezTo>
                    <a:pt x="53" y="59"/>
                    <a:pt x="54" y="61"/>
                    <a:pt x="55" y="64"/>
                  </a:cubicBezTo>
                  <a:cubicBezTo>
                    <a:pt x="56" y="65"/>
                    <a:pt x="56" y="68"/>
                    <a:pt x="58" y="68"/>
                  </a:cubicBezTo>
                  <a:cubicBezTo>
                    <a:pt x="60" y="67"/>
                    <a:pt x="60" y="64"/>
                    <a:pt x="61" y="63"/>
                  </a:cubicBezTo>
                  <a:cubicBezTo>
                    <a:pt x="62" y="62"/>
                    <a:pt x="64" y="63"/>
                    <a:pt x="65" y="62"/>
                  </a:cubicBezTo>
                  <a:cubicBezTo>
                    <a:pt x="67" y="62"/>
                    <a:pt x="69" y="61"/>
                    <a:pt x="71" y="60"/>
                  </a:cubicBezTo>
                  <a:cubicBezTo>
                    <a:pt x="73" y="59"/>
                    <a:pt x="76" y="57"/>
                    <a:pt x="78" y="57"/>
                  </a:cubicBezTo>
                  <a:cubicBezTo>
                    <a:pt x="80" y="57"/>
                    <a:pt x="80" y="60"/>
                    <a:pt x="82" y="60"/>
                  </a:cubicBezTo>
                  <a:cubicBezTo>
                    <a:pt x="85" y="60"/>
                    <a:pt x="88" y="57"/>
                    <a:pt x="91" y="56"/>
                  </a:cubicBezTo>
                  <a:cubicBezTo>
                    <a:pt x="92" y="56"/>
                    <a:pt x="93" y="56"/>
                    <a:pt x="94" y="5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2" name="Freeform 2630"/>
            <p:cNvSpPr>
              <a:spLocks noChangeAspect="1"/>
            </p:cNvSpPr>
            <p:nvPr/>
          </p:nvSpPr>
          <p:spPr bwMode="auto">
            <a:xfrm>
              <a:off x="26256361" y="9428700"/>
              <a:ext cx="341427" cy="183200"/>
            </a:xfrm>
            <a:custGeom>
              <a:avLst/>
              <a:gdLst>
                <a:gd name="T0" fmla="*/ 39 w 43"/>
                <a:gd name="T1" fmla="*/ 10 h 25"/>
                <a:gd name="T2" fmla="*/ 38 w 43"/>
                <a:gd name="T3" fmla="*/ 14 h 25"/>
                <a:gd name="T4" fmla="*/ 46 w 43"/>
                <a:gd name="T5" fmla="*/ 16 h 25"/>
                <a:gd name="T6" fmla="*/ 49 w 43"/>
                <a:gd name="T7" fmla="*/ 25 h 25"/>
                <a:gd name="T8" fmla="*/ 39 w 43"/>
                <a:gd name="T9" fmla="*/ 26 h 25"/>
                <a:gd name="T10" fmla="*/ 26 w 43"/>
                <a:gd name="T11" fmla="*/ 29 h 25"/>
                <a:gd name="T12" fmla="*/ 21 w 43"/>
                <a:gd name="T13" fmla="*/ 26 h 25"/>
                <a:gd name="T14" fmla="*/ 17 w 43"/>
                <a:gd name="T15" fmla="*/ 30 h 25"/>
                <a:gd name="T16" fmla="*/ 4 w 43"/>
                <a:gd name="T17" fmla="*/ 26 h 25"/>
                <a:gd name="T18" fmla="*/ 0 w 43"/>
                <a:gd name="T19" fmla="*/ 20 h 25"/>
                <a:gd name="T20" fmla="*/ 5 w 43"/>
                <a:gd name="T21" fmla="*/ 11 h 25"/>
                <a:gd name="T22" fmla="*/ 6 w 43"/>
                <a:gd name="T23" fmla="*/ 5 h 25"/>
                <a:gd name="T24" fmla="*/ 11 w 43"/>
                <a:gd name="T25" fmla="*/ 1 h 25"/>
                <a:gd name="T26" fmla="*/ 15 w 43"/>
                <a:gd name="T27" fmla="*/ 2 h 25"/>
                <a:gd name="T28" fmla="*/ 20 w 43"/>
                <a:gd name="T29" fmla="*/ 1 h 25"/>
                <a:gd name="T30" fmla="*/ 25 w 43"/>
                <a:gd name="T31" fmla="*/ 5 h 25"/>
                <a:gd name="T32" fmla="*/ 33 w 43"/>
                <a:gd name="T33" fmla="*/ 6 h 25"/>
                <a:gd name="T34" fmla="*/ 38 w 43"/>
                <a:gd name="T35" fmla="*/ 5 h 25"/>
                <a:gd name="T36" fmla="*/ 39 w 43"/>
                <a:gd name="T37" fmla="*/ 10 h 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3"/>
                <a:gd name="T58" fmla="*/ 0 h 25"/>
                <a:gd name="T59" fmla="*/ 43 w 43"/>
                <a:gd name="T60" fmla="*/ 25 h 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3" h="25">
                  <a:moveTo>
                    <a:pt x="33" y="8"/>
                  </a:moveTo>
                  <a:cubicBezTo>
                    <a:pt x="33" y="9"/>
                    <a:pt x="31" y="11"/>
                    <a:pt x="32" y="12"/>
                  </a:cubicBezTo>
                  <a:cubicBezTo>
                    <a:pt x="34" y="13"/>
                    <a:pt x="38" y="12"/>
                    <a:pt x="39" y="13"/>
                  </a:cubicBezTo>
                  <a:cubicBezTo>
                    <a:pt x="41" y="15"/>
                    <a:pt x="43" y="19"/>
                    <a:pt x="41" y="21"/>
                  </a:cubicBezTo>
                  <a:cubicBezTo>
                    <a:pt x="40" y="23"/>
                    <a:pt x="36" y="22"/>
                    <a:pt x="33" y="22"/>
                  </a:cubicBezTo>
                  <a:cubicBezTo>
                    <a:pt x="30" y="23"/>
                    <a:pt x="26" y="24"/>
                    <a:pt x="22" y="24"/>
                  </a:cubicBezTo>
                  <a:cubicBezTo>
                    <a:pt x="20" y="24"/>
                    <a:pt x="19" y="22"/>
                    <a:pt x="18" y="22"/>
                  </a:cubicBezTo>
                  <a:cubicBezTo>
                    <a:pt x="16" y="22"/>
                    <a:pt x="16" y="25"/>
                    <a:pt x="14" y="25"/>
                  </a:cubicBezTo>
                  <a:cubicBezTo>
                    <a:pt x="10" y="25"/>
                    <a:pt x="6" y="24"/>
                    <a:pt x="3" y="22"/>
                  </a:cubicBezTo>
                  <a:cubicBezTo>
                    <a:pt x="1" y="21"/>
                    <a:pt x="1" y="19"/>
                    <a:pt x="0" y="17"/>
                  </a:cubicBezTo>
                  <a:cubicBezTo>
                    <a:pt x="2" y="15"/>
                    <a:pt x="4" y="11"/>
                    <a:pt x="4" y="9"/>
                  </a:cubicBezTo>
                  <a:cubicBezTo>
                    <a:pt x="5" y="7"/>
                    <a:pt x="4" y="6"/>
                    <a:pt x="5" y="4"/>
                  </a:cubicBezTo>
                  <a:cubicBezTo>
                    <a:pt x="6" y="3"/>
                    <a:pt x="8" y="2"/>
                    <a:pt x="9" y="1"/>
                  </a:cubicBezTo>
                  <a:cubicBezTo>
                    <a:pt x="11" y="1"/>
                    <a:pt x="12" y="2"/>
                    <a:pt x="13" y="2"/>
                  </a:cubicBezTo>
                  <a:cubicBezTo>
                    <a:pt x="15" y="2"/>
                    <a:pt x="16" y="0"/>
                    <a:pt x="17" y="1"/>
                  </a:cubicBezTo>
                  <a:cubicBezTo>
                    <a:pt x="19" y="1"/>
                    <a:pt x="20" y="3"/>
                    <a:pt x="21" y="4"/>
                  </a:cubicBezTo>
                  <a:cubicBezTo>
                    <a:pt x="23" y="5"/>
                    <a:pt x="25" y="5"/>
                    <a:pt x="28" y="5"/>
                  </a:cubicBezTo>
                  <a:cubicBezTo>
                    <a:pt x="29" y="5"/>
                    <a:pt x="31" y="4"/>
                    <a:pt x="32" y="4"/>
                  </a:cubicBezTo>
                  <a:cubicBezTo>
                    <a:pt x="33" y="5"/>
                    <a:pt x="33" y="7"/>
                    <a:pt x="33" y="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3" name="Freeform 2631"/>
            <p:cNvSpPr>
              <a:spLocks noChangeAspect="1"/>
            </p:cNvSpPr>
            <p:nvPr/>
          </p:nvSpPr>
          <p:spPr bwMode="auto">
            <a:xfrm>
              <a:off x="25365981" y="9196648"/>
              <a:ext cx="823446" cy="464103"/>
            </a:xfrm>
            <a:custGeom>
              <a:avLst/>
              <a:gdLst>
                <a:gd name="T0" fmla="*/ 121 w 103"/>
                <a:gd name="T1" fmla="*/ 47 h 63"/>
                <a:gd name="T2" fmla="*/ 121 w 103"/>
                <a:gd name="T3" fmla="*/ 53 h 63"/>
                <a:gd name="T4" fmla="*/ 119 w 103"/>
                <a:gd name="T5" fmla="*/ 60 h 63"/>
                <a:gd name="T6" fmla="*/ 123 w 103"/>
                <a:gd name="T7" fmla="*/ 71 h 63"/>
                <a:gd name="T8" fmla="*/ 118 w 103"/>
                <a:gd name="T9" fmla="*/ 75 h 63"/>
                <a:gd name="T10" fmla="*/ 104 w 103"/>
                <a:gd name="T11" fmla="*/ 74 h 63"/>
                <a:gd name="T12" fmla="*/ 94 w 103"/>
                <a:gd name="T13" fmla="*/ 70 h 63"/>
                <a:gd name="T14" fmla="*/ 87 w 103"/>
                <a:gd name="T15" fmla="*/ 70 h 63"/>
                <a:gd name="T16" fmla="*/ 84 w 103"/>
                <a:gd name="T17" fmla="*/ 66 h 63"/>
                <a:gd name="T18" fmla="*/ 80 w 103"/>
                <a:gd name="T19" fmla="*/ 68 h 63"/>
                <a:gd name="T20" fmla="*/ 72 w 103"/>
                <a:gd name="T21" fmla="*/ 62 h 63"/>
                <a:gd name="T22" fmla="*/ 72 w 103"/>
                <a:gd name="T23" fmla="*/ 57 h 63"/>
                <a:gd name="T24" fmla="*/ 61 w 103"/>
                <a:gd name="T25" fmla="*/ 53 h 63"/>
                <a:gd name="T26" fmla="*/ 41 w 103"/>
                <a:gd name="T27" fmla="*/ 52 h 63"/>
                <a:gd name="T28" fmla="*/ 37 w 103"/>
                <a:gd name="T29" fmla="*/ 49 h 63"/>
                <a:gd name="T30" fmla="*/ 21 w 103"/>
                <a:gd name="T31" fmla="*/ 42 h 63"/>
                <a:gd name="T32" fmla="*/ 11 w 103"/>
                <a:gd name="T33" fmla="*/ 30 h 63"/>
                <a:gd name="T34" fmla="*/ 5 w 103"/>
                <a:gd name="T35" fmla="*/ 30 h 63"/>
                <a:gd name="T36" fmla="*/ 0 w 103"/>
                <a:gd name="T37" fmla="*/ 27 h 63"/>
                <a:gd name="T38" fmla="*/ 1 w 103"/>
                <a:gd name="T39" fmla="*/ 18 h 63"/>
                <a:gd name="T40" fmla="*/ 1 w 103"/>
                <a:gd name="T41" fmla="*/ 13 h 63"/>
                <a:gd name="T42" fmla="*/ 6 w 103"/>
                <a:gd name="T43" fmla="*/ 10 h 63"/>
                <a:gd name="T44" fmla="*/ 13 w 103"/>
                <a:gd name="T45" fmla="*/ 2 h 63"/>
                <a:gd name="T46" fmla="*/ 18 w 103"/>
                <a:gd name="T47" fmla="*/ 6 h 63"/>
                <a:gd name="T48" fmla="*/ 18 w 103"/>
                <a:gd name="T49" fmla="*/ 1 h 63"/>
                <a:gd name="T50" fmla="*/ 23 w 103"/>
                <a:gd name="T51" fmla="*/ 1 h 63"/>
                <a:gd name="T52" fmla="*/ 32 w 103"/>
                <a:gd name="T53" fmla="*/ 5 h 63"/>
                <a:gd name="T54" fmla="*/ 44 w 103"/>
                <a:gd name="T55" fmla="*/ 13 h 63"/>
                <a:gd name="T56" fmla="*/ 51 w 103"/>
                <a:gd name="T57" fmla="*/ 22 h 63"/>
                <a:gd name="T58" fmla="*/ 55 w 103"/>
                <a:gd name="T59" fmla="*/ 17 h 63"/>
                <a:gd name="T60" fmla="*/ 60 w 103"/>
                <a:gd name="T61" fmla="*/ 17 h 63"/>
                <a:gd name="T62" fmla="*/ 60 w 103"/>
                <a:gd name="T63" fmla="*/ 24 h 63"/>
                <a:gd name="T64" fmla="*/ 62 w 103"/>
                <a:gd name="T65" fmla="*/ 29 h 63"/>
                <a:gd name="T66" fmla="*/ 75 w 103"/>
                <a:gd name="T67" fmla="*/ 30 h 63"/>
                <a:gd name="T68" fmla="*/ 75 w 103"/>
                <a:gd name="T69" fmla="*/ 36 h 63"/>
                <a:gd name="T70" fmla="*/ 82 w 103"/>
                <a:gd name="T71" fmla="*/ 37 h 63"/>
                <a:gd name="T72" fmla="*/ 87 w 103"/>
                <a:gd name="T73" fmla="*/ 43 h 63"/>
                <a:gd name="T74" fmla="*/ 92 w 103"/>
                <a:gd name="T75" fmla="*/ 42 h 63"/>
                <a:gd name="T76" fmla="*/ 96 w 103"/>
                <a:gd name="T77" fmla="*/ 46 h 63"/>
                <a:gd name="T78" fmla="*/ 100 w 103"/>
                <a:gd name="T79" fmla="*/ 42 h 63"/>
                <a:gd name="T80" fmla="*/ 105 w 103"/>
                <a:gd name="T81" fmla="*/ 47 h 63"/>
                <a:gd name="T82" fmla="*/ 110 w 103"/>
                <a:gd name="T83" fmla="*/ 49 h 63"/>
                <a:gd name="T84" fmla="*/ 117 w 103"/>
                <a:gd name="T85" fmla="*/ 46 h 63"/>
                <a:gd name="T86" fmla="*/ 121 w 103"/>
                <a:gd name="T87" fmla="*/ 47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3"/>
                <a:gd name="T133" fmla="*/ 0 h 63"/>
                <a:gd name="T134" fmla="*/ 103 w 103"/>
                <a:gd name="T135" fmla="*/ 63 h 6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3" h="63">
                  <a:moveTo>
                    <a:pt x="101" y="39"/>
                  </a:moveTo>
                  <a:cubicBezTo>
                    <a:pt x="101" y="40"/>
                    <a:pt x="101" y="42"/>
                    <a:pt x="101" y="44"/>
                  </a:cubicBezTo>
                  <a:cubicBezTo>
                    <a:pt x="101" y="46"/>
                    <a:pt x="100" y="48"/>
                    <a:pt x="100" y="50"/>
                  </a:cubicBezTo>
                  <a:cubicBezTo>
                    <a:pt x="101" y="53"/>
                    <a:pt x="103" y="56"/>
                    <a:pt x="103" y="59"/>
                  </a:cubicBezTo>
                  <a:cubicBezTo>
                    <a:pt x="103" y="60"/>
                    <a:pt x="101" y="62"/>
                    <a:pt x="99" y="62"/>
                  </a:cubicBezTo>
                  <a:cubicBezTo>
                    <a:pt x="95" y="63"/>
                    <a:pt x="91" y="61"/>
                    <a:pt x="87" y="61"/>
                  </a:cubicBezTo>
                  <a:cubicBezTo>
                    <a:pt x="84" y="60"/>
                    <a:pt x="82" y="59"/>
                    <a:pt x="79" y="58"/>
                  </a:cubicBezTo>
                  <a:cubicBezTo>
                    <a:pt x="77" y="58"/>
                    <a:pt x="75" y="59"/>
                    <a:pt x="73" y="58"/>
                  </a:cubicBezTo>
                  <a:cubicBezTo>
                    <a:pt x="71" y="58"/>
                    <a:pt x="71" y="55"/>
                    <a:pt x="70" y="55"/>
                  </a:cubicBezTo>
                  <a:cubicBezTo>
                    <a:pt x="69" y="54"/>
                    <a:pt x="68" y="56"/>
                    <a:pt x="67" y="56"/>
                  </a:cubicBezTo>
                  <a:cubicBezTo>
                    <a:pt x="64" y="55"/>
                    <a:pt x="62" y="53"/>
                    <a:pt x="60" y="51"/>
                  </a:cubicBezTo>
                  <a:cubicBezTo>
                    <a:pt x="59" y="50"/>
                    <a:pt x="61" y="48"/>
                    <a:pt x="60" y="47"/>
                  </a:cubicBezTo>
                  <a:cubicBezTo>
                    <a:pt x="58" y="45"/>
                    <a:pt x="54" y="44"/>
                    <a:pt x="51" y="44"/>
                  </a:cubicBezTo>
                  <a:cubicBezTo>
                    <a:pt x="45" y="43"/>
                    <a:pt x="40" y="44"/>
                    <a:pt x="34" y="43"/>
                  </a:cubicBezTo>
                  <a:cubicBezTo>
                    <a:pt x="33" y="43"/>
                    <a:pt x="32" y="41"/>
                    <a:pt x="31" y="41"/>
                  </a:cubicBezTo>
                  <a:cubicBezTo>
                    <a:pt x="27" y="38"/>
                    <a:pt x="22" y="38"/>
                    <a:pt x="18" y="35"/>
                  </a:cubicBezTo>
                  <a:cubicBezTo>
                    <a:pt x="14" y="32"/>
                    <a:pt x="12" y="28"/>
                    <a:pt x="9" y="25"/>
                  </a:cubicBezTo>
                  <a:cubicBezTo>
                    <a:pt x="8" y="24"/>
                    <a:pt x="6" y="26"/>
                    <a:pt x="4" y="25"/>
                  </a:cubicBezTo>
                  <a:cubicBezTo>
                    <a:pt x="3" y="24"/>
                    <a:pt x="1" y="23"/>
                    <a:pt x="0" y="22"/>
                  </a:cubicBezTo>
                  <a:cubicBezTo>
                    <a:pt x="0" y="19"/>
                    <a:pt x="1" y="17"/>
                    <a:pt x="1" y="15"/>
                  </a:cubicBezTo>
                  <a:cubicBezTo>
                    <a:pt x="2" y="13"/>
                    <a:pt x="0" y="13"/>
                    <a:pt x="1" y="11"/>
                  </a:cubicBezTo>
                  <a:cubicBezTo>
                    <a:pt x="2" y="10"/>
                    <a:pt x="3" y="9"/>
                    <a:pt x="5" y="8"/>
                  </a:cubicBezTo>
                  <a:cubicBezTo>
                    <a:pt x="7" y="6"/>
                    <a:pt x="9" y="4"/>
                    <a:pt x="11" y="2"/>
                  </a:cubicBezTo>
                  <a:cubicBezTo>
                    <a:pt x="12" y="3"/>
                    <a:pt x="13" y="6"/>
                    <a:pt x="15" y="5"/>
                  </a:cubicBezTo>
                  <a:cubicBezTo>
                    <a:pt x="16" y="5"/>
                    <a:pt x="14" y="2"/>
                    <a:pt x="15" y="1"/>
                  </a:cubicBezTo>
                  <a:cubicBezTo>
                    <a:pt x="16" y="0"/>
                    <a:pt x="18" y="1"/>
                    <a:pt x="19" y="1"/>
                  </a:cubicBezTo>
                  <a:cubicBezTo>
                    <a:pt x="21" y="2"/>
                    <a:pt x="24" y="3"/>
                    <a:pt x="27" y="4"/>
                  </a:cubicBezTo>
                  <a:cubicBezTo>
                    <a:pt x="30" y="6"/>
                    <a:pt x="34" y="9"/>
                    <a:pt x="37" y="11"/>
                  </a:cubicBezTo>
                  <a:cubicBezTo>
                    <a:pt x="39" y="13"/>
                    <a:pt x="40" y="17"/>
                    <a:pt x="43" y="18"/>
                  </a:cubicBezTo>
                  <a:cubicBezTo>
                    <a:pt x="45" y="18"/>
                    <a:pt x="45" y="14"/>
                    <a:pt x="46" y="14"/>
                  </a:cubicBezTo>
                  <a:cubicBezTo>
                    <a:pt x="47" y="13"/>
                    <a:pt x="49" y="13"/>
                    <a:pt x="50" y="14"/>
                  </a:cubicBezTo>
                  <a:cubicBezTo>
                    <a:pt x="51" y="16"/>
                    <a:pt x="49" y="18"/>
                    <a:pt x="50" y="20"/>
                  </a:cubicBezTo>
                  <a:cubicBezTo>
                    <a:pt x="50" y="22"/>
                    <a:pt x="51" y="23"/>
                    <a:pt x="52" y="24"/>
                  </a:cubicBezTo>
                  <a:cubicBezTo>
                    <a:pt x="55" y="25"/>
                    <a:pt x="60" y="24"/>
                    <a:pt x="63" y="25"/>
                  </a:cubicBezTo>
                  <a:cubicBezTo>
                    <a:pt x="64" y="26"/>
                    <a:pt x="62" y="29"/>
                    <a:pt x="63" y="30"/>
                  </a:cubicBezTo>
                  <a:cubicBezTo>
                    <a:pt x="64" y="31"/>
                    <a:pt x="67" y="30"/>
                    <a:pt x="69" y="31"/>
                  </a:cubicBezTo>
                  <a:cubicBezTo>
                    <a:pt x="71" y="32"/>
                    <a:pt x="71" y="35"/>
                    <a:pt x="73" y="36"/>
                  </a:cubicBezTo>
                  <a:cubicBezTo>
                    <a:pt x="74" y="37"/>
                    <a:pt x="76" y="34"/>
                    <a:pt x="77" y="35"/>
                  </a:cubicBezTo>
                  <a:cubicBezTo>
                    <a:pt x="78" y="35"/>
                    <a:pt x="78" y="38"/>
                    <a:pt x="80" y="38"/>
                  </a:cubicBezTo>
                  <a:cubicBezTo>
                    <a:pt x="81" y="38"/>
                    <a:pt x="82" y="35"/>
                    <a:pt x="84" y="35"/>
                  </a:cubicBezTo>
                  <a:cubicBezTo>
                    <a:pt x="86" y="35"/>
                    <a:pt x="86" y="38"/>
                    <a:pt x="88" y="39"/>
                  </a:cubicBezTo>
                  <a:cubicBezTo>
                    <a:pt x="89" y="40"/>
                    <a:pt x="91" y="41"/>
                    <a:pt x="92" y="41"/>
                  </a:cubicBezTo>
                  <a:cubicBezTo>
                    <a:pt x="94" y="41"/>
                    <a:pt x="96" y="39"/>
                    <a:pt x="98" y="38"/>
                  </a:cubicBezTo>
                  <a:cubicBezTo>
                    <a:pt x="99" y="38"/>
                    <a:pt x="100" y="39"/>
                    <a:pt x="101" y="3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4" name="Freeform 2632"/>
            <p:cNvSpPr>
              <a:spLocks noChangeAspect="1"/>
            </p:cNvSpPr>
            <p:nvPr/>
          </p:nvSpPr>
          <p:spPr bwMode="auto">
            <a:xfrm>
              <a:off x="26209499" y="9611910"/>
              <a:ext cx="502102" cy="628992"/>
            </a:xfrm>
            <a:custGeom>
              <a:avLst/>
              <a:gdLst>
                <a:gd name="T0" fmla="*/ 25 w 63"/>
                <a:gd name="T1" fmla="*/ 87 h 86"/>
                <a:gd name="T2" fmla="*/ 29 w 63"/>
                <a:gd name="T3" fmla="*/ 79 h 86"/>
                <a:gd name="T4" fmla="*/ 33 w 63"/>
                <a:gd name="T5" fmla="*/ 85 h 86"/>
                <a:gd name="T6" fmla="*/ 40 w 63"/>
                <a:gd name="T7" fmla="*/ 74 h 86"/>
                <a:gd name="T8" fmla="*/ 36 w 63"/>
                <a:gd name="T9" fmla="*/ 59 h 86"/>
                <a:gd name="T10" fmla="*/ 44 w 63"/>
                <a:gd name="T11" fmla="*/ 68 h 86"/>
                <a:gd name="T12" fmla="*/ 55 w 63"/>
                <a:gd name="T13" fmla="*/ 71 h 86"/>
                <a:gd name="T14" fmla="*/ 60 w 63"/>
                <a:gd name="T15" fmla="*/ 84 h 86"/>
                <a:gd name="T16" fmla="*/ 62 w 63"/>
                <a:gd name="T17" fmla="*/ 92 h 86"/>
                <a:gd name="T18" fmla="*/ 65 w 63"/>
                <a:gd name="T19" fmla="*/ 103 h 86"/>
                <a:gd name="T20" fmla="*/ 73 w 63"/>
                <a:gd name="T21" fmla="*/ 101 h 86"/>
                <a:gd name="T22" fmla="*/ 70 w 63"/>
                <a:gd name="T23" fmla="*/ 72 h 86"/>
                <a:gd name="T24" fmla="*/ 64 w 63"/>
                <a:gd name="T25" fmla="*/ 54 h 86"/>
                <a:gd name="T26" fmla="*/ 57 w 63"/>
                <a:gd name="T27" fmla="*/ 65 h 86"/>
                <a:gd name="T28" fmla="*/ 50 w 63"/>
                <a:gd name="T29" fmla="*/ 61 h 86"/>
                <a:gd name="T30" fmla="*/ 44 w 63"/>
                <a:gd name="T31" fmla="*/ 60 h 86"/>
                <a:gd name="T32" fmla="*/ 56 w 63"/>
                <a:gd name="T33" fmla="*/ 42 h 86"/>
                <a:gd name="T34" fmla="*/ 64 w 63"/>
                <a:gd name="T35" fmla="*/ 35 h 86"/>
                <a:gd name="T36" fmla="*/ 55 w 63"/>
                <a:gd name="T37" fmla="*/ 26 h 86"/>
                <a:gd name="T38" fmla="*/ 26 w 63"/>
                <a:gd name="T39" fmla="*/ 24 h 86"/>
                <a:gd name="T40" fmla="*/ 24 w 63"/>
                <a:gd name="T41" fmla="*/ 10 h 86"/>
                <a:gd name="T42" fmla="*/ 12 w 63"/>
                <a:gd name="T43" fmla="*/ 6 h 86"/>
                <a:gd name="T44" fmla="*/ 1 w 63"/>
                <a:gd name="T45" fmla="*/ 0 h 86"/>
                <a:gd name="T46" fmla="*/ 4 w 63"/>
                <a:gd name="T47" fmla="*/ 6 h 86"/>
                <a:gd name="T48" fmla="*/ 4 w 63"/>
                <a:gd name="T49" fmla="*/ 19 h 86"/>
                <a:gd name="T50" fmla="*/ 6 w 63"/>
                <a:gd name="T51" fmla="*/ 29 h 86"/>
                <a:gd name="T52" fmla="*/ 4 w 63"/>
                <a:gd name="T53" fmla="*/ 34 h 86"/>
                <a:gd name="T54" fmla="*/ 8 w 63"/>
                <a:gd name="T55" fmla="*/ 41 h 86"/>
                <a:gd name="T56" fmla="*/ 8 w 63"/>
                <a:gd name="T57" fmla="*/ 52 h 86"/>
                <a:gd name="T58" fmla="*/ 12 w 63"/>
                <a:gd name="T59" fmla="*/ 62 h 86"/>
                <a:gd name="T60" fmla="*/ 15 w 63"/>
                <a:gd name="T61" fmla="*/ 66 h 86"/>
                <a:gd name="T62" fmla="*/ 17 w 63"/>
                <a:gd name="T63" fmla="*/ 75 h 86"/>
                <a:gd name="T64" fmla="*/ 20 w 63"/>
                <a:gd name="T65" fmla="*/ 87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3"/>
                <a:gd name="T100" fmla="*/ 0 h 86"/>
                <a:gd name="T101" fmla="*/ 63 w 63"/>
                <a:gd name="T102" fmla="*/ 86 h 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3" h="86">
                  <a:moveTo>
                    <a:pt x="17" y="73"/>
                  </a:moveTo>
                  <a:cubicBezTo>
                    <a:pt x="18" y="73"/>
                    <a:pt x="20" y="74"/>
                    <a:pt x="21" y="73"/>
                  </a:cubicBezTo>
                  <a:cubicBezTo>
                    <a:pt x="22" y="73"/>
                    <a:pt x="24" y="72"/>
                    <a:pt x="24" y="71"/>
                  </a:cubicBezTo>
                  <a:cubicBezTo>
                    <a:pt x="24" y="70"/>
                    <a:pt x="23" y="67"/>
                    <a:pt x="24" y="66"/>
                  </a:cubicBezTo>
                  <a:cubicBezTo>
                    <a:pt x="25" y="65"/>
                    <a:pt x="25" y="68"/>
                    <a:pt x="26" y="69"/>
                  </a:cubicBezTo>
                  <a:cubicBezTo>
                    <a:pt x="27" y="70"/>
                    <a:pt x="27" y="71"/>
                    <a:pt x="28" y="71"/>
                  </a:cubicBezTo>
                  <a:cubicBezTo>
                    <a:pt x="30" y="71"/>
                    <a:pt x="32" y="70"/>
                    <a:pt x="32" y="69"/>
                  </a:cubicBezTo>
                  <a:cubicBezTo>
                    <a:pt x="33" y="67"/>
                    <a:pt x="34" y="64"/>
                    <a:pt x="34" y="62"/>
                  </a:cubicBezTo>
                  <a:cubicBezTo>
                    <a:pt x="33" y="59"/>
                    <a:pt x="31" y="57"/>
                    <a:pt x="30" y="55"/>
                  </a:cubicBezTo>
                  <a:cubicBezTo>
                    <a:pt x="30" y="53"/>
                    <a:pt x="29" y="50"/>
                    <a:pt x="30" y="49"/>
                  </a:cubicBezTo>
                  <a:cubicBezTo>
                    <a:pt x="31" y="48"/>
                    <a:pt x="32" y="50"/>
                    <a:pt x="33" y="52"/>
                  </a:cubicBezTo>
                  <a:cubicBezTo>
                    <a:pt x="34" y="53"/>
                    <a:pt x="35" y="56"/>
                    <a:pt x="37" y="57"/>
                  </a:cubicBezTo>
                  <a:cubicBezTo>
                    <a:pt x="38" y="58"/>
                    <a:pt x="40" y="58"/>
                    <a:pt x="41" y="58"/>
                  </a:cubicBezTo>
                  <a:cubicBezTo>
                    <a:pt x="43" y="58"/>
                    <a:pt x="45" y="58"/>
                    <a:pt x="46" y="59"/>
                  </a:cubicBezTo>
                  <a:cubicBezTo>
                    <a:pt x="48" y="60"/>
                    <a:pt x="50" y="61"/>
                    <a:pt x="50" y="63"/>
                  </a:cubicBezTo>
                  <a:cubicBezTo>
                    <a:pt x="51" y="65"/>
                    <a:pt x="51" y="67"/>
                    <a:pt x="50" y="70"/>
                  </a:cubicBezTo>
                  <a:cubicBezTo>
                    <a:pt x="50" y="71"/>
                    <a:pt x="49" y="73"/>
                    <a:pt x="49" y="74"/>
                  </a:cubicBezTo>
                  <a:cubicBezTo>
                    <a:pt x="49" y="76"/>
                    <a:pt x="52" y="76"/>
                    <a:pt x="52" y="77"/>
                  </a:cubicBezTo>
                  <a:cubicBezTo>
                    <a:pt x="53" y="78"/>
                    <a:pt x="52" y="80"/>
                    <a:pt x="52" y="82"/>
                  </a:cubicBezTo>
                  <a:cubicBezTo>
                    <a:pt x="53" y="83"/>
                    <a:pt x="54" y="85"/>
                    <a:pt x="55" y="86"/>
                  </a:cubicBezTo>
                  <a:cubicBezTo>
                    <a:pt x="55" y="84"/>
                    <a:pt x="54" y="81"/>
                    <a:pt x="55" y="80"/>
                  </a:cubicBezTo>
                  <a:cubicBezTo>
                    <a:pt x="57" y="79"/>
                    <a:pt x="60" y="85"/>
                    <a:pt x="61" y="84"/>
                  </a:cubicBezTo>
                  <a:cubicBezTo>
                    <a:pt x="63" y="80"/>
                    <a:pt x="60" y="76"/>
                    <a:pt x="59" y="72"/>
                  </a:cubicBezTo>
                  <a:cubicBezTo>
                    <a:pt x="59" y="68"/>
                    <a:pt x="60" y="64"/>
                    <a:pt x="59" y="60"/>
                  </a:cubicBezTo>
                  <a:cubicBezTo>
                    <a:pt x="58" y="57"/>
                    <a:pt x="55" y="55"/>
                    <a:pt x="54" y="52"/>
                  </a:cubicBezTo>
                  <a:cubicBezTo>
                    <a:pt x="53" y="49"/>
                    <a:pt x="55" y="47"/>
                    <a:pt x="54" y="45"/>
                  </a:cubicBezTo>
                  <a:cubicBezTo>
                    <a:pt x="53" y="44"/>
                    <a:pt x="50" y="43"/>
                    <a:pt x="49" y="44"/>
                  </a:cubicBezTo>
                  <a:cubicBezTo>
                    <a:pt x="47" y="47"/>
                    <a:pt x="49" y="51"/>
                    <a:pt x="48" y="54"/>
                  </a:cubicBezTo>
                  <a:cubicBezTo>
                    <a:pt x="47" y="56"/>
                    <a:pt x="45" y="57"/>
                    <a:pt x="44" y="56"/>
                  </a:cubicBezTo>
                  <a:cubicBezTo>
                    <a:pt x="42" y="55"/>
                    <a:pt x="44" y="52"/>
                    <a:pt x="42" y="51"/>
                  </a:cubicBezTo>
                  <a:cubicBezTo>
                    <a:pt x="41" y="51"/>
                    <a:pt x="40" y="54"/>
                    <a:pt x="38" y="54"/>
                  </a:cubicBezTo>
                  <a:cubicBezTo>
                    <a:pt x="37" y="54"/>
                    <a:pt x="37" y="52"/>
                    <a:pt x="37" y="50"/>
                  </a:cubicBezTo>
                  <a:cubicBezTo>
                    <a:pt x="37" y="46"/>
                    <a:pt x="38" y="42"/>
                    <a:pt x="40" y="39"/>
                  </a:cubicBezTo>
                  <a:cubicBezTo>
                    <a:pt x="41" y="37"/>
                    <a:pt x="45" y="37"/>
                    <a:pt x="47" y="35"/>
                  </a:cubicBezTo>
                  <a:cubicBezTo>
                    <a:pt x="48" y="33"/>
                    <a:pt x="49" y="31"/>
                    <a:pt x="51" y="29"/>
                  </a:cubicBezTo>
                  <a:cubicBezTo>
                    <a:pt x="52" y="28"/>
                    <a:pt x="54" y="30"/>
                    <a:pt x="54" y="29"/>
                  </a:cubicBezTo>
                  <a:cubicBezTo>
                    <a:pt x="54" y="27"/>
                    <a:pt x="53" y="26"/>
                    <a:pt x="52" y="25"/>
                  </a:cubicBezTo>
                  <a:cubicBezTo>
                    <a:pt x="50" y="24"/>
                    <a:pt x="48" y="22"/>
                    <a:pt x="46" y="22"/>
                  </a:cubicBezTo>
                  <a:cubicBezTo>
                    <a:pt x="40" y="21"/>
                    <a:pt x="33" y="22"/>
                    <a:pt x="27" y="22"/>
                  </a:cubicBezTo>
                  <a:cubicBezTo>
                    <a:pt x="25" y="22"/>
                    <a:pt x="23" y="21"/>
                    <a:pt x="22" y="20"/>
                  </a:cubicBezTo>
                  <a:cubicBezTo>
                    <a:pt x="21" y="18"/>
                    <a:pt x="23" y="16"/>
                    <a:pt x="23" y="13"/>
                  </a:cubicBezTo>
                  <a:cubicBezTo>
                    <a:pt x="23" y="11"/>
                    <a:pt x="22" y="8"/>
                    <a:pt x="20" y="8"/>
                  </a:cubicBezTo>
                  <a:cubicBezTo>
                    <a:pt x="18" y="7"/>
                    <a:pt x="17" y="12"/>
                    <a:pt x="15" y="11"/>
                  </a:cubicBezTo>
                  <a:cubicBezTo>
                    <a:pt x="13" y="10"/>
                    <a:pt x="13" y="6"/>
                    <a:pt x="10" y="5"/>
                  </a:cubicBezTo>
                  <a:cubicBezTo>
                    <a:pt x="9" y="4"/>
                    <a:pt x="8" y="7"/>
                    <a:pt x="7" y="6"/>
                  </a:cubicBezTo>
                  <a:cubicBezTo>
                    <a:pt x="5" y="5"/>
                    <a:pt x="4" y="1"/>
                    <a:pt x="1" y="0"/>
                  </a:cubicBezTo>
                  <a:cubicBezTo>
                    <a:pt x="0" y="0"/>
                    <a:pt x="0" y="2"/>
                    <a:pt x="1" y="3"/>
                  </a:cubicBezTo>
                  <a:cubicBezTo>
                    <a:pt x="1" y="4"/>
                    <a:pt x="3" y="4"/>
                    <a:pt x="3" y="5"/>
                  </a:cubicBezTo>
                  <a:cubicBezTo>
                    <a:pt x="3" y="7"/>
                    <a:pt x="0" y="9"/>
                    <a:pt x="0" y="12"/>
                  </a:cubicBezTo>
                  <a:cubicBezTo>
                    <a:pt x="0" y="14"/>
                    <a:pt x="2" y="15"/>
                    <a:pt x="3" y="16"/>
                  </a:cubicBezTo>
                  <a:cubicBezTo>
                    <a:pt x="5" y="19"/>
                    <a:pt x="10" y="20"/>
                    <a:pt x="10" y="23"/>
                  </a:cubicBezTo>
                  <a:cubicBezTo>
                    <a:pt x="10" y="25"/>
                    <a:pt x="6" y="23"/>
                    <a:pt x="5" y="24"/>
                  </a:cubicBezTo>
                  <a:cubicBezTo>
                    <a:pt x="4" y="24"/>
                    <a:pt x="6" y="26"/>
                    <a:pt x="5" y="27"/>
                  </a:cubicBezTo>
                  <a:cubicBezTo>
                    <a:pt x="5" y="28"/>
                    <a:pt x="4" y="27"/>
                    <a:pt x="3" y="28"/>
                  </a:cubicBezTo>
                  <a:cubicBezTo>
                    <a:pt x="3" y="29"/>
                    <a:pt x="2" y="30"/>
                    <a:pt x="2" y="31"/>
                  </a:cubicBezTo>
                  <a:cubicBezTo>
                    <a:pt x="3" y="33"/>
                    <a:pt x="6" y="33"/>
                    <a:pt x="7" y="34"/>
                  </a:cubicBezTo>
                  <a:cubicBezTo>
                    <a:pt x="9" y="35"/>
                    <a:pt x="10" y="36"/>
                    <a:pt x="10" y="38"/>
                  </a:cubicBezTo>
                  <a:cubicBezTo>
                    <a:pt x="10" y="40"/>
                    <a:pt x="7" y="41"/>
                    <a:pt x="7" y="43"/>
                  </a:cubicBezTo>
                  <a:cubicBezTo>
                    <a:pt x="6" y="44"/>
                    <a:pt x="8" y="45"/>
                    <a:pt x="9" y="46"/>
                  </a:cubicBezTo>
                  <a:cubicBezTo>
                    <a:pt x="10" y="48"/>
                    <a:pt x="9" y="50"/>
                    <a:pt x="10" y="52"/>
                  </a:cubicBezTo>
                  <a:cubicBezTo>
                    <a:pt x="11" y="53"/>
                    <a:pt x="13" y="51"/>
                    <a:pt x="14" y="52"/>
                  </a:cubicBezTo>
                  <a:cubicBezTo>
                    <a:pt x="14" y="53"/>
                    <a:pt x="13" y="54"/>
                    <a:pt x="13" y="55"/>
                  </a:cubicBezTo>
                  <a:cubicBezTo>
                    <a:pt x="13" y="56"/>
                    <a:pt x="13" y="57"/>
                    <a:pt x="13" y="59"/>
                  </a:cubicBezTo>
                  <a:cubicBezTo>
                    <a:pt x="13" y="60"/>
                    <a:pt x="14" y="61"/>
                    <a:pt x="14" y="63"/>
                  </a:cubicBezTo>
                  <a:cubicBezTo>
                    <a:pt x="14" y="64"/>
                    <a:pt x="14" y="65"/>
                    <a:pt x="14" y="67"/>
                  </a:cubicBezTo>
                  <a:cubicBezTo>
                    <a:pt x="14" y="69"/>
                    <a:pt x="16" y="71"/>
                    <a:pt x="17" y="7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5" name="Freeform 2633"/>
            <p:cNvSpPr>
              <a:spLocks noChangeAspect="1"/>
            </p:cNvSpPr>
            <p:nvPr/>
          </p:nvSpPr>
          <p:spPr bwMode="auto">
            <a:xfrm>
              <a:off x="26637970" y="9410377"/>
              <a:ext cx="910476" cy="2009101"/>
            </a:xfrm>
            <a:custGeom>
              <a:avLst/>
              <a:gdLst>
                <a:gd name="T0" fmla="*/ 122 w 113"/>
                <a:gd name="T1" fmla="*/ 124 h 274"/>
                <a:gd name="T2" fmla="*/ 104 w 113"/>
                <a:gd name="T3" fmla="*/ 116 h 274"/>
                <a:gd name="T4" fmla="*/ 107 w 113"/>
                <a:gd name="T5" fmla="*/ 100 h 274"/>
                <a:gd name="T6" fmla="*/ 100 w 113"/>
                <a:gd name="T7" fmla="*/ 78 h 274"/>
                <a:gd name="T8" fmla="*/ 77 w 113"/>
                <a:gd name="T9" fmla="*/ 82 h 274"/>
                <a:gd name="T10" fmla="*/ 82 w 113"/>
                <a:gd name="T11" fmla="*/ 58 h 274"/>
                <a:gd name="T12" fmla="*/ 91 w 113"/>
                <a:gd name="T13" fmla="*/ 41 h 274"/>
                <a:gd name="T14" fmla="*/ 82 w 113"/>
                <a:gd name="T15" fmla="*/ 17 h 274"/>
                <a:gd name="T16" fmla="*/ 70 w 113"/>
                <a:gd name="T17" fmla="*/ 6 h 274"/>
                <a:gd name="T18" fmla="*/ 63 w 113"/>
                <a:gd name="T19" fmla="*/ 18 h 274"/>
                <a:gd name="T20" fmla="*/ 58 w 113"/>
                <a:gd name="T21" fmla="*/ 22 h 274"/>
                <a:gd name="T22" fmla="*/ 39 w 113"/>
                <a:gd name="T23" fmla="*/ 34 h 274"/>
                <a:gd name="T24" fmla="*/ 41 w 113"/>
                <a:gd name="T25" fmla="*/ 46 h 274"/>
                <a:gd name="T26" fmla="*/ 31 w 113"/>
                <a:gd name="T27" fmla="*/ 56 h 274"/>
                <a:gd name="T28" fmla="*/ 24 w 113"/>
                <a:gd name="T29" fmla="*/ 84 h 274"/>
                <a:gd name="T30" fmla="*/ 18 w 113"/>
                <a:gd name="T31" fmla="*/ 89 h 274"/>
                <a:gd name="T32" fmla="*/ 14 w 113"/>
                <a:gd name="T33" fmla="*/ 112 h 274"/>
                <a:gd name="T34" fmla="*/ 6 w 113"/>
                <a:gd name="T35" fmla="*/ 119 h 274"/>
                <a:gd name="T36" fmla="*/ 1 w 113"/>
                <a:gd name="T37" fmla="*/ 136 h 274"/>
                <a:gd name="T38" fmla="*/ 11 w 113"/>
                <a:gd name="T39" fmla="*/ 148 h 274"/>
                <a:gd name="T40" fmla="*/ 28 w 113"/>
                <a:gd name="T41" fmla="*/ 156 h 274"/>
                <a:gd name="T42" fmla="*/ 36 w 113"/>
                <a:gd name="T43" fmla="*/ 174 h 274"/>
                <a:gd name="T44" fmla="*/ 40 w 113"/>
                <a:gd name="T45" fmla="*/ 211 h 274"/>
                <a:gd name="T46" fmla="*/ 45 w 113"/>
                <a:gd name="T47" fmla="*/ 215 h 274"/>
                <a:gd name="T48" fmla="*/ 52 w 113"/>
                <a:gd name="T49" fmla="*/ 221 h 274"/>
                <a:gd name="T50" fmla="*/ 58 w 113"/>
                <a:gd name="T51" fmla="*/ 225 h 274"/>
                <a:gd name="T52" fmla="*/ 69 w 113"/>
                <a:gd name="T53" fmla="*/ 215 h 274"/>
                <a:gd name="T54" fmla="*/ 75 w 113"/>
                <a:gd name="T55" fmla="*/ 209 h 274"/>
                <a:gd name="T56" fmla="*/ 84 w 113"/>
                <a:gd name="T57" fmla="*/ 211 h 274"/>
                <a:gd name="T58" fmla="*/ 91 w 113"/>
                <a:gd name="T59" fmla="*/ 233 h 274"/>
                <a:gd name="T60" fmla="*/ 99 w 113"/>
                <a:gd name="T61" fmla="*/ 265 h 274"/>
                <a:gd name="T62" fmla="*/ 111 w 113"/>
                <a:gd name="T63" fmla="*/ 285 h 274"/>
                <a:gd name="T64" fmla="*/ 113 w 113"/>
                <a:gd name="T65" fmla="*/ 301 h 274"/>
                <a:gd name="T66" fmla="*/ 106 w 113"/>
                <a:gd name="T67" fmla="*/ 318 h 274"/>
                <a:gd name="T68" fmla="*/ 112 w 113"/>
                <a:gd name="T69" fmla="*/ 315 h 274"/>
                <a:gd name="T70" fmla="*/ 122 w 113"/>
                <a:gd name="T71" fmla="*/ 289 h 274"/>
                <a:gd name="T72" fmla="*/ 118 w 113"/>
                <a:gd name="T73" fmla="*/ 265 h 274"/>
                <a:gd name="T74" fmla="*/ 97 w 113"/>
                <a:gd name="T75" fmla="*/ 238 h 274"/>
                <a:gd name="T76" fmla="*/ 107 w 113"/>
                <a:gd name="T77" fmla="*/ 221 h 274"/>
                <a:gd name="T78" fmla="*/ 102 w 113"/>
                <a:gd name="T79" fmla="*/ 209 h 274"/>
                <a:gd name="T80" fmla="*/ 93 w 113"/>
                <a:gd name="T81" fmla="*/ 190 h 274"/>
                <a:gd name="T82" fmla="*/ 85 w 113"/>
                <a:gd name="T83" fmla="*/ 177 h 274"/>
                <a:gd name="T84" fmla="*/ 99 w 113"/>
                <a:gd name="T85" fmla="*/ 161 h 274"/>
                <a:gd name="T86" fmla="*/ 113 w 113"/>
                <a:gd name="T87" fmla="*/ 152 h 274"/>
                <a:gd name="T88" fmla="*/ 122 w 113"/>
                <a:gd name="T89" fmla="*/ 146 h 274"/>
                <a:gd name="T90" fmla="*/ 126 w 113"/>
                <a:gd name="T91" fmla="*/ 133 h 27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3"/>
                <a:gd name="T139" fmla="*/ 0 h 274"/>
                <a:gd name="T140" fmla="*/ 113 w 113"/>
                <a:gd name="T141" fmla="*/ 274 h 27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3" h="274">
                  <a:moveTo>
                    <a:pt x="112" y="103"/>
                  </a:moveTo>
                  <a:cubicBezTo>
                    <a:pt x="112" y="102"/>
                    <a:pt x="113" y="101"/>
                    <a:pt x="112" y="101"/>
                  </a:cubicBezTo>
                  <a:cubicBezTo>
                    <a:pt x="108" y="100"/>
                    <a:pt x="105" y="102"/>
                    <a:pt x="101" y="103"/>
                  </a:cubicBezTo>
                  <a:cubicBezTo>
                    <a:pt x="100" y="103"/>
                    <a:pt x="98" y="104"/>
                    <a:pt x="97" y="103"/>
                  </a:cubicBezTo>
                  <a:cubicBezTo>
                    <a:pt x="96" y="102"/>
                    <a:pt x="98" y="98"/>
                    <a:pt x="97" y="97"/>
                  </a:cubicBezTo>
                  <a:cubicBezTo>
                    <a:pt x="94" y="95"/>
                    <a:pt x="89" y="99"/>
                    <a:pt x="86" y="97"/>
                  </a:cubicBezTo>
                  <a:cubicBezTo>
                    <a:pt x="84" y="95"/>
                    <a:pt x="88" y="92"/>
                    <a:pt x="88" y="90"/>
                  </a:cubicBezTo>
                  <a:cubicBezTo>
                    <a:pt x="89" y="88"/>
                    <a:pt x="86" y="87"/>
                    <a:pt x="86" y="85"/>
                  </a:cubicBezTo>
                  <a:cubicBezTo>
                    <a:pt x="86" y="84"/>
                    <a:pt x="90" y="84"/>
                    <a:pt x="89" y="83"/>
                  </a:cubicBezTo>
                  <a:cubicBezTo>
                    <a:pt x="87" y="81"/>
                    <a:pt x="83" y="82"/>
                    <a:pt x="81" y="80"/>
                  </a:cubicBezTo>
                  <a:cubicBezTo>
                    <a:pt x="79" y="77"/>
                    <a:pt x="79" y="73"/>
                    <a:pt x="80" y="69"/>
                  </a:cubicBezTo>
                  <a:cubicBezTo>
                    <a:pt x="80" y="67"/>
                    <a:pt x="85" y="66"/>
                    <a:pt x="83" y="65"/>
                  </a:cubicBezTo>
                  <a:cubicBezTo>
                    <a:pt x="80" y="66"/>
                    <a:pt x="76" y="65"/>
                    <a:pt x="73" y="66"/>
                  </a:cubicBezTo>
                  <a:cubicBezTo>
                    <a:pt x="70" y="67"/>
                    <a:pt x="69" y="70"/>
                    <a:pt x="67" y="71"/>
                  </a:cubicBezTo>
                  <a:cubicBezTo>
                    <a:pt x="66" y="71"/>
                    <a:pt x="64" y="70"/>
                    <a:pt x="64" y="68"/>
                  </a:cubicBezTo>
                  <a:cubicBezTo>
                    <a:pt x="63" y="66"/>
                    <a:pt x="67" y="66"/>
                    <a:pt x="67" y="64"/>
                  </a:cubicBezTo>
                  <a:cubicBezTo>
                    <a:pt x="66" y="61"/>
                    <a:pt x="61" y="62"/>
                    <a:pt x="62" y="59"/>
                  </a:cubicBezTo>
                  <a:cubicBezTo>
                    <a:pt x="62" y="55"/>
                    <a:pt x="66" y="53"/>
                    <a:pt x="68" y="48"/>
                  </a:cubicBezTo>
                  <a:cubicBezTo>
                    <a:pt x="70" y="45"/>
                    <a:pt x="74" y="44"/>
                    <a:pt x="75" y="40"/>
                  </a:cubicBezTo>
                  <a:cubicBezTo>
                    <a:pt x="76" y="38"/>
                    <a:pt x="73" y="37"/>
                    <a:pt x="73" y="34"/>
                  </a:cubicBezTo>
                  <a:cubicBezTo>
                    <a:pt x="73" y="34"/>
                    <a:pt x="75" y="35"/>
                    <a:pt x="76" y="34"/>
                  </a:cubicBezTo>
                  <a:cubicBezTo>
                    <a:pt x="76" y="32"/>
                    <a:pt x="74" y="30"/>
                    <a:pt x="74" y="28"/>
                  </a:cubicBezTo>
                  <a:cubicBezTo>
                    <a:pt x="73" y="23"/>
                    <a:pt x="74" y="18"/>
                    <a:pt x="72" y="14"/>
                  </a:cubicBezTo>
                  <a:cubicBezTo>
                    <a:pt x="72" y="13"/>
                    <a:pt x="69" y="15"/>
                    <a:pt x="68" y="14"/>
                  </a:cubicBezTo>
                  <a:cubicBezTo>
                    <a:pt x="66" y="12"/>
                    <a:pt x="67" y="8"/>
                    <a:pt x="66" y="5"/>
                  </a:cubicBezTo>
                  <a:cubicBezTo>
                    <a:pt x="64" y="3"/>
                    <a:pt x="62" y="0"/>
                    <a:pt x="59" y="0"/>
                  </a:cubicBezTo>
                  <a:cubicBezTo>
                    <a:pt x="58" y="0"/>
                    <a:pt x="58" y="4"/>
                    <a:pt x="58" y="5"/>
                  </a:cubicBezTo>
                  <a:cubicBezTo>
                    <a:pt x="57" y="7"/>
                    <a:pt x="57" y="8"/>
                    <a:pt x="56" y="9"/>
                  </a:cubicBezTo>
                  <a:cubicBezTo>
                    <a:pt x="55" y="11"/>
                    <a:pt x="53" y="10"/>
                    <a:pt x="52" y="11"/>
                  </a:cubicBezTo>
                  <a:cubicBezTo>
                    <a:pt x="51" y="12"/>
                    <a:pt x="51" y="14"/>
                    <a:pt x="52" y="15"/>
                  </a:cubicBezTo>
                  <a:cubicBezTo>
                    <a:pt x="52" y="17"/>
                    <a:pt x="55" y="18"/>
                    <a:pt x="55" y="20"/>
                  </a:cubicBezTo>
                  <a:cubicBezTo>
                    <a:pt x="55" y="21"/>
                    <a:pt x="53" y="20"/>
                    <a:pt x="52" y="20"/>
                  </a:cubicBezTo>
                  <a:cubicBezTo>
                    <a:pt x="50" y="20"/>
                    <a:pt x="49" y="18"/>
                    <a:pt x="48" y="18"/>
                  </a:cubicBezTo>
                  <a:cubicBezTo>
                    <a:pt x="46" y="18"/>
                    <a:pt x="44" y="19"/>
                    <a:pt x="42" y="20"/>
                  </a:cubicBezTo>
                  <a:cubicBezTo>
                    <a:pt x="40" y="22"/>
                    <a:pt x="39" y="24"/>
                    <a:pt x="37" y="26"/>
                  </a:cubicBezTo>
                  <a:cubicBezTo>
                    <a:pt x="35" y="27"/>
                    <a:pt x="33" y="27"/>
                    <a:pt x="32" y="28"/>
                  </a:cubicBezTo>
                  <a:cubicBezTo>
                    <a:pt x="31" y="29"/>
                    <a:pt x="32" y="30"/>
                    <a:pt x="32" y="32"/>
                  </a:cubicBezTo>
                  <a:cubicBezTo>
                    <a:pt x="32" y="33"/>
                    <a:pt x="31" y="34"/>
                    <a:pt x="32" y="36"/>
                  </a:cubicBezTo>
                  <a:cubicBezTo>
                    <a:pt x="32" y="36"/>
                    <a:pt x="34" y="37"/>
                    <a:pt x="34" y="38"/>
                  </a:cubicBezTo>
                  <a:cubicBezTo>
                    <a:pt x="33" y="39"/>
                    <a:pt x="31" y="39"/>
                    <a:pt x="30" y="40"/>
                  </a:cubicBezTo>
                  <a:cubicBezTo>
                    <a:pt x="30" y="42"/>
                    <a:pt x="31" y="43"/>
                    <a:pt x="30" y="44"/>
                  </a:cubicBezTo>
                  <a:cubicBezTo>
                    <a:pt x="29" y="46"/>
                    <a:pt x="26" y="45"/>
                    <a:pt x="26" y="47"/>
                  </a:cubicBezTo>
                  <a:cubicBezTo>
                    <a:pt x="26" y="49"/>
                    <a:pt x="30" y="50"/>
                    <a:pt x="29" y="51"/>
                  </a:cubicBezTo>
                  <a:cubicBezTo>
                    <a:pt x="27" y="57"/>
                    <a:pt x="25" y="63"/>
                    <a:pt x="23" y="69"/>
                  </a:cubicBezTo>
                  <a:cubicBezTo>
                    <a:pt x="23" y="70"/>
                    <a:pt x="21" y="70"/>
                    <a:pt x="20" y="70"/>
                  </a:cubicBezTo>
                  <a:cubicBezTo>
                    <a:pt x="18" y="69"/>
                    <a:pt x="16" y="67"/>
                    <a:pt x="14" y="67"/>
                  </a:cubicBezTo>
                  <a:cubicBezTo>
                    <a:pt x="13" y="66"/>
                    <a:pt x="12" y="67"/>
                    <a:pt x="12" y="68"/>
                  </a:cubicBezTo>
                  <a:cubicBezTo>
                    <a:pt x="13" y="70"/>
                    <a:pt x="14" y="72"/>
                    <a:pt x="15" y="74"/>
                  </a:cubicBezTo>
                  <a:cubicBezTo>
                    <a:pt x="15" y="77"/>
                    <a:pt x="16" y="80"/>
                    <a:pt x="15" y="83"/>
                  </a:cubicBezTo>
                  <a:cubicBezTo>
                    <a:pt x="15" y="83"/>
                    <a:pt x="12" y="82"/>
                    <a:pt x="12" y="83"/>
                  </a:cubicBezTo>
                  <a:cubicBezTo>
                    <a:pt x="11" y="86"/>
                    <a:pt x="12" y="90"/>
                    <a:pt x="12" y="93"/>
                  </a:cubicBezTo>
                  <a:cubicBezTo>
                    <a:pt x="12" y="95"/>
                    <a:pt x="11" y="97"/>
                    <a:pt x="10" y="99"/>
                  </a:cubicBezTo>
                  <a:cubicBezTo>
                    <a:pt x="10" y="100"/>
                    <a:pt x="9" y="99"/>
                    <a:pt x="8" y="99"/>
                  </a:cubicBezTo>
                  <a:cubicBezTo>
                    <a:pt x="7" y="99"/>
                    <a:pt x="6" y="99"/>
                    <a:pt x="5" y="99"/>
                  </a:cubicBezTo>
                  <a:cubicBezTo>
                    <a:pt x="6" y="103"/>
                    <a:pt x="9" y="107"/>
                    <a:pt x="7" y="111"/>
                  </a:cubicBezTo>
                  <a:cubicBezTo>
                    <a:pt x="6" y="112"/>
                    <a:pt x="3" y="106"/>
                    <a:pt x="1" y="107"/>
                  </a:cubicBezTo>
                  <a:cubicBezTo>
                    <a:pt x="0" y="108"/>
                    <a:pt x="1" y="111"/>
                    <a:pt x="1" y="113"/>
                  </a:cubicBezTo>
                  <a:cubicBezTo>
                    <a:pt x="2" y="113"/>
                    <a:pt x="4" y="112"/>
                    <a:pt x="5" y="113"/>
                  </a:cubicBezTo>
                  <a:cubicBezTo>
                    <a:pt x="6" y="114"/>
                    <a:pt x="5" y="116"/>
                    <a:pt x="6" y="118"/>
                  </a:cubicBezTo>
                  <a:cubicBezTo>
                    <a:pt x="7" y="120"/>
                    <a:pt x="7" y="122"/>
                    <a:pt x="9" y="123"/>
                  </a:cubicBezTo>
                  <a:cubicBezTo>
                    <a:pt x="10" y="123"/>
                    <a:pt x="11" y="122"/>
                    <a:pt x="12" y="123"/>
                  </a:cubicBezTo>
                  <a:cubicBezTo>
                    <a:pt x="14" y="124"/>
                    <a:pt x="15" y="126"/>
                    <a:pt x="17" y="127"/>
                  </a:cubicBezTo>
                  <a:cubicBezTo>
                    <a:pt x="19" y="128"/>
                    <a:pt x="22" y="128"/>
                    <a:pt x="23" y="130"/>
                  </a:cubicBezTo>
                  <a:cubicBezTo>
                    <a:pt x="24" y="131"/>
                    <a:pt x="23" y="134"/>
                    <a:pt x="24" y="136"/>
                  </a:cubicBezTo>
                  <a:cubicBezTo>
                    <a:pt x="25" y="137"/>
                    <a:pt x="28" y="137"/>
                    <a:pt x="29" y="139"/>
                  </a:cubicBezTo>
                  <a:cubicBezTo>
                    <a:pt x="30" y="141"/>
                    <a:pt x="29" y="143"/>
                    <a:pt x="30" y="145"/>
                  </a:cubicBezTo>
                  <a:cubicBezTo>
                    <a:pt x="31" y="149"/>
                    <a:pt x="32" y="152"/>
                    <a:pt x="33" y="155"/>
                  </a:cubicBezTo>
                  <a:cubicBezTo>
                    <a:pt x="33" y="158"/>
                    <a:pt x="32" y="160"/>
                    <a:pt x="32" y="163"/>
                  </a:cubicBezTo>
                  <a:cubicBezTo>
                    <a:pt x="32" y="167"/>
                    <a:pt x="33" y="172"/>
                    <a:pt x="33" y="176"/>
                  </a:cubicBezTo>
                  <a:cubicBezTo>
                    <a:pt x="32" y="178"/>
                    <a:pt x="32" y="179"/>
                    <a:pt x="32" y="180"/>
                  </a:cubicBezTo>
                  <a:cubicBezTo>
                    <a:pt x="31" y="183"/>
                    <a:pt x="30" y="185"/>
                    <a:pt x="32" y="187"/>
                  </a:cubicBezTo>
                  <a:cubicBezTo>
                    <a:pt x="35" y="185"/>
                    <a:pt x="34" y="179"/>
                    <a:pt x="37" y="179"/>
                  </a:cubicBezTo>
                  <a:cubicBezTo>
                    <a:pt x="40" y="179"/>
                    <a:pt x="37" y="184"/>
                    <a:pt x="38" y="187"/>
                  </a:cubicBezTo>
                  <a:cubicBezTo>
                    <a:pt x="38" y="188"/>
                    <a:pt x="40" y="189"/>
                    <a:pt x="41" y="189"/>
                  </a:cubicBezTo>
                  <a:cubicBezTo>
                    <a:pt x="43" y="188"/>
                    <a:pt x="42" y="185"/>
                    <a:pt x="43" y="184"/>
                  </a:cubicBezTo>
                  <a:cubicBezTo>
                    <a:pt x="44" y="184"/>
                    <a:pt x="44" y="186"/>
                    <a:pt x="45" y="187"/>
                  </a:cubicBezTo>
                  <a:cubicBezTo>
                    <a:pt x="46" y="187"/>
                    <a:pt x="46" y="185"/>
                    <a:pt x="47" y="185"/>
                  </a:cubicBezTo>
                  <a:cubicBezTo>
                    <a:pt x="48" y="185"/>
                    <a:pt x="47" y="187"/>
                    <a:pt x="48" y="187"/>
                  </a:cubicBezTo>
                  <a:cubicBezTo>
                    <a:pt x="51" y="186"/>
                    <a:pt x="53" y="184"/>
                    <a:pt x="54" y="181"/>
                  </a:cubicBezTo>
                  <a:cubicBezTo>
                    <a:pt x="55" y="180"/>
                    <a:pt x="52" y="180"/>
                    <a:pt x="53" y="179"/>
                  </a:cubicBezTo>
                  <a:cubicBezTo>
                    <a:pt x="54" y="178"/>
                    <a:pt x="56" y="180"/>
                    <a:pt x="57" y="179"/>
                  </a:cubicBezTo>
                  <a:cubicBezTo>
                    <a:pt x="58" y="177"/>
                    <a:pt x="54" y="175"/>
                    <a:pt x="55" y="174"/>
                  </a:cubicBezTo>
                  <a:cubicBezTo>
                    <a:pt x="57" y="173"/>
                    <a:pt x="57" y="177"/>
                    <a:pt x="59" y="177"/>
                  </a:cubicBezTo>
                  <a:cubicBezTo>
                    <a:pt x="61" y="177"/>
                    <a:pt x="62" y="175"/>
                    <a:pt x="62" y="174"/>
                  </a:cubicBezTo>
                  <a:cubicBezTo>
                    <a:pt x="63" y="171"/>
                    <a:pt x="61" y="167"/>
                    <a:pt x="63" y="165"/>
                  </a:cubicBezTo>
                  <a:cubicBezTo>
                    <a:pt x="64" y="163"/>
                    <a:pt x="66" y="167"/>
                    <a:pt x="67" y="168"/>
                  </a:cubicBezTo>
                  <a:cubicBezTo>
                    <a:pt x="68" y="171"/>
                    <a:pt x="69" y="174"/>
                    <a:pt x="70" y="176"/>
                  </a:cubicBezTo>
                  <a:cubicBezTo>
                    <a:pt x="71" y="179"/>
                    <a:pt x="71" y="181"/>
                    <a:pt x="73" y="183"/>
                  </a:cubicBezTo>
                  <a:cubicBezTo>
                    <a:pt x="74" y="184"/>
                    <a:pt x="75" y="180"/>
                    <a:pt x="76" y="181"/>
                  </a:cubicBezTo>
                  <a:cubicBezTo>
                    <a:pt x="77" y="185"/>
                    <a:pt x="76" y="190"/>
                    <a:pt x="76" y="194"/>
                  </a:cubicBezTo>
                  <a:cubicBezTo>
                    <a:pt x="77" y="198"/>
                    <a:pt x="77" y="202"/>
                    <a:pt x="78" y="206"/>
                  </a:cubicBezTo>
                  <a:cubicBezTo>
                    <a:pt x="79" y="209"/>
                    <a:pt x="81" y="210"/>
                    <a:pt x="81" y="212"/>
                  </a:cubicBezTo>
                  <a:cubicBezTo>
                    <a:pt x="82" y="215"/>
                    <a:pt x="80" y="218"/>
                    <a:pt x="82" y="221"/>
                  </a:cubicBezTo>
                  <a:cubicBezTo>
                    <a:pt x="83" y="222"/>
                    <a:pt x="83" y="215"/>
                    <a:pt x="84" y="216"/>
                  </a:cubicBezTo>
                  <a:cubicBezTo>
                    <a:pt x="87" y="220"/>
                    <a:pt x="87" y="224"/>
                    <a:pt x="89" y="228"/>
                  </a:cubicBezTo>
                  <a:cubicBezTo>
                    <a:pt x="90" y="231"/>
                    <a:pt x="92" y="234"/>
                    <a:pt x="92" y="237"/>
                  </a:cubicBezTo>
                  <a:cubicBezTo>
                    <a:pt x="92" y="238"/>
                    <a:pt x="90" y="239"/>
                    <a:pt x="90" y="240"/>
                  </a:cubicBezTo>
                  <a:cubicBezTo>
                    <a:pt x="89" y="242"/>
                    <a:pt x="89" y="245"/>
                    <a:pt x="90" y="247"/>
                  </a:cubicBezTo>
                  <a:cubicBezTo>
                    <a:pt x="91" y="249"/>
                    <a:pt x="94" y="249"/>
                    <a:pt x="94" y="251"/>
                  </a:cubicBezTo>
                  <a:cubicBezTo>
                    <a:pt x="94" y="253"/>
                    <a:pt x="90" y="251"/>
                    <a:pt x="90" y="252"/>
                  </a:cubicBezTo>
                  <a:cubicBezTo>
                    <a:pt x="89" y="255"/>
                    <a:pt x="91" y="257"/>
                    <a:pt x="91" y="260"/>
                  </a:cubicBezTo>
                  <a:cubicBezTo>
                    <a:pt x="91" y="262"/>
                    <a:pt x="88" y="263"/>
                    <a:pt x="88" y="265"/>
                  </a:cubicBezTo>
                  <a:cubicBezTo>
                    <a:pt x="88" y="268"/>
                    <a:pt x="88" y="271"/>
                    <a:pt x="90" y="273"/>
                  </a:cubicBezTo>
                  <a:cubicBezTo>
                    <a:pt x="92" y="274"/>
                    <a:pt x="92" y="270"/>
                    <a:pt x="93" y="269"/>
                  </a:cubicBezTo>
                  <a:cubicBezTo>
                    <a:pt x="94" y="266"/>
                    <a:pt x="93" y="264"/>
                    <a:pt x="93" y="262"/>
                  </a:cubicBezTo>
                  <a:cubicBezTo>
                    <a:pt x="94" y="259"/>
                    <a:pt x="97" y="257"/>
                    <a:pt x="99" y="255"/>
                  </a:cubicBezTo>
                  <a:cubicBezTo>
                    <a:pt x="101" y="251"/>
                    <a:pt x="103" y="247"/>
                    <a:pt x="103" y="243"/>
                  </a:cubicBezTo>
                  <a:cubicBezTo>
                    <a:pt x="104" y="242"/>
                    <a:pt x="102" y="242"/>
                    <a:pt x="101" y="241"/>
                  </a:cubicBezTo>
                  <a:cubicBezTo>
                    <a:pt x="99" y="237"/>
                    <a:pt x="97" y="232"/>
                    <a:pt x="95" y="227"/>
                  </a:cubicBezTo>
                  <a:cubicBezTo>
                    <a:pt x="95" y="226"/>
                    <a:pt x="97" y="227"/>
                    <a:pt x="97" y="226"/>
                  </a:cubicBezTo>
                  <a:cubicBezTo>
                    <a:pt x="97" y="224"/>
                    <a:pt x="98" y="223"/>
                    <a:pt x="98" y="221"/>
                  </a:cubicBezTo>
                  <a:cubicBezTo>
                    <a:pt x="97" y="219"/>
                    <a:pt x="96" y="217"/>
                    <a:pt x="95" y="215"/>
                  </a:cubicBezTo>
                  <a:cubicBezTo>
                    <a:pt x="92" y="212"/>
                    <a:pt x="88" y="211"/>
                    <a:pt x="85" y="208"/>
                  </a:cubicBezTo>
                  <a:cubicBezTo>
                    <a:pt x="83" y="205"/>
                    <a:pt x="83" y="202"/>
                    <a:pt x="81" y="198"/>
                  </a:cubicBezTo>
                  <a:cubicBezTo>
                    <a:pt x="81" y="197"/>
                    <a:pt x="85" y="198"/>
                    <a:pt x="86" y="196"/>
                  </a:cubicBezTo>
                  <a:cubicBezTo>
                    <a:pt x="86" y="193"/>
                    <a:pt x="85" y="189"/>
                    <a:pt x="86" y="186"/>
                  </a:cubicBezTo>
                  <a:cubicBezTo>
                    <a:pt x="86" y="185"/>
                    <a:pt x="89" y="186"/>
                    <a:pt x="89" y="184"/>
                  </a:cubicBezTo>
                  <a:cubicBezTo>
                    <a:pt x="90" y="183"/>
                    <a:pt x="89" y="181"/>
                    <a:pt x="88" y="181"/>
                  </a:cubicBezTo>
                  <a:cubicBezTo>
                    <a:pt x="88" y="180"/>
                    <a:pt x="86" y="182"/>
                    <a:pt x="85" y="181"/>
                  </a:cubicBezTo>
                  <a:cubicBezTo>
                    <a:pt x="84" y="179"/>
                    <a:pt x="86" y="176"/>
                    <a:pt x="85" y="174"/>
                  </a:cubicBezTo>
                  <a:cubicBezTo>
                    <a:pt x="85" y="173"/>
                    <a:pt x="83" y="173"/>
                    <a:pt x="82" y="172"/>
                  </a:cubicBezTo>
                  <a:cubicBezTo>
                    <a:pt x="80" y="167"/>
                    <a:pt x="78" y="162"/>
                    <a:pt x="75" y="158"/>
                  </a:cubicBezTo>
                  <a:cubicBezTo>
                    <a:pt x="75" y="158"/>
                    <a:pt x="77" y="159"/>
                    <a:pt x="77" y="158"/>
                  </a:cubicBezTo>
                  <a:cubicBezTo>
                    <a:pt x="77" y="155"/>
                    <a:pt x="76" y="153"/>
                    <a:pt x="74" y="151"/>
                  </a:cubicBezTo>
                  <a:cubicBezTo>
                    <a:pt x="73" y="150"/>
                    <a:pt x="72" y="152"/>
                    <a:pt x="71" y="151"/>
                  </a:cubicBezTo>
                  <a:cubicBezTo>
                    <a:pt x="70" y="150"/>
                    <a:pt x="70" y="148"/>
                    <a:pt x="71" y="147"/>
                  </a:cubicBezTo>
                  <a:cubicBezTo>
                    <a:pt x="71" y="146"/>
                    <a:pt x="74" y="148"/>
                    <a:pt x="74" y="147"/>
                  </a:cubicBezTo>
                  <a:cubicBezTo>
                    <a:pt x="76" y="142"/>
                    <a:pt x="74" y="136"/>
                    <a:pt x="76" y="132"/>
                  </a:cubicBezTo>
                  <a:cubicBezTo>
                    <a:pt x="77" y="130"/>
                    <a:pt x="80" y="134"/>
                    <a:pt x="82" y="134"/>
                  </a:cubicBezTo>
                  <a:cubicBezTo>
                    <a:pt x="84" y="134"/>
                    <a:pt x="87" y="133"/>
                    <a:pt x="88" y="131"/>
                  </a:cubicBezTo>
                  <a:cubicBezTo>
                    <a:pt x="89" y="130"/>
                    <a:pt x="87" y="128"/>
                    <a:pt x="88" y="127"/>
                  </a:cubicBezTo>
                  <a:cubicBezTo>
                    <a:pt x="90" y="126"/>
                    <a:pt x="92" y="128"/>
                    <a:pt x="94" y="127"/>
                  </a:cubicBezTo>
                  <a:cubicBezTo>
                    <a:pt x="95" y="127"/>
                    <a:pt x="93" y="124"/>
                    <a:pt x="94" y="123"/>
                  </a:cubicBezTo>
                  <a:cubicBezTo>
                    <a:pt x="95" y="122"/>
                    <a:pt x="96" y="122"/>
                    <a:pt x="98" y="122"/>
                  </a:cubicBezTo>
                  <a:cubicBezTo>
                    <a:pt x="99" y="122"/>
                    <a:pt x="100" y="122"/>
                    <a:pt x="101" y="122"/>
                  </a:cubicBezTo>
                  <a:cubicBezTo>
                    <a:pt x="101" y="120"/>
                    <a:pt x="101" y="118"/>
                    <a:pt x="102" y="116"/>
                  </a:cubicBezTo>
                  <a:cubicBezTo>
                    <a:pt x="103" y="115"/>
                    <a:pt x="107" y="116"/>
                    <a:pt x="108" y="115"/>
                  </a:cubicBezTo>
                  <a:cubicBezTo>
                    <a:pt x="108" y="113"/>
                    <a:pt x="105" y="113"/>
                    <a:pt x="105" y="111"/>
                  </a:cubicBezTo>
                  <a:cubicBezTo>
                    <a:pt x="105" y="109"/>
                    <a:pt x="106" y="107"/>
                    <a:pt x="108" y="105"/>
                  </a:cubicBezTo>
                  <a:cubicBezTo>
                    <a:pt x="109" y="104"/>
                    <a:pt x="111" y="104"/>
                    <a:pt x="112" y="10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6" name="Freeform 2634"/>
            <p:cNvSpPr>
              <a:spLocks noChangeAspect="1"/>
            </p:cNvSpPr>
            <p:nvPr/>
          </p:nvSpPr>
          <p:spPr bwMode="auto">
            <a:xfrm>
              <a:off x="28545947" y="11724809"/>
              <a:ext cx="977425" cy="641194"/>
            </a:xfrm>
            <a:custGeom>
              <a:avLst/>
              <a:gdLst>
                <a:gd name="T0" fmla="*/ 123 w 122"/>
                <a:gd name="T1" fmla="*/ 52 h 87"/>
                <a:gd name="T2" fmla="*/ 134 w 122"/>
                <a:gd name="T3" fmla="*/ 48 h 87"/>
                <a:gd name="T4" fmla="*/ 129 w 122"/>
                <a:gd name="T5" fmla="*/ 45 h 87"/>
                <a:gd name="T6" fmla="*/ 124 w 122"/>
                <a:gd name="T7" fmla="*/ 40 h 87"/>
                <a:gd name="T8" fmla="*/ 124 w 122"/>
                <a:gd name="T9" fmla="*/ 36 h 87"/>
                <a:gd name="T10" fmla="*/ 133 w 122"/>
                <a:gd name="T11" fmla="*/ 37 h 87"/>
                <a:gd name="T12" fmla="*/ 144 w 122"/>
                <a:gd name="T13" fmla="*/ 34 h 87"/>
                <a:gd name="T14" fmla="*/ 145 w 122"/>
                <a:gd name="T15" fmla="*/ 28 h 87"/>
                <a:gd name="T16" fmla="*/ 140 w 122"/>
                <a:gd name="T17" fmla="*/ 27 h 87"/>
                <a:gd name="T18" fmla="*/ 132 w 122"/>
                <a:gd name="T19" fmla="*/ 24 h 87"/>
                <a:gd name="T20" fmla="*/ 126 w 122"/>
                <a:gd name="T21" fmla="*/ 28 h 87"/>
                <a:gd name="T22" fmla="*/ 118 w 122"/>
                <a:gd name="T23" fmla="*/ 25 h 87"/>
                <a:gd name="T24" fmla="*/ 117 w 122"/>
                <a:gd name="T25" fmla="*/ 16 h 87"/>
                <a:gd name="T26" fmla="*/ 120 w 122"/>
                <a:gd name="T27" fmla="*/ 12 h 87"/>
                <a:gd name="T28" fmla="*/ 115 w 122"/>
                <a:gd name="T29" fmla="*/ 11 h 87"/>
                <a:gd name="T30" fmla="*/ 109 w 122"/>
                <a:gd name="T31" fmla="*/ 4 h 87"/>
                <a:gd name="T32" fmla="*/ 105 w 122"/>
                <a:gd name="T33" fmla="*/ 7 h 87"/>
                <a:gd name="T34" fmla="*/ 101 w 122"/>
                <a:gd name="T35" fmla="*/ 1 h 87"/>
                <a:gd name="T36" fmla="*/ 96 w 122"/>
                <a:gd name="T37" fmla="*/ 14 h 87"/>
                <a:gd name="T38" fmla="*/ 91 w 122"/>
                <a:gd name="T39" fmla="*/ 28 h 87"/>
                <a:gd name="T40" fmla="*/ 85 w 122"/>
                <a:gd name="T41" fmla="*/ 28 h 87"/>
                <a:gd name="T42" fmla="*/ 84 w 122"/>
                <a:gd name="T43" fmla="*/ 31 h 87"/>
                <a:gd name="T44" fmla="*/ 87 w 122"/>
                <a:gd name="T45" fmla="*/ 33 h 87"/>
                <a:gd name="T46" fmla="*/ 87 w 122"/>
                <a:gd name="T47" fmla="*/ 36 h 87"/>
                <a:gd name="T48" fmla="*/ 78 w 122"/>
                <a:gd name="T49" fmla="*/ 37 h 87"/>
                <a:gd name="T50" fmla="*/ 65 w 122"/>
                <a:gd name="T51" fmla="*/ 42 h 87"/>
                <a:gd name="T52" fmla="*/ 65 w 122"/>
                <a:gd name="T53" fmla="*/ 51 h 87"/>
                <a:gd name="T54" fmla="*/ 44 w 122"/>
                <a:gd name="T55" fmla="*/ 68 h 87"/>
                <a:gd name="T56" fmla="*/ 30 w 122"/>
                <a:gd name="T57" fmla="*/ 71 h 87"/>
                <a:gd name="T58" fmla="*/ 28 w 122"/>
                <a:gd name="T59" fmla="*/ 80 h 87"/>
                <a:gd name="T60" fmla="*/ 23 w 122"/>
                <a:gd name="T61" fmla="*/ 78 h 87"/>
                <a:gd name="T62" fmla="*/ 25 w 122"/>
                <a:gd name="T63" fmla="*/ 84 h 87"/>
                <a:gd name="T64" fmla="*/ 19 w 122"/>
                <a:gd name="T65" fmla="*/ 94 h 87"/>
                <a:gd name="T66" fmla="*/ 11 w 122"/>
                <a:gd name="T67" fmla="*/ 89 h 87"/>
                <a:gd name="T68" fmla="*/ 10 w 122"/>
                <a:gd name="T69" fmla="*/ 91 h 87"/>
                <a:gd name="T70" fmla="*/ 5 w 122"/>
                <a:gd name="T71" fmla="*/ 91 h 87"/>
                <a:gd name="T72" fmla="*/ 0 w 122"/>
                <a:gd name="T73" fmla="*/ 84 h 87"/>
                <a:gd name="T74" fmla="*/ 2 w 122"/>
                <a:gd name="T75" fmla="*/ 94 h 87"/>
                <a:gd name="T76" fmla="*/ 13 w 122"/>
                <a:gd name="T77" fmla="*/ 101 h 87"/>
                <a:gd name="T78" fmla="*/ 16 w 122"/>
                <a:gd name="T79" fmla="*/ 105 h 87"/>
                <a:gd name="T80" fmla="*/ 23 w 122"/>
                <a:gd name="T81" fmla="*/ 101 h 87"/>
                <a:gd name="T82" fmla="*/ 34 w 122"/>
                <a:gd name="T83" fmla="*/ 104 h 87"/>
                <a:gd name="T84" fmla="*/ 39 w 122"/>
                <a:gd name="T85" fmla="*/ 100 h 87"/>
                <a:gd name="T86" fmla="*/ 39 w 122"/>
                <a:gd name="T87" fmla="*/ 95 h 87"/>
                <a:gd name="T88" fmla="*/ 50 w 122"/>
                <a:gd name="T89" fmla="*/ 94 h 87"/>
                <a:gd name="T90" fmla="*/ 49 w 122"/>
                <a:gd name="T91" fmla="*/ 97 h 87"/>
                <a:gd name="T92" fmla="*/ 54 w 122"/>
                <a:gd name="T93" fmla="*/ 95 h 87"/>
                <a:gd name="T94" fmla="*/ 60 w 122"/>
                <a:gd name="T95" fmla="*/ 100 h 87"/>
                <a:gd name="T96" fmla="*/ 65 w 122"/>
                <a:gd name="T97" fmla="*/ 95 h 87"/>
                <a:gd name="T98" fmla="*/ 74 w 122"/>
                <a:gd name="T99" fmla="*/ 95 h 87"/>
                <a:gd name="T100" fmla="*/ 74 w 122"/>
                <a:gd name="T101" fmla="*/ 89 h 87"/>
                <a:gd name="T102" fmla="*/ 83 w 122"/>
                <a:gd name="T103" fmla="*/ 75 h 87"/>
                <a:gd name="T104" fmla="*/ 90 w 122"/>
                <a:gd name="T105" fmla="*/ 64 h 87"/>
                <a:gd name="T106" fmla="*/ 90 w 122"/>
                <a:gd name="T107" fmla="*/ 51 h 87"/>
                <a:gd name="T108" fmla="*/ 101 w 122"/>
                <a:gd name="T109" fmla="*/ 47 h 87"/>
                <a:gd name="T110" fmla="*/ 107 w 122"/>
                <a:gd name="T111" fmla="*/ 51 h 87"/>
                <a:gd name="T112" fmla="*/ 115 w 122"/>
                <a:gd name="T113" fmla="*/ 48 h 87"/>
                <a:gd name="T114" fmla="*/ 123 w 122"/>
                <a:gd name="T115" fmla="*/ 52 h 8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22"/>
                <a:gd name="T175" fmla="*/ 0 h 87"/>
                <a:gd name="T176" fmla="*/ 122 w 122"/>
                <a:gd name="T177" fmla="*/ 87 h 8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22" h="87">
                  <a:moveTo>
                    <a:pt x="103" y="43"/>
                  </a:moveTo>
                  <a:cubicBezTo>
                    <a:pt x="106" y="42"/>
                    <a:pt x="110" y="43"/>
                    <a:pt x="112" y="40"/>
                  </a:cubicBezTo>
                  <a:cubicBezTo>
                    <a:pt x="113" y="39"/>
                    <a:pt x="109" y="38"/>
                    <a:pt x="108" y="37"/>
                  </a:cubicBezTo>
                  <a:cubicBezTo>
                    <a:pt x="106" y="36"/>
                    <a:pt x="105" y="35"/>
                    <a:pt x="104" y="33"/>
                  </a:cubicBezTo>
                  <a:cubicBezTo>
                    <a:pt x="104" y="32"/>
                    <a:pt x="103" y="31"/>
                    <a:pt x="104" y="30"/>
                  </a:cubicBezTo>
                  <a:cubicBezTo>
                    <a:pt x="106" y="29"/>
                    <a:pt x="109" y="31"/>
                    <a:pt x="111" y="31"/>
                  </a:cubicBezTo>
                  <a:cubicBezTo>
                    <a:pt x="114" y="30"/>
                    <a:pt x="118" y="30"/>
                    <a:pt x="120" y="28"/>
                  </a:cubicBezTo>
                  <a:cubicBezTo>
                    <a:pt x="122" y="27"/>
                    <a:pt x="122" y="24"/>
                    <a:pt x="121" y="23"/>
                  </a:cubicBezTo>
                  <a:cubicBezTo>
                    <a:pt x="120" y="21"/>
                    <a:pt x="118" y="22"/>
                    <a:pt x="117" y="22"/>
                  </a:cubicBezTo>
                  <a:cubicBezTo>
                    <a:pt x="115" y="21"/>
                    <a:pt x="113" y="20"/>
                    <a:pt x="110" y="20"/>
                  </a:cubicBezTo>
                  <a:cubicBezTo>
                    <a:pt x="108" y="20"/>
                    <a:pt x="107" y="23"/>
                    <a:pt x="105" y="23"/>
                  </a:cubicBezTo>
                  <a:cubicBezTo>
                    <a:pt x="103" y="24"/>
                    <a:pt x="100" y="23"/>
                    <a:pt x="99" y="21"/>
                  </a:cubicBezTo>
                  <a:cubicBezTo>
                    <a:pt x="97" y="19"/>
                    <a:pt x="98" y="16"/>
                    <a:pt x="98" y="13"/>
                  </a:cubicBezTo>
                  <a:cubicBezTo>
                    <a:pt x="98" y="12"/>
                    <a:pt x="101" y="11"/>
                    <a:pt x="100" y="10"/>
                  </a:cubicBezTo>
                  <a:cubicBezTo>
                    <a:pt x="100" y="8"/>
                    <a:pt x="97" y="10"/>
                    <a:pt x="96" y="9"/>
                  </a:cubicBezTo>
                  <a:cubicBezTo>
                    <a:pt x="94" y="7"/>
                    <a:pt x="94" y="3"/>
                    <a:pt x="91" y="3"/>
                  </a:cubicBezTo>
                  <a:cubicBezTo>
                    <a:pt x="90" y="2"/>
                    <a:pt x="89" y="6"/>
                    <a:pt x="88" y="6"/>
                  </a:cubicBezTo>
                  <a:cubicBezTo>
                    <a:pt x="86" y="5"/>
                    <a:pt x="85" y="0"/>
                    <a:pt x="84" y="1"/>
                  </a:cubicBezTo>
                  <a:cubicBezTo>
                    <a:pt x="81" y="4"/>
                    <a:pt x="81" y="9"/>
                    <a:pt x="80" y="12"/>
                  </a:cubicBezTo>
                  <a:cubicBezTo>
                    <a:pt x="79" y="16"/>
                    <a:pt x="78" y="20"/>
                    <a:pt x="76" y="23"/>
                  </a:cubicBezTo>
                  <a:cubicBezTo>
                    <a:pt x="75" y="25"/>
                    <a:pt x="72" y="22"/>
                    <a:pt x="71" y="23"/>
                  </a:cubicBezTo>
                  <a:cubicBezTo>
                    <a:pt x="70" y="23"/>
                    <a:pt x="70" y="25"/>
                    <a:pt x="70" y="26"/>
                  </a:cubicBezTo>
                  <a:cubicBezTo>
                    <a:pt x="71" y="27"/>
                    <a:pt x="72" y="26"/>
                    <a:pt x="73" y="27"/>
                  </a:cubicBezTo>
                  <a:cubicBezTo>
                    <a:pt x="74" y="28"/>
                    <a:pt x="74" y="30"/>
                    <a:pt x="73" y="30"/>
                  </a:cubicBezTo>
                  <a:cubicBezTo>
                    <a:pt x="70" y="31"/>
                    <a:pt x="68" y="31"/>
                    <a:pt x="65" y="31"/>
                  </a:cubicBezTo>
                  <a:cubicBezTo>
                    <a:pt x="61" y="32"/>
                    <a:pt x="57" y="32"/>
                    <a:pt x="54" y="35"/>
                  </a:cubicBezTo>
                  <a:cubicBezTo>
                    <a:pt x="52" y="37"/>
                    <a:pt x="55" y="40"/>
                    <a:pt x="54" y="42"/>
                  </a:cubicBezTo>
                  <a:cubicBezTo>
                    <a:pt x="49" y="47"/>
                    <a:pt x="43" y="52"/>
                    <a:pt x="37" y="56"/>
                  </a:cubicBezTo>
                  <a:cubicBezTo>
                    <a:pt x="34" y="58"/>
                    <a:pt x="29" y="57"/>
                    <a:pt x="25" y="59"/>
                  </a:cubicBezTo>
                  <a:cubicBezTo>
                    <a:pt x="23" y="61"/>
                    <a:pt x="25" y="65"/>
                    <a:pt x="23" y="66"/>
                  </a:cubicBezTo>
                  <a:cubicBezTo>
                    <a:pt x="22" y="67"/>
                    <a:pt x="20" y="64"/>
                    <a:pt x="19" y="65"/>
                  </a:cubicBezTo>
                  <a:cubicBezTo>
                    <a:pt x="18" y="66"/>
                    <a:pt x="21" y="68"/>
                    <a:pt x="21" y="70"/>
                  </a:cubicBezTo>
                  <a:cubicBezTo>
                    <a:pt x="20" y="73"/>
                    <a:pt x="19" y="76"/>
                    <a:pt x="16" y="78"/>
                  </a:cubicBezTo>
                  <a:cubicBezTo>
                    <a:pt x="13" y="78"/>
                    <a:pt x="12" y="75"/>
                    <a:pt x="9" y="74"/>
                  </a:cubicBezTo>
                  <a:cubicBezTo>
                    <a:pt x="9" y="74"/>
                    <a:pt x="9" y="75"/>
                    <a:pt x="8" y="75"/>
                  </a:cubicBezTo>
                  <a:cubicBezTo>
                    <a:pt x="7" y="75"/>
                    <a:pt x="5" y="75"/>
                    <a:pt x="4" y="75"/>
                  </a:cubicBezTo>
                  <a:cubicBezTo>
                    <a:pt x="2" y="74"/>
                    <a:pt x="1" y="72"/>
                    <a:pt x="0" y="70"/>
                  </a:cubicBezTo>
                  <a:cubicBezTo>
                    <a:pt x="1" y="73"/>
                    <a:pt x="0" y="76"/>
                    <a:pt x="2" y="78"/>
                  </a:cubicBezTo>
                  <a:cubicBezTo>
                    <a:pt x="4" y="81"/>
                    <a:pt x="8" y="82"/>
                    <a:pt x="11" y="84"/>
                  </a:cubicBezTo>
                  <a:cubicBezTo>
                    <a:pt x="12" y="85"/>
                    <a:pt x="12" y="87"/>
                    <a:pt x="13" y="87"/>
                  </a:cubicBezTo>
                  <a:cubicBezTo>
                    <a:pt x="15" y="87"/>
                    <a:pt x="17" y="85"/>
                    <a:pt x="19" y="84"/>
                  </a:cubicBezTo>
                  <a:cubicBezTo>
                    <a:pt x="22" y="84"/>
                    <a:pt x="25" y="86"/>
                    <a:pt x="28" y="86"/>
                  </a:cubicBezTo>
                  <a:cubicBezTo>
                    <a:pt x="30" y="85"/>
                    <a:pt x="32" y="84"/>
                    <a:pt x="33" y="83"/>
                  </a:cubicBezTo>
                  <a:cubicBezTo>
                    <a:pt x="34" y="82"/>
                    <a:pt x="32" y="79"/>
                    <a:pt x="33" y="79"/>
                  </a:cubicBezTo>
                  <a:cubicBezTo>
                    <a:pt x="36" y="77"/>
                    <a:pt x="39" y="78"/>
                    <a:pt x="42" y="78"/>
                  </a:cubicBezTo>
                  <a:cubicBezTo>
                    <a:pt x="42" y="78"/>
                    <a:pt x="41" y="80"/>
                    <a:pt x="41" y="80"/>
                  </a:cubicBezTo>
                  <a:cubicBezTo>
                    <a:pt x="42" y="81"/>
                    <a:pt x="43" y="79"/>
                    <a:pt x="45" y="79"/>
                  </a:cubicBezTo>
                  <a:cubicBezTo>
                    <a:pt x="47" y="80"/>
                    <a:pt x="48" y="83"/>
                    <a:pt x="50" y="83"/>
                  </a:cubicBezTo>
                  <a:cubicBezTo>
                    <a:pt x="52" y="82"/>
                    <a:pt x="52" y="79"/>
                    <a:pt x="54" y="79"/>
                  </a:cubicBezTo>
                  <a:cubicBezTo>
                    <a:pt x="57" y="78"/>
                    <a:pt x="60" y="80"/>
                    <a:pt x="62" y="79"/>
                  </a:cubicBezTo>
                  <a:cubicBezTo>
                    <a:pt x="63" y="78"/>
                    <a:pt x="61" y="76"/>
                    <a:pt x="62" y="74"/>
                  </a:cubicBezTo>
                  <a:cubicBezTo>
                    <a:pt x="64" y="70"/>
                    <a:pt x="67" y="66"/>
                    <a:pt x="69" y="62"/>
                  </a:cubicBezTo>
                  <a:cubicBezTo>
                    <a:pt x="71" y="59"/>
                    <a:pt x="74" y="56"/>
                    <a:pt x="75" y="53"/>
                  </a:cubicBezTo>
                  <a:cubicBezTo>
                    <a:pt x="76" y="49"/>
                    <a:pt x="73" y="45"/>
                    <a:pt x="75" y="42"/>
                  </a:cubicBezTo>
                  <a:cubicBezTo>
                    <a:pt x="77" y="39"/>
                    <a:pt x="81" y="39"/>
                    <a:pt x="84" y="39"/>
                  </a:cubicBezTo>
                  <a:cubicBezTo>
                    <a:pt x="86" y="38"/>
                    <a:pt x="87" y="41"/>
                    <a:pt x="89" y="42"/>
                  </a:cubicBezTo>
                  <a:cubicBezTo>
                    <a:pt x="91" y="42"/>
                    <a:pt x="94" y="40"/>
                    <a:pt x="96" y="40"/>
                  </a:cubicBezTo>
                  <a:cubicBezTo>
                    <a:pt x="99" y="41"/>
                    <a:pt x="101" y="42"/>
                    <a:pt x="103" y="4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7" name="Freeform 2635"/>
            <p:cNvSpPr>
              <a:spLocks noChangeAspect="1"/>
            </p:cNvSpPr>
            <p:nvPr/>
          </p:nvSpPr>
          <p:spPr bwMode="auto">
            <a:xfrm>
              <a:off x="27555140" y="11761456"/>
              <a:ext cx="441841" cy="537388"/>
            </a:xfrm>
            <a:custGeom>
              <a:avLst/>
              <a:gdLst>
                <a:gd name="T0" fmla="*/ 26 w 55"/>
                <a:gd name="T1" fmla="*/ 8 h 73"/>
                <a:gd name="T2" fmla="*/ 32 w 55"/>
                <a:gd name="T3" fmla="*/ 14 h 73"/>
                <a:gd name="T4" fmla="*/ 37 w 55"/>
                <a:gd name="T5" fmla="*/ 20 h 73"/>
                <a:gd name="T6" fmla="*/ 41 w 55"/>
                <a:gd name="T7" fmla="*/ 20 h 73"/>
                <a:gd name="T8" fmla="*/ 50 w 55"/>
                <a:gd name="T9" fmla="*/ 35 h 73"/>
                <a:gd name="T10" fmla="*/ 49 w 55"/>
                <a:gd name="T11" fmla="*/ 48 h 73"/>
                <a:gd name="T12" fmla="*/ 50 w 55"/>
                <a:gd name="T13" fmla="*/ 57 h 73"/>
                <a:gd name="T14" fmla="*/ 50 w 55"/>
                <a:gd name="T15" fmla="*/ 66 h 73"/>
                <a:gd name="T16" fmla="*/ 58 w 55"/>
                <a:gd name="T17" fmla="*/ 71 h 73"/>
                <a:gd name="T18" fmla="*/ 59 w 55"/>
                <a:gd name="T19" fmla="*/ 76 h 73"/>
                <a:gd name="T20" fmla="*/ 66 w 55"/>
                <a:gd name="T21" fmla="*/ 87 h 73"/>
                <a:gd name="T22" fmla="*/ 62 w 55"/>
                <a:gd name="T23" fmla="*/ 87 h 73"/>
                <a:gd name="T24" fmla="*/ 60 w 55"/>
                <a:gd name="T25" fmla="*/ 83 h 73"/>
                <a:gd name="T26" fmla="*/ 52 w 55"/>
                <a:gd name="T27" fmla="*/ 86 h 73"/>
                <a:gd name="T28" fmla="*/ 40 w 55"/>
                <a:gd name="T29" fmla="*/ 81 h 73"/>
                <a:gd name="T30" fmla="*/ 23 w 55"/>
                <a:gd name="T31" fmla="*/ 72 h 73"/>
                <a:gd name="T32" fmla="*/ 17 w 55"/>
                <a:gd name="T33" fmla="*/ 68 h 73"/>
                <a:gd name="T34" fmla="*/ 19 w 55"/>
                <a:gd name="T35" fmla="*/ 59 h 73"/>
                <a:gd name="T36" fmla="*/ 10 w 55"/>
                <a:gd name="T37" fmla="*/ 49 h 73"/>
                <a:gd name="T38" fmla="*/ 11 w 55"/>
                <a:gd name="T39" fmla="*/ 46 h 73"/>
                <a:gd name="T40" fmla="*/ 7 w 55"/>
                <a:gd name="T41" fmla="*/ 42 h 73"/>
                <a:gd name="T42" fmla="*/ 8 w 55"/>
                <a:gd name="T43" fmla="*/ 31 h 73"/>
                <a:gd name="T44" fmla="*/ 4 w 55"/>
                <a:gd name="T45" fmla="*/ 28 h 73"/>
                <a:gd name="T46" fmla="*/ 4 w 55"/>
                <a:gd name="T47" fmla="*/ 13 h 73"/>
                <a:gd name="T48" fmla="*/ 0 w 55"/>
                <a:gd name="T49" fmla="*/ 5 h 73"/>
                <a:gd name="T50" fmla="*/ 2 w 55"/>
                <a:gd name="T51" fmla="*/ 0 h 73"/>
                <a:gd name="T52" fmla="*/ 5 w 55"/>
                <a:gd name="T53" fmla="*/ 5 h 73"/>
                <a:gd name="T54" fmla="*/ 10 w 55"/>
                <a:gd name="T55" fmla="*/ 5 h 73"/>
                <a:gd name="T56" fmla="*/ 14 w 55"/>
                <a:gd name="T57" fmla="*/ 8 h 73"/>
                <a:gd name="T58" fmla="*/ 12 w 55"/>
                <a:gd name="T59" fmla="*/ 17 h 73"/>
                <a:gd name="T60" fmla="*/ 14 w 55"/>
                <a:gd name="T61" fmla="*/ 20 h 73"/>
                <a:gd name="T62" fmla="*/ 22 w 55"/>
                <a:gd name="T63" fmla="*/ 16 h 73"/>
                <a:gd name="T64" fmla="*/ 25 w 55"/>
                <a:gd name="T65" fmla="*/ 14 h 73"/>
                <a:gd name="T66" fmla="*/ 26 w 55"/>
                <a:gd name="T67" fmla="*/ 8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5"/>
                <a:gd name="T103" fmla="*/ 0 h 73"/>
                <a:gd name="T104" fmla="*/ 55 w 55"/>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5" h="73">
                  <a:moveTo>
                    <a:pt x="22" y="7"/>
                  </a:moveTo>
                  <a:cubicBezTo>
                    <a:pt x="24" y="9"/>
                    <a:pt x="25" y="11"/>
                    <a:pt x="27" y="12"/>
                  </a:cubicBezTo>
                  <a:cubicBezTo>
                    <a:pt x="28" y="14"/>
                    <a:pt x="29" y="16"/>
                    <a:pt x="31" y="17"/>
                  </a:cubicBezTo>
                  <a:cubicBezTo>
                    <a:pt x="32" y="18"/>
                    <a:pt x="34" y="16"/>
                    <a:pt x="34" y="17"/>
                  </a:cubicBezTo>
                  <a:cubicBezTo>
                    <a:pt x="37" y="20"/>
                    <a:pt x="41" y="24"/>
                    <a:pt x="42" y="29"/>
                  </a:cubicBezTo>
                  <a:cubicBezTo>
                    <a:pt x="43" y="32"/>
                    <a:pt x="41" y="36"/>
                    <a:pt x="41" y="40"/>
                  </a:cubicBezTo>
                  <a:cubicBezTo>
                    <a:pt x="41" y="43"/>
                    <a:pt x="42" y="45"/>
                    <a:pt x="42" y="47"/>
                  </a:cubicBezTo>
                  <a:cubicBezTo>
                    <a:pt x="42" y="50"/>
                    <a:pt x="41" y="53"/>
                    <a:pt x="42" y="55"/>
                  </a:cubicBezTo>
                  <a:cubicBezTo>
                    <a:pt x="43" y="57"/>
                    <a:pt x="47" y="57"/>
                    <a:pt x="48" y="59"/>
                  </a:cubicBezTo>
                  <a:cubicBezTo>
                    <a:pt x="49" y="60"/>
                    <a:pt x="49" y="62"/>
                    <a:pt x="49" y="63"/>
                  </a:cubicBezTo>
                  <a:cubicBezTo>
                    <a:pt x="51" y="67"/>
                    <a:pt x="54" y="68"/>
                    <a:pt x="55" y="72"/>
                  </a:cubicBezTo>
                  <a:cubicBezTo>
                    <a:pt x="53" y="72"/>
                    <a:pt x="53" y="73"/>
                    <a:pt x="52" y="72"/>
                  </a:cubicBezTo>
                  <a:cubicBezTo>
                    <a:pt x="51" y="71"/>
                    <a:pt x="51" y="68"/>
                    <a:pt x="50" y="69"/>
                  </a:cubicBezTo>
                  <a:cubicBezTo>
                    <a:pt x="48" y="70"/>
                    <a:pt x="46" y="72"/>
                    <a:pt x="43" y="71"/>
                  </a:cubicBezTo>
                  <a:cubicBezTo>
                    <a:pt x="38" y="71"/>
                    <a:pt x="38" y="70"/>
                    <a:pt x="33" y="67"/>
                  </a:cubicBezTo>
                  <a:cubicBezTo>
                    <a:pt x="28" y="65"/>
                    <a:pt x="23" y="62"/>
                    <a:pt x="19" y="60"/>
                  </a:cubicBezTo>
                  <a:cubicBezTo>
                    <a:pt x="17" y="59"/>
                    <a:pt x="14" y="58"/>
                    <a:pt x="14" y="56"/>
                  </a:cubicBezTo>
                  <a:cubicBezTo>
                    <a:pt x="13" y="53"/>
                    <a:pt x="17" y="51"/>
                    <a:pt x="16" y="49"/>
                  </a:cubicBezTo>
                  <a:cubicBezTo>
                    <a:pt x="14" y="45"/>
                    <a:pt x="10" y="44"/>
                    <a:pt x="8" y="41"/>
                  </a:cubicBezTo>
                  <a:cubicBezTo>
                    <a:pt x="7" y="40"/>
                    <a:pt x="9" y="39"/>
                    <a:pt x="9" y="38"/>
                  </a:cubicBezTo>
                  <a:cubicBezTo>
                    <a:pt x="9" y="37"/>
                    <a:pt x="6" y="36"/>
                    <a:pt x="6" y="35"/>
                  </a:cubicBezTo>
                  <a:cubicBezTo>
                    <a:pt x="5" y="32"/>
                    <a:pt x="7" y="29"/>
                    <a:pt x="7" y="26"/>
                  </a:cubicBezTo>
                  <a:cubicBezTo>
                    <a:pt x="6" y="25"/>
                    <a:pt x="4" y="25"/>
                    <a:pt x="3" y="23"/>
                  </a:cubicBezTo>
                  <a:cubicBezTo>
                    <a:pt x="2" y="19"/>
                    <a:pt x="3" y="15"/>
                    <a:pt x="3" y="11"/>
                  </a:cubicBezTo>
                  <a:cubicBezTo>
                    <a:pt x="2" y="9"/>
                    <a:pt x="1" y="7"/>
                    <a:pt x="0" y="4"/>
                  </a:cubicBezTo>
                  <a:cubicBezTo>
                    <a:pt x="1" y="3"/>
                    <a:pt x="1" y="0"/>
                    <a:pt x="2" y="0"/>
                  </a:cubicBezTo>
                  <a:cubicBezTo>
                    <a:pt x="4" y="0"/>
                    <a:pt x="3" y="3"/>
                    <a:pt x="4" y="4"/>
                  </a:cubicBezTo>
                  <a:cubicBezTo>
                    <a:pt x="5" y="5"/>
                    <a:pt x="7" y="4"/>
                    <a:pt x="8" y="4"/>
                  </a:cubicBezTo>
                  <a:cubicBezTo>
                    <a:pt x="9" y="5"/>
                    <a:pt x="11" y="6"/>
                    <a:pt x="12" y="7"/>
                  </a:cubicBezTo>
                  <a:cubicBezTo>
                    <a:pt x="12" y="9"/>
                    <a:pt x="10" y="11"/>
                    <a:pt x="10" y="14"/>
                  </a:cubicBezTo>
                  <a:cubicBezTo>
                    <a:pt x="10" y="15"/>
                    <a:pt x="10" y="17"/>
                    <a:pt x="12" y="17"/>
                  </a:cubicBezTo>
                  <a:cubicBezTo>
                    <a:pt x="14" y="16"/>
                    <a:pt x="15" y="14"/>
                    <a:pt x="18" y="13"/>
                  </a:cubicBezTo>
                  <a:cubicBezTo>
                    <a:pt x="19" y="12"/>
                    <a:pt x="21" y="13"/>
                    <a:pt x="21" y="12"/>
                  </a:cubicBezTo>
                  <a:cubicBezTo>
                    <a:pt x="22" y="10"/>
                    <a:pt x="22" y="9"/>
                    <a:pt x="22"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8" name="Freeform 2636"/>
            <p:cNvSpPr>
              <a:spLocks noChangeAspect="1"/>
            </p:cNvSpPr>
            <p:nvPr/>
          </p:nvSpPr>
          <p:spPr bwMode="auto">
            <a:xfrm>
              <a:off x="27200312" y="10308071"/>
              <a:ext cx="863620" cy="1581639"/>
            </a:xfrm>
            <a:custGeom>
              <a:avLst/>
              <a:gdLst>
                <a:gd name="T0" fmla="*/ 68 w 107"/>
                <a:gd name="T1" fmla="*/ 236 h 216"/>
                <a:gd name="T2" fmla="*/ 51 w 107"/>
                <a:gd name="T3" fmla="*/ 219 h 216"/>
                <a:gd name="T4" fmla="*/ 43 w 107"/>
                <a:gd name="T5" fmla="*/ 194 h 216"/>
                <a:gd name="T6" fmla="*/ 35 w 107"/>
                <a:gd name="T7" fmla="*/ 180 h 216"/>
                <a:gd name="T8" fmla="*/ 46 w 107"/>
                <a:gd name="T9" fmla="*/ 144 h 216"/>
                <a:gd name="T10" fmla="*/ 47 w 107"/>
                <a:gd name="T11" fmla="*/ 118 h 216"/>
                <a:gd name="T12" fmla="*/ 60 w 107"/>
                <a:gd name="T13" fmla="*/ 118 h 216"/>
                <a:gd name="T14" fmla="*/ 58 w 107"/>
                <a:gd name="T15" fmla="*/ 135 h 216"/>
                <a:gd name="T16" fmla="*/ 68 w 107"/>
                <a:gd name="T17" fmla="*/ 137 h 216"/>
                <a:gd name="T18" fmla="*/ 78 w 107"/>
                <a:gd name="T19" fmla="*/ 144 h 216"/>
                <a:gd name="T20" fmla="*/ 88 w 107"/>
                <a:gd name="T21" fmla="*/ 145 h 216"/>
                <a:gd name="T22" fmla="*/ 83 w 107"/>
                <a:gd name="T23" fmla="*/ 130 h 216"/>
                <a:gd name="T24" fmla="*/ 84 w 107"/>
                <a:gd name="T25" fmla="*/ 118 h 216"/>
                <a:gd name="T26" fmla="*/ 101 w 107"/>
                <a:gd name="T27" fmla="*/ 106 h 216"/>
                <a:gd name="T28" fmla="*/ 122 w 107"/>
                <a:gd name="T29" fmla="*/ 108 h 216"/>
                <a:gd name="T30" fmla="*/ 125 w 107"/>
                <a:gd name="T31" fmla="*/ 89 h 216"/>
                <a:gd name="T32" fmla="*/ 125 w 107"/>
                <a:gd name="T33" fmla="*/ 77 h 216"/>
                <a:gd name="T34" fmla="*/ 112 w 107"/>
                <a:gd name="T35" fmla="*/ 59 h 216"/>
                <a:gd name="T36" fmla="*/ 102 w 107"/>
                <a:gd name="T37" fmla="*/ 43 h 216"/>
                <a:gd name="T38" fmla="*/ 94 w 107"/>
                <a:gd name="T39" fmla="*/ 35 h 216"/>
                <a:gd name="T40" fmla="*/ 81 w 107"/>
                <a:gd name="T41" fmla="*/ 43 h 216"/>
                <a:gd name="T42" fmla="*/ 76 w 107"/>
                <a:gd name="T43" fmla="*/ 43 h 216"/>
                <a:gd name="T44" fmla="*/ 63 w 107"/>
                <a:gd name="T45" fmla="*/ 44 h 216"/>
                <a:gd name="T46" fmla="*/ 54 w 107"/>
                <a:gd name="T47" fmla="*/ 36 h 216"/>
                <a:gd name="T48" fmla="*/ 55 w 107"/>
                <a:gd name="T49" fmla="*/ 22 h 216"/>
                <a:gd name="T50" fmla="*/ 42 w 107"/>
                <a:gd name="T51" fmla="*/ 12 h 216"/>
                <a:gd name="T52" fmla="*/ 41 w 107"/>
                <a:gd name="T53" fmla="*/ 0 h 216"/>
                <a:gd name="T54" fmla="*/ 29 w 107"/>
                <a:gd name="T55" fmla="*/ 1 h 216"/>
                <a:gd name="T56" fmla="*/ 22 w 107"/>
                <a:gd name="T57" fmla="*/ 11 h 216"/>
                <a:gd name="T58" fmla="*/ 5 w 107"/>
                <a:gd name="T59" fmla="*/ 30 h 216"/>
                <a:gd name="T60" fmla="*/ 5 w 107"/>
                <a:gd name="T61" fmla="*/ 35 h 216"/>
                <a:gd name="T62" fmla="*/ 14 w 107"/>
                <a:gd name="T63" fmla="*/ 60 h 216"/>
                <a:gd name="T64" fmla="*/ 22 w 107"/>
                <a:gd name="T65" fmla="*/ 71 h 216"/>
                <a:gd name="T66" fmla="*/ 19 w 107"/>
                <a:gd name="T67" fmla="*/ 89 h 216"/>
                <a:gd name="T68" fmla="*/ 30 w 107"/>
                <a:gd name="T69" fmla="*/ 112 h 216"/>
                <a:gd name="T70" fmla="*/ 30 w 107"/>
                <a:gd name="T71" fmla="*/ 126 h 216"/>
                <a:gd name="T72" fmla="*/ 35 w 107"/>
                <a:gd name="T73" fmla="*/ 159 h 216"/>
                <a:gd name="T74" fmla="*/ 24 w 107"/>
                <a:gd name="T75" fmla="*/ 181 h 216"/>
                <a:gd name="T76" fmla="*/ 19 w 107"/>
                <a:gd name="T77" fmla="*/ 207 h 216"/>
                <a:gd name="T78" fmla="*/ 25 w 107"/>
                <a:gd name="T79" fmla="*/ 209 h 216"/>
                <a:gd name="T80" fmla="*/ 35 w 107"/>
                <a:gd name="T81" fmla="*/ 225 h 216"/>
                <a:gd name="T82" fmla="*/ 46 w 107"/>
                <a:gd name="T83" fmla="*/ 230 h 216"/>
                <a:gd name="T84" fmla="*/ 49 w 107"/>
                <a:gd name="T85" fmla="*/ 241 h 216"/>
                <a:gd name="T86" fmla="*/ 58 w 107"/>
                <a:gd name="T87" fmla="*/ 243 h 216"/>
                <a:gd name="T88" fmla="*/ 65 w 107"/>
                <a:gd name="T89" fmla="*/ 255 h 216"/>
                <a:gd name="T90" fmla="*/ 78 w 107"/>
                <a:gd name="T91" fmla="*/ 253 h 21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7"/>
                <a:gd name="T139" fmla="*/ 0 h 216"/>
                <a:gd name="T140" fmla="*/ 107 w 107"/>
                <a:gd name="T141" fmla="*/ 216 h 21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7" h="216">
                  <a:moveTo>
                    <a:pt x="66" y="206"/>
                  </a:moveTo>
                  <a:cubicBezTo>
                    <a:pt x="65" y="205"/>
                    <a:pt x="63" y="202"/>
                    <a:pt x="62" y="200"/>
                  </a:cubicBezTo>
                  <a:cubicBezTo>
                    <a:pt x="60" y="199"/>
                    <a:pt x="58" y="198"/>
                    <a:pt x="56" y="197"/>
                  </a:cubicBezTo>
                  <a:cubicBezTo>
                    <a:pt x="54" y="196"/>
                    <a:pt x="51" y="197"/>
                    <a:pt x="49" y="196"/>
                  </a:cubicBezTo>
                  <a:cubicBezTo>
                    <a:pt x="46" y="194"/>
                    <a:pt x="45" y="191"/>
                    <a:pt x="43" y="188"/>
                  </a:cubicBezTo>
                  <a:cubicBezTo>
                    <a:pt x="42" y="187"/>
                    <a:pt x="42" y="185"/>
                    <a:pt x="42" y="183"/>
                  </a:cubicBezTo>
                  <a:cubicBezTo>
                    <a:pt x="41" y="182"/>
                    <a:pt x="41" y="180"/>
                    <a:pt x="41" y="178"/>
                  </a:cubicBezTo>
                  <a:cubicBezTo>
                    <a:pt x="40" y="175"/>
                    <a:pt x="41" y="172"/>
                    <a:pt x="41" y="169"/>
                  </a:cubicBezTo>
                  <a:cubicBezTo>
                    <a:pt x="40" y="166"/>
                    <a:pt x="38" y="164"/>
                    <a:pt x="36" y="162"/>
                  </a:cubicBezTo>
                  <a:cubicBezTo>
                    <a:pt x="34" y="162"/>
                    <a:pt x="32" y="165"/>
                    <a:pt x="30" y="164"/>
                  </a:cubicBezTo>
                  <a:cubicBezTo>
                    <a:pt x="28" y="162"/>
                    <a:pt x="28" y="159"/>
                    <a:pt x="28" y="157"/>
                  </a:cubicBezTo>
                  <a:cubicBezTo>
                    <a:pt x="28" y="155"/>
                    <a:pt x="28" y="152"/>
                    <a:pt x="29" y="150"/>
                  </a:cubicBezTo>
                  <a:cubicBezTo>
                    <a:pt x="29" y="147"/>
                    <a:pt x="29" y="145"/>
                    <a:pt x="30" y="142"/>
                  </a:cubicBezTo>
                  <a:cubicBezTo>
                    <a:pt x="31" y="138"/>
                    <a:pt x="33" y="134"/>
                    <a:pt x="34" y="130"/>
                  </a:cubicBezTo>
                  <a:cubicBezTo>
                    <a:pt x="36" y="126"/>
                    <a:pt x="38" y="124"/>
                    <a:pt x="38" y="120"/>
                  </a:cubicBezTo>
                  <a:cubicBezTo>
                    <a:pt x="39" y="117"/>
                    <a:pt x="37" y="114"/>
                    <a:pt x="37" y="111"/>
                  </a:cubicBezTo>
                  <a:cubicBezTo>
                    <a:pt x="37" y="110"/>
                    <a:pt x="39" y="109"/>
                    <a:pt x="39" y="108"/>
                  </a:cubicBezTo>
                  <a:cubicBezTo>
                    <a:pt x="40" y="104"/>
                    <a:pt x="38" y="101"/>
                    <a:pt x="39" y="98"/>
                  </a:cubicBezTo>
                  <a:cubicBezTo>
                    <a:pt x="39" y="97"/>
                    <a:pt x="41" y="97"/>
                    <a:pt x="42" y="97"/>
                  </a:cubicBezTo>
                  <a:cubicBezTo>
                    <a:pt x="43" y="97"/>
                    <a:pt x="44" y="98"/>
                    <a:pt x="45" y="98"/>
                  </a:cubicBezTo>
                  <a:cubicBezTo>
                    <a:pt x="47" y="99"/>
                    <a:pt x="49" y="97"/>
                    <a:pt x="50" y="98"/>
                  </a:cubicBezTo>
                  <a:cubicBezTo>
                    <a:pt x="50" y="100"/>
                    <a:pt x="48" y="101"/>
                    <a:pt x="47" y="103"/>
                  </a:cubicBezTo>
                  <a:cubicBezTo>
                    <a:pt x="47" y="105"/>
                    <a:pt x="48" y="106"/>
                    <a:pt x="49" y="107"/>
                  </a:cubicBezTo>
                  <a:cubicBezTo>
                    <a:pt x="49" y="109"/>
                    <a:pt x="48" y="111"/>
                    <a:pt x="48" y="113"/>
                  </a:cubicBezTo>
                  <a:cubicBezTo>
                    <a:pt x="48" y="114"/>
                    <a:pt x="49" y="114"/>
                    <a:pt x="50" y="114"/>
                  </a:cubicBezTo>
                  <a:cubicBezTo>
                    <a:pt x="50" y="114"/>
                    <a:pt x="51" y="113"/>
                    <a:pt x="51" y="113"/>
                  </a:cubicBezTo>
                  <a:cubicBezTo>
                    <a:pt x="53" y="113"/>
                    <a:pt x="54" y="114"/>
                    <a:pt x="56" y="114"/>
                  </a:cubicBezTo>
                  <a:cubicBezTo>
                    <a:pt x="58" y="114"/>
                    <a:pt x="59" y="112"/>
                    <a:pt x="61" y="113"/>
                  </a:cubicBezTo>
                  <a:cubicBezTo>
                    <a:pt x="63" y="114"/>
                    <a:pt x="65" y="116"/>
                    <a:pt x="66" y="118"/>
                  </a:cubicBezTo>
                  <a:cubicBezTo>
                    <a:pt x="66" y="118"/>
                    <a:pt x="65" y="119"/>
                    <a:pt x="65" y="120"/>
                  </a:cubicBezTo>
                  <a:cubicBezTo>
                    <a:pt x="65" y="121"/>
                    <a:pt x="65" y="123"/>
                    <a:pt x="67" y="123"/>
                  </a:cubicBezTo>
                  <a:cubicBezTo>
                    <a:pt x="67" y="124"/>
                    <a:pt x="68" y="122"/>
                    <a:pt x="69" y="122"/>
                  </a:cubicBezTo>
                  <a:cubicBezTo>
                    <a:pt x="70" y="121"/>
                    <a:pt x="72" y="121"/>
                    <a:pt x="73" y="121"/>
                  </a:cubicBezTo>
                  <a:cubicBezTo>
                    <a:pt x="73" y="119"/>
                    <a:pt x="73" y="117"/>
                    <a:pt x="72" y="115"/>
                  </a:cubicBezTo>
                  <a:cubicBezTo>
                    <a:pt x="71" y="114"/>
                    <a:pt x="69" y="114"/>
                    <a:pt x="69" y="112"/>
                  </a:cubicBezTo>
                  <a:cubicBezTo>
                    <a:pt x="68" y="111"/>
                    <a:pt x="69" y="110"/>
                    <a:pt x="69" y="108"/>
                  </a:cubicBezTo>
                  <a:cubicBezTo>
                    <a:pt x="69" y="107"/>
                    <a:pt x="68" y="106"/>
                    <a:pt x="67" y="104"/>
                  </a:cubicBezTo>
                  <a:cubicBezTo>
                    <a:pt x="67" y="102"/>
                    <a:pt x="67" y="100"/>
                    <a:pt x="68" y="98"/>
                  </a:cubicBezTo>
                  <a:cubicBezTo>
                    <a:pt x="68" y="97"/>
                    <a:pt x="70" y="98"/>
                    <a:pt x="70" y="98"/>
                  </a:cubicBezTo>
                  <a:cubicBezTo>
                    <a:pt x="72" y="96"/>
                    <a:pt x="72" y="93"/>
                    <a:pt x="74" y="92"/>
                  </a:cubicBezTo>
                  <a:cubicBezTo>
                    <a:pt x="76" y="90"/>
                    <a:pt x="78" y="88"/>
                    <a:pt x="80" y="87"/>
                  </a:cubicBezTo>
                  <a:cubicBezTo>
                    <a:pt x="81" y="87"/>
                    <a:pt x="83" y="87"/>
                    <a:pt x="84" y="88"/>
                  </a:cubicBezTo>
                  <a:cubicBezTo>
                    <a:pt x="85" y="88"/>
                    <a:pt x="86" y="88"/>
                    <a:pt x="87" y="88"/>
                  </a:cubicBezTo>
                  <a:cubicBezTo>
                    <a:pt x="90" y="88"/>
                    <a:pt x="93" y="87"/>
                    <a:pt x="96" y="88"/>
                  </a:cubicBezTo>
                  <a:cubicBezTo>
                    <a:pt x="98" y="88"/>
                    <a:pt x="100" y="89"/>
                    <a:pt x="101" y="90"/>
                  </a:cubicBezTo>
                  <a:cubicBezTo>
                    <a:pt x="102" y="90"/>
                    <a:pt x="102" y="89"/>
                    <a:pt x="103" y="88"/>
                  </a:cubicBezTo>
                  <a:cubicBezTo>
                    <a:pt x="104" y="88"/>
                    <a:pt x="105" y="87"/>
                    <a:pt x="105" y="86"/>
                  </a:cubicBezTo>
                  <a:cubicBezTo>
                    <a:pt x="106" y="82"/>
                    <a:pt x="104" y="78"/>
                    <a:pt x="104" y="74"/>
                  </a:cubicBezTo>
                  <a:cubicBezTo>
                    <a:pt x="105" y="72"/>
                    <a:pt x="107" y="71"/>
                    <a:pt x="107" y="70"/>
                  </a:cubicBezTo>
                  <a:cubicBezTo>
                    <a:pt x="107" y="68"/>
                    <a:pt x="104" y="68"/>
                    <a:pt x="104" y="66"/>
                  </a:cubicBezTo>
                  <a:cubicBezTo>
                    <a:pt x="103" y="66"/>
                    <a:pt x="105" y="64"/>
                    <a:pt x="104" y="64"/>
                  </a:cubicBezTo>
                  <a:cubicBezTo>
                    <a:pt x="103" y="63"/>
                    <a:pt x="101" y="64"/>
                    <a:pt x="100" y="63"/>
                  </a:cubicBezTo>
                  <a:cubicBezTo>
                    <a:pt x="98" y="61"/>
                    <a:pt x="96" y="60"/>
                    <a:pt x="95" y="58"/>
                  </a:cubicBezTo>
                  <a:cubicBezTo>
                    <a:pt x="94" y="55"/>
                    <a:pt x="93" y="52"/>
                    <a:pt x="93" y="49"/>
                  </a:cubicBezTo>
                  <a:cubicBezTo>
                    <a:pt x="92" y="47"/>
                    <a:pt x="95" y="45"/>
                    <a:pt x="94" y="44"/>
                  </a:cubicBezTo>
                  <a:cubicBezTo>
                    <a:pt x="93" y="42"/>
                    <a:pt x="91" y="41"/>
                    <a:pt x="89" y="40"/>
                  </a:cubicBezTo>
                  <a:cubicBezTo>
                    <a:pt x="88" y="38"/>
                    <a:pt x="86" y="38"/>
                    <a:pt x="85" y="36"/>
                  </a:cubicBezTo>
                  <a:cubicBezTo>
                    <a:pt x="84" y="34"/>
                    <a:pt x="85" y="32"/>
                    <a:pt x="83" y="30"/>
                  </a:cubicBezTo>
                  <a:cubicBezTo>
                    <a:pt x="83" y="29"/>
                    <a:pt x="82" y="31"/>
                    <a:pt x="81" y="31"/>
                  </a:cubicBezTo>
                  <a:cubicBezTo>
                    <a:pt x="80" y="31"/>
                    <a:pt x="79" y="29"/>
                    <a:pt x="78" y="29"/>
                  </a:cubicBezTo>
                  <a:cubicBezTo>
                    <a:pt x="77" y="28"/>
                    <a:pt x="75" y="28"/>
                    <a:pt x="73" y="29"/>
                  </a:cubicBezTo>
                  <a:cubicBezTo>
                    <a:pt x="72" y="30"/>
                    <a:pt x="72" y="33"/>
                    <a:pt x="71" y="35"/>
                  </a:cubicBezTo>
                  <a:cubicBezTo>
                    <a:pt x="70" y="36"/>
                    <a:pt x="68" y="35"/>
                    <a:pt x="67" y="36"/>
                  </a:cubicBezTo>
                  <a:cubicBezTo>
                    <a:pt x="66" y="37"/>
                    <a:pt x="67" y="39"/>
                    <a:pt x="65" y="40"/>
                  </a:cubicBezTo>
                  <a:cubicBezTo>
                    <a:pt x="64" y="41"/>
                    <a:pt x="62" y="41"/>
                    <a:pt x="62" y="40"/>
                  </a:cubicBezTo>
                  <a:cubicBezTo>
                    <a:pt x="61" y="39"/>
                    <a:pt x="63" y="37"/>
                    <a:pt x="63" y="36"/>
                  </a:cubicBezTo>
                  <a:cubicBezTo>
                    <a:pt x="62" y="34"/>
                    <a:pt x="59" y="33"/>
                    <a:pt x="57" y="32"/>
                  </a:cubicBezTo>
                  <a:cubicBezTo>
                    <a:pt x="55" y="32"/>
                    <a:pt x="54" y="33"/>
                    <a:pt x="52" y="34"/>
                  </a:cubicBezTo>
                  <a:cubicBezTo>
                    <a:pt x="52" y="35"/>
                    <a:pt x="53" y="36"/>
                    <a:pt x="52" y="37"/>
                  </a:cubicBezTo>
                  <a:cubicBezTo>
                    <a:pt x="51" y="39"/>
                    <a:pt x="49" y="42"/>
                    <a:pt x="46" y="43"/>
                  </a:cubicBezTo>
                  <a:cubicBezTo>
                    <a:pt x="45" y="43"/>
                    <a:pt x="44" y="42"/>
                    <a:pt x="44" y="41"/>
                  </a:cubicBezTo>
                  <a:cubicBezTo>
                    <a:pt x="43" y="37"/>
                    <a:pt x="45" y="33"/>
                    <a:pt x="45" y="30"/>
                  </a:cubicBezTo>
                  <a:cubicBezTo>
                    <a:pt x="45" y="28"/>
                    <a:pt x="44" y="27"/>
                    <a:pt x="44" y="25"/>
                  </a:cubicBezTo>
                  <a:cubicBezTo>
                    <a:pt x="44" y="24"/>
                    <a:pt x="46" y="23"/>
                    <a:pt x="46" y="22"/>
                  </a:cubicBezTo>
                  <a:cubicBezTo>
                    <a:pt x="47" y="20"/>
                    <a:pt x="46" y="19"/>
                    <a:pt x="46" y="18"/>
                  </a:cubicBezTo>
                  <a:cubicBezTo>
                    <a:pt x="46" y="16"/>
                    <a:pt x="48" y="14"/>
                    <a:pt x="47" y="13"/>
                  </a:cubicBezTo>
                  <a:cubicBezTo>
                    <a:pt x="46" y="11"/>
                    <a:pt x="43" y="12"/>
                    <a:pt x="42" y="11"/>
                  </a:cubicBezTo>
                  <a:cubicBezTo>
                    <a:pt x="39" y="11"/>
                    <a:pt x="37" y="11"/>
                    <a:pt x="35" y="10"/>
                  </a:cubicBezTo>
                  <a:cubicBezTo>
                    <a:pt x="34" y="9"/>
                    <a:pt x="37" y="8"/>
                    <a:pt x="37" y="7"/>
                  </a:cubicBezTo>
                  <a:cubicBezTo>
                    <a:pt x="37" y="6"/>
                    <a:pt x="38" y="4"/>
                    <a:pt x="37" y="3"/>
                  </a:cubicBezTo>
                  <a:cubicBezTo>
                    <a:pt x="37" y="2"/>
                    <a:pt x="35" y="0"/>
                    <a:pt x="34" y="0"/>
                  </a:cubicBezTo>
                  <a:cubicBezTo>
                    <a:pt x="33" y="0"/>
                    <a:pt x="32" y="0"/>
                    <a:pt x="31" y="0"/>
                  </a:cubicBezTo>
                  <a:cubicBezTo>
                    <a:pt x="30" y="0"/>
                    <a:pt x="29" y="0"/>
                    <a:pt x="28" y="0"/>
                  </a:cubicBezTo>
                  <a:cubicBezTo>
                    <a:pt x="26" y="0"/>
                    <a:pt x="25" y="0"/>
                    <a:pt x="24" y="1"/>
                  </a:cubicBezTo>
                  <a:cubicBezTo>
                    <a:pt x="23" y="2"/>
                    <a:pt x="25" y="5"/>
                    <a:pt x="24" y="5"/>
                  </a:cubicBezTo>
                  <a:cubicBezTo>
                    <a:pt x="22" y="6"/>
                    <a:pt x="20" y="4"/>
                    <a:pt x="18" y="5"/>
                  </a:cubicBezTo>
                  <a:cubicBezTo>
                    <a:pt x="17" y="6"/>
                    <a:pt x="19" y="8"/>
                    <a:pt x="18" y="9"/>
                  </a:cubicBezTo>
                  <a:cubicBezTo>
                    <a:pt x="17" y="11"/>
                    <a:pt x="14" y="12"/>
                    <a:pt x="12" y="12"/>
                  </a:cubicBezTo>
                  <a:cubicBezTo>
                    <a:pt x="10" y="12"/>
                    <a:pt x="7" y="8"/>
                    <a:pt x="6" y="10"/>
                  </a:cubicBezTo>
                  <a:cubicBezTo>
                    <a:pt x="4" y="14"/>
                    <a:pt x="6" y="20"/>
                    <a:pt x="4" y="25"/>
                  </a:cubicBezTo>
                  <a:cubicBezTo>
                    <a:pt x="4" y="26"/>
                    <a:pt x="1" y="24"/>
                    <a:pt x="1" y="25"/>
                  </a:cubicBezTo>
                  <a:cubicBezTo>
                    <a:pt x="0" y="26"/>
                    <a:pt x="0" y="28"/>
                    <a:pt x="1" y="29"/>
                  </a:cubicBezTo>
                  <a:cubicBezTo>
                    <a:pt x="2" y="30"/>
                    <a:pt x="3" y="28"/>
                    <a:pt x="4" y="29"/>
                  </a:cubicBezTo>
                  <a:cubicBezTo>
                    <a:pt x="6" y="31"/>
                    <a:pt x="7" y="33"/>
                    <a:pt x="7" y="36"/>
                  </a:cubicBezTo>
                  <a:cubicBezTo>
                    <a:pt x="7" y="37"/>
                    <a:pt x="5" y="36"/>
                    <a:pt x="5" y="36"/>
                  </a:cubicBezTo>
                  <a:cubicBezTo>
                    <a:pt x="8" y="40"/>
                    <a:pt x="10" y="45"/>
                    <a:pt x="12" y="50"/>
                  </a:cubicBezTo>
                  <a:cubicBezTo>
                    <a:pt x="13" y="51"/>
                    <a:pt x="15" y="51"/>
                    <a:pt x="15" y="52"/>
                  </a:cubicBezTo>
                  <a:cubicBezTo>
                    <a:pt x="16" y="54"/>
                    <a:pt x="14" y="57"/>
                    <a:pt x="15" y="59"/>
                  </a:cubicBezTo>
                  <a:cubicBezTo>
                    <a:pt x="16" y="60"/>
                    <a:pt x="18" y="58"/>
                    <a:pt x="18" y="59"/>
                  </a:cubicBezTo>
                  <a:cubicBezTo>
                    <a:pt x="19" y="59"/>
                    <a:pt x="20" y="61"/>
                    <a:pt x="19" y="62"/>
                  </a:cubicBezTo>
                  <a:cubicBezTo>
                    <a:pt x="19" y="64"/>
                    <a:pt x="16" y="63"/>
                    <a:pt x="16" y="64"/>
                  </a:cubicBezTo>
                  <a:cubicBezTo>
                    <a:pt x="15" y="67"/>
                    <a:pt x="16" y="71"/>
                    <a:pt x="16" y="74"/>
                  </a:cubicBezTo>
                  <a:cubicBezTo>
                    <a:pt x="15" y="76"/>
                    <a:pt x="11" y="75"/>
                    <a:pt x="11" y="76"/>
                  </a:cubicBezTo>
                  <a:cubicBezTo>
                    <a:pt x="13" y="80"/>
                    <a:pt x="13" y="83"/>
                    <a:pt x="15" y="86"/>
                  </a:cubicBezTo>
                  <a:cubicBezTo>
                    <a:pt x="18" y="89"/>
                    <a:pt x="22" y="90"/>
                    <a:pt x="25" y="93"/>
                  </a:cubicBezTo>
                  <a:cubicBezTo>
                    <a:pt x="26" y="95"/>
                    <a:pt x="27" y="97"/>
                    <a:pt x="28" y="99"/>
                  </a:cubicBezTo>
                  <a:cubicBezTo>
                    <a:pt x="28" y="101"/>
                    <a:pt x="27" y="102"/>
                    <a:pt x="27" y="104"/>
                  </a:cubicBezTo>
                  <a:cubicBezTo>
                    <a:pt x="27" y="105"/>
                    <a:pt x="25" y="104"/>
                    <a:pt x="25" y="105"/>
                  </a:cubicBezTo>
                  <a:cubicBezTo>
                    <a:pt x="27" y="110"/>
                    <a:pt x="29" y="115"/>
                    <a:pt x="31" y="119"/>
                  </a:cubicBezTo>
                  <a:cubicBezTo>
                    <a:pt x="32" y="120"/>
                    <a:pt x="34" y="120"/>
                    <a:pt x="33" y="121"/>
                  </a:cubicBezTo>
                  <a:cubicBezTo>
                    <a:pt x="33" y="125"/>
                    <a:pt x="31" y="129"/>
                    <a:pt x="29" y="133"/>
                  </a:cubicBezTo>
                  <a:cubicBezTo>
                    <a:pt x="27" y="135"/>
                    <a:pt x="24" y="137"/>
                    <a:pt x="23" y="140"/>
                  </a:cubicBezTo>
                  <a:cubicBezTo>
                    <a:pt x="23" y="142"/>
                    <a:pt x="24" y="144"/>
                    <a:pt x="23" y="147"/>
                  </a:cubicBezTo>
                  <a:cubicBezTo>
                    <a:pt x="22" y="148"/>
                    <a:pt x="22" y="152"/>
                    <a:pt x="20" y="151"/>
                  </a:cubicBezTo>
                  <a:cubicBezTo>
                    <a:pt x="21" y="153"/>
                    <a:pt x="22" y="156"/>
                    <a:pt x="22" y="158"/>
                  </a:cubicBezTo>
                  <a:cubicBezTo>
                    <a:pt x="21" y="162"/>
                    <a:pt x="19" y="165"/>
                    <a:pt x="18" y="168"/>
                  </a:cubicBezTo>
                  <a:cubicBezTo>
                    <a:pt x="17" y="170"/>
                    <a:pt x="16" y="171"/>
                    <a:pt x="16" y="173"/>
                  </a:cubicBezTo>
                  <a:cubicBezTo>
                    <a:pt x="16" y="175"/>
                    <a:pt x="17" y="176"/>
                    <a:pt x="18" y="178"/>
                  </a:cubicBezTo>
                  <a:cubicBezTo>
                    <a:pt x="18" y="178"/>
                    <a:pt x="19" y="178"/>
                    <a:pt x="19" y="178"/>
                  </a:cubicBezTo>
                  <a:cubicBezTo>
                    <a:pt x="21" y="177"/>
                    <a:pt x="19" y="174"/>
                    <a:pt x="21" y="174"/>
                  </a:cubicBezTo>
                  <a:cubicBezTo>
                    <a:pt x="23" y="175"/>
                    <a:pt x="26" y="178"/>
                    <a:pt x="27" y="180"/>
                  </a:cubicBezTo>
                  <a:cubicBezTo>
                    <a:pt x="28" y="182"/>
                    <a:pt x="26" y="184"/>
                    <a:pt x="27" y="186"/>
                  </a:cubicBezTo>
                  <a:cubicBezTo>
                    <a:pt x="28" y="186"/>
                    <a:pt x="29" y="189"/>
                    <a:pt x="29" y="188"/>
                  </a:cubicBezTo>
                  <a:cubicBezTo>
                    <a:pt x="29" y="184"/>
                    <a:pt x="29" y="182"/>
                    <a:pt x="30" y="184"/>
                  </a:cubicBezTo>
                  <a:cubicBezTo>
                    <a:pt x="31" y="186"/>
                    <a:pt x="32" y="188"/>
                    <a:pt x="34" y="189"/>
                  </a:cubicBezTo>
                  <a:cubicBezTo>
                    <a:pt x="35" y="190"/>
                    <a:pt x="37" y="191"/>
                    <a:pt x="38" y="192"/>
                  </a:cubicBezTo>
                  <a:cubicBezTo>
                    <a:pt x="39" y="193"/>
                    <a:pt x="39" y="194"/>
                    <a:pt x="39" y="195"/>
                  </a:cubicBezTo>
                  <a:cubicBezTo>
                    <a:pt x="39" y="196"/>
                    <a:pt x="38" y="197"/>
                    <a:pt x="38" y="198"/>
                  </a:cubicBezTo>
                  <a:cubicBezTo>
                    <a:pt x="38" y="199"/>
                    <a:pt x="40" y="200"/>
                    <a:pt x="41" y="201"/>
                  </a:cubicBezTo>
                  <a:cubicBezTo>
                    <a:pt x="42" y="202"/>
                    <a:pt x="43" y="202"/>
                    <a:pt x="44" y="203"/>
                  </a:cubicBezTo>
                  <a:cubicBezTo>
                    <a:pt x="45" y="202"/>
                    <a:pt x="45" y="199"/>
                    <a:pt x="46" y="199"/>
                  </a:cubicBezTo>
                  <a:cubicBezTo>
                    <a:pt x="48" y="199"/>
                    <a:pt x="47" y="202"/>
                    <a:pt x="48" y="203"/>
                  </a:cubicBezTo>
                  <a:cubicBezTo>
                    <a:pt x="49" y="204"/>
                    <a:pt x="51" y="203"/>
                    <a:pt x="52" y="203"/>
                  </a:cubicBezTo>
                  <a:cubicBezTo>
                    <a:pt x="53" y="204"/>
                    <a:pt x="55" y="205"/>
                    <a:pt x="56" y="206"/>
                  </a:cubicBezTo>
                  <a:cubicBezTo>
                    <a:pt x="56" y="208"/>
                    <a:pt x="54" y="210"/>
                    <a:pt x="54" y="213"/>
                  </a:cubicBezTo>
                  <a:cubicBezTo>
                    <a:pt x="54" y="214"/>
                    <a:pt x="54" y="216"/>
                    <a:pt x="56" y="216"/>
                  </a:cubicBezTo>
                  <a:cubicBezTo>
                    <a:pt x="58" y="215"/>
                    <a:pt x="59" y="213"/>
                    <a:pt x="62" y="212"/>
                  </a:cubicBezTo>
                  <a:cubicBezTo>
                    <a:pt x="63" y="211"/>
                    <a:pt x="65" y="212"/>
                    <a:pt x="65" y="211"/>
                  </a:cubicBezTo>
                  <a:cubicBezTo>
                    <a:pt x="66" y="209"/>
                    <a:pt x="66" y="208"/>
                    <a:pt x="66" y="20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59" name="Freeform 2637"/>
            <p:cNvSpPr>
              <a:spLocks noChangeAspect="1"/>
            </p:cNvSpPr>
            <p:nvPr/>
          </p:nvSpPr>
          <p:spPr bwMode="auto">
            <a:xfrm>
              <a:off x="27454716" y="10069900"/>
              <a:ext cx="810060" cy="940432"/>
            </a:xfrm>
            <a:custGeom>
              <a:avLst/>
              <a:gdLst>
                <a:gd name="T0" fmla="*/ 114 w 101"/>
                <a:gd name="T1" fmla="*/ 144 h 128"/>
                <a:gd name="T2" fmla="*/ 105 w 101"/>
                <a:gd name="T3" fmla="*/ 143 h 128"/>
                <a:gd name="T4" fmla="*/ 99 w 101"/>
                <a:gd name="T5" fmla="*/ 153 h 128"/>
                <a:gd name="T6" fmla="*/ 90 w 101"/>
                <a:gd name="T7" fmla="*/ 149 h 128"/>
                <a:gd name="T8" fmla="*/ 84 w 101"/>
                <a:gd name="T9" fmla="*/ 147 h 128"/>
                <a:gd name="T10" fmla="*/ 89 w 101"/>
                <a:gd name="T11" fmla="*/ 142 h 128"/>
                <a:gd name="T12" fmla="*/ 91 w 101"/>
                <a:gd name="T13" fmla="*/ 123 h 128"/>
                <a:gd name="T14" fmla="*/ 87 w 101"/>
                <a:gd name="T15" fmla="*/ 115 h 128"/>
                <a:gd name="T16" fmla="*/ 77 w 101"/>
                <a:gd name="T17" fmla="*/ 108 h 128"/>
                <a:gd name="T18" fmla="*/ 75 w 101"/>
                <a:gd name="T19" fmla="*/ 91 h 128"/>
                <a:gd name="T20" fmla="*/ 65 w 101"/>
                <a:gd name="T21" fmla="*/ 82 h 128"/>
                <a:gd name="T22" fmla="*/ 60 w 101"/>
                <a:gd name="T23" fmla="*/ 76 h 128"/>
                <a:gd name="T24" fmla="*/ 50 w 101"/>
                <a:gd name="T25" fmla="*/ 73 h 128"/>
                <a:gd name="T26" fmla="*/ 43 w 101"/>
                <a:gd name="T27" fmla="*/ 82 h 128"/>
                <a:gd name="T28" fmla="*/ 37 w 101"/>
                <a:gd name="T29" fmla="*/ 87 h 128"/>
                <a:gd name="T30" fmla="*/ 31 w 101"/>
                <a:gd name="T31" fmla="*/ 77 h 128"/>
                <a:gd name="T32" fmla="*/ 25 w 101"/>
                <a:gd name="T33" fmla="*/ 83 h 128"/>
                <a:gd name="T34" fmla="*/ 16 w 101"/>
                <a:gd name="T35" fmla="*/ 88 h 128"/>
                <a:gd name="T36" fmla="*/ 16 w 101"/>
                <a:gd name="T37" fmla="*/ 69 h 128"/>
                <a:gd name="T38" fmla="*/ 18 w 101"/>
                <a:gd name="T39" fmla="*/ 60 h 128"/>
                <a:gd name="T40" fmla="*/ 13 w 101"/>
                <a:gd name="T41" fmla="*/ 52 h 128"/>
                <a:gd name="T42" fmla="*/ 7 w 101"/>
                <a:gd name="T43" fmla="*/ 47 h 128"/>
                <a:gd name="T44" fmla="*/ 4 w 101"/>
                <a:gd name="T45" fmla="*/ 39 h 128"/>
                <a:gd name="T46" fmla="*/ 1 w 101"/>
                <a:gd name="T47" fmla="*/ 31 h 128"/>
                <a:gd name="T48" fmla="*/ 5 w 101"/>
                <a:gd name="T49" fmla="*/ 25 h 128"/>
                <a:gd name="T50" fmla="*/ 13 w 101"/>
                <a:gd name="T51" fmla="*/ 16 h 128"/>
                <a:gd name="T52" fmla="*/ 18 w 101"/>
                <a:gd name="T53" fmla="*/ 22 h 128"/>
                <a:gd name="T54" fmla="*/ 25 w 101"/>
                <a:gd name="T55" fmla="*/ 20 h 128"/>
                <a:gd name="T56" fmla="*/ 20 w 101"/>
                <a:gd name="T57" fmla="*/ 8 h 128"/>
                <a:gd name="T58" fmla="*/ 22 w 101"/>
                <a:gd name="T59" fmla="*/ 0 h 128"/>
                <a:gd name="T60" fmla="*/ 29 w 101"/>
                <a:gd name="T61" fmla="*/ 2 h 128"/>
                <a:gd name="T62" fmla="*/ 36 w 101"/>
                <a:gd name="T63" fmla="*/ 13 h 128"/>
                <a:gd name="T64" fmla="*/ 42 w 101"/>
                <a:gd name="T65" fmla="*/ 14 h 128"/>
                <a:gd name="T66" fmla="*/ 46 w 101"/>
                <a:gd name="T67" fmla="*/ 30 h 128"/>
                <a:gd name="T68" fmla="*/ 53 w 101"/>
                <a:gd name="T69" fmla="*/ 34 h 128"/>
                <a:gd name="T70" fmla="*/ 62 w 101"/>
                <a:gd name="T71" fmla="*/ 29 h 128"/>
                <a:gd name="T72" fmla="*/ 63 w 101"/>
                <a:gd name="T73" fmla="*/ 37 h 128"/>
                <a:gd name="T74" fmla="*/ 73 w 101"/>
                <a:gd name="T75" fmla="*/ 43 h 128"/>
                <a:gd name="T76" fmla="*/ 71 w 101"/>
                <a:gd name="T77" fmla="*/ 47 h 128"/>
                <a:gd name="T78" fmla="*/ 62 w 101"/>
                <a:gd name="T79" fmla="*/ 51 h 128"/>
                <a:gd name="T80" fmla="*/ 58 w 101"/>
                <a:gd name="T81" fmla="*/ 57 h 128"/>
                <a:gd name="T82" fmla="*/ 79 w 101"/>
                <a:gd name="T83" fmla="*/ 75 h 128"/>
                <a:gd name="T84" fmla="*/ 91 w 101"/>
                <a:gd name="T85" fmla="*/ 89 h 128"/>
                <a:gd name="T86" fmla="*/ 101 w 101"/>
                <a:gd name="T87" fmla="*/ 100 h 128"/>
                <a:gd name="T88" fmla="*/ 111 w 101"/>
                <a:gd name="T89" fmla="*/ 112 h 128"/>
                <a:gd name="T90" fmla="*/ 114 w 101"/>
                <a:gd name="T91" fmla="*/ 119 h 128"/>
                <a:gd name="T92" fmla="*/ 117 w 101"/>
                <a:gd name="T93" fmla="*/ 134 h 12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1"/>
                <a:gd name="T142" fmla="*/ 0 h 128"/>
                <a:gd name="T143" fmla="*/ 101 w 101"/>
                <a:gd name="T144" fmla="*/ 128 h 12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1" h="128">
                  <a:moveTo>
                    <a:pt x="99" y="117"/>
                  </a:moveTo>
                  <a:cubicBezTo>
                    <a:pt x="98" y="118"/>
                    <a:pt x="97" y="120"/>
                    <a:pt x="95" y="120"/>
                  </a:cubicBezTo>
                  <a:cubicBezTo>
                    <a:pt x="94" y="121"/>
                    <a:pt x="92" y="121"/>
                    <a:pt x="91" y="120"/>
                  </a:cubicBezTo>
                  <a:cubicBezTo>
                    <a:pt x="90" y="120"/>
                    <a:pt x="89" y="119"/>
                    <a:pt x="88" y="119"/>
                  </a:cubicBezTo>
                  <a:cubicBezTo>
                    <a:pt x="86" y="120"/>
                    <a:pt x="83" y="120"/>
                    <a:pt x="82" y="121"/>
                  </a:cubicBezTo>
                  <a:cubicBezTo>
                    <a:pt x="81" y="123"/>
                    <a:pt x="84" y="125"/>
                    <a:pt x="83" y="127"/>
                  </a:cubicBezTo>
                  <a:cubicBezTo>
                    <a:pt x="82" y="128"/>
                    <a:pt x="81" y="126"/>
                    <a:pt x="80" y="126"/>
                  </a:cubicBezTo>
                  <a:cubicBezTo>
                    <a:pt x="78" y="125"/>
                    <a:pt x="76" y="124"/>
                    <a:pt x="75" y="124"/>
                  </a:cubicBezTo>
                  <a:cubicBezTo>
                    <a:pt x="74" y="124"/>
                    <a:pt x="73" y="125"/>
                    <a:pt x="72" y="124"/>
                  </a:cubicBezTo>
                  <a:cubicBezTo>
                    <a:pt x="71" y="124"/>
                    <a:pt x="71" y="123"/>
                    <a:pt x="70" y="122"/>
                  </a:cubicBezTo>
                  <a:cubicBezTo>
                    <a:pt x="71" y="122"/>
                    <a:pt x="71" y="121"/>
                    <a:pt x="72" y="120"/>
                  </a:cubicBezTo>
                  <a:cubicBezTo>
                    <a:pt x="73" y="120"/>
                    <a:pt x="74" y="119"/>
                    <a:pt x="74" y="118"/>
                  </a:cubicBezTo>
                  <a:cubicBezTo>
                    <a:pt x="75" y="114"/>
                    <a:pt x="73" y="110"/>
                    <a:pt x="73" y="106"/>
                  </a:cubicBezTo>
                  <a:cubicBezTo>
                    <a:pt x="74" y="104"/>
                    <a:pt x="76" y="103"/>
                    <a:pt x="76" y="102"/>
                  </a:cubicBezTo>
                  <a:cubicBezTo>
                    <a:pt x="76" y="100"/>
                    <a:pt x="73" y="100"/>
                    <a:pt x="73" y="98"/>
                  </a:cubicBezTo>
                  <a:cubicBezTo>
                    <a:pt x="72" y="98"/>
                    <a:pt x="74" y="96"/>
                    <a:pt x="73" y="96"/>
                  </a:cubicBezTo>
                  <a:cubicBezTo>
                    <a:pt x="72" y="95"/>
                    <a:pt x="70" y="96"/>
                    <a:pt x="69" y="95"/>
                  </a:cubicBezTo>
                  <a:cubicBezTo>
                    <a:pt x="67" y="93"/>
                    <a:pt x="65" y="92"/>
                    <a:pt x="64" y="90"/>
                  </a:cubicBezTo>
                  <a:cubicBezTo>
                    <a:pt x="63" y="87"/>
                    <a:pt x="62" y="84"/>
                    <a:pt x="62" y="81"/>
                  </a:cubicBezTo>
                  <a:cubicBezTo>
                    <a:pt x="61" y="79"/>
                    <a:pt x="64" y="77"/>
                    <a:pt x="63" y="76"/>
                  </a:cubicBezTo>
                  <a:cubicBezTo>
                    <a:pt x="62" y="74"/>
                    <a:pt x="60" y="73"/>
                    <a:pt x="58" y="72"/>
                  </a:cubicBezTo>
                  <a:cubicBezTo>
                    <a:pt x="57" y="70"/>
                    <a:pt x="55" y="70"/>
                    <a:pt x="54" y="68"/>
                  </a:cubicBezTo>
                  <a:cubicBezTo>
                    <a:pt x="53" y="66"/>
                    <a:pt x="54" y="64"/>
                    <a:pt x="52" y="62"/>
                  </a:cubicBezTo>
                  <a:cubicBezTo>
                    <a:pt x="52" y="61"/>
                    <a:pt x="51" y="63"/>
                    <a:pt x="50" y="63"/>
                  </a:cubicBezTo>
                  <a:cubicBezTo>
                    <a:pt x="49" y="63"/>
                    <a:pt x="48" y="61"/>
                    <a:pt x="47" y="61"/>
                  </a:cubicBezTo>
                  <a:cubicBezTo>
                    <a:pt x="46" y="60"/>
                    <a:pt x="44" y="60"/>
                    <a:pt x="42" y="61"/>
                  </a:cubicBezTo>
                  <a:cubicBezTo>
                    <a:pt x="41" y="62"/>
                    <a:pt x="41" y="65"/>
                    <a:pt x="40" y="67"/>
                  </a:cubicBezTo>
                  <a:cubicBezTo>
                    <a:pt x="39" y="68"/>
                    <a:pt x="37" y="67"/>
                    <a:pt x="36" y="68"/>
                  </a:cubicBezTo>
                  <a:cubicBezTo>
                    <a:pt x="35" y="69"/>
                    <a:pt x="36" y="71"/>
                    <a:pt x="34" y="72"/>
                  </a:cubicBezTo>
                  <a:cubicBezTo>
                    <a:pt x="33" y="73"/>
                    <a:pt x="31" y="73"/>
                    <a:pt x="31" y="72"/>
                  </a:cubicBezTo>
                  <a:cubicBezTo>
                    <a:pt x="30" y="71"/>
                    <a:pt x="32" y="69"/>
                    <a:pt x="32" y="68"/>
                  </a:cubicBezTo>
                  <a:cubicBezTo>
                    <a:pt x="31" y="66"/>
                    <a:pt x="28" y="65"/>
                    <a:pt x="26" y="64"/>
                  </a:cubicBezTo>
                  <a:cubicBezTo>
                    <a:pt x="24" y="64"/>
                    <a:pt x="23" y="65"/>
                    <a:pt x="21" y="66"/>
                  </a:cubicBezTo>
                  <a:cubicBezTo>
                    <a:pt x="21" y="67"/>
                    <a:pt x="22" y="68"/>
                    <a:pt x="21" y="69"/>
                  </a:cubicBezTo>
                  <a:cubicBezTo>
                    <a:pt x="20" y="71"/>
                    <a:pt x="18" y="74"/>
                    <a:pt x="15" y="75"/>
                  </a:cubicBezTo>
                  <a:cubicBezTo>
                    <a:pt x="14" y="75"/>
                    <a:pt x="13" y="74"/>
                    <a:pt x="13" y="73"/>
                  </a:cubicBezTo>
                  <a:cubicBezTo>
                    <a:pt x="12" y="69"/>
                    <a:pt x="14" y="65"/>
                    <a:pt x="14" y="62"/>
                  </a:cubicBezTo>
                  <a:cubicBezTo>
                    <a:pt x="14" y="60"/>
                    <a:pt x="13" y="59"/>
                    <a:pt x="13" y="57"/>
                  </a:cubicBezTo>
                  <a:cubicBezTo>
                    <a:pt x="13" y="56"/>
                    <a:pt x="15" y="55"/>
                    <a:pt x="15" y="54"/>
                  </a:cubicBezTo>
                  <a:cubicBezTo>
                    <a:pt x="16" y="52"/>
                    <a:pt x="15" y="51"/>
                    <a:pt x="15" y="50"/>
                  </a:cubicBezTo>
                  <a:cubicBezTo>
                    <a:pt x="15" y="48"/>
                    <a:pt x="17" y="46"/>
                    <a:pt x="16" y="45"/>
                  </a:cubicBezTo>
                  <a:cubicBezTo>
                    <a:pt x="15" y="43"/>
                    <a:pt x="12" y="44"/>
                    <a:pt x="11" y="43"/>
                  </a:cubicBezTo>
                  <a:cubicBezTo>
                    <a:pt x="8" y="43"/>
                    <a:pt x="6" y="43"/>
                    <a:pt x="4" y="42"/>
                  </a:cubicBezTo>
                  <a:cubicBezTo>
                    <a:pt x="3" y="41"/>
                    <a:pt x="6" y="40"/>
                    <a:pt x="6" y="39"/>
                  </a:cubicBezTo>
                  <a:cubicBezTo>
                    <a:pt x="6" y="38"/>
                    <a:pt x="7" y="36"/>
                    <a:pt x="6" y="35"/>
                  </a:cubicBezTo>
                  <a:cubicBezTo>
                    <a:pt x="6" y="34"/>
                    <a:pt x="4" y="32"/>
                    <a:pt x="3" y="32"/>
                  </a:cubicBezTo>
                  <a:cubicBezTo>
                    <a:pt x="2" y="32"/>
                    <a:pt x="1" y="32"/>
                    <a:pt x="0" y="32"/>
                  </a:cubicBezTo>
                  <a:cubicBezTo>
                    <a:pt x="0" y="30"/>
                    <a:pt x="0" y="28"/>
                    <a:pt x="1" y="26"/>
                  </a:cubicBezTo>
                  <a:cubicBezTo>
                    <a:pt x="2" y="25"/>
                    <a:pt x="6" y="26"/>
                    <a:pt x="7" y="25"/>
                  </a:cubicBezTo>
                  <a:cubicBezTo>
                    <a:pt x="7" y="23"/>
                    <a:pt x="4" y="23"/>
                    <a:pt x="4" y="21"/>
                  </a:cubicBezTo>
                  <a:cubicBezTo>
                    <a:pt x="4" y="19"/>
                    <a:pt x="5" y="17"/>
                    <a:pt x="7" y="15"/>
                  </a:cubicBezTo>
                  <a:cubicBezTo>
                    <a:pt x="8" y="14"/>
                    <a:pt x="10" y="14"/>
                    <a:pt x="11" y="13"/>
                  </a:cubicBezTo>
                  <a:cubicBezTo>
                    <a:pt x="12" y="14"/>
                    <a:pt x="11" y="16"/>
                    <a:pt x="12" y="17"/>
                  </a:cubicBezTo>
                  <a:cubicBezTo>
                    <a:pt x="13" y="18"/>
                    <a:pt x="14" y="18"/>
                    <a:pt x="15" y="18"/>
                  </a:cubicBezTo>
                  <a:cubicBezTo>
                    <a:pt x="16" y="18"/>
                    <a:pt x="18" y="18"/>
                    <a:pt x="19" y="18"/>
                  </a:cubicBezTo>
                  <a:cubicBezTo>
                    <a:pt x="19" y="17"/>
                    <a:pt x="21" y="17"/>
                    <a:pt x="21" y="17"/>
                  </a:cubicBezTo>
                  <a:cubicBezTo>
                    <a:pt x="21" y="15"/>
                    <a:pt x="20" y="14"/>
                    <a:pt x="19" y="12"/>
                  </a:cubicBezTo>
                  <a:cubicBezTo>
                    <a:pt x="19" y="11"/>
                    <a:pt x="18" y="9"/>
                    <a:pt x="17" y="7"/>
                  </a:cubicBezTo>
                  <a:cubicBezTo>
                    <a:pt x="16" y="6"/>
                    <a:pt x="16" y="4"/>
                    <a:pt x="16" y="3"/>
                  </a:cubicBezTo>
                  <a:cubicBezTo>
                    <a:pt x="16" y="2"/>
                    <a:pt x="17" y="1"/>
                    <a:pt x="18" y="0"/>
                  </a:cubicBezTo>
                  <a:cubicBezTo>
                    <a:pt x="19" y="0"/>
                    <a:pt x="20" y="1"/>
                    <a:pt x="21" y="2"/>
                  </a:cubicBezTo>
                  <a:cubicBezTo>
                    <a:pt x="22" y="2"/>
                    <a:pt x="23" y="2"/>
                    <a:pt x="24" y="2"/>
                  </a:cubicBezTo>
                  <a:cubicBezTo>
                    <a:pt x="25" y="3"/>
                    <a:pt x="26" y="5"/>
                    <a:pt x="27" y="6"/>
                  </a:cubicBezTo>
                  <a:cubicBezTo>
                    <a:pt x="27" y="8"/>
                    <a:pt x="28" y="11"/>
                    <a:pt x="30" y="11"/>
                  </a:cubicBezTo>
                  <a:cubicBezTo>
                    <a:pt x="31" y="12"/>
                    <a:pt x="31" y="8"/>
                    <a:pt x="32" y="9"/>
                  </a:cubicBezTo>
                  <a:cubicBezTo>
                    <a:pt x="33" y="9"/>
                    <a:pt x="34" y="11"/>
                    <a:pt x="35" y="12"/>
                  </a:cubicBezTo>
                  <a:cubicBezTo>
                    <a:pt x="35" y="14"/>
                    <a:pt x="33" y="16"/>
                    <a:pt x="33" y="17"/>
                  </a:cubicBezTo>
                  <a:cubicBezTo>
                    <a:pt x="34" y="20"/>
                    <a:pt x="36" y="23"/>
                    <a:pt x="38" y="25"/>
                  </a:cubicBezTo>
                  <a:cubicBezTo>
                    <a:pt x="39" y="26"/>
                    <a:pt x="40" y="25"/>
                    <a:pt x="41" y="26"/>
                  </a:cubicBezTo>
                  <a:cubicBezTo>
                    <a:pt x="42" y="26"/>
                    <a:pt x="43" y="29"/>
                    <a:pt x="44" y="28"/>
                  </a:cubicBezTo>
                  <a:cubicBezTo>
                    <a:pt x="46" y="28"/>
                    <a:pt x="47" y="25"/>
                    <a:pt x="49" y="24"/>
                  </a:cubicBezTo>
                  <a:cubicBezTo>
                    <a:pt x="50" y="24"/>
                    <a:pt x="51" y="24"/>
                    <a:pt x="52" y="24"/>
                  </a:cubicBezTo>
                  <a:cubicBezTo>
                    <a:pt x="54" y="26"/>
                    <a:pt x="56" y="29"/>
                    <a:pt x="56" y="31"/>
                  </a:cubicBezTo>
                  <a:cubicBezTo>
                    <a:pt x="56" y="32"/>
                    <a:pt x="54" y="31"/>
                    <a:pt x="53" y="31"/>
                  </a:cubicBezTo>
                  <a:cubicBezTo>
                    <a:pt x="52" y="32"/>
                    <a:pt x="52" y="33"/>
                    <a:pt x="52" y="33"/>
                  </a:cubicBezTo>
                  <a:cubicBezTo>
                    <a:pt x="55" y="34"/>
                    <a:pt x="59" y="34"/>
                    <a:pt x="61" y="36"/>
                  </a:cubicBezTo>
                  <a:cubicBezTo>
                    <a:pt x="62" y="36"/>
                    <a:pt x="62" y="38"/>
                    <a:pt x="62" y="39"/>
                  </a:cubicBezTo>
                  <a:cubicBezTo>
                    <a:pt x="61" y="40"/>
                    <a:pt x="60" y="38"/>
                    <a:pt x="59" y="39"/>
                  </a:cubicBezTo>
                  <a:cubicBezTo>
                    <a:pt x="58" y="40"/>
                    <a:pt x="58" y="42"/>
                    <a:pt x="57" y="43"/>
                  </a:cubicBezTo>
                  <a:cubicBezTo>
                    <a:pt x="55" y="44"/>
                    <a:pt x="54" y="42"/>
                    <a:pt x="52" y="42"/>
                  </a:cubicBezTo>
                  <a:cubicBezTo>
                    <a:pt x="51" y="43"/>
                    <a:pt x="52" y="44"/>
                    <a:pt x="51" y="45"/>
                  </a:cubicBezTo>
                  <a:cubicBezTo>
                    <a:pt x="50" y="46"/>
                    <a:pt x="47" y="46"/>
                    <a:pt x="48" y="47"/>
                  </a:cubicBezTo>
                  <a:cubicBezTo>
                    <a:pt x="53" y="51"/>
                    <a:pt x="60" y="52"/>
                    <a:pt x="65" y="56"/>
                  </a:cubicBezTo>
                  <a:cubicBezTo>
                    <a:pt x="67" y="58"/>
                    <a:pt x="65" y="60"/>
                    <a:pt x="66" y="62"/>
                  </a:cubicBezTo>
                  <a:cubicBezTo>
                    <a:pt x="66" y="63"/>
                    <a:pt x="68" y="64"/>
                    <a:pt x="69" y="65"/>
                  </a:cubicBezTo>
                  <a:cubicBezTo>
                    <a:pt x="71" y="68"/>
                    <a:pt x="73" y="72"/>
                    <a:pt x="76" y="74"/>
                  </a:cubicBezTo>
                  <a:cubicBezTo>
                    <a:pt x="77" y="76"/>
                    <a:pt x="79" y="76"/>
                    <a:pt x="80" y="77"/>
                  </a:cubicBezTo>
                  <a:cubicBezTo>
                    <a:pt x="82" y="79"/>
                    <a:pt x="83" y="81"/>
                    <a:pt x="84" y="83"/>
                  </a:cubicBezTo>
                  <a:cubicBezTo>
                    <a:pt x="85" y="85"/>
                    <a:pt x="85" y="87"/>
                    <a:pt x="86" y="89"/>
                  </a:cubicBezTo>
                  <a:cubicBezTo>
                    <a:pt x="88" y="91"/>
                    <a:pt x="91" y="91"/>
                    <a:pt x="93" y="93"/>
                  </a:cubicBezTo>
                  <a:cubicBezTo>
                    <a:pt x="95" y="94"/>
                    <a:pt x="98" y="95"/>
                    <a:pt x="98" y="97"/>
                  </a:cubicBezTo>
                  <a:cubicBezTo>
                    <a:pt x="98" y="98"/>
                    <a:pt x="94" y="98"/>
                    <a:pt x="95" y="99"/>
                  </a:cubicBezTo>
                  <a:cubicBezTo>
                    <a:pt x="96" y="103"/>
                    <a:pt x="100" y="104"/>
                    <a:pt x="101" y="107"/>
                  </a:cubicBezTo>
                  <a:cubicBezTo>
                    <a:pt x="101" y="109"/>
                    <a:pt x="98" y="109"/>
                    <a:pt x="98" y="111"/>
                  </a:cubicBezTo>
                  <a:cubicBezTo>
                    <a:pt x="97" y="113"/>
                    <a:pt x="99" y="115"/>
                    <a:pt x="99" y="11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0" name="Freeform 2638"/>
            <p:cNvSpPr>
              <a:spLocks noChangeAspect="1"/>
            </p:cNvSpPr>
            <p:nvPr/>
          </p:nvSpPr>
          <p:spPr bwMode="auto">
            <a:xfrm>
              <a:off x="27742586" y="10930942"/>
              <a:ext cx="555654" cy="439683"/>
            </a:xfrm>
            <a:custGeom>
              <a:avLst/>
              <a:gdLst>
                <a:gd name="T0" fmla="*/ 32 w 69"/>
                <a:gd name="T1" fmla="*/ 72 h 60"/>
                <a:gd name="T2" fmla="*/ 28 w 69"/>
                <a:gd name="T3" fmla="*/ 70 h 60"/>
                <a:gd name="T4" fmla="*/ 23 w 69"/>
                <a:gd name="T5" fmla="*/ 65 h 60"/>
                <a:gd name="T6" fmla="*/ 23 w 69"/>
                <a:gd name="T7" fmla="*/ 59 h 60"/>
                <a:gd name="T8" fmla="*/ 19 w 69"/>
                <a:gd name="T9" fmla="*/ 61 h 60"/>
                <a:gd name="T10" fmla="*/ 17 w 69"/>
                <a:gd name="T11" fmla="*/ 65 h 60"/>
                <a:gd name="T12" fmla="*/ 12 w 69"/>
                <a:gd name="T13" fmla="*/ 65 h 60"/>
                <a:gd name="T14" fmla="*/ 13 w 69"/>
                <a:gd name="T15" fmla="*/ 58 h 60"/>
                <a:gd name="T16" fmla="*/ 11 w 69"/>
                <a:gd name="T17" fmla="*/ 50 h 60"/>
                <a:gd name="T18" fmla="*/ 7 w 69"/>
                <a:gd name="T19" fmla="*/ 43 h 60"/>
                <a:gd name="T20" fmla="*/ 6 w 69"/>
                <a:gd name="T21" fmla="*/ 36 h 60"/>
                <a:gd name="T22" fmla="*/ 2 w 69"/>
                <a:gd name="T23" fmla="*/ 32 h 60"/>
                <a:gd name="T24" fmla="*/ 2 w 69"/>
                <a:gd name="T25" fmla="*/ 28 h 60"/>
                <a:gd name="T26" fmla="*/ 0 w 69"/>
                <a:gd name="T27" fmla="*/ 23 h 60"/>
                <a:gd name="T28" fmla="*/ 1 w 69"/>
                <a:gd name="T29" fmla="*/ 16 h 60"/>
                <a:gd name="T30" fmla="*/ 4 w 69"/>
                <a:gd name="T31" fmla="*/ 16 h 60"/>
                <a:gd name="T32" fmla="*/ 8 w 69"/>
                <a:gd name="T33" fmla="*/ 8 h 60"/>
                <a:gd name="T34" fmla="*/ 16 w 69"/>
                <a:gd name="T35" fmla="*/ 2 h 60"/>
                <a:gd name="T36" fmla="*/ 20 w 69"/>
                <a:gd name="T37" fmla="*/ 4 h 60"/>
                <a:gd name="T38" fmla="*/ 24 w 69"/>
                <a:gd name="T39" fmla="*/ 4 h 60"/>
                <a:gd name="T40" fmla="*/ 35 w 69"/>
                <a:gd name="T41" fmla="*/ 4 h 60"/>
                <a:gd name="T42" fmla="*/ 41 w 69"/>
                <a:gd name="T43" fmla="*/ 6 h 60"/>
                <a:gd name="T44" fmla="*/ 43 w 69"/>
                <a:gd name="T45" fmla="*/ 8 h 60"/>
                <a:gd name="T46" fmla="*/ 47 w 69"/>
                <a:gd name="T47" fmla="*/ 8 h 60"/>
                <a:gd name="T48" fmla="*/ 53 w 69"/>
                <a:gd name="T49" fmla="*/ 11 h 60"/>
                <a:gd name="T50" fmla="*/ 57 w 69"/>
                <a:gd name="T51" fmla="*/ 12 h 60"/>
                <a:gd name="T52" fmla="*/ 55 w 69"/>
                <a:gd name="T53" fmla="*/ 5 h 60"/>
                <a:gd name="T54" fmla="*/ 63 w 69"/>
                <a:gd name="T55" fmla="*/ 2 h 60"/>
                <a:gd name="T56" fmla="*/ 66 w 69"/>
                <a:gd name="T57" fmla="*/ 4 h 60"/>
                <a:gd name="T58" fmla="*/ 71 w 69"/>
                <a:gd name="T59" fmla="*/ 4 h 60"/>
                <a:gd name="T60" fmla="*/ 76 w 69"/>
                <a:gd name="T61" fmla="*/ 0 h 60"/>
                <a:gd name="T62" fmla="*/ 77 w 69"/>
                <a:gd name="T63" fmla="*/ 5 h 60"/>
                <a:gd name="T64" fmla="*/ 77 w 69"/>
                <a:gd name="T65" fmla="*/ 8 h 60"/>
                <a:gd name="T66" fmla="*/ 77 w 69"/>
                <a:gd name="T67" fmla="*/ 14 h 60"/>
                <a:gd name="T68" fmla="*/ 81 w 69"/>
                <a:gd name="T69" fmla="*/ 17 h 60"/>
                <a:gd name="T70" fmla="*/ 82 w 69"/>
                <a:gd name="T71" fmla="*/ 28 h 60"/>
                <a:gd name="T72" fmla="*/ 78 w 69"/>
                <a:gd name="T73" fmla="*/ 41 h 60"/>
                <a:gd name="T74" fmla="*/ 76 w 69"/>
                <a:gd name="T75" fmla="*/ 40 h 60"/>
                <a:gd name="T76" fmla="*/ 69 w 69"/>
                <a:gd name="T77" fmla="*/ 46 h 60"/>
                <a:gd name="T78" fmla="*/ 61 w 69"/>
                <a:gd name="T79" fmla="*/ 46 h 60"/>
                <a:gd name="T80" fmla="*/ 60 w 69"/>
                <a:gd name="T81" fmla="*/ 50 h 60"/>
                <a:gd name="T82" fmla="*/ 55 w 69"/>
                <a:gd name="T83" fmla="*/ 49 h 60"/>
                <a:gd name="T84" fmla="*/ 53 w 69"/>
                <a:gd name="T85" fmla="*/ 52 h 60"/>
                <a:gd name="T86" fmla="*/ 55 w 69"/>
                <a:gd name="T87" fmla="*/ 58 h 60"/>
                <a:gd name="T88" fmla="*/ 58 w 69"/>
                <a:gd name="T89" fmla="*/ 60 h 60"/>
                <a:gd name="T90" fmla="*/ 59 w 69"/>
                <a:gd name="T91" fmla="*/ 64 h 60"/>
                <a:gd name="T92" fmla="*/ 58 w 69"/>
                <a:gd name="T93" fmla="*/ 67 h 60"/>
                <a:gd name="T94" fmla="*/ 52 w 69"/>
                <a:gd name="T95" fmla="*/ 65 h 60"/>
                <a:gd name="T96" fmla="*/ 41 w 69"/>
                <a:gd name="T97" fmla="*/ 65 h 60"/>
                <a:gd name="T98" fmla="*/ 42 w 69"/>
                <a:gd name="T99" fmla="*/ 70 h 60"/>
                <a:gd name="T100" fmla="*/ 37 w 69"/>
                <a:gd name="T101" fmla="*/ 72 h 60"/>
                <a:gd name="T102" fmla="*/ 32 w 69"/>
                <a:gd name="T103" fmla="*/ 72 h 6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9"/>
                <a:gd name="T157" fmla="*/ 0 h 60"/>
                <a:gd name="T158" fmla="*/ 69 w 69"/>
                <a:gd name="T159" fmla="*/ 60 h 6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9" h="60">
                  <a:moveTo>
                    <a:pt x="27" y="60"/>
                  </a:moveTo>
                  <a:cubicBezTo>
                    <a:pt x="25" y="59"/>
                    <a:pt x="24" y="59"/>
                    <a:pt x="23" y="58"/>
                  </a:cubicBezTo>
                  <a:cubicBezTo>
                    <a:pt x="21" y="57"/>
                    <a:pt x="20" y="55"/>
                    <a:pt x="19" y="54"/>
                  </a:cubicBezTo>
                  <a:cubicBezTo>
                    <a:pt x="19" y="52"/>
                    <a:pt x="20" y="50"/>
                    <a:pt x="19" y="49"/>
                  </a:cubicBezTo>
                  <a:cubicBezTo>
                    <a:pt x="18" y="48"/>
                    <a:pt x="17" y="50"/>
                    <a:pt x="16" y="51"/>
                  </a:cubicBezTo>
                  <a:cubicBezTo>
                    <a:pt x="15" y="51"/>
                    <a:pt x="15" y="53"/>
                    <a:pt x="14" y="54"/>
                  </a:cubicBezTo>
                  <a:cubicBezTo>
                    <a:pt x="13" y="54"/>
                    <a:pt x="11" y="55"/>
                    <a:pt x="10" y="54"/>
                  </a:cubicBezTo>
                  <a:cubicBezTo>
                    <a:pt x="9" y="52"/>
                    <a:pt x="11" y="50"/>
                    <a:pt x="11" y="48"/>
                  </a:cubicBezTo>
                  <a:cubicBezTo>
                    <a:pt x="11" y="46"/>
                    <a:pt x="10" y="44"/>
                    <a:pt x="9" y="42"/>
                  </a:cubicBezTo>
                  <a:cubicBezTo>
                    <a:pt x="8" y="41"/>
                    <a:pt x="7" y="38"/>
                    <a:pt x="6" y="36"/>
                  </a:cubicBezTo>
                  <a:cubicBezTo>
                    <a:pt x="6" y="34"/>
                    <a:pt x="6" y="32"/>
                    <a:pt x="5" y="30"/>
                  </a:cubicBezTo>
                  <a:cubicBezTo>
                    <a:pt x="4" y="29"/>
                    <a:pt x="2" y="29"/>
                    <a:pt x="2" y="27"/>
                  </a:cubicBezTo>
                  <a:cubicBezTo>
                    <a:pt x="1" y="26"/>
                    <a:pt x="2" y="25"/>
                    <a:pt x="2" y="23"/>
                  </a:cubicBezTo>
                  <a:cubicBezTo>
                    <a:pt x="2" y="22"/>
                    <a:pt x="1" y="21"/>
                    <a:pt x="0" y="19"/>
                  </a:cubicBezTo>
                  <a:cubicBezTo>
                    <a:pt x="0" y="17"/>
                    <a:pt x="0" y="15"/>
                    <a:pt x="1" y="13"/>
                  </a:cubicBezTo>
                  <a:cubicBezTo>
                    <a:pt x="1" y="12"/>
                    <a:pt x="3" y="13"/>
                    <a:pt x="3" y="13"/>
                  </a:cubicBezTo>
                  <a:cubicBezTo>
                    <a:pt x="5" y="11"/>
                    <a:pt x="5" y="8"/>
                    <a:pt x="7" y="7"/>
                  </a:cubicBezTo>
                  <a:cubicBezTo>
                    <a:pt x="9" y="5"/>
                    <a:pt x="11" y="3"/>
                    <a:pt x="13" y="2"/>
                  </a:cubicBezTo>
                  <a:cubicBezTo>
                    <a:pt x="14" y="2"/>
                    <a:pt x="16" y="2"/>
                    <a:pt x="17" y="3"/>
                  </a:cubicBezTo>
                  <a:cubicBezTo>
                    <a:pt x="18" y="3"/>
                    <a:pt x="19" y="3"/>
                    <a:pt x="20" y="3"/>
                  </a:cubicBezTo>
                  <a:cubicBezTo>
                    <a:pt x="23" y="3"/>
                    <a:pt x="26" y="2"/>
                    <a:pt x="29" y="3"/>
                  </a:cubicBezTo>
                  <a:cubicBezTo>
                    <a:pt x="31" y="3"/>
                    <a:pt x="33" y="4"/>
                    <a:pt x="34" y="5"/>
                  </a:cubicBezTo>
                  <a:cubicBezTo>
                    <a:pt x="35" y="6"/>
                    <a:pt x="35" y="7"/>
                    <a:pt x="36" y="7"/>
                  </a:cubicBezTo>
                  <a:cubicBezTo>
                    <a:pt x="37" y="8"/>
                    <a:pt x="38" y="7"/>
                    <a:pt x="39" y="7"/>
                  </a:cubicBezTo>
                  <a:cubicBezTo>
                    <a:pt x="40" y="7"/>
                    <a:pt x="42" y="8"/>
                    <a:pt x="44" y="9"/>
                  </a:cubicBezTo>
                  <a:cubicBezTo>
                    <a:pt x="45" y="9"/>
                    <a:pt x="46" y="11"/>
                    <a:pt x="47" y="10"/>
                  </a:cubicBezTo>
                  <a:cubicBezTo>
                    <a:pt x="48" y="8"/>
                    <a:pt x="45" y="6"/>
                    <a:pt x="46" y="4"/>
                  </a:cubicBezTo>
                  <a:cubicBezTo>
                    <a:pt x="47" y="3"/>
                    <a:pt x="50" y="3"/>
                    <a:pt x="52" y="2"/>
                  </a:cubicBezTo>
                  <a:cubicBezTo>
                    <a:pt x="53" y="2"/>
                    <a:pt x="54" y="3"/>
                    <a:pt x="55" y="3"/>
                  </a:cubicBezTo>
                  <a:cubicBezTo>
                    <a:pt x="56" y="4"/>
                    <a:pt x="58" y="4"/>
                    <a:pt x="59" y="3"/>
                  </a:cubicBezTo>
                  <a:cubicBezTo>
                    <a:pt x="61" y="3"/>
                    <a:pt x="62" y="1"/>
                    <a:pt x="63" y="0"/>
                  </a:cubicBezTo>
                  <a:cubicBezTo>
                    <a:pt x="63" y="1"/>
                    <a:pt x="64" y="3"/>
                    <a:pt x="64" y="4"/>
                  </a:cubicBezTo>
                  <a:cubicBezTo>
                    <a:pt x="64" y="5"/>
                    <a:pt x="65" y="6"/>
                    <a:pt x="64" y="7"/>
                  </a:cubicBezTo>
                  <a:cubicBezTo>
                    <a:pt x="64" y="9"/>
                    <a:pt x="63" y="10"/>
                    <a:pt x="64" y="12"/>
                  </a:cubicBezTo>
                  <a:cubicBezTo>
                    <a:pt x="64" y="13"/>
                    <a:pt x="66" y="13"/>
                    <a:pt x="67" y="14"/>
                  </a:cubicBezTo>
                  <a:cubicBezTo>
                    <a:pt x="68" y="17"/>
                    <a:pt x="69" y="20"/>
                    <a:pt x="68" y="23"/>
                  </a:cubicBezTo>
                  <a:cubicBezTo>
                    <a:pt x="68" y="27"/>
                    <a:pt x="67" y="30"/>
                    <a:pt x="65" y="34"/>
                  </a:cubicBezTo>
                  <a:cubicBezTo>
                    <a:pt x="65" y="34"/>
                    <a:pt x="64" y="33"/>
                    <a:pt x="63" y="33"/>
                  </a:cubicBezTo>
                  <a:cubicBezTo>
                    <a:pt x="61" y="34"/>
                    <a:pt x="59" y="37"/>
                    <a:pt x="57" y="38"/>
                  </a:cubicBezTo>
                  <a:cubicBezTo>
                    <a:pt x="55" y="39"/>
                    <a:pt x="52" y="37"/>
                    <a:pt x="51" y="38"/>
                  </a:cubicBezTo>
                  <a:cubicBezTo>
                    <a:pt x="50" y="39"/>
                    <a:pt x="51" y="41"/>
                    <a:pt x="50" y="42"/>
                  </a:cubicBezTo>
                  <a:cubicBezTo>
                    <a:pt x="49" y="42"/>
                    <a:pt x="47" y="41"/>
                    <a:pt x="46" y="41"/>
                  </a:cubicBezTo>
                  <a:cubicBezTo>
                    <a:pt x="45" y="41"/>
                    <a:pt x="44" y="42"/>
                    <a:pt x="44" y="43"/>
                  </a:cubicBezTo>
                  <a:cubicBezTo>
                    <a:pt x="45" y="45"/>
                    <a:pt x="45" y="47"/>
                    <a:pt x="46" y="48"/>
                  </a:cubicBezTo>
                  <a:cubicBezTo>
                    <a:pt x="46" y="49"/>
                    <a:pt x="48" y="49"/>
                    <a:pt x="48" y="50"/>
                  </a:cubicBezTo>
                  <a:cubicBezTo>
                    <a:pt x="49" y="51"/>
                    <a:pt x="49" y="52"/>
                    <a:pt x="49" y="53"/>
                  </a:cubicBezTo>
                  <a:cubicBezTo>
                    <a:pt x="49" y="54"/>
                    <a:pt x="49" y="56"/>
                    <a:pt x="48" y="56"/>
                  </a:cubicBezTo>
                  <a:cubicBezTo>
                    <a:pt x="46" y="56"/>
                    <a:pt x="45" y="54"/>
                    <a:pt x="43" y="54"/>
                  </a:cubicBezTo>
                  <a:cubicBezTo>
                    <a:pt x="40" y="53"/>
                    <a:pt x="37" y="53"/>
                    <a:pt x="34" y="54"/>
                  </a:cubicBezTo>
                  <a:cubicBezTo>
                    <a:pt x="33" y="54"/>
                    <a:pt x="36" y="57"/>
                    <a:pt x="35" y="58"/>
                  </a:cubicBezTo>
                  <a:cubicBezTo>
                    <a:pt x="34" y="59"/>
                    <a:pt x="33" y="60"/>
                    <a:pt x="31" y="60"/>
                  </a:cubicBezTo>
                  <a:cubicBezTo>
                    <a:pt x="30" y="60"/>
                    <a:pt x="28" y="60"/>
                    <a:pt x="27" y="6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1" name="Freeform 2639"/>
            <p:cNvSpPr>
              <a:spLocks noChangeAspect="1"/>
            </p:cNvSpPr>
            <p:nvPr/>
          </p:nvSpPr>
          <p:spPr bwMode="auto">
            <a:xfrm>
              <a:off x="27642161" y="9966094"/>
              <a:ext cx="816750" cy="1606056"/>
            </a:xfrm>
            <a:custGeom>
              <a:avLst/>
              <a:gdLst>
                <a:gd name="T0" fmla="*/ 54 w 101"/>
                <a:gd name="T1" fmla="*/ 232 h 219"/>
                <a:gd name="T2" fmla="*/ 57 w 101"/>
                <a:gd name="T3" fmla="*/ 257 h 219"/>
                <a:gd name="T4" fmla="*/ 64 w 101"/>
                <a:gd name="T5" fmla="*/ 262 h 219"/>
                <a:gd name="T6" fmla="*/ 76 w 101"/>
                <a:gd name="T7" fmla="*/ 249 h 219"/>
                <a:gd name="T8" fmla="*/ 81 w 101"/>
                <a:gd name="T9" fmla="*/ 244 h 219"/>
                <a:gd name="T10" fmla="*/ 80 w 101"/>
                <a:gd name="T11" fmla="*/ 237 h 219"/>
                <a:gd name="T12" fmla="*/ 88 w 101"/>
                <a:gd name="T13" fmla="*/ 231 h 219"/>
                <a:gd name="T14" fmla="*/ 103 w 101"/>
                <a:gd name="T15" fmla="*/ 226 h 219"/>
                <a:gd name="T16" fmla="*/ 115 w 101"/>
                <a:gd name="T17" fmla="*/ 214 h 219"/>
                <a:gd name="T18" fmla="*/ 117 w 101"/>
                <a:gd name="T19" fmla="*/ 193 h 219"/>
                <a:gd name="T20" fmla="*/ 117 w 101"/>
                <a:gd name="T21" fmla="*/ 189 h 219"/>
                <a:gd name="T22" fmla="*/ 118 w 101"/>
                <a:gd name="T23" fmla="*/ 175 h 219"/>
                <a:gd name="T24" fmla="*/ 110 w 101"/>
                <a:gd name="T25" fmla="*/ 143 h 219"/>
                <a:gd name="T26" fmla="*/ 98 w 101"/>
                <a:gd name="T27" fmla="*/ 130 h 219"/>
                <a:gd name="T28" fmla="*/ 85 w 101"/>
                <a:gd name="T29" fmla="*/ 116 h 219"/>
                <a:gd name="T30" fmla="*/ 71 w 101"/>
                <a:gd name="T31" fmla="*/ 96 h 219"/>
                <a:gd name="T32" fmla="*/ 57 w 101"/>
                <a:gd name="T33" fmla="*/ 82 h 219"/>
                <a:gd name="T34" fmla="*/ 69 w 101"/>
                <a:gd name="T35" fmla="*/ 56 h 219"/>
                <a:gd name="T36" fmla="*/ 79 w 101"/>
                <a:gd name="T37" fmla="*/ 44 h 219"/>
                <a:gd name="T38" fmla="*/ 79 w 101"/>
                <a:gd name="T39" fmla="*/ 31 h 219"/>
                <a:gd name="T40" fmla="*/ 69 w 101"/>
                <a:gd name="T41" fmla="*/ 13 h 219"/>
                <a:gd name="T42" fmla="*/ 58 w 101"/>
                <a:gd name="T43" fmla="*/ 8 h 219"/>
                <a:gd name="T44" fmla="*/ 41 w 101"/>
                <a:gd name="T45" fmla="*/ 5 h 219"/>
                <a:gd name="T46" fmla="*/ 29 w 101"/>
                <a:gd name="T47" fmla="*/ 13 h 219"/>
                <a:gd name="T48" fmla="*/ 19 w 101"/>
                <a:gd name="T49" fmla="*/ 18 h 219"/>
                <a:gd name="T50" fmla="*/ 8 w 101"/>
                <a:gd name="T51" fmla="*/ 19 h 219"/>
                <a:gd name="T52" fmla="*/ 0 w 101"/>
                <a:gd name="T53" fmla="*/ 19 h 219"/>
                <a:gd name="T54" fmla="*/ 10 w 101"/>
                <a:gd name="T55" fmla="*/ 28 h 219"/>
                <a:gd name="T56" fmla="*/ 17 w 101"/>
                <a:gd name="T57" fmla="*/ 47 h 219"/>
                <a:gd name="T58" fmla="*/ 30 w 101"/>
                <a:gd name="T59" fmla="*/ 46 h 219"/>
                <a:gd name="T60" fmla="*/ 35 w 101"/>
                <a:gd name="T61" fmla="*/ 54 h 219"/>
                <a:gd name="T62" fmla="*/ 46 w 101"/>
                <a:gd name="T63" fmla="*/ 64 h 219"/>
                <a:gd name="T64" fmla="*/ 34 w 101"/>
                <a:gd name="T65" fmla="*/ 67 h 219"/>
                <a:gd name="T66" fmla="*/ 50 w 101"/>
                <a:gd name="T67" fmla="*/ 84 h 219"/>
                <a:gd name="T68" fmla="*/ 63 w 101"/>
                <a:gd name="T69" fmla="*/ 106 h 219"/>
                <a:gd name="T70" fmla="*/ 75 w 101"/>
                <a:gd name="T71" fmla="*/ 124 h 219"/>
                <a:gd name="T72" fmla="*/ 86 w 101"/>
                <a:gd name="T73" fmla="*/ 136 h 219"/>
                <a:gd name="T74" fmla="*/ 91 w 101"/>
                <a:gd name="T75" fmla="*/ 157 h 219"/>
                <a:gd name="T76" fmla="*/ 92 w 101"/>
                <a:gd name="T77" fmla="*/ 172 h 219"/>
                <a:gd name="T78" fmla="*/ 93 w 101"/>
                <a:gd name="T79" fmla="*/ 198 h 219"/>
                <a:gd name="T80" fmla="*/ 76 w 101"/>
                <a:gd name="T81" fmla="*/ 203 h 219"/>
                <a:gd name="T82" fmla="*/ 68 w 101"/>
                <a:gd name="T83" fmla="*/ 209 h 219"/>
                <a:gd name="T84" fmla="*/ 74 w 101"/>
                <a:gd name="T85" fmla="*/ 221 h 219"/>
                <a:gd name="T86" fmla="*/ 56 w 101"/>
                <a:gd name="T87" fmla="*/ 222 h 219"/>
                <a:gd name="T88" fmla="*/ 47 w 101"/>
                <a:gd name="T89" fmla="*/ 229 h 21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1"/>
                <a:gd name="T136" fmla="*/ 0 h 219"/>
                <a:gd name="T137" fmla="*/ 101 w 101"/>
                <a:gd name="T138" fmla="*/ 219 h 21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1" h="219">
                  <a:moveTo>
                    <a:pt x="39" y="191"/>
                  </a:moveTo>
                  <a:cubicBezTo>
                    <a:pt x="39" y="192"/>
                    <a:pt x="41" y="195"/>
                    <a:pt x="42" y="195"/>
                  </a:cubicBezTo>
                  <a:cubicBezTo>
                    <a:pt x="43" y="195"/>
                    <a:pt x="44" y="193"/>
                    <a:pt x="45" y="193"/>
                  </a:cubicBezTo>
                  <a:cubicBezTo>
                    <a:pt x="48" y="195"/>
                    <a:pt x="50" y="197"/>
                    <a:pt x="51" y="199"/>
                  </a:cubicBezTo>
                  <a:cubicBezTo>
                    <a:pt x="51" y="201"/>
                    <a:pt x="47" y="200"/>
                    <a:pt x="47" y="202"/>
                  </a:cubicBezTo>
                  <a:cubicBezTo>
                    <a:pt x="45" y="206"/>
                    <a:pt x="46" y="210"/>
                    <a:pt x="47" y="214"/>
                  </a:cubicBezTo>
                  <a:cubicBezTo>
                    <a:pt x="47" y="215"/>
                    <a:pt x="48" y="216"/>
                    <a:pt x="48" y="218"/>
                  </a:cubicBezTo>
                  <a:cubicBezTo>
                    <a:pt x="48" y="218"/>
                    <a:pt x="46" y="219"/>
                    <a:pt x="47" y="219"/>
                  </a:cubicBezTo>
                  <a:cubicBezTo>
                    <a:pt x="49" y="219"/>
                    <a:pt x="51" y="219"/>
                    <a:pt x="53" y="218"/>
                  </a:cubicBezTo>
                  <a:cubicBezTo>
                    <a:pt x="54" y="217"/>
                    <a:pt x="55" y="216"/>
                    <a:pt x="56" y="214"/>
                  </a:cubicBezTo>
                  <a:cubicBezTo>
                    <a:pt x="57" y="213"/>
                    <a:pt x="56" y="211"/>
                    <a:pt x="57" y="210"/>
                  </a:cubicBezTo>
                  <a:cubicBezTo>
                    <a:pt x="59" y="209"/>
                    <a:pt x="62" y="209"/>
                    <a:pt x="63" y="207"/>
                  </a:cubicBezTo>
                  <a:cubicBezTo>
                    <a:pt x="63" y="204"/>
                    <a:pt x="58" y="201"/>
                    <a:pt x="60" y="200"/>
                  </a:cubicBezTo>
                  <a:cubicBezTo>
                    <a:pt x="62" y="199"/>
                    <a:pt x="63" y="203"/>
                    <a:pt x="66" y="204"/>
                  </a:cubicBezTo>
                  <a:cubicBezTo>
                    <a:pt x="66" y="205"/>
                    <a:pt x="67" y="204"/>
                    <a:pt x="67" y="203"/>
                  </a:cubicBezTo>
                  <a:cubicBezTo>
                    <a:pt x="67" y="201"/>
                    <a:pt x="64" y="199"/>
                    <a:pt x="65" y="198"/>
                  </a:cubicBezTo>
                  <a:cubicBezTo>
                    <a:pt x="67" y="197"/>
                    <a:pt x="69" y="202"/>
                    <a:pt x="70" y="201"/>
                  </a:cubicBezTo>
                  <a:cubicBezTo>
                    <a:pt x="71" y="199"/>
                    <a:pt x="66" y="199"/>
                    <a:pt x="66" y="197"/>
                  </a:cubicBezTo>
                  <a:cubicBezTo>
                    <a:pt x="66" y="196"/>
                    <a:pt x="70" y="199"/>
                    <a:pt x="70" y="197"/>
                  </a:cubicBezTo>
                  <a:cubicBezTo>
                    <a:pt x="72" y="196"/>
                    <a:pt x="69" y="193"/>
                    <a:pt x="70" y="192"/>
                  </a:cubicBezTo>
                  <a:cubicBezTo>
                    <a:pt x="70" y="191"/>
                    <a:pt x="72" y="191"/>
                    <a:pt x="73" y="192"/>
                  </a:cubicBezTo>
                  <a:cubicBezTo>
                    <a:pt x="74" y="192"/>
                    <a:pt x="74" y="194"/>
                    <a:pt x="74" y="194"/>
                  </a:cubicBezTo>
                  <a:cubicBezTo>
                    <a:pt x="76" y="194"/>
                    <a:pt x="77" y="193"/>
                    <a:pt x="79" y="192"/>
                  </a:cubicBezTo>
                  <a:cubicBezTo>
                    <a:pt x="81" y="191"/>
                    <a:pt x="83" y="190"/>
                    <a:pt x="85" y="188"/>
                  </a:cubicBezTo>
                  <a:cubicBezTo>
                    <a:pt x="86" y="187"/>
                    <a:pt x="86" y="185"/>
                    <a:pt x="88" y="184"/>
                  </a:cubicBezTo>
                  <a:cubicBezTo>
                    <a:pt x="88" y="183"/>
                    <a:pt x="89" y="185"/>
                    <a:pt x="90" y="184"/>
                  </a:cubicBezTo>
                  <a:cubicBezTo>
                    <a:pt x="91" y="182"/>
                    <a:pt x="92" y="179"/>
                    <a:pt x="95" y="178"/>
                  </a:cubicBezTo>
                  <a:cubicBezTo>
                    <a:pt x="97" y="177"/>
                    <a:pt x="98" y="175"/>
                    <a:pt x="98" y="173"/>
                  </a:cubicBezTo>
                  <a:cubicBezTo>
                    <a:pt x="99" y="170"/>
                    <a:pt x="98" y="167"/>
                    <a:pt x="98" y="165"/>
                  </a:cubicBezTo>
                  <a:cubicBezTo>
                    <a:pt x="98" y="164"/>
                    <a:pt x="96" y="162"/>
                    <a:pt x="97" y="161"/>
                  </a:cubicBezTo>
                  <a:cubicBezTo>
                    <a:pt x="98" y="161"/>
                    <a:pt x="100" y="164"/>
                    <a:pt x="100" y="163"/>
                  </a:cubicBezTo>
                  <a:cubicBezTo>
                    <a:pt x="101" y="161"/>
                    <a:pt x="98" y="160"/>
                    <a:pt x="97" y="159"/>
                  </a:cubicBezTo>
                  <a:cubicBezTo>
                    <a:pt x="97" y="158"/>
                    <a:pt x="96" y="157"/>
                    <a:pt x="97" y="157"/>
                  </a:cubicBezTo>
                  <a:cubicBezTo>
                    <a:pt x="98" y="156"/>
                    <a:pt x="100" y="159"/>
                    <a:pt x="101" y="158"/>
                  </a:cubicBezTo>
                  <a:cubicBezTo>
                    <a:pt x="101" y="156"/>
                    <a:pt x="98" y="155"/>
                    <a:pt x="98" y="153"/>
                  </a:cubicBezTo>
                  <a:cubicBezTo>
                    <a:pt x="98" y="151"/>
                    <a:pt x="99" y="148"/>
                    <a:pt x="98" y="146"/>
                  </a:cubicBezTo>
                  <a:cubicBezTo>
                    <a:pt x="98" y="143"/>
                    <a:pt x="97" y="141"/>
                    <a:pt x="97" y="139"/>
                  </a:cubicBezTo>
                  <a:cubicBezTo>
                    <a:pt x="95" y="134"/>
                    <a:pt x="94" y="129"/>
                    <a:pt x="93" y="124"/>
                  </a:cubicBezTo>
                  <a:cubicBezTo>
                    <a:pt x="92" y="122"/>
                    <a:pt x="92" y="120"/>
                    <a:pt x="91" y="119"/>
                  </a:cubicBezTo>
                  <a:cubicBezTo>
                    <a:pt x="90" y="118"/>
                    <a:pt x="89" y="120"/>
                    <a:pt x="89" y="119"/>
                  </a:cubicBezTo>
                  <a:cubicBezTo>
                    <a:pt x="87" y="116"/>
                    <a:pt x="87" y="112"/>
                    <a:pt x="85" y="109"/>
                  </a:cubicBezTo>
                  <a:cubicBezTo>
                    <a:pt x="84" y="108"/>
                    <a:pt x="82" y="109"/>
                    <a:pt x="81" y="108"/>
                  </a:cubicBezTo>
                  <a:cubicBezTo>
                    <a:pt x="80" y="107"/>
                    <a:pt x="81" y="105"/>
                    <a:pt x="80" y="104"/>
                  </a:cubicBezTo>
                  <a:cubicBezTo>
                    <a:pt x="79" y="104"/>
                    <a:pt x="77" y="105"/>
                    <a:pt x="75" y="104"/>
                  </a:cubicBezTo>
                  <a:cubicBezTo>
                    <a:pt x="73" y="102"/>
                    <a:pt x="72" y="99"/>
                    <a:pt x="70" y="97"/>
                  </a:cubicBezTo>
                  <a:cubicBezTo>
                    <a:pt x="67" y="94"/>
                    <a:pt x="64" y="92"/>
                    <a:pt x="61" y="89"/>
                  </a:cubicBezTo>
                  <a:cubicBezTo>
                    <a:pt x="60" y="88"/>
                    <a:pt x="59" y="87"/>
                    <a:pt x="59" y="86"/>
                  </a:cubicBezTo>
                  <a:cubicBezTo>
                    <a:pt x="58" y="84"/>
                    <a:pt x="59" y="82"/>
                    <a:pt x="59" y="80"/>
                  </a:cubicBezTo>
                  <a:cubicBezTo>
                    <a:pt x="58" y="78"/>
                    <a:pt x="55" y="77"/>
                    <a:pt x="53" y="76"/>
                  </a:cubicBezTo>
                  <a:cubicBezTo>
                    <a:pt x="53" y="76"/>
                    <a:pt x="53" y="77"/>
                    <a:pt x="52" y="77"/>
                  </a:cubicBezTo>
                  <a:cubicBezTo>
                    <a:pt x="50" y="74"/>
                    <a:pt x="48" y="72"/>
                    <a:pt x="47" y="68"/>
                  </a:cubicBezTo>
                  <a:cubicBezTo>
                    <a:pt x="46" y="67"/>
                    <a:pt x="47" y="65"/>
                    <a:pt x="47" y="63"/>
                  </a:cubicBezTo>
                  <a:cubicBezTo>
                    <a:pt x="47" y="60"/>
                    <a:pt x="48" y="57"/>
                    <a:pt x="50" y="54"/>
                  </a:cubicBezTo>
                  <a:cubicBezTo>
                    <a:pt x="51" y="51"/>
                    <a:pt x="55" y="50"/>
                    <a:pt x="57" y="47"/>
                  </a:cubicBezTo>
                  <a:cubicBezTo>
                    <a:pt x="58" y="46"/>
                    <a:pt x="57" y="43"/>
                    <a:pt x="58" y="42"/>
                  </a:cubicBezTo>
                  <a:cubicBezTo>
                    <a:pt x="59" y="39"/>
                    <a:pt x="61" y="37"/>
                    <a:pt x="63" y="36"/>
                  </a:cubicBezTo>
                  <a:cubicBezTo>
                    <a:pt x="63" y="36"/>
                    <a:pt x="64" y="38"/>
                    <a:pt x="65" y="37"/>
                  </a:cubicBezTo>
                  <a:cubicBezTo>
                    <a:pt x="66" y="36"/>
                    <a:pt x="65" y="33"/>
                    <a:pt x="67" y="32"/>
                  </a:cubicBezTo>
                  <a:cubicBezTo>
                    <a:pt x="68" y="31"/>
                    <a:pt x="71" y="30"/>
                    <a:pt x="72" y="29"/>
                  </a:cubicBezTo>
                  <a:cubicBezTo>
                    <a:pt x="70" y="28"/>
                    <a:pt x="67" y="27"/>
                    <a:pt x="65" y="26"/>
                  </a:cubicBezTo>
                  <a:cubicBezTo>
                    <a:pt x="62" y="25"/>
                    <a:pt x="60" y="23"/>
                    <a:pt x="58" y="23"/>
                  </a:cubicBezTo>
                  <a:cubicBezTo>
                    <a:pt x="57" y="21"/>
                    <a:pt x="56" y="18"/>
                    <a:pt x="54" y="16"/>
                  </a:cubicBezTo>
                  <a:cubicBezTo>
                    <a:pt x="54" y="14"/>
                    <a:pt x="57" y="13"/>
                    <a:pt x="57" y="11"/>
                  </a:cubicBezTo>
                  <a:cubicBezTo>
                    <a:pt x="57" y="10"/>
                    <a:pt x="56" y="8"/>
                    <a:pt x="55" y="8"/>
                  </a:cubicBezTo>
                  <a:cubicBezTo>
                    <a:pt x="54" y="8"/>
                    <a:pt x="53" y="9"/>
                    <a:pt x="52" y="9"/>
                  </a:cubicBezTo>
                  <a:cubicBezTo>
                    <a:pt x="50" y="9"/>
                    <a:pt x="49" y="7"/>
                    <a:pt x="48" y="7"/>
                  </a:cubicBezTo>
                  <a:cubicBezTo>
                    <a:pt x="46" y="7"/>
                    <a:pt x="45" y="8"/>
                    <a:pt x="44" y="8"/>
                  </a:cubicBezTo>
                  <a:cubicBezTo>
                    <a:pt x="42" y="6"/>
                    <a:pt x="43" y="2"/>
                    <a:pt x="40" y="1"/>
                  </a:cubicBezTo>
                  <a:cubicBezTo>
                    <a:pt x="38" y="0"/>
                    <a:pt x="36" y="3"/>
                    <a:pt x="34" y="4"/>
                  </a:cubicBezTo>
                  <a:cubicBezTo>
                    <a:pt x="32" y="6"/>
                    <a:pt x="30" y="8"/>
                    <a:pt x="28" y="10"/>
                  </a:cubicBezTo>
                  <a:cubicBezTo>
                    <a:pt x="28" y="10"/>
                    <a:pt x="29" y="12"/>
                    <a:pt x="28" y="12"/>
                  </a:cubicBezTo>
                  <a:cubicBezTo>
                    <a:pt x="26" y="13"/>
                    <a:pt x="25" y="10"/>
                    <a:pt x="24" y="11"/>
                  </a:cubicBezTo>
                  <a:cubicBezTo>
                    <a:pt x="22" y="11"/>
                    <a:pt x="23" y="13"/>
                    <a:pt x="22" y="14"/>
                  </a:cubicBezTo>
                  <a:cubicBezTo>
                    <a:pt x="21" y="14"/>
                    <a:pt x="20" y="12"/>
                    <a:pt x="19" y="12"/>
                  </a:cubicBezTo>
                  <a:cubicBezTo>
                    <a:pt x="18" y="13"/>
                    <a:pt x="17" y="15"/>
                    <a:pt x="16" y="15"/>
                  </a:cubicBezTo>
                  <a:cubicBezTo>
                    <a:pt x="15" y="15"/>
                    <a:pt x="15" y="12"/>
                    <a:pt x="14" y="12"/>
                  </a:cubicBezTo>
                  <a:cubicBezTo>
                    <a:pt x="12" y="12"/>
                    <a:pt x="12" y="15"/>
                    <a:pt x="11" y="16"/>
                  </a:cubicBezTo>
                  <a:cubicBezTo>
                    <a:pt x="9" y="16"/>
                    <a:pt x="8" y="16"/>
                    <a:pt x="7" y="16"/>
                  </a:cubicBezTo>
                  <a:cubicBezTo>
                    <a:pt x="6" y="15"/>
                    <a:pt x="7" y="13"/>
                    <a:pt x="6" y="12"/>
                  </a:cubicBezTo>
                  <a:cubicBezTo>
                    <a:pt x="5" y="11"/>
                    <a:pt x="3" y="11"/>
                    <a:pt x="2" y="12"/>
                  </a:cubicBezTo>
                  <a:cubicBezTo>
                    <a:pt x="1" y="13"/>
                    <a:pt x="1" y="15"/>
                    <a:pt x="0" y="16"/>
                  </a:cubicBezTo>
                  <a:cubicBezTo>
                    <a:pt x="1" y="17"/>
                    <a:pt x="2" y="19"/>
                    <a:pt x="3" y="20"/>
                  </a:cubicBezTo>
                  <a:cubicBezTo>
                    <a:pt x="3" y="22"/>
                    <a:pt x="4" y="25"/>
                    <a:pt x="6" y="25"/>
                  </a:cubicBezTo>
                  <a:cubicBezTo>
                    <a:pt x="7" y="26"/>
                    <a:pt x="7" y="22"/>
                    <a:pt x="8" y="23"/>
                  </a:cubicBezTo>
                  <a:cubicBezTo>
                    <a:pt x="9" y="23"/>
                    <a:pt x="10" y="25"/>
                    <a:pt x="11" y="26"/>
                  </a:cubicBezTo>
                  <a:cubicBezTo>
                    <a:pt x="11" y="28"/>
                    <a:pt x="9" y="30"/>
                    <a:pt x="9" y="31"/>
                  </a:cubicBezTo>
                  <a:cubicBezTo>
                    <a:pt x="10" y="34"/>
                    <a:pt x="12" y="37"/>
                    <a:pt x="14" y="39"/>
                  </a:cubicBezTo>
                  <a:cubicBezTo>
                    <a:pt x="15" y="40"/>
                    <a:pt x="16" y="39"/>
                    <a:pt x="17" y="40"/>
                  </a:cubicBezTo>
                  <a:cubicBezTo>
                    <a:pt x="18" y="40"/>
                    <a:pt x="19" y="43"/>
                    <a:pt x="20" y="42"/>
                  </a:cubicBezTo>
                  <a:cubicBezTo>
                    <a:pt x="22" y="42"/>
                    <a:pt x="23" y="39"/>
                    <a:pt x="25" y="38"/>
                  </a:cubicBezTo>
                  <a:cubicBezTo>
                    <a:pt x="26" y="38"/>
                    <a:pt x="27" y="38"/>
                    <a:pt x="28" y="38"/>
                  </a:cubicBezTo>
                  <a:cubicBezTo>
                    <a:pt x="30" y="40"/>
                    <a:pt x="32" y="43"/>
                    <a:pt x="32" y="45"/>
                  </a:cubicBezTo>
                  <a:cubicBezTo>
                    <a:pt x="32" y="46"/>
                    <a:pt x="30" y="45"/>
                    <a:pt x="29" y="45"/>
                  </a:cubicBezTo>
                  <a:cubicBezTo>
                    <a:pt x="28" y="46"/>
                    <a:pt x="28" y="47"/>
                    <a:pt x="28" y="47"/>
                  </a:cubicBezTo>
                  <a:cubicBezTo>
                    <a:pt x="31" y="48"/>
                    <a:pt x="35" y="48"/>
                    <a:pt x="37" y="50"/>
                  </a:cubicBezTo>
                  <a:cubicBezTo>
                    <a:pt x="38" y="50"/>
                    <a:pt x="38" y="52"/>
                    <a:pt x="38" y="53"/>
                  </a:cubicBezTo>
                  <a:cubicBezTo>
                    <a:pt x="37" y="54"/>
                    <a:pt x="36" y="52"/>
                    <a:pt x="35" y="53"/>
                  </a:cubicBezTo>
                  <a:cubicBezTo>
                    <a:pt x="34" y="54"/>
                    <a:pt x="34" y="56"/>
                    <a:pt x="33" y="57"/>
                  </a:cubicBezTo>
                  <a:cubicBezTo>
                    <a:pt x="31" y="58"/>
                    <a:pt x="30" y="56"/>
                    <a:pt x="28" y="56"/>
                  </a:cubicBezTo>
                  <a:cubicBezTo>
                    <a:pt x="27" y="57"/>
                    <a:pt x="28" y="58"/>
                    <a:pt x="27" y="59"/>
                  </a:cubicBezTo>
                  <a:cubicBezTo>
                    <a:pt x="26" y="60"/>
                    <a:pt x="23" y="60"/>
                    <a:pt x="24" y="61"/>
                  </a:cubicBezTo>
                  <a:cubicBezTo>
                    <a:pt x="29" y="65"/>
                    <a:pt x="36" y="66"/>
                    <a:pt x="41" y="70"/>
                  </a:cubicBezTo>
                  <a:cubicBezTo>
                    <a:pt x="43" y="72"/>
                    <a:pt x="41" y="74"/>
                    <a:pt x="42" y="76"/>
                  </a:cubicBezTo>
                  <a:cubicBezTo>
                    <a:pt x="42" y="77"/>
                    <a:pt x="44" y="78"/>
                    <a:pt x="45" y="79"/>
                  </a:cubicBezTo>
                  <a:cubicBezTo>
                    <a:pt x="47" y="82"/>
                    <a:pt x="49" y="86"/>
                    <a:pt x="52" y="88"/>
                  </a:cubicBezTo>
                  <a:cubicBezTo>
                    <a:pt x="53" y="90"/>
                    <a:pt x="55" y="90"/>
                    <a:pt x="56" y="91"/>
                  </a:cubicBezTo>
                  <a:cubicBezTo>
                    <a:pt x="58" y="93"/>
                    <a:pt x="59" y="95"/>
                    <a:pt x="60" y="97"/>
                  </a:cubicBezTo>
                  <a:cubicBezTo>
                    <a:pt x="61" y="99"/>
                    <a:pt x="61" y="101"/>
                    <a:pt x="62" y="103"/>
                  </a:cubicBezTo>
                  <a:cubicBezTo>
                    <a:pt x="64" y="105"/>
                    <a:pt x="67" y="105"/>
                    <a:pt x="69" y="107"/>
                  </a:cubicBezTo>
                  <a:cubicBezTo>
                    <a:pt x="71" y="108"/>
                    <a:pt x="74" y="109"/>
                    <a:pt x="74" y="111"/>
                  </a:cubicBezTo>
                  <a:cubicBezTo>
                    <a:pt x="74" y="112"/>
                    <a:pt x="70" y="112"/>
                    <a:pt x="71" y="113"/>
                  </a:cubicBezTo>
                  <a:cubicBezTo>
                    <a:pt x="72" y="117"/>
                    <a:pt x="76" y="118"/>
                    <a:pt x="77" y="121"/>
                  </a:cubicBezTo>
                  <a:cubicBezTo>
                    <a:pt x="77" y="123"/>
                    <a:pt x="74" y="123"/>
                    <a:pt x="74" y="125"/>
                  </a:cubicBezTo>
                  <a:cubicBezTo>
                    <a:pt x="73" y="127"/>
                    <a:pt x="75" y="129"/>
                    <a:pt x="75" y="131"/>
                  </a:cubicBezTo>
                  <a:cubicBezTo>
                    <a:pt x="75" y="132"/>
                    <a:pt x="76" y="134"/>
                    <a:pt x="76" y="135"/>
                  </a:cubicBezTo>
                  <a:cubicBezTo>
                    <a:pt x="76" y="136"/>
                    <a:pt x="77" y="137"/>
                    <a:pt x="76" y="138"/>
                  </a:cubicBezTo>
                  <a:cubicBezTo>
                    <a:pt x="76" y="140"/>
                    <a:pt x="75" y="141"/>
                    <a:pt x="76" y="143"/>
                  </a:cubicBezTo>
                  <a:cubicBezTo>
                    <a:pt x="76" y="144"/>
                    <a:pt x="78" y="144"/>
                    <a:pt x="79" y="145"/>
                  </a:cubicBezTo>
                  <a:cubicBezTo>
                    <a:pt x="80" y="148"/>
                    <a:pt x="81" y="151"/>
                    <a:pt x="80" y="154"/>
                  </a:cubicBezTo>
                  <a:cubicBezTo>
                    <a:pt x="80" y="158"/>
                    <a:pt x="79" y="161"/>
                    <a:pt x="77" y="165"/>
                  </a:cubicBezTo>
                  <a:cubicBezTo>
                    <a:pt x="77" y="165"/>
                    <a:pt x="76" y="164"/>
                    <a:pt x="75" y="164"/>
                  </a:cubicBezTo>
                  <a:cubicBezTo>
                    <a:pt x="73" y="165"/>
                    <a:pt x="71" y="168"/>
                    <a:pt x="69" y="169"/>
                  </a:cubicBezTo>
                  <a:cubicBezTo>
                    <a:pt x="67" y="170"/>
                    <a:pt x="64" y="168"/>
                    <a:pt x="63" y="169"/>
                  </a:cubicBezTo>
                  <a:cubicBezTo>
                    <a:pt x="62" y="170"/>
                    <a:pt x="63" y="172"/>
                    <a:pt x="62" y="173"/>
                  </a:cubicBezTo>
                  <a:cubicBezTo>
                    <a:pt x="61" y="173"/>
                    <a:pt x="59" y="172"/>
                    <a:pt x="58" y="172"/>
                  </a:cubicBezTo>
                  <a:cubicBezTo>
                    <a:pt x="57" y="172"/>
                    <a:pt x="56" y="173"/>
                    <a:pt x="56" y="174"/>
                  </a:cubicBezTo>
                  <a:cubicBezTo>
                    <a:pt x="57" y="176"/>
                    <a:pt x="57" y="178"/>
                    <a:pt x="58" y="179"/>
                  </a:cubicBezTo>
                  <a:cubicBezTo>
                    <a:pt x="58" y="180"/>
                    <a:pt x="60" y="180"/>
                    <a:pt x="60" y="181"/>
                  </a:cubicBezTo>
                  <a:cubicBezTo>
                    <a:pt x="61" y="182"/>
                    <a:pt x="61" y="183"/>
                    <a:pt x="61" y="184"/>
                  </a:cubicBezTo>
                  <a:cubicBezTo>
                    <a:pt x="61" y="185"/>
                    <a:pt x="61" y="187"/>
                    <a:pt x="60" y="187"/>
                  </a:cubicBezTo>
                  <a:cubicBezTo>
                    <a:pt x="58" y="187"/>
                    <a:pt x="57" y="185"/>
                    <a:pt x="55" y="185"/>
                  </a:cubicBezTo>
                  <a:cubicBezTo>
                    <a:pt x="52" y="184"/>
                    <a:pt x="49" y="184"/>
                    <a:pt x="46" y="185"/>
                  </a:cubicBezTo>
                  <a:cubicBezTo>
                    <a:pt x="45" y="185"/>
                    <a:pt x="48" y="188"/>
                    <a:pt x="47" y="189"/>
                  </a:cubicBezTo>
                  <a:cubicBezTo>
                    <a:pt x="46" y="190"/>
                    <a:pt x="45" y="191"/>
                    <a:pt x="43" y="191"/>
                  </a:cubicBezTo>
                  <a:cubicBezTo>
                    <a:pt x="42" y="191"/>
                    <a:pt x="40" y="191"/>
                    <a:pt x="39" y="19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2" name="Freeform 2640"/>
            <p:cNvSpPr>
              <a:spLocks noChangeAspect="1"/>
            </p:cNvSpPr>
            <p:nvPr/>
          </p:nvSpPr>
          <p:spPr bwMode="auto">
            <a:xfrm>
              <a:off x="29550146" y="7682198"/>
              <a:ext cx="522187" cy="671734"/>
            </a:xfrm>
            <a:custGeom>
              <a:avLst/>
              <a:gdLst>
                <a:gd name="T0" fmla="*/ 36 w 65"/>
                <a:gd name="T1" fmla="*/ 106 h 92"/>
                <a:gd name="T2" fmla="*/ 30 w 65"/>
                <a:gd name="T3" fmla="*/ 102 h 92"/>
                <a:gd name="T4" fmla="*/ 22 w 65"/>
                <a:gd name="T5" fmla="*/ 110 h 92"/>
                <a:gd name="T6" fmla="*/ 23 w 65"/>
                <a:gd name="T7" fmla="*/ 105 h 92"/>
                <a:gd name="T8" fmla="*/ 18 w 65"/>
                <a:gd name="T9" fmla="*/ 102 h 92"/>
                <a:gd name="T10" fmla="*/ 20 w 65"/>
                <a:gd name="T11" fmla="*/ 98 h 92"/>
                <a:gd name="T12" fmla="*/ 12 w 65"/>
                <a:gd name="T13" fmla="*/ 98 h 92"/>
                <a:gd name="T14" fmla="*/ 13 w 65"/>
                <a:gd name="T15" fmla="*/ 91 h 92"/>
                <a:gd name="T16" fmla="*/ 20 w 65"/>
                <a:gd name="T17" fmla="*/ 88 h 92"/>
                <a:gd name="T18" fmla="*/ 16 w 65"/>
                <a:gd name="T19" fmla="*/ 85 h 92"/>
                <a:gd name="T20" fmla="*/ 20 w 65"/>
                <a:gd name="T21" fmla="*/ 74 h 92"/>
                <a:gd name="T22" fmla="*/ 19 w 65"/>
                <a:gd name="T23" fmla="*/ 71 h 92"/>
                <a:gd name="T24" fmla="*/ 22 w 65"/>
                <a:gd name="T25" fmla="*/ 65 h 92"/>
                <a:gd name="T26" fmla="*/ 17 w 65"/>
                <a:gd name="T27" fmla="*/ 68 h 92"/>
                <a:gd name="T28" fmla="*/ 5 w 65"/>
                <a:gd name="T29" fmla="*/ 68 h 92"/>
                <a:gd name="T30" fmla="*/ 0 w 65"/>
                <a:gd name="T31" fmla="*/ 63 h 92"/>
                <a:gd name="T32" fmla="*/ 14 w 65"/>
                <a:gd name="T33" fmla="*/ 49 h 92"/>
                <a:gd name="T34" fmla="*/ 20 w 65"/>
                <a:gd name="T35" fmla="*/ 44 h 92"/>
                <a:gd name="T36" fmla="*/ 25 w 65"/>
                <a:gd name="T37" fmla="*/ 37 h 92"/>
                <a:gd name="T38" fmla="*/ 25 w 65"/>
                <a:gd name="T39" fmla="*/ 29 h 92"/>
                <a:gd name="T40" fmla="*/ 31 w 65"/>
                <a:gd name="T41" fmla="*/ 26 h 92"/>
                <a:gd name="T42" fmla="*/ 32 w 65"/>
                <a:gd name="T43" fmla="*/ 30 h 92"/>
                <a:gd name="T44" fmla="*/ 38 w 65"/>
                <a:gd name="T45" fmla="*/ 32 h 92"/>
                <a:gd name="T46" fmla="*/ 47 w 65"/>
                <a:gd name="T47" fmla="*/ 32 h 92"/>
                <a:gd name="T48" fmla="*/ 47 w 65"/>
                <a:gd name="T49" fmla="*/ 28 h 92"/>
                <a:gd name="T50" fmla="*/ 47 w 65"/>
                <a:gd name="T51" fmla="*/ 23 h 92"/>
                <a:gd name="T52" fmla="*/ 56 w 65"/>
                <a:gd name="T53" fmla="*/ 23 h 92"/>
                <a:gd name="T54" fmla="*/ 64 w 65"/>
                <a:gd name="T55" fmla="*/ 10 h 92"/>
                <a:gd name="T56" fmla="*/ 67 w 65"/>
                <a:gd name="T57" fmla="*/ 10 h 92"/>
                <a:gd name="T58" fmla="*/ 68 w 65"/>
                <a:gd name="T59" fmla="*/ 1 h 92"/>
                <a:gd name="T60" fmla="*/ 73 w 65"/>
                <a:gd name="T61" fmla="*/ 1 h 92"/>
                <a:gd name="T62" fmla="*/ 74 w 65"/>
                <a:gd name="T63" fmla="*/ 8 h 92"/>
                <a:gd name="T64" fmla="*/ 78 w 65"/>
                <a:gd name="T65" fmla="*/ 13 h 92"/>
                <a:gd name="T66" fmla="*/ 72 w 65"/>
                <a:gd name="T67" fmla="*/ 30 h 92"/>
                <a:gd name="T68" fmla="*/ 73 w 65"/>
                <a:gd name="T69" fmla="*/ 35 h 92"/>
                <a:gd name="T70" fmla="*/ 76 w 65"/>
                <a:gd name="T71" fmla="*/ 45 h 92"/>
                <a:gd name="T72" fmla="*/ 72 w 65"/>
                <a:gd name="T73" fmla="*/ 49 h 92"/>
                <a:gd name="T74" fmla="*/ 66 w 65"/>
                <a:gd name="T75" fmla="*/ 55 h 92"/>
                <a:gd name="T76" fmla="*/ 59 w 65"/>
                <a:gd name="T77" fmla="*/ 63 h 92"/>
                <a:gd name="T78" fmla="*/ 50 w 65"/>
                <a:gd name="T79" fmla="*/ 63 h 92"/>
                <a:gd name="T80" fmla="*/ 49 w 65"/>
                <a:gd name="T81" fmla="*/ 66 h 92"/>
                <a:gd name="T82" fmla="*/ 46 w 65"/>
                <a:gd name="T83" fmla="*/ 66 h 92"/>
                <a:gd name="T84" fmla="*/ 46 w 65"/>
                <a:gd name="T85" fmla="*/ 71 h 92"/>
                <a:gd name="T86" fmla="*/ 48 w 65"/>
                <a:gd name="T87" fmla="*/ 73 h 92"/>
                <a:gd name="T88" fmla="*/ 46 w 65"/>
                <a:gd name="T89" fmla="*/ 79 h 92"/>
                <a:gd name="T90" fmla="*/ 53 w 65"/>
                <a:gd name="T91" fmla="*/ 81 h 92"/>
                <a:gd name="T92" fmla="*/ 65 w 65"/>
                <a:gd name="T93" fmla="*/ 91 h 92"/>
                <a:gd name="T94" fmla="*/ 60 w 65"/>
                <a:gd name="T95" fmla="*/ 97 h 92"/>
                <a:gd name="T96" fmla="*/ 52 w 65"/>
                <a:gd name="T97" fmla="*/ 97 h 92"/>
                <a:gd name="T98" fmla="*/ 46 w 65"/>
                <a:gd name="T99" fmla="*/ 98 h 92"/>
                <a:gd name="T100" fmla="*/ 42 w 65"/>
                <a:gd name="T101" fmla="*/ 103 h 92"/>
                <a:gd name="T102" fmla="*/ 36 w 65"/>
                <a:gd name="T103" fmla="*/ 106 h 9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5"/>
                <a:gd name="T157" fmla="*/ 0 h 92"/>
                <a:gd name="T158" fmla="*/ 65 w 65"/>
                <a:gd name="T159" fmla="*/ 92 h 9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5" h="92">
                  <a:moveTo>
                    <a:pt x="30" y="89"/>
                  </a:moveTo>
                  <a:cubicBezTo>
                    <a:pt x="29" y="87"/>
                    <a:pt x="27" y="85"/>
                    <a:pt x="25" y="85"/>
                  </a:cubicBezTo>
                  <a:cubicBezTo>
                    <a:pt x="22" y="86"/>
                    <a:pt x="21" y="90"/>
                    <a:pt x="18" y="92"/>
                  </a:cubicBezTo>
                  <a:cubicBezTo>
                    <a:pt x="17" y="92"/>
                    <a:pt x="20" y="89"/>
                    <a:pt x="19" y="88"/>
                  </a:cubicBezTo>
                  <a:cubicBezTo>
                    <a:pt x="18" y="87"/>
                    <a:pt x="16" y="87"/>
                    <a:pt x="15" y="85"/>
                  </a:cubicBezTo>
                  <a:cubicBezTo>
                    <a:pt x="15" y="84"/>
                    <a:pt x="18" y="83"/>
                    <a:pt x="17" y="82"/>
                  </a:cubicBezTo>
                  <a:cubicBezTo>
                    <a:pt x="15" y="81"/>
                    <a:pt x="12" y="83"/>
                    <a:pt x="10" y="82"/>
                  </a:cubicBezTo>
                  <a:cubicBezTo>
                    <a:pt x="10" y="80"/>
                    <a:pt x="13" y="77"/>
                    <a:pt x="11" y="76"/>
                  </a:cubicBezTo>
                  <a:cubicBezTo>
                    <a:pt x="12" y="74"/>
                    <a:pt x="16" y="76"/>
                    <a:pt x="17" y="74"/>
                  </a:cubicBezTo>
                  <a:cubicBezTo>
                    <a:pt x="18" y="72"/>
                    <a:pt x="13" y="73"/>
                    <a:pt x="13" y="71"/>
                  </a:cubicBezTo>
                  <a:cubicBezTo>
                    <a:pt x="13" y="68"/>
                    <a:pt x="16" y="65"/>
                    <a:pt x="17" y="62"/>
                  </a:cubicBezTo>
                  <a:cubicBezTo>
                    <a:pt x="17" y="61"/>
                    <a:pt x="16" y="60"/>
                    <a:pt x="16" y="59"/>
                  </a:cubicBezTo>
                  <a:cubicBezTo>
                    <a:pt x="16" y="58"/>
                    <a:pt x="19" y="55"/>
                    <a:pt x="18" y="54"/>
                  </a:cubicBezTo>
                  <a:cubicBezTo>
                    <a:pt x="17" y="53"/>
                    <a:pt x="15" y="57"/>
                    <a:pt x="14" y="57"/>
                  </a:cubicBezTo>
                  <a:cubicBezTo>
                    <a:pt x="11" y="58"/>
                    <a:pt x="7" y="58"/>
                    <a:pt x="4" y="57"/>
                  </a:cubicBezTo>
                  <a:cubicBezTo>
                    <a:pt x="2" y="57"/>
                    <a:pt x="1" y="54"/>
                    <a:pt x="0" y="53"/>
                  </a:cubicBezTo>
                  <a:cubicBezTo>
                    <a:pt x="4" y="49"/>
                    <a:pt x="8" y="45"/>
                    <a:pt x="12" y="41"/>
                  </a:cubicBezTo>
                  <a:cubicBezTo>
                    <a:pt x="14" y="39"/>
                    <a:pt x="16" y="39"/>
                    <a:pt x="17" y="37"/>
                  </a:cubicBezTo>
                  <a:cubicBezTo>
                    <a:pt x="19" y="36"/>
                    <a:pt x="21" y="33"/>
                    <a:pt x="21" y="31"/>
                  </a:cubicBezTo>
                  <a:cubicBezTo>
                    <a:pt x="22" y="28"/>
                    <a:pt x="20" y="26"/>
                    <a:pt x="21" y="24"/>
                  </a:cubicBezTo>
                  <a:cubicBezTo>
                    <a:pt x="22" y="22"/>
                    <a:pt x="24" y="22"/>
                    <a:pt x="26" y="22"/>
                  </a:cubicBezTo>
                  <a:cubicBezTo>
                    <a:pt x="27" y="22"/>
                    <a:pt x="27" y="24"/>
                    <a:pt x="27" y="25"/>
                  </a:cubicBezTo>
                  <a:cubicBezTo>
                    <a:pt x="29" y="26"/>
                    <a:pt x="30" y="27"/>
                    <a:pt x="32" y="27"/>
                  </a:cubicBezTo>
                  <a:cubicBezTo>
                    <a:pt x="34" y="27"/>
                    <a:pt x="37" y="28"/>
                    <a:pt x="39" y="27"/>
                  </a:cubicBezTo>
                  <a:cubicBezTo>
                    <a:pt x="40" y="26"/>
                    <a:pt x="39" y="24"/>
                    <a:pt x="39" y="23"/>
                  </a:cubicBezTo>
                  <a:cubicBezTo>
                    <a:pt x="39" y="22"/>
                    <a:pt x="38" y="20"/>
                    <a:pt x="39" y="19"/>
                  </a:cubicBezTo>
                  <a:cubicBezTo>
                    <a:pt x="41" y="18"/>
                    <a:pt x="45" y="21"/>
                    <a:pt x="47" y="19"/>
                  </a:cubicBezTo>
                  <a:cubicBezTo>
                    <a:pt x="51" y="17"/>
                    <a:pt x="51" y="12"/>
                    <a:pt x="53" y="8"/>
                  </a:cubicBezTo>
                  <a:cubicBezTo>
                    <a:pt x="54" y="8"/>
                    <a:pt x="56" y="9"/>
                    <a:pt x="56" y="8"/>
                  </a:cubicBezTo>
                  <a:cubicBezTo>
                    <a:pt x="57" y="6"/>
                    <a:pt x="56" y="3"/>
                    <a:pt x="57" y="1"/>
                  </a:cubicBezTo>
                  <a:cubicBezTo>
                    <a:pt x="58" y="0"/>
                    <a:pt x="60" y="0"/>
                    <a:pt x="61" y="1"/>
                  </a:cubicBezTo>
                  <a:cubicBezTo>
                    <a:pt x="62" y="3"/>
                    <a:pt x="62" y="5"/>
                    <a:pt x="62" y="7"/>
                  </a:cubicBezTo>
                  <a:cubicBezTo>
                    <a:pt x="63" y="8"/>
                    <a:pt x="64" y="9"/>
                    <a:pt x="65" y="11"/>
                  </a:cubicBezTo>
                  <a:cubicBezTo>
                    <a:pt x="64" y="15"/>
                    <a:pt x="61" y="20"/>
                    <a:pt x="60" y="25"/>
                  </a:cubicBezTo>
                  <a:cubicBezTo>
                    <a:pt x="60" y="26"/>
                    <a:pt x="61" y="28"/>
                    <a:pt x="61" y="29"/>
                  </a:cubicBezTo>
                  <a:cubicBezTo>
                    <a:pt x="62" y="32"/>
                    <a:pt x="63" y="35"/>
                    <a:pt x="63" y="38"/>
                  </a:cubicBezTo>
                  <a:cubicBezTo>
                    <a:pt x="63" y="39"/>
                    <a:pt x="61" y="40"/>
                    <a:pt x="60" y="41"/>
                  </a:cubicBezTo>
                  <a:cubicBezTo>
                    <a:pt x="57" y="41"/>
                    <a:pt x="57" y="44"/>
                    <a:pt x="55" y="46"/>
                  </a:cubicBezTo>
                  <a:cubicBezTo>
                    <a:pt x="52" y="48"/>
                    <a:pt x="51" y="51"/>
                    <a:pt x="49" y="53"/>
                  </a:cubicBezTo>
                  <a:cubicBezTo>
                    <a:pt x="47" y="54"/>
                    <a:pt x="44" y="52"/>
                    <a:pt x="42" y="53"/>
                  </a:cubicBezTo>
                  <a:cubicBezTo>
                    <a:pt x="41" y="53"/>
                    <a:pt x="42" y="55"/>
                    <a:pt x="41" y="55"/>
                  </a:cubicBezTo>
                  <a:cubicBezTo>
                    <a:pt x="41" y="56"/>
                    <a:pt x="39" y="55"/>
                    <a:pt x="38" y="55"/>
                  </a:cubicBezTo>
                  <a:cubicBezTo>
                    <a:pt x="38" y="56"/>
                    <a:pt x="38" y="58"/>
                    <a:pt x="38" y="59"/>
                  </a:cubicBezTo>
                  <a:cubicBezTo>
                    <a:pt x="39" y="60"/>
                    <a:pt x="40" y="60"/>
                    <a:pt x="40" y="61"/>
                  </a:cubicBezTo>
                  <a:cubicBezTo>
                    <a:pt x="40" y="63"/>
                    <a:pt x="37" y="64"/>
                    <a:pt x="38" y="66"/>
                  </a:cubicBezTo>
                  <a:cubicBezTo>
                    <a:pt x="39" y="68"/>
                    <a:pt x="43" y="67"/>
                    <a:pt x="44" y="68"/>
                  </a:cubicBezTo>
                  <a:cubicBezTo>
                    <a:pt x="48" y="71"/>
                    <a:pt x="51" y="73"/>
                    <a:pt x="54" y="76"/>
                  </a:cubicBezTo>
                  <a:cubicBezTo>
                    <a:pt x="53" y="78"/>
                    <a:pt x="52" y="80"/>
                    <a:pt x="50" y="81"/>
                  </a:cubicBezTo>
                  <a:cubicBezTo>
                    <a:pt x="48" y="82"/>
                    <a:pt x="45" y="80"/>
                    <a:pt x="43" y="81"/>
                  </a:cubicBezTo>
                  <a:cubicBezTo>
                    <a:pt x="41" y="81"/>
                    <a:pt x="39" y="81"/>
                    <a:pt x="38" y="82"/>
                  </a:cubicBezTo>
                  <a:cubicBezTo>
                    <a:pt x="37" y="83"/>
                    <a:pt x="37" y="85"/>
                    <a:pt x="35" y="86"/>
                  </a:cubicBezTo>
                  <a:cubicBezTo>
                    <a:pt x="34" y="87"/>
                    <a:pt x="32" y="88"/>
                    <a:pt x="30" y="8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3" name="Freeform 2641"/>
            <p:cNvSpPr>
              <a:spLocks noChangeAspect="1"/>
            </p:cNvSpPr>
            <p:nvPr/>
          </p:nvSpPr>
          <p:spPr bwMode="auto">
            <a:xfrm>
              <a:off x="29791160" y="8237890"/>
              <a:ext cx="374907" cy="506854"/>
            </a:xfrm>
            <a:custGeom>
              <a:avLst/>
              <a:gdLst>
                <a:gd name="T0" fmla="*/ 0 w 47"/>
                <a:gd name="T1" fmla="*/ 16 h 69"/>
                <a:gd name="T2" fmla="*/ 6 w 47"/>
                <a:gd name="T3" fmla="*/ 12 h 69"/>
                <a:gd name="T4" fmla="*/ 10 w 47"/>
                <a:gd name="T5" fmla="*/ 7 h 69"/>
                <a:gd name="T6" fmla="*/ 15 w 47"/>
                <a:gd name="T7" fmla="*/ 6 h 69"/>
                <a:gd name="T8" fmla="*/ 24 w 47"/>
                <a:gd name="T9" fmla="*/ 6 h 69"/>
                <a:gd name="T10" fmla="*/ 29 w 47"/>
                <a:gd name="T11" fmla="*/ 0 h 69"/>
                <a:gd name="T12" fmla="*/ 35 w 47"/>
                <a:gd name="T13" fmla="*/ 10 h 69"/>
                <a:gd name="T14" fmla="*/ 46 w 47"/>
                <a:gd name="T15" fmla="*/ 26 h 69"/>
                <a:gd name="T16" fmla="*/ 50 w 47"/>
                <a:gd name="T17" fmla="*/ 43 h 69"/>
                <a:gd name="T18" fmla="*/ 51 w 47"/>
                <a:gd name="T19" fmla="*/ 51 h 69"/>
                <a:gd name="T20" fmla="*/ 54 w 47"/>
                <a:gd name="T21" fmla="*/ 49 h 69"/>
                <a:gd name="T22" fmla="*/ 54 w 47"/>
                <a:gd name="T23" fmla="*/ 66 h 69"/>
                <a:gd name="T24" fmla="*/ 44 w 47"/>
                <a:gd name="T25" fmla="*/ 67 h 69"/>
                <a:gd name="T26" fmla="*/ 43 w 47"/>
                <a:gd name="T27" fmla="*/ 73 h 69"/>
                <a:gd name="T28" fmla="*/ 35 w 47"/>
                <a:gd name="T29" fmla="*/ 70 h 69"/>
                <a:gd name="T30" fmla="*/ 36 w 47"/>
                <a:gd name="T31" fmla="*/ 75 h 69"/>
                <a:gd name="T32" fmla="*/ 32 w 47"/>
                <a:gd name="T33" fmla="*/ 71 h 69"/>
                <a:gd name="T34" fmla="*/ 32 w 47"/>
                <a:gd name="T35" fmla="*/ 77 h 69"/>
                <a:gd name="T36" fmla="*/ 27 w 47"/>
                <a:gd name="T37" fmla="*/ 72 h 69"/>
                <a:gd name="T38" fmla="*/ 27 w 47"/>
                <a:gd name="T39" fmla="*/ 77 h 69"/>
                <a:gd name="T40" fmla="*/ 24 w 47"/>
                <a:gd name="T41" fmla="*/ 78 h 69"/>
                <a:gd name="T42" fmla="*/ 24 w 47"/>
                <a:gd name="T43" fmla="*/ 73 h 69"/>
                <a:gd name="T44" fmla="*/ 19 w 47"/>
                <a:gd name="T45" fmla="*/ 79 h 69"/>
                <a:gd name="T46" fmla="*/ 18 w 47"/>
                <a:gd name="T47" fmla="*/ 77 h 69"/>
                <a:gd name="T48" fmla="*/ 13 w 47"/>
                <a:gd name="T49" fmla="*/ 83 h 69"/>
                <a:gd name="T50" fmla="*/ 11 w 47"/>
                <a:gd name="T51" fmla="*/ 76 h 69"/>
                <a:gd name="T52" fmla="*/ 13 w 47"/>
                <a:gd name="T53" fmla="*/ 72 h 69"/>
                <a:gd name="T54" fmla="*/ 10 w 47"/>
                <a:gd name="T55" fmla="*/ 65 h 69"/>
                <a:gd name="T56" fmla="*/ 12 w 47"/>
                <a:gd name="T57" fmla="*/ 59 h 69"/>
                <a:gd name="T58" fmla="*/ 10 w 47"/>
                <a:gd name="T59" fmla="*/ 59 h 69"/>
                <a:gd name="T60" fmla="*/ 11 w 47"/>
                <a:gd name="T61" fmla="*/ 51 h 69"/>
                <a:gd name="T62" fmla="*/ 7 w 47"/>
                <a:gd name="T63" fmla="*/ 35 h 69"/>
                <a:gd name="T64" fmla="*/ 1 w 47"/>
                <a:gd name="T65" fmla="*/ 34 h 69"/>
                <a:gd name="T66" fmla="*/ 4 w 47"/>
                <a:gd name="T67" fmla="*/ 30 h 69"/>
                <a:gd name="T68" fmla="*/ 10 w 47"/>
                <a:gd name="T69" fmla="*/ 30 h 69"/>
                <a:gd name="T70" fmla="*/ 8 w 47"/>
                <a:gd name="T71" fmla="*/ 23 h 69"/>
                <a:gd name="T72" fmla="*/ 5 w 47"/>
                <a:gd name="T73" fmla="*/ 18 h 69"/>
                <a:gd name="T74" fmla="*/ 1 w 47"/>
                <a:gd name="T75" fmla="*/ 18 h 69"/>
                <a:gd name="T76" fmla="*/ 0 w 47"/>
                <a:gd name="T77" fmla="*/ 16 h 6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7"/>
                <a:gd name="T118" fmla="*/ 0 h 69"/>
                <a:gd name="T119" fmla="*/ 47 w 47"/>
                <a:gd name="T120" fmla="*/ 69 h 6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7" h="69">
                  <a:moveTo>
                    <a:pt x="0" y="13"/>
                  </a:moveTo>
                  <a:cubicBezTo>
                    <a:pt x="2" y="12"/>
                    <a:pt x="4" y="11"/>
                    <a:pt x="5" y="10"/>
                  </a:cubicBezTo>
                  <a:cubicBezTo>
                    <a:pt x="7" y="9"/>
                    <a:pt x="7" y="7"/>
                    <a:pt x="8" y="6"/>
                  </a:cubicBezTo>
                  <a:cubicBezTo>
                    <a:pt x="9" y="5"/>
                    <a:pt x="11" y="5"/>
                    <a:pt x="13" y="5"/>
                  </a:cubicBezTo>
                  <a:cubicBezTo>
                    <a:pt x="15" y="4"/>
                    <a:pt x="18" y="6"/>
                    <a:pt x="20" y="5"/>
                  </a:cubicBezTo>
                  <a:cubicBezTo>
                    <a:pt x="22" y="4"/>
                    <a:pt x="23" y="2"/>
                    <a:pt x="24" y="0"/>
                  </a:cubicBezTo>
                  <a:cubicBezTo>
                    <a:pt x="25" y="3"/>
                    <a:pt x="27" y="6"/>
                    <a:pt x="29" y="8"/>
                  </a:cubicBezTo>
                  <a:cubicBezTo>
                    <a:pt x="32" y="13"/>
                    <a:pt x="36" y="17"/>
                    <a:pt x="39" y="22"/>
                  </a:cubicBezTo>
                  <a:cubicBezTo>
                    <a:pt x="41" y="26"/>
                    <a:pt x="41" y="31"/>
                    <a:pt x="42" y="36"/>
                  </a:cubicBezTo>
                  <a:cubicBezTo>
                    <a:pt x="43" y="38"/>
                    <a:pt x="42" y="40"/>
                    <a:pt x="43" y="42"/>
                  </a:cubicBezTo>
                  <a:cubicBezTo>
                    <a:pt x="43" y="43"/>
                    <a:pt x="45" y="40"/>
                    <a:pt x="45" y="41"/>
                  </a:cubicBezTo>
                  <a:cubicBezTo>
                    <a:pt x="46" y="46"/>
                    <a:pt x="47" y="51"/>
                    <a:pt x="45" y="55"/>
                  </a:cubicBezTo>
                  <a:cubicBezTo>
                    <a:pt x="43" y="58"/>
                    <a:pt x="39" y="55"/>
                    <a:pt x="37" y="56"/>
                  </a:cubicBezTo>
                  <a:cubicBezTo>
                    <a:pt x="36" y="57"/>
                    <a:pt x="38" y="61"/>
                    <a:pt x="36" y="61"/>
                  </a:cubicBezTo>
                  <a:cubicBezTo>
                    <a:pt x="34" y="62"/>
                    <a:pt x="32" y="58"/>
                    <a:pt x="29" y="58"/>
                  </a:cubicBezTo>
                  <a:cubicBezTo>
                    <a:pt x="28" y="59"/>
                    <a:pt x="30" y="61"/>
                    <a:pt x="30" y="62"/>
                  </a:cubicBezTo>
                  <a:cubicBezTo>
                    <a:pt x="28" y="62"/>
                    <a:pt x="28" y="58"/>
                    <a:pt x="27" y="59"/>
                  </a:cubicBezTo>
                  <a:cubicBezTo>
                    <a:pt x="26" y="60"/>
                    <a:pt x="27" y="63"/>
                    <a:pt x="27" y="64"/>
                  </a:cubicBezTo>
                  <a:cubicBezTo>
                    <a:pt x="25" y="64"/>
                    <a:pt x="25" y="61"/>
                    <a:pt x="23" y="60"/>
                  </a:cubicBezTo>
                  <a:cubicBezTo>
                    <a:pt x="22" y="60"/>
                    <a:pt x="24" y="63"/>
                    <a:pt x="23" y="64"/>
                  </a:cubicBezTo>
                  <a:cubicBezTo>
                    <a:pt x="23" y="65"/>
                    <a:pt x="21" y="65"/>
                    <a:pt x="20" y="65"/>
                  </a:cubicBezTo>
                  <a:cubicBezTo>
                    <a:pt x="20" y="64"/>
                    <a:pt x="21" y="61"/>
                    <a:pt x="20" y="61"/>
                  </a:cubicBezTo>
                  <a:cubicBezTo>
                    <a:pt x="18" y="62"/>
                    <a:pt x="18" y="65"/>
                    <a:pt x="16" y="66"/>
                  </a:cubicBezTo>
                  <a:cubicBezTo>
                    <a:pt x="15" y="67"/>
                    <a:pt x="15" y="64"/>
                    <a:pt x="15" y="64"/>
                  </a:cubicBezTo>
                  <a:cubicBezTo>
                    <a:pt x="13" y="65"/>
                    <a:pt x="13" y="69"/>
                    <a:pt x="11" y="69"/>
                  </a:cubicBezTo>
                  <a:cubicBezTo>
                    <a:pt x="9" y="68"/>
                    <a:pt x="9" y="65"/>
                    <a:pt x="9" y="63"/>
                  </a:cubicBezTo>
                  <a:cubicBezTo>
                    <a:pt x="9" y="62"/>
                    <a:pt x="11" y="61"/>
                    <a:pt x="11" y="60"/>
                  </a:cubicBezTo>
                  <a:cubicBezTo>
                    <a:pt x="11" y="58"/>
                    <a:pt x="9" y="56"/>
                    <a:pt x="8" y="54"/>
                  </a:cubicBezTo>
                  <a:cubicBezTo>
                    <a:pt x="8" y="52"/>
                    <a:pt x="10" y="51"/>
                    <a:pt x="10" y="49"/>
                  </a:cubicBezTo>
                  <a:cubicBezTo>
                    <a:pt x="10" y="48"/>
                    <a:pt x="8" y="49"/>
                    <a:pt x="8" y="49"/>
                  </a:cubicBezTo>
                  <a:cubicBezTo>
                    <a:pt x="8" y="46"/>
                    <a:pt x="10" y="44"/>
                    <a:pt x="9" y="42"/>
                  </a:cubicBezTo>
                  <a:cubicBezTo>
                    <a:pt x="9" y="37"/>
                    <a:pt x="8" y="33"/>
                    <a:pt x="6" y="29"/>
                  </a:cubicBezTo>
                  <a:cubicBezTo>
                    <a:pt x="5" y="28"/>
                    <a:pt x="2" y="30"/>
                    <a:pt x="1" y="28"/>
                  </a:cubicBezTo>
                  <a:cubicBezTo>
                    <a:pt x="0" y="27"/>
                    <a:pt x="2" y="25"/>
                    <a:pt x="3" y="25"/>
                  </a:cubicBezTo>
                  <a:cubicBezTo>
                    <a:pt x="5" y="24"/>
                    <a:pt x="7" y="26"/>
                    <a:pt x="8" y="25"/>
                  </a:cubicBezTo>
                  <a:cubicBezTo>
                    <a:pt x="9" y="23"/>
                    <a:pt x="8" y="21"/>
                    <a:pt x="7" y="19"/>
                  </a:cubicBezTo>
                  <a:cubicBezTo>
                    <a:pt x="6" y="17"/>
                    <a:pt x="5" y="16"/>
                    <a:pt x="4" y="15"/>
                  </a:cubicBezTo>
                  <a:cubicBezTo>
                    <a:pt x="3" y="14"/>
                    <a:pt x="2" y="15"/>
                    <a:pt x="1" y="15"/>
                  </a:cubicBezTo>
                  <a:cubicBezTo>
                    <a:pt x="1" y="14"/>
                    <a:pt x="1" y="13"/>
                    <a:pt x="0" y="1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4" name="Freeform 2642"/>
            <p:cNvSpPr>
              <a:spLocks noChangeAspect="1"/>
            </p:cNvSpPr>
            <p:nvPr/>
          </p:nvSpPr>
          <p:spPr bwMode="auto">
            <a:xfrm>
              <a:off x="19561688" y="5996740"/>
              <a:ext cx="897084" cy="641194"/>
            </a:xfrm>
            <a:custGeom>
              <a:avLst/>
              <a:gdLst>
                <a:gd name="T0" fmla="*/ 8 w 112"/>
                <a:gd name="T1" fmla="*/ 99 h 88"/>
                <a:gd name="T2" fmla="*/ 8 w 112"/>
                <a:gd name="T3" fmla="*/ 87 h 88"/>
                <a:gd name="T4" fmla="*/ 5 w 112"/>
                <a:gd name="T5" fmla="*/ 87 h 88"/>
                <a:gd name="T6" fmla="*/ 2 w 112"/>
                <a:gd name="T7" fmla="*/ 85 h 88"/>
                <a:gd name="T8" fmla="*/ 4 w 112"/>
                <a:gd name="T9" fmla="*/ 78 h 88"/>
                <a:gd name="T10" fmla="*/ 6 w 112"/>
                <a:gd name="T11" fmla="*/ 75 h 88"/>
                <a:gd name="T12" fmla="*/ 8 w 112"/>
                <a:gd name="T13" fmla="*/ 72 h 88"/>
                <a:gd name="T14" fmla="*/ 8 w 112"/>
                <a:gd name="T15" fmla="*/ 62 h 88"/>
                <a:gd name="T16" fmla="*/ 6 w 112"/>
                <a:gd name="T17" fmla="*/ 58 h 88"/>
                <a:gd name="T18" fmla="*/ 1 w 112"/>
                <a:gd name="T19" fmla="*/ 55 h 88"/>
                <a:gd name="T20" fmla="*/ 1 w 112"/>
                <a:gd name="T21" fmla="*/ 49 h 88"/>
                <a:gd name="T22" fmla="*/ 7 w 112"/>
                <a:gd name="T23" fmla="*/ 50 h 88"/>
                <a:gd name="T24" fmla="*/ 13 w 112"/>
                <a:gd name="T25" fmla="*/ 48 h 88"/>
                <a:gd name="T26" fmla="*/ 19 w 112"/>
                <a:gd name="T27" fmla="*/ 48 h 88"/>
                <a:gd name="T28" fmla="*/ 23 w 112"/>
                <a:gd name="T29" fmla="*/ 42 h 88"/>
                <a:gd name="T30" fmla="*/ 34 w 112"/>
                <a:gd name="T31" fmla="*/ 42 h 88"/>
                <a:gd name="T32" fmla="*/ 32 w 112"/>
                <a:gd name="T33" fmla="*/ 36 h 88"/>
                <a:gd name="T34" fmla="*/ 36 w 112"/>
                <a:gd name="T35" fmla="*/ 26 h 88"/>
                <a:gd name="T36" fmla="*/ 47 w 112"/>
                <a:gd name="T37" fmla="*/ 24 h 88"/>
                <a:gd name="T38" fmla="*/ 47 w 112"/>
                <a:gd name="T39" fmla="*/ 16 h 88"/>
                <a:gd name="T40" fmla="*/ 51 w 112"/>
                <a:gd name="T41" fmla="*/ 11 h 88"/>
                <a:gd name="T42" fmla="*/ 59 w 112"/>
                <a:gd name="T43" fmla="*/ 12 h 88"/>
                <a:gd name="T44" fmla="*/ 62 w 112"/>
                <a:gd name="T45" fmla="*/ 5 h 88"/>
                <a:gd name="T46" fmla="*/ 66 w 112"/>
                <a:gd name="T47" fmla="*/ 1 h 88"/>
                <a:gd name="T48" fmla="*/ 73 w 112"/>
                <a:gd name="T49" fmla="*/ 1 h 88"/>
                <a:gd name="T50" fmla="*/ 75 w 112"/>
                <a:gd name="T51" fmla="*/ 5 h 88"/>
                <a:gd name="T52" fmla="*/ 83 w 112"/>
                <a:gd name="T53" fmla="*/ 5 h 88"/>
                <a:gd name="T54" fmla="*/ 84 w 112"/>
                <a:gd name="T55" fmla="*/ 11 h 88"/>
                <a:gd name="T56" fmla="*/ 93 w 112"/>
                <a:gd name="T57" fmla="*/ 8 h 88"/>
                <a:gd name="T58" fmla="*/ 108 w 112"/>
                <a:gd name="T59" fmla="*/ 13 h 88"/>
                <a:gd name="T60" fmla="*/ 106 w 112"/>
                <a:gd name="T61" fmla="*/ 30 h 88"/>
                <a:gd name="T62" fmla="*/ 110 w 112"/>
                <a:gd name="T63" fmla="*/ 35 h 88"/>
                <a:gd name="T64" fmla="*/ 111 w 112"/>
                <a:gd name="T65" fmla="*/ 39 h 88"/>
                <a:gd name="T66" fmla="*/ 121 w 112"/>
                <a:gd name="T67" fmla="*/ 45 h 88"/>
                <a:gd name="T68" fmla="*/ 121 w 112"/>
                <a:gd name="T69" fmla="*/ 53 h 88"/>
                <a:gd name="T70" fmla="*/ 128 w 112"/>
                <a:gd name="T71" fmla="*/ 55 h 88"/>
                <a:gd name="T72" fmla="*/ 134 w 112"/>
                <a:gd name="T73" fmla="*/ 62 h 88"/>
                <a:gd name="T74" fmla="*/ 127 w 112"/>
                <a:gd name="T75" fmla="*/ 67 h 88"/>
                <a:gd name="T76" fmla="*/ 122 w 112"/>
                <a:gd name="T77" fmla="*/ 67 h 88"/>
                <a:gd name="T78" fmla="*/ 117 w 112"/>
                <a:gd name="T79" fmla="*/ 63 h 88"/>
                <a:gd name="T80" fmla="*/ 112 w 112"/>
                <a:gd name="T81" fmla="*/ 68 h 88"/>
                <a:gd name="T82" fmla="*/ 117 w 112"/>
                <a:gd name="T83" fmla="*/ 75 h 88"/>
                <a:gd name="T84" fmla="*/ 120 w 112"/>
                <a:gd name="T85" fmla="*/ 86 h 88"/>
                <a:gd name="T86" fmla="*/ 110 w 112"/>
                <a:gd name="T87" fmla="*/ 89 h 88"/>
                <a:gd name="T88" fmla="*/ 106 w 112"/>
                <a:gd name="T89" fmla="*/ 97 h 88"/>
                <a:gd name="T90" fmla="*/ 103 w 112"/>
                <a:gd name="T91" fmla="*/ 104 h 88"/>
                <a:gd name="T92" fmla="*/ 97 w 112"/>
                <a:gd name="T93" fmla="*/ 101 h 88"/>
                <a:gd name="T94" fmla="*/ 91 w 112"/>
                <a:gd name="T95" fmla="*/ 101 h 88"/>
                <a:gd name="T96" fmla="*/ 85 w 112"/>
                <a:gd name="T97" fmla="*/ 100 h 88"/>
                <a:gd name="T98" fmla="*/ 79 w 112"/>
                <a:gd name="T99" fmla="*/ 101 h 88"/>
                <a:gd name="T100" fmla="*/ 73 w 112"/>
                <a:gd name="T101" fmla="*/ 100 h 88"/>
                <a:gd name="T102" fmla="*/ 66 w 112"/>
                <a:gd name="T103" fmla="*/ 103 h 88"/>
                <a:gd name="T104" fmla="*/ 62 w 112"/>
                <a:gd name="T105" fmla="*/ 100 h 88"/>
                <a:gd name="T106" fmla="*/ 53 w 112"/>
                <a:gd name="T107" fmla="*/ 95 h 88"/>
                <a:gd name="T108" fmla="*/ 45 w 112"/>
                <a:gd name="T109" fmla="*/ 95 h 88"/>
                <a:gd name="T110" fmla="*/ 38 w 112"/>
                <a:gd name="T111" fmla="*/ 93 h 88"/>
                <a:gd name="T112" fmla="*/ 26 w 112"/>
                <a:gd name="T113" fmla="*/ 93 h 88"/>
                <a:gd name="T114" fmla="*/ 18 w 112"/>
                <a:gd name="T115" fmla="*/ 93 h 88"/>
                <a:gd name="T116" fmla="*/ 16 w 112"/>
                <a:gd name="T117" fmla="*/ 100 h 88"/>
                <a:gd name="T118" fmla="*/ 8 w 112"/>
                <a:gd name="T119" fmla="*/ 99 h 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12"/>
                <a:gd name="T181" fmla="*/ 0 h 88"/>
                <a:gd name="T182" fmla="*/ 112 w 112"/>
                <a:gd name="T183" fmla="*/ 88 h 8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12" h="88">
                  <a:moveTo>
                    <a:pt x="7" y="83"/>
                  </a:moveTo>
                  <a:cubicBezTo>
                    <a:pt x="7" y="80"/>
                    <a:pt x="7" y="76"/>
                    <a:pt x="7" y="73"/>
                  </a:cubicBezTo>
                  <a:cubicBezTo>
                    <a:pt x="6" y="72"/>
                    <a:pt x="5" y="73"/>
                    <a:pt x="4" y="73"/>
                  </a:cubicBezTo>
                  <a:cubicBezTo>
                    <a:pt x="4" y="72"/>
                    <a:pt x="2" y="72"/>
                    <a:pt x="2" y="71"/>
                  </a:cubicBezTo>
                  <a:cubicBezTo>
                    <a:pt x="1" y="69"/>
                    <a:pt x="2" y="67"/>
                    <a:pt x="3" y="65"/>
                  </a:cubicBezTo>
                  <a:cubicBezTo>
                    <a:pt x="3" y="64"/>
                    <a:pt x="5" y="64"/>
                    <a:pt x="5" y="63"/>
                  </a:cubicBezTo>
                  <a:cubicBezTo>
                    <a:pt x="6" y="62"/>
                    <a:pt x="7" y="61"/>
                    <a:pt x="7" y="60"/>
                  </a:cubicBezTo>
                  <a:cubicBezTo>
                    <a:pt x="7" y="57"/>
                    <a:pt x="7" y="55"/>
                    <a:pt x="7" y="52"/>
                  </a:cubicBezTo>
                  <a:cubicBezTo>
                    <a:pt x="6" y="51"/>
                    <a:pt x="5" y="50"/>
                    <a:pt x="5" y="49"/>
                  </a:cubicBezTo>
                  <a:cubicBezTo>
                    <a:pt x="4" y="48"/>
                    <a:pt x="2" y="47"/>
                    <a:pt x="1" y="46"/>
                  </a:cubicBezTo>
                  <a:cubicBezTo>
                    <a:pt x="0" y="44"/>
                    <a:pt x="1" y="43"/>
                    <a:pt x="1" y="41"/>
                  </a:cubicBezTo>
                  <a:cubicBezTo>
                    <a:pt x="3" y="41"/>
                    <a:pt x="4" y="42"/>
                    <a:pt x="6" y="42"/>
                  </a:cubicBezTo>
                  <a:cubicBezTo>
                    <a:pt x="8" y="42"/>
                    <a:pt x="9" y="40"/>
                    <a:pt x="11" y="40"/>
                  </a:cubicBezTo>
                  <a:cubicBezTo>
                    <a:pt x="12" y="40"/>
                    <a:pt x="15" y="41"/>
                    <a:pt x="16" y="40"/>
                  </a:cubicBezTo>
                  <a:cubicBezTo>
                    <a:pt x="18" y="39"/>
                    <a:pt x="18" y="36"/>
                    <a:pt x="19" y="35"/>
                  </a:cubicBezTo>
                  <a:cubicBezTo>
                    <a:pt x="22" y="34"/>
                    <a:pt x="26" y="37"/>
                    <a:pt x="28" y="35"/>
                  </a:cubicBezTo>
                  <a:cubicBezTo>
                    <a:pt x="30" y="34"/>
                    <a:pt x="27" y="32"/>
                    <a:pt x="27" y="30"/>
                  </a:cubicBezTo>
                  <a:cubicBezTo>
                    <a:pt x="28" y="27"/>
                    <a:pt x="28" y="24"/>
                    <a:pt x="30" y="22"/>
                  </a:cubicBezTo>
                  <a:cubicBezTo>
                    <a:pt x="32" y="20"/>
                    <a:pt x="37" y="22"/>
                    <a:pt x="39" y="20"/>
                  </a:cubicBezTo>
                  <a:cubicBezTo>
                    <a:pt x="41" y="18"/>
                    <a:pt x="39" y="15"/>
                    <a:pt x="39" y="13"/>
                  </a:cubicBezTo>
                  <a:cubicBezTo>
                    <a:pt x="40" y="12"/>
                    <a:pt x="41" y="10"/>
                    <a:pt x="43" y="9"/>
                  </a:cubicBezTo>
                  <a:cubicBezTo>
                    <a:pt x="45" y="9"/>
                    <a:pt x="47" y="11"/>
                    <a:pt x="49" y="10"/>
                  </a:cubicBezTo>
                  <a:cubicBezTo>
                    <a:pt x="50" y="8"/>
                    <a:pt x="51" y="6"/>
                    <a:pt x="52" y="4"/>
                  </a:cubicBezTo>
                  <a:cubicBezTo>
                    <a:pt x="53" y="3"/>
                    <a:pt x="54" y="2"/>
                    <a:pt x="55" y="1"/>
                  </a:cubicBezTo>
                  <a:cubicBezTo>
                    <a:pt x="57" y="1"/>
                    <a:pt x="59" y="0"/>
                    <a:pt x="61" y="1"/>
                  </a:cubicBezTo>
                  <a:cubicBezTo>
                    <a:pt x="62" y="1"/>
                    <a:pt x="62" y="4"/>
                    <a:pt x="63" y="4"/>
                  </a:cubicBezTo>
                  <a:cubicBezTo>
                    <a:pt x="65" y="5"/>
                    <a:pt x="67" y="3"/>
                    <a:pt x="69" y="4"/>
                  </a:cubicBezTo>
                  <a:cubicBezTo>
                    <a:pt x="70" y="5"/>
                    <a:pt x="68" y="8"/>
                    <a:pt x="70" y="9"/>
                  </a:cubicBezTo>
                  <a:cubicBezTo>
                    <a:pt x="72" y="10"/>
                    <a:pt x="75" y="7"/>
                    <a:pt x="78" y="7"/>
                  </a:cubicBezTo>
                  <a:cubicBezTo>
                    <a:pt x="82" y="8"/>
                    <a:pt x="88" y="8"/>
                    <a:pt x="90" y="11"/>
                  </a:cubicBezTo>
                  <a:cubicBezTo>
                    <a:pt x="92" y="15"/>
                    <a:pt x="88" y="20"/>
                    <a:pt x="89" y="25"/>
                  </a:cubicBezTo>
                  <a:cubicBezTo>
                    <a:pt x="89" y="27"/>
                    <a:pt x="91" y="27"/>
                    <a:pt x="92" y="29"/>
                  </a:cubicBezTo>
                  <a:cubicBezTo>
                    <a:pt x="93" y="30"/>
                    <a:pt x="92" y="32"/>
                    <a:pt x="93" y="33"/>
                  </a:cubicBezTo>
                  <a:cubicBezTo>
                    <a:pt x="95" y="35"/>
                    <a:pt x="99" y="35"/>
                    <a:pt x="101" y="38"/>
                  </a:cubicBezTo>
                  <a:cubicBezTo>
                    <a:pt x="102" y="40"/>
                    <a:pt x="99" y="43"/>
                    <a:pt x="101" y="44"/>
                  </a:cubicBezTo>
                  <a:cubicBezTo>
                    <a:pt x="102" y="46"/>
                    <a:pt x="105" y="44"/>
                    <a:pt x="107" y="46"/>
                  </a:cubicBezTo>
                  <a:cubicBezTo>
                    <a:pt x="109" y="47"/>
                    <a:pt x="112" y="49"/>
                    <a:pt x="112" y="52"/>
                  </a:cubicBezTo>
                  <a:cubicBezTo>
                    <a:pt x="112" y="55"/>
                    <a:pt x="109" y="55"/>
                    <a:pt x="106" y="56"/>
                  </a:cubicBezTo>
                  <a:cubicBezTo>
                    <a:pt x="105" y="57"/>
                    <a:pt x="103" y="57"/>
                    <a:pt x="102" y="56"/>
                  </a:cubicBezTo>
                  <a:cubicBezTo>
                    <a:pt x="100" y="56"/>
                    <a:pt x="100" y="53"/>
                    <a:pt x="98" y="53"/>
                  </a:cubicBezTo>
                  <a:cubicBezTo>
                    <a:pt x="97" y="53"/>
                    <a:pt x="94" y="55"/>
                    <a:pt x="94" y="57"/>
                  </a:cubicBezTo>
                  <a:cubicBezTo>
                    <a:pt x="94" y="59"/>
                    <a:pt x="98" y="61"/>
                    <a:pt x="98" y="63"/>
                  </a:cubicBezTo>
                  <a:cubicBezTo>
                    <a:pt x="100" y="66"/>
                    <a:pt x="100" y="69"/>
                    <a:pt x="100" y="72"/>
                  </a:cubicBezTo>
                  <a:cubicBezTo>
                    <a:pt x="98" y="73"/>
                    <a:pt x="94" y="73"/>
                    <a:pt x="92" y="75"/>
                  </a:cubicBezTo>
                  <a:cubicBezTo>
                    <a:pt x="90" y="77"/>
                    <a:pt x="90" y="79"/>
                    <a:pt x="89" y="81"/>
                  </a:cubicBezTo>
                  <a:cubicBezTo>
                    <a:pt x="88" y="83"/>
                    <a:pt x="88" y="86"/>
                    <a:pt x="86" y="87"/>
                  </a:cubicBezTo>
                  <a:cubicBezTo>
                    <a:pt x="85" y="88"/>
                    <a:pt x="83" y="85"/>
                    <a:pt x="81" y="85"/>
                  </a:cubicBezTo>
                  <a:cubicBezTo>
                    <a:pt x="79" y="84"/>
                    <a:pt x="78" y="85"/>
                    <a:pt x="76" y="85"/>
                  </a:cubicBezTo>
                  <a:cubicBezTo>
                    <a:pt x="74" y="85"/>
                    <a:pt x="73" y="84"/>
                    <a:pt x="71" y="84"/>
                  </a:cubicBezTo>
                  <a:cubicBezTo>
                    <a:pt x="69" y="84"/>
                    <a:pt x="68" y="85"/>
                    <a:pt x="66" y="85"/>
                  </a:cubicBezTo>
                  <a:cubicBezTo>
                    <a:pt x="64" y="85"/>
                    <a:pt x="63" y="84"/>
                    <a:pt x="61" y="84"/>
                  </a:cubicBezTo>
                  <a:cubicBezTo>
                    <a:pt x="59" y="84"/>
                    <a:pt x="57" y="86"/>
                    <a:pt x="55" y="86"/>
                  </a:cubicBezTo>
                  <a:cubicBezTo>
                    <a:pt x="54" y="86"/>
                    <a:pt x="53" y="84"/>
                    <a:pt x="52" y="84"/>
                  </a:cubicBezTo>
                  <a:cubicBezTo>
                    <a:pt x="50" y="82"/>
                    <a:pt x="47" y="81"/>
                    <a:pt x="44" y="80"/>
                  </a:cubicBezTo>
                  <a:cubicBezTo>
                    <a:pt x="42" y="79"/>
                    <a:pt x="40" y="80"/>
                    <a:pt x="38" y="80"/>
                  </a:cubicBezTo>
                  <a:cubicBezTo>
                    <a:pt x="36" y="80"/>
                    <a:pt x="34" y="79"/>
                    <a:pt x="32" y="78"/>
                  </a:cubicBezTo>
                  <a:cubicBezTo>
                    <a:pt x="29" y="78"/>
                    <a:pt x="25" y="78"/>
                    <a:pt x="22" y="78"/>
                  </a:cubicBezTo>
                  <a:cubicBezTo>
                    <a:pt x="19" y="77"/>
                    <a:pt x="17" y="76"/>
                    <a:pt x="15" y="78"/>
                  </a:cubicBezTo>
                  <a:cubicBezTo>
                    <a:pt x="13" y="79"/>
                    <a:pt x="15" y="83"/>
                    <a:pt x="13" y="84"/>
                  </a:cubicBezTo>
                  <a:cubicBezTo>
                    <a:pt x="12" y="85"/>
                    <a:pt x="9" y="83"/>
                    <a:pt x="7" y="8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5" name="Freeform 2643"/>
            <p:cNvSpPr>
              <a:spLocks noChangeAspect="1"/>
            </p:cNvSpPr>
            <p:nvPr/>
          </p:nvSpPr>
          <p:spPr bwMode="auto">
            <a:xfrm>
              <a:off x="18704775" y="6179939"/>
              <a:ext cx="964034" cy="745015"/>
            </a:xfrm>
            <a:custGeom>
              <a:avLst/>
              <a:gdLst>
                <a:gd name="T0" fmla="*/ 137 w 120"/>
                <a:gd name="T1" fmla="*/ 57 h 102"/>
                <a:gd name="T2" fmla="*/ 131 w 120"/>
                <a:gd name="T3" fmla="*/ 55 h 102"/>
                <a:gd name="T4" fmla="*/ 134 w 120"/>
                <a:gd name="T5" fmla="*/ 45 h 102"/>
                <a:gd name="T6" fmla="*/ 137 w 120"/>
                <a:gd name="T7" fmla="*/ 32 h 102"/>
                <a:gd name="T8" fmla="*/ 130 w 120"/>
                <a:gd name="T9" fmla="*/ 25 h 102"/>
                <a:gd name="T10" fmla="*/ 124 w 120"/>
                <a:gd name="T11" fmla="*/ 14 h 102"/>
                <a:gd name="T12" fmla="*/ 109 w 120"/>
                <a:gd name="T13" fmla="*/ 12 h 102"/>
                <a:gd name="T14" fmla="*/ 82 w 120"/>
                <a:gd name="T15" fmla="*/ 10 h 102"/>
                <a:gd name="T16" fmla="*/ 74 w 120"/>
                <a:gd name="T17" fmla="*/ 17 h 102"/>
                <a:gd name="T18" fmla="*/ 77 w 120"/>
                <a:gd name="T19" fmla="*/ 12 h 102"/>
                <a:gd name="T20" fmla="*/ 77 w 120"/>
                <a:gd name="T21" fmla="*/ 10 h 102"/>
                <a:gd name="T22" fmla="*/ 62 w 120"/>
                <a:gd name="T23" fmla="*/ 13 h 102"/>
                <a:gd name="T24" fmla="*/ 59 w 120"/>
                <a:gd name="T25" fmla="*/ 5 h 102"/>
                <a:gd name="T26" fmla="*/ 53 w 120"/>
                <a:gd name="T27" fmla="*/ 0 h 102"/>
                <a:gd name="T28" fmla="*/ 38 w 120"/>
                <a:gd name="T29" fmla="*/ 6 h 102"/>
                <a:gd name="T30" fmla="*/ 28 w 120"/>
                <a:gd name="T31" fmla="*/ 12 h 102"/>
                <a:gd name="T32" fmla="*/ 6 w 120"/>
                <a:gd name="T33" fmla="*/ 18 h 102"/>
                <a:gd name="T34" fmla="*/ 6 w 120"/>
                <a:gd name="T35" fmla="*/ 20 h 102"/>
                <a:gd name="T36" fmla="*/ 1 w 120"/>
                <a:gd name="T37" fmla="*/ 23 h 102"/>
                <a:gd name="T38" fmla="*/ 0 w 120"/>
                <a:gd name="T39" fmla="*/ 41 h 102"/>
                <a:gd name="T40" fmla="*/ 5 w 120"/>
                <a:gd name="T41" fmla="*/ 53 h 102"/>
                <a:gd name="T42" fmla="*/ 6 w 120"/>
                <a:gd name="T43" fmla="*/ 65 h 102"/>
                <a:gd name="T44" fmla="*/ 12 w 120"/>
                <a:gd name="T45" fmla="*/ 75 h 102"/>
                <a:gd name="T46" fmla="*/ 17 w 120"/>
                <a:gd name="T47" fmla="*/ 81 h 102"/>
                <a:gd name="T48" fmla="*/ 23 w 120"/>
                <a:gd name="T49" fmla="*/ 84 h 102"/>
                <a:gd name="T50" fmla="*/ 32 w 120"/>
                <a:gd name="T51" fmla="*/ 87 h 102"/>
                <a:gd name="T52" fmla="*/ 37 w 120"/>
                <a:gd name="T53" fmla="*/ 99 h 102"/>
                <a:gd name="T54" fmla="*/ 40 w 120"/>
                <a:gd name="T55" fmla="*/ 92 h 102"/>
                <a:gd name="T56" fmla="*/ 48 w 120"/>
                <a:gd name="T57" fmla="*/ 96 h 102"/>
                <a:gd name="T58" fmla="*/ 50 w 120"/>
                <a:gd name="T59" fmla="*/ 98 h 102"/>
                <a:gd name="T60" fmla="*/ 58 w 120"/>
                <a:gd name="T61" fmla="*/ 100 h 102"/>
                <a:gd name="T62" fmla="*/ 65 w 120"/>
                <a:gd name="T63" fmla="*/ 108 h 102"/>
                <a:gd name="T64" fmla="*/ 73 w 120"/>
                <a:gd name="T65" fmla="*/ 114 h 102"/>
                <a:gd name="T66" fmla="*/ 83 w 120"/>
                <a:gd name="T67" fmla="*/ 115 h 102"/>
                <a:gd name="T68" fmla="*/ 86 w 120"/>
                <a:gd name="T69" fmla="*/ 117 h 102"/>
                <a:gd name="T70" fmla="*/ 97 w 120"/>
                <a:gd name="T71" fmla="*/ 114 h 102"/>
                <a:gd name="T72" fmla="*/ 104 w 120"/>
                <a:gd name="T73" fmla="*/ 112 h 102"/>
                <a:gd name="T74" fmla="*/ 116 w 120"/>
                <a:gd name="T75" fmla="*/ 118 h 102"/>
                <a:gd name="T76" fmla="*/ 127 w 120"/>
                <a:gd name="T77" fmla="*/ 121 h 102"/>
                <a:gd name="T78" fmla="*/ 125 w 120"/>
                <a:gd name="T79" fmla="*/ 117 h 102"/>
                <a:gd name="T80" fmla="*/ 124 w 120"/>
                <a:gd name="T81" fmla="*/ 109 h 102"/>
                <a:gd name="T82" fmla="*/ 138 w 120"/>
                <a:gd name="T83" fmla="*/ 97 h 102"/>
                <a:gd name="T84" fmla="*/ 144 w 120"/>
                <a:gd name="T85" fmla="*/ 91 h 102"/>
                <a:gd name="T86" fmla="*/ 143 w 120"/>
                <a:gd name="T87" fmla="*/ 85 h 102"/>
                <a:gd name="T88" fmla="*/ 137 w 120"/>
                <a:gd name="T89" fmla="*/ 69 h 10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0"/>
                <a:gd name="T136" fmla="*/ 0 h 102"/>
                <a:gd name="T137" fmla="*/ 120 w 120"/>
                <a:gd name="T138" fmla="*/ 102 h 10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0" h="102">
                  <a:moveTo>
                    <a:pt x="114" y="58"/>
                  </a:moveTo>
                  <a:cubicBezTo>
                    <a:pt x="114" y="55"/>
                    <a:pt x="114" y="51"/>
                    <a:pt x="114" y="48"/>
                  </a:cubicBezTo>
                  <a:cubicBezTo>
                    <a:pt x="113" y="47"/>
                    <a:pt x="112" y="48"/>
                    <a:pt x="111" y="48"/>
                  </a:cubicBezTo>
                  <a:cubicBezTo>
                    <a:pt x="111" y="47"/>
                    <a:pt x="109" y="47"/>
                    <a:pt x="109" y="46"/>
                  </a:cubicBezTo>
                  <a:cubicBezTo>
                    <a:pt x="108" y="44"/>
                    <a:pt x="109" y="42"/>
                    <a:pt x="110" y="40"/>
                  </a:cubicBezTo>
                  <a:cubicBezTo>
                    <a:pt x="110" y="39"/>
                    <a:pt x="112" y="39"/>
                    <a:pt x="112" y="38"/>
                  </a:cubicBezTo>
                  <a:cubicBezTo>
                    <a:pt x="113" y="37"/>
                    <a:pt x="114" y="36"/>
                    <a:pt x="114" y="35"/>
                  </a:cubicBezTo>
                  <a:cubicBezTo>
                    <a:pt x="114" y="32"/>
                    <a:pt x="114" y="30"/>
                    <a:pt x="114" y="27"/>
                  </a:cubicBezTo>
                  <a:cubicBezTo>
                    <a:pt x="113" y="26"/>
                    <a:pt x="112" y="25"/>
                    <a:pt x="112" y="24"/>
                  </a:cubicBezTo>
                  <a:cubicBezTo>
                    <a:pt x="111" y="23"/>
                    <a:pt x="109" y="22"/>
                    <a:pt x="108" y="21"/>
                  </a:cubicBezTo>
                  <a:cubicBezTo>
                    <a:pt x="107" y="19"/>
                    <a:pt x="108" y="18"/>
                    <a:pt x="108" y="16"/>
                  </a:cubicBezTo>
                  <a:cubicBezTo>
                    <a:pt x="106" y="15"/>
                    <a:pt x="105" y="13"/>
                    <a:pt x="103" y="12"/>
                  </a:cubicBezTo>
                  <a:cubicBezTo>
                    <a:pt x="102" y="11"/>
                    <a:pt x="100" y="10"/>
                    <a:pt x="98" y="8"/>
                  </a:cubicBezTo>
                  <a:cubicBezTo>
                    <a:pt x="95" y="9"/>
                    <a:pt x="93" y="10"/>
                    <a:pt x="91" y="10"/>
                  </a:cubicBezTo>
                  <a:cubicBezTo>
                    <a:pt x="89" y="10"/>
                    <a:pt x="87" y="9"/>
                    <a:pt x="85" y="9"/>
                  </a:cubicBezTo>
                  <a:cubicBezTo>
                    <a:pt x="79" y="9"/>
                    <a:pt x="73" y="9"/>
                    <a:pt x="68" y="8"/>
                  </a:cubicBezTo>
                  <a:cubicBezTo>
                    <a:pt x="67" y="9"/>
                    <a:pt x="67" y="11"/>
                    <a:pt x="66" y="11"/>
                  </a:cubicBezTo>
                  <a:cubicBezTo>
                    <a:pt x="65" y="12"/>
                    <a:pt x="63" y="13"/>
                    <a:pt x="62" y="14"/>
                  </a:cubicBezTo>
                  <a:cubicBezTo>
                    <a:pt x="61" y="14"/>
                    <a:pt x="60" y="12"/>
                    <a:pt x="61" y="12"/>
                  </a:cubicBezTo>
                  <a:cubicBezTo>
                    <a:pt x="62" y="11"/>
                    <a:pt x="63" y="11"/>
                    <a:pt x="64" y="10"/>
                  </a:cubicBezTo>
                  <a:cubicBezTo>
                    <a:pt x="65" y="9"/>
                    <a:pt x="66" y="8"/>
                    <a:pt x="66" y="7"/>
                  </a:cubicBezTo>
                  <a:cubicBezTo>
                    <a:pt x="65" y="6"/>
                    <a:pt x="65" y="8"/>
                    <a:pt x="64" y="8"/>
                  </a:cubicBezTo>
                  <a:cubicBezTo>
                    <a:pt x="63" y="9"/>
                    <a:pt x="61" y="10"/>
                    <a:pt x="59" y="10"/>
                  </a:cubicBezTo>
                  <a:cubicBezTo>
                    <a:pt x="57" y="11"/>
                    <a:pt x="54" y="12"/>
                    <a:pt x="52" y="11"/>
                  </a:cubicBezTo>
                  <a:cubicBezTo>
                    <a:pt x="51" y="10"/>
                    <a:pt x="52" y="8"/>
                    <a:pt x="51" y="7"/>
                  </a:cubicBezTo>
                  <a:cubicBezTo>
                    <a:pt x="51" y="6"/>
                    <a:pt x="49" y="5"/>
                    <a:pt x="49" y="4"/>
                  </a:cubicBezTo>
                  <a:cubicBezTo>
                    <a:pt x="49" y="3"/>
                    <a:pt x="52" y="5"/>
                    <a:pt x="54" y="6"/>
                  </a:cubicBezTo>
                  <a:cubicBezTo>
                    <a:pt x="52" y="1"/>
                    <a:pt x="46" y="0"/>
                    <a:pt x="44" y="0"/>
                  </a:cubicBezTo>
                  <a:cubicBezTo>
                    <a:pt x="40" y="1"/>
                    <a:pt x="38" y="4"/>
                    <a:pt x="34" y="6"/>
                  </a:cubicBezTo>
                  <a:cubicBezTo>
                    <a:pt x="34" y="6"/>
                    <a:pt x="33" y="5"/>
                    <a:pt x="32" y="5"/>
                  </a:cubicBezTo>
                  <a:cubicBezTo>
                    <a:pt x="30" y="5"/>
                    <a:pt x="29" y="5"/>
                    <a:pt x="27" y="6"/>
                  </a:cubicBezTo>
                  <a:cubicBezTo>
                    <a:pt x="25" y="7"/>
                    <a:pt x="25" y="9"/>
                    <a:pt x="23" y="10"/>
                  </a:cubicBezTo>
                  <a:cubicBezTo>
                    <a:pt x="19" y="12"/>
                    <a:pt x="16" y="12"/>
                    <a:pt x="12" y="13"/>
                  </a:cubicBezTo>
                  <a:cubicBezTo>
                    <a:pt x="10" y="14"/>
                    <a:pt x="7" y="14"/>
                    <a:pt x="5" y="15"/>
                  </a:cubicBezTo>
                  <a:cubicBezTo>
                    <a:pt x="4" y="15"/>
                    <a:pt x="1" y="15"/>
                    <a:pt x="1" y="16"/>
                  </a:cubicBezTo>
                  <a:cubicBezTo>
                    <a:pt x="1" y="18"/>
                    <a:pt x="5" y="16"/>
                    <a:pt x="5" y="17"/>
                  </a:cubicBezTo>
                  <a:cubicBezTo>
                    <a:pt x="6" y="19"/>
                    <a:pt x="7" y="21"/>
                    <a:pt x="5" y="22"/>
                  </a:cubicBezTo>
                  <a:cubicBezTo>
                    <a:pt x="4" y="23"/>
                    <a:pt x="2" y="20"/>
                    <a:pt x="1" y="19"/>
                  </a:cubicBezTo>
                  <a:cubicBezTo>
                    <a:pt x="2" y="22"/>
                    <a:pt x="3" y="24"/>
                    <a:pt x="3" y="26"/>
                  </a:cubicBezTo>
                  <a:cubicBezTo>
                    <a:pt x="3" y="29"/>
                    <a:pt x="0" y="31"/>
                    <a:pt x="0" y="34"/>
                  </a:cubicBezTo>
                  <a:cubicBezTo>
                    <a:pt x="1" y="37"/>
                    <a:pt x="4" y="38"/>
                    <a:pt x="5" y="41"/>
                  </a:cubicBezTo>
                  <a:cubicBezTo>
                    <a:pt x="6" y="42"/>
                    <a:pt x="4" y="43"/>
                    <a:pt x="4" y="44"/>
                  </a:cubicBezTo>
                  <a:cubicBezTo>
                    <a:pt x="5" y="46"/>
                    <a:pt x="7" y="47"/>
                    <a:pt x="7" y="49"/>
                  </a:cubicBezTo>
                  <a:cubicBezTo>
                    <a:pt x="7" y="51"/>
                    <a:pt x="5" y="52"/>
                    <a:pt x="5" y="54"/>
                  </a:cubicBezTo>
                  <a:cubicBezTo>
                    <a:pt x="5" y="55"/>
                    <a:pt x="6" y="57"/>
                    <a:pt x="7" y="59"/>
                  </a:cubicBezTo>
                  <a:cubicBezTo>
                    <a:pt x="8" y="60"/>
                    <a:pt x="10" y="61"/>
                    <a:pt x="10" y="63"/>
                  </a:cubicBezTo>
                  <a:cubicBezTo>
                    <a:pt x="11" y="64"/>
                    <a:pt x="10" y="65"/>
                    <a:pt x="10" y="66"/>
                  </a:cubicBezTo>
                  <a:cubicBezTo>
                    <a:pt x="11" y="67"/>
                    <a:pt x="13" y="67"/>
                    <a:pt x="14" y="68"/>
                  </a:cubicBezTo>
                  <a:cubicBezTo>
                    <a:pt x="15" y="68"/>
                    <a:pt x="13" y="70"/>
                    <a:pt x="14" y="71"/>
                  </a:cubicBezTo>
                  <a:cubicBezTo>
                    <a:pt x="16" y="71"/>
                    <a:pt x="18" y="70"/>
                    <a:pt x="19" y="70"/>
                  </a:cubicBezTo>
                  <a:cubicBezTo>
                    <a:pt x="21" y="71"/>
                    <a:pt x="22" y="73"/>
                    <a:pt x="23" y="73"/>
                  </a:cubicBezTo>
                  <a:cubicBezTo>
                    <a:pt x="25" y="74"/>
                    <a:pt x="26" y="72"/>
                    <a:pt x="27" y="73"/>
                  </a:cubicBezTo>
                  <a:cubicBezTo>
                    <a:pt x="28" y="75"/>
                    <a:pt x="27" y="78"/>
                    <a:pt x="28" y="80"/>
                  </a:cubicBezTo>
                  <a:cubicBezTo>
                    <a:pt x="29" y="81"/>
                    <a:pt x="30" y="83"/>
                    <a:pt x="31" y="83"/>
                  </a:cubicBezTo>
                  <a:cubicBezTo>
                    <a:pt x="33" y="83"/>
                    <a:pt x="35" y="81"/>
                    <a:pt x="35" y="80"/>
                  </a:cubicBezTo>
                  <a:cubicBezTo>
                    <a:pt x="35" y="79"/>
                    <a:pt x="33" y="78"/>
                    <a:pt x="33" y="77"/>
                  </a:cubicBezTo>
                  <a:cubicBezTo>
                    <a:pt x="33" y="76"/>
                    <a:pt x="35" y="77"/>
                    <a:pt x="36" y="78"/>
                  </a:cubicBezTo>
                  <a:cubicBezTo>
                    <a:pt x="37" y="78"/>
                    <a:pt x="38" y="80"/>
                    <a:pt x="40" y="80"/>
                  </a:cubicBezTo>
                  <a:cubicBezTo>
                    <a:pt x="41" y="80"/>
                    <a:pt x="42" y="79"/>
                    <a:pt x="43" y="80"/>
                  </a:cubicBezTo>
                  <a:cubicBezTo>
                    <a:pt x="44" y="80"/>
                    <a:pt x="42" y="81"/>
                    <a:pt x="42" y="82"/>
                  </a:cubicBezTo>
                  <a:cubicBezTo>
                    <a:pt x="43" y="83"/>
                    <a:pt x="44" y="84"/>
                    <a:pt x="46" y="84"/>
                  </a:cubicBezTo>
                  <a:cubicBezTo>
                    <a:pt x="46" y="84"/>
                    <a:pt x="47" y="84"/>
                    <a:pt x="48" y="84"/>
                  </a:cubicBezTo>
                  <a:cubicBezTo>
                    <a:pt x="50" y="84"/>
                    <a:pt x="51" y="85"/>
                    <a:pt x="52" y="86"/>
                  </a:cubicBezTo>
                  <a:cubicBezTo>
                    <a:pt x="53" y="87"/>
                    <a:pt x="53" y="89"/>
                    <a:pt x="54" y="90"/>
                  </a:cubicBezTo>
                  <a:cubicBezTo>
                    <a:pt x="55" y="91"/>
                    <a:pt x="57" y="92"/>
                    <a:pt x="58" y="93"/>
                  </a:cubicBezTo>
                  <a:cubicBezTo>
                    <a:pt x="59" y="94"/>
                    <a:pt x="60" y="95"/>
                    <a:pt x="61" y="95"/>
                  </a:cubicBezTo>
                  <a:cubicBezTo>
                    <a:pt x="63" y="95"/>
                    <a:pt x="63" y="91"/>
                    <a:pt x="65" y="91"/>
                  </a:cubicBezTo>
                  <a:cubicBezTo>
                    <a:pt x="67" y="92"/>
                    <a:pt x="68" y="94"/>
                    <a:pt x="69" y="96"/>
                  </a:cubicBezTo>
                  <a:cubicBezTo>
                    <a:pt x="70" y="97"/>
                    <a:pt x="68" y="98"/>
                    <a:pt x="69" y="99"/>
                  </a:cubicBezTo>
                  <a:cubicBezTo>
                    <a:pt x="70" y="99"/>
                    <a:pt x="71" y="99"/>
                    <a:pt x="72" y="98"/>
                  </a:cubicBezTo>
                  <a:cubicBezTo>
                    <a:pt x="74" y="97"/>
                    <a:pt x="74" y="95"/>
                    <a:pt x="75" y="95"/>
                  </a:cubicBezTo>
                  <a:cubicBezTo>
                    <a:pt x="77" y="94"/>
                    <a:pt x="79" y="95"/>
                    <a:pt x="81" y="95"/>
                  </a:cubicBezTo>
                  <a:cubicBezTo>
                    <a:pt x="82" y="96"/>
                    <a:pt x="83" y="97"/>
                    <a:pt x="83" y="97"/>
                  </a:cubicBezTo>
                  <a:cubicBezTo>
                    <a:pt x="85" y="96"/>
                    <a:pt x="85" y="94"/>
                    <a:pt x="87" y="94"/>
                  </a:cubicBezTo>
                  <a:cubicBezTo>
                    <a:pt x="89" y="94"/>
                    <a:pt x="91" y="94"/>
                    <a:pt x="93" y="95"/>
                  </a:cubicBezTo>
                  <a:cubicBezTo>
                    <a:pt x="95" y="96"/>
                    <a:pt x="96" y="98"/>
                    <a:pt x="97" y="99"/>
                  </a:cubicBezTo>
                  <a:cubicBezTo>
                    <a:pt x="99" y="100"/>
                    <a:pt x="101" y="100"/>
                    <a:pt x="103" y="100"/>
                  </a:cubicBezTo>
                  <a:cubicBezTo>
                    <a:pt x="104" y="101"/>
                    <a:pt x="105" y="102"/>
                    <a:pt x="106" y="101"/>
                  </a:cubicBezTo>
                  <a:cubicBezTo>
                    <a:pt x="107" y="101"/>
                    <a:pt x="107" y="100"/>
                    <a:pt x="106" y="99"/>
                  </a:cubicBezTo>
                  <a:cubicBezTo>
                    <a:pt x="106" y="99"/>
                    <a:pt x="104" y="99"/>
                    <a:pt x="104" y="98"/>
                  </a:cubicBezTo>
                  <a:cubicBezTo>
                    <a:pt x="103" y="97"/>
                    <a:pt x="105" y="95"/>
                    <a:pt x="104" y="94"/>
                  </a:cubicBezTo>
                  <a:cubicBezTo>
                    <a:pt x="104" y="93"/>
                    <a:pt x="103" y="92"/>
                    <a:pt x="103" y="91"/>
                  </a:cubicBezTo>
                  <a:cubicBezTo>
                    <a:pt x="105" y="88"/>
                    <a:pt x="107" y="85"/>
                    <a:pt x="109" y="83"/>
                  </a:cubicBezTo>
                  <a:cubicBezTo>
                    <a:pt x="111" y="81"/>
                    <a:pt x="113" y="82"/>
                    <a:pt x="115" y="81"/>
                  </a:cubicBezTo>
                  <a:cubicBezTo>
                    <a:pt x="116" y="80"/>
                    <a:pt x="117" y="80"/>
                    <a:pt x="118" y="79"/>
                  </a:cubicBezTo>
                  <a:cubicBezTo>
                    <a:pt x="119" y="78"/>
                    <a:pt x="120" y="77"/>
                    <a:pt x="120" y="76"/>
                  </a:cubicBezTo>
                  <a:cubicBezTo>
                    <a:pt x="120" y="74"/>
                    <a:pt x="117" y="73"/>
                    <a:pt x="116" y="71"/>
                  </a:cubicBezTo>
                  <a:cubicBezTo>
                    <a:pt x="116" y="71"/>
                    <a:pt x="120" y="72"/>
                    <a:pt x="119" y="71"/>
                  </a:cubicBezTo>
                  <a:cubicBezTo>
                    <a:pt x="118" y="69"/>
                    <a:pt x="115" y="68"/>
                    <a:pt x="114" y="66"/>
                  </a:cubicBezTo>
                  <a:cubicBezTo>
                    <a:pt x="113" y="64"/>
                    <a:pt x="114" y="61"/>
                    <a:pt x="114" y="5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6" name="Freeform 2644"/>
            <p:cNvSpPr>
              <a:spLocks noChangeAspect="1"/>
            </p:cNvSpPr>
            <p:nvPr/>
          </p:nvSpPr>
          <p:spPr bwMode="auto">
            <a:xfrm>
              <a:off x="19233661" y="6143298"/>
              <a:ext cx="281178" cy="109927"/>
            </a:xfrm>
            <a:custGeom>
              <a:avLst/>
              <a:gdLst>
                <a:gd name="T0" fmla="*/ 38 w 35"/>
                <a:gd name="T1" fmla="*/ 16 h 15"/>
                <a:gd name="T2" fmla="*/ 30 w 35"/>
                <a:gd name="T3" fmla="*/ 18 h 15"/>
                <a:gd name="T4" fmla="*/ 23 w 35"/>
                <a:gd name="T5" fmla="*/ 17 h 15"/>
                <a:gd name="T6" fmla="*/ 2 w 35"/>
                <a:gd name="T7" fmla="*/ 16 h 15"/>
                <a:gd name="T8" fmla="*/ 8 w 35"/>
                <a:gd name="T9" fmla="*/ 12 h 15"/>
                <a:gd name="T10" fmla="*/ 7 w 35"/>
                <a:gd name="T11" fmla="*/ 11 h 15"/>
                <a:gd name="T12" fmla="*/ 2 w 35"/>
                <a:gd name="T13" fmla="*/ 12 h 15"/>
                <a:gd name="T14" fmla="*/ 1 w 35"/>
                <a:gd name="T15" fmla="*/ 7 h 15"/>
                <a:gd name="T16" fmla="*/ 7 w 35"/>
                <a:gd name="T17" fmla="*/ 6 h 15"/>
                <a:gd name="T18" fmla="*/ 13 w 35"/>
                <a:gd name="T19" fmla="*/ 1 h 15"/>
                <a:gd name="T20" fmla="*/ 13 w 35"/>
                <a:gd name="T21" fmla="*/ 2 h 15"/>
                <a:gd name="T22" fmla="*/ 11 w 35"/>
                <a:gd name="T23" fmla="*/ 6 h 15"/>
                <a:gd name="T24" fmla="*/ 19 w 35"/>
                <a:gd name="T25" fmla="*/ 6 h 15"/>
                <a:gd name="T26" fmla="*/ 19 w 35"/>
                <a:gd name="T27" fmla="*/ 1 h 15"/>
                <a:gd name="T28" fmla="*/ 22 w 35"/>
                <a:gd name="T29" fmla="*/ 0 h 15"/>
                <a:gd name="T30" fmla="*/ 28 w 35"/>
                <a:gd name="T31" fmla="*/ 4 h 15"/>
                <a:gd name="T32" fmla="*/ 32 w 35"/>
                <a:gd name="T33" fmla="*/ 4 h 15"/>
                <a:gd name="T34" fmla="*/ 35 w 35"/>
                <a:gd name="T35" fmla="*/ 2 h 15"/>
                <a:gd name="T36" fmla="*/ 41 w 35"/>
                <a:gd name="T37" fmla="*/ 6 h 15"/>
                <a:gd name="T38" fmla="*/ 41 w 35"/>
                <a:gd name="T39" fmla="*/ 11 h 15"/>
                <a:gd name="T40" fmla="*/ 38 w 35"/>
                <a:gd name="T41" fmla="*/ 16 h 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5"/>
                <a:gd name="T64" fmla="*/ 0 h 15"/>
                <a:gd name="T65" fmla="*/ 35 w 35"/>
                <a:gd name="T66" fmla="*/ 15 h 1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5" h="15">
                  <a:moveTo>
                    <a:pt x="32" y="13"/>
                  </a:moveTo>
                  <a:cubicBezTo>
                    <a:pt x="29" y="14"/>
                    <a:pt x="27" y="15"/>
                    <a:pt x="25" y="15"/>
                  </a:cubicBezTo>
                  <a:cubicBezTo>
                    <a:pt x="23" y="15"/>
                    <a:pt x="21" y="14"/>
                    <a:pt x="19" y="14"/>
                  </a:cubicBezTo>
                  <a:cubicBezTo>
                    <a:pt x="13" y="14"/>
                    <a:pt x="7" y="14"/>
                    <a:pt x="2" y="13"/>
                  </a:cubicBezTo>
                  <a:cubicBezTo>
                    <a:pt x="3" y="12"/>
                    <a:pt x="5" y="12"/>
                    <a:pt x="7" y="10"/>
                  </a:cubicBezTo>
                  <a:cubicBezTo>
                    <a:pt x="7" y="10"/>
                    <a:pt x="6" y="9"/>
                    <a:pt x="6" y="9"/>
                  </a:cubicBezTo>
                  <a:cubicBezTo>
                    <a:pt x="5" y="9"/>
                    <a:pt x="3" y="11"/>
                    <a:pt x="2" y="10"/>
                  </a:cubicBezTo>
                  <a:cubicBezTo>
                    <a:pt x="1" y="9"/>
                    <a:pt x="0" y="7"/>
                    <a:pt x="1" y="6"/>
                  </a:cubicBezTo>
                  <a:cubicBezTo>
                    <a:pt x="2" y="5"/>
                    <a:pt x="4" y="6"/>
                    <a:pt x="6" y="5"/>
                  </a:cubicBezTo>
                  <a:cubicBezTo>
                    <a:pt x="8" y="4"/>
                    <a:pt x="9" y="2"/>
                    <a:pt x="11" y="1"/>
                  </a:cubicBezTo>
                  <a:cubicBezTo>
                    <a:pt x="11" y="1"/>
                    <a:pt x="11" y="2"/>
                    <a:pt x="11" y="2"/>
                  </a:cubicBezTo>
                  <a:cubicBezTo>
                    <a:pt x="10" y="3"/>
                    <a:pt x="8" y="4"/>
                    <a:pt x="9" y="5"/>
                  </a:cubicBezTo>
                  <a:cubicBezTo>
                    <a:pt x="11" y="6"/>
                    <a:pt x="14" y="6"/>
                    <a:pt x="16" y="5"/>
                  </a:cubicBezTo>
                  <a:cubicBezTo>
                    <a:pt x="17" y="4"/>
                    <a:pt x="15" y="2"/>
                    <a:pt x="16" y="1"/>
                  </a:cubicBezTo>
                  <a:cubicBezTo>
                    <a:pt x="16" y="1"/>
                    <a:pt x="17" y="0"/>
                    <a:pt x="18" y="0"/>
                  </a:cubicBezTo>
                  <a:cubicBezTo>
                    <a:pt x="20" y="1"/>
                    <a:pt x="21" y="2"/>
                    <a:pt x="23" y="3"/>
                  </a:cubicBezTo>
                  <a:cubicBezTo>
                    <a:pt x="24" y="3"/>
                    <a:pt x="25" y="3"/>
                    <a:pt x="27" y="3"/>
                  </a:cubicBezTo>
                  <a:cubicBezTo>
                    <a:pt x="28" y="3"/>
                    <a:pt x="28" y="2"/>
                    <a:pt x="29" y="2"/>
                  </a:cubicBezTo>
                  <a:cubicBezTo>
                    <a:pt x="31" y="3"/>
                    <a:pt x="33" y="4"/>
                    <a:pt x="34" y="5"/>
                  </a:cubicBezTo>
                  <a:cubicBezTo>
                    <a:pt x="35" y="6"/>
                    <a:pt x="34" y="8"/>
                    <a:pt x="34" y="9"/>
                  </a:cubicBezTo>
                  <a:cubicBezTo>
                    <a:pt x="34" y="11"/>
                    <a:pt x="33" y="12"/>
                    <a:pt x="32" y="1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7" name="Freeform 2645"/>
            <p:cNvSpPr>
              <a:spLocks noChangeAspect="1"/>
            </p:cNvSpPr>
            <p:nvPr/>
          </p:nvSpPr>
          <p:spPr bwMode="auto">
            <a:xfrm>
              <a:off x="19327388" y="5953994"/>
              <a:ext cx="562353" cy="348079"/>
            </a:xfrm>
            <a:custGeom>
              <a:avLst/>
              <a:gdLst>
                <a:gd name="T0" fmla="*/ 7 w 70"/>
                <a:gd name="T1" fmla="*/ 31 h 48"/>
                <a:gd name="T2" fmla="*/ 5 w 70"/>
                <a:gd name="T3" fmla="*/ 24 h 48"/>
                <a:gd name="T4" fmla="*/ 1 w 70"/>
                <a:gd name="T5" fmla="*/ 17 h 48"/>
                <a:gd name="T6" fmla="*/ 0 w 70"/>
                <a:gd name="T7" fmla="*/ 11 h 48"/>
                <a:gd name="T8" fmla="*/ 5 w 70"/>
                <a:gd name="T9" fmla="*/ 6 h 48"/>
                <a:gd name="T10" fmla="*/ 14 w 70"/>
                <a:gd name="T11" fmla="*/ 1 h 48"/>
                <a:gd name="T12" fmla="*/ 29 w 70"/>
                <a:gd name="T13" fmla="*/ 4 h 48"/>
                <a:gd name="T14" fmla="*/ 43 w 70"/>
                <a:gd name="T15" fmla="*/ 5 h 48"/>
                <a:gd name="T16" fmla="*/ 48 w 70"/>
                <a:gd name="T17" fmla="*/ 7 h 48"/>
                <a:gd name="T18" fmla="*/ 55 w 70"/>
                <a:gd name="T19" fmla="*/ 5 h 48"/>
                <a:gd name="T20" fmla="*/ 62 w 70"/>
                <a:gd name="T21" fmla="*/ 10 h 48"/>
                <a:gd name="T22" fmla="*/ 72 w 70"/>
                <a:gd name="T23" fmla="*/ 15 h 48"/>
                <a:gd name="T24" fmla="*/ 82 w 70"/>
                <a:gd name="T25" fmla="*/ 23 h 48"/>
                <a:gd name="T26" fmla="*/ 82 w 70"/>
                <a:gd name="T27" fmla="*/ 31 h 48"/>
                <a:gd name="T28" fmla="*/ 71 w 70"/>
                <a:gd name="T29" fmla="*/ 33 h 48"/>
                <a:gd name="T30" fmla="*/ 67 w 70"/>
                <a:gd name="T31" fmla="*/ 43 h 48"/>
                <a:gd name="T32" fmla="*/ 68 w 70"/>
                <a:gd name="T33" fmla="*/ 49 h 48"/>
                <a:gd name="T34" fmla="*/ 58 w 70"/>
                <a:gd name="T35" fmla="*/ 49 h 48"/>
                <a:gd name="T36" fmla="*/ 54 w 70"/>
                <a:gd name="T37" fmla="*/ 55 h 48"/>
                <a:gd name="T38" fmla="*/ 48 w 70"/>
                <a:gd name="T39" fmla="*/ 55 h 48"/>
                <a:gd name="T40" fmla="*/ 42 w 70"/>
                <a:gd name="T41" fmla="*/ 57 h 48"/>
                <a:gd name="T42" fmla="*/ 36 w 70"/>
                <a:gd name="T43" fmla="*/ 56 h 48"/>
                <a:gd name="T44" fmla="*/ 30 w 70"/>
                <a:gd name="T45" fmla="*/ 51 h 48"/>
                <a:gd name="T46" fmla="*/ 24 w 70"/>
                <a:gd name="T47" fmla="*/ 46 h 48"/>
                <a:gd name="T48" fmla="*/ 26 w 70"/>
                <a:gd name="T49" fmla="*/ 42 h 48"/>
                <a:gd name="T50" fmla="*/ 26 w 70"/>
                <a:gd name="T51" fmla="*/ 37 h 48"/>
                <a:gd name="T52" fmla="*/ 20 w 70"/>
                <a:gd name="T53" fmla="*/ 33 h 48"/>
                <a:gd name="T54" fmla="*/ 18 w 70"/>
                <a:gd name="T55" fmla="*/ 34 h 48"/>
                <a:gd name="T56" fmla="*/ 13 w 70"/>
                <a:gd name="T57" fmla="*/ 34 h 48"/>
                <a:gd name="T58" fmla="*/ 7 w 70"/>
                <a:gd name="T59" fmla="*/ 31 h 4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0"/>
                <a:gd name="T91" fmla="*/ 0 h 48"/>
                <a:gd name="T92" fmla="*/ 70 w 70"/>
                <a:gd name="T93" fmla="*/ 48 h 4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0" h="48">
                  <a:moveTo>
                    <a:pt x="6" y="26"/>
                  </a:moveTo>
                  <a:cubicBezTo>
                    <a:pt x="5" y="24"/>
                    <a:pt x="5" y="22"/>
                    <a:pt x="4" y="20"/>
                  </a:cubicBezTo>
                  <a:cubicBezTo>
                    <a:pt x="3" y="18"/>
                    <a:pt x="2" y="16"/>
                    <a:pt x="1" y="14"/>
                  </a:cubicBezTo>
                  <a:cubicBezTo>
                    <a:pt x="1" y="13"/>
                    <a:pt x="0" y="10"/>
                    <a:pt x="0" y="9"/>
                  </a:cubicBezTo>
                  <a:cubicBezTo>
                    <a:pt x="1" y="7"/>
                    <a:pt x="2" y="6"/>
                    <a:pt x="4" y="5"/>
                  </a:cubicBezTo>
                  <a:cubicBezTo>
                    <a:pt x="6" y="3"/>
                    <a:pt x="9" y="1"/>
                    <a:pt x="12" y="1"/>
                  </a:cubicBezTo>
                  <a:cubicBezTo>
                    <a:pt x="16" y="0"/>
                    <a:pt x="20" y="2"/>
                    <a:pt x="24" y="3"/>
                  </a:cubicBezTo>
                  <a:cubicBezTo>
                    <a:pt x="28" y="3"/>
                    <a:pt x="32" y="3"/>
                    <a:pt x="36" y="4"/>
                  </a:cubicBezTo>
                  <a:cubicBezTo>
                    <a:pt x="37" y="5"/>
                    <a:pt x="39" y="6"/>
                    <a:pt x="40" y="6"/>
                  </a:cubicBezTo>
                  <a:cubicBezTo>
                    <a:pt x="42" y="7"/>
                    <a:pt x="44" y="4"/>
                    <a:pt x="46" y="4"/>
                  </a:cubicBezTo>
                  <a:cubicBezTo>
                    <a:pt x="48" y="5"/>
                    <a:pt x="50" y="7"/>
                    <a:pt x="52" y="8"/>
                  </a:cubicBezTo>
                  <a:cubicBezTo>
                    <a:pt x="55" y="10"/>
                    <a:pt x="57" y="12"/>
                    <a:pt x="60" y="13"/>
                  </a:cubicBezTo>
                  <a:cubicBezTo>
                    <a:pt x="63" y="15"/>
                    <a:pt x="65" y="17"/>
                    <a:pt x="68" y="19"/>
                  </a:cubicBezTo>
                  <a:cubicBezTo>
                    <a:pt x="68" y="21"/>
                    <a:pt x="70" y="24"/>
                    <a:pt x="68" y="26"/>
                  </a:cubicBezTo>
                  <a:cubicBezTo>
                    <a:pt x="66" y="28"/>
                    <a:pt x="61" y="26"/>
                    <a:pt x="59" y="28"/>
                  </a:cubicBezTo>
                  <a:cubicBezTo>
                    <a:pt x="57" y="30"/>
                    <a:pt x="57" y="33"/>
                    <a:pt x="56" y="36"/>
                  </a:cubicBezTo>
                  <a:cubicBezTo>
                    <a:pt x="56" y="38"/>
                    <a:pt x="59" y="40"/>
                    <a:pt x="57" y="41"/>
                  </a:cubicBezTo>
                  <a:cubicBezTo>
                    <a:pt x="55" y="43"/>
                    <a:pt x="51" y="40"/>
                    <a:pt x="48" y="41"/>
                  </a:cubicBezTo>
                  <a:cubicBezTo>
                    <a:pt x="47" y="42"/>
                    <a:pt x="47" y="45"/>
                    <a:pt x="45" y="46"/>
                  </a:cubicBezTo>
                  <a:cubicBezTo>
                    <a:pt x="44" y="47"/>
                    <a:pt x="41" y="46"/>
                    <a:pt x="40" y="46"/>
                  </a:cubicBezTo>
                  <a:cubicBezTo>
                    <a:pt x="38" y="46"/>
                    <a:pt x="37" y="48"/>
                    <a:pt x="35" y="48"/>
                  </a:cubicBezTo>
                  <a:cubicBezTo>
                    <a:pt x="33" y="48"/>
                    <a:pt x="32" y="47"/>
                    <a:pt x="30" y="47"/>
                  </a:cubicBezTo>
                  <a:cubicBezTo>
                    <a:pt x="28" y="46"/>
                    <a:pt x="27" y="44"/>
                    <a:pt x="25" y="43"/>
                  </a:cubicBezTo>
                  <a:cubicBezTo>
                    <a:pt x="24" y="42"/>
                    <a:pt x="22" y="41"/>
                    <a:pt x="20" y="39"/>
                  </a:cubicBezTo>
                  <a:cubicBezTo>
                    <a:pt x="21" y="38"/>
                    <a:pt x="22" y="37"/>
                    <a:pt x="22" y="35"/>
                  </a:cubicBezTo>
                  <a:cubicBezTo>
                    <a:pt x="22" y="34"/>
                    <a:pt x="23" y="32"/>
                    <a:pt x="22" y="31"/>
                  </a:cubicBezTo>
                  <a:cubicBezTo>
                    <a:pt x="21" y="30"/>
                    <a:pt x="19" y="29"/>
                    <a:pt x="17" y="28"/>
                  </a:cubicBezTo>
                  <a:cubicBezTo>
                    <a:pt x="16" y="28"/>
                    <a:pt x="16" y="29"/>
                    <a:pt x="15" y="29"/>
                  </a:cubicBezTo>
                  <a:cubicBezTo>
                    <a:pt x="13" y="29"/>
                    <a:pt x="12" y="29"/>
                    <a:pt x="11" y="29"/>
                  </a:cubicBezTo>
                  <a:cubicBezTo>
                    <a:pt x="9" y="28"/>
                    <a:pt x="8" y="27"/>
                    <a:pt x="6" y="2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8" name="Freeform 2646"/>
            <p:cNvSpPr>
              <a:spLocks noChangeAspect="1"/>
            </p:cNvSpPr>
            <p:nvPr/>
          </p:nvSpPr>
          <p:spPr bwMode="auto">
            <a:xfrm>
              <a:off x="19320689" y="5721939"/>
              <a:ext cx="689548" cy="366400"/>
            </a:xfrm>
            <a:custGeom>
              <a:avLst/>
              <a:gdLst>
                <a:gd name="T0" fmla="*/ 87 w 86"/>
                <a:gd name="T1" fmla="*/ 11 h 50"/>
                <a:gd name="T2" fmla="*/ 84 w 86"/>
                <a:gd name="T3" fmla="*/ 11 h 50"/>
                <a:gd name="T4" fmla="*/ 79 w 86"/>
                <a:gd name="T5" fmla="*/ 13 h 50"/>
                <a:gd name="T6" fmla="*/ 71 w 86"/>
                <a:gd name="T7" fmla="*/ 7 h 50"/>
                <a:gd name="T8" fmla="*/ 60 w 86"/>
                <a:gd name="T9" fmla="*/ 2 h 50"/>
                <a:gd name="T10" fmla="*/ 55 w 86"/>
                <a:gd name="T11" fmla="*/ 1 h 50"/>
                <a:gd name="T12" fmla="*/ 47 w 86"/>
                <a:gd name="T13" fmla="*/ 6 h 50"/>
                <a:gd name="T14" fmla="*/ 49 w 86"/>
                <a:gd name="T15" fmla="*/ 17 h 50"/>
                <a:gd name="T16" fmla="*/ 44 w 86"/>
                <a:gd name="T17" fmla="*/ 24 h 50"/>
                <a:gd name="T18" fmla="*/ 35 w 86"/>
                <a:gd name="T19" fmla="*/ 28 h 50"/>
                <a:gd name="T20" fmla="*/ 29 w 86"/>
                <a:gd name="T21" fmla="*/ 19 h 50"/>
                <a:gd name="T22" fmla="*/ 23 w 86"/>
                <a:gd name="T23" fmla="*/ 13 h 50"/>
                <a:gd name="T24" fmla="*/ 22 w 86"/>
                <a:gd name="T25" fmla="*/ 10 h 50"/>
                <a:gd name="T26" fmla="*/ 11 w 86"/>
                <a:gd name="T27" fmla="*/ 14 h 50"/>
                <a:gd name="T28" fmla="*/ 7 w 86"/>
                <a:gd name="T29" fmla="*/ 19 h 50"/>
                <a:gd name="T30" fmla="*/ 1 w 86"/>
                <a:gd name="T31" fmla="*/ 34 h 50"/>
                <a:gd name="T32" fmla="*/ 1 w 86"/>
                <a:gd name="T33" fmla="*/ 48 h 50"/>
                <a:gd name="T34" fmla="*/ 6 w 86"/>
                <a:gd name="T35" fmla="*/ 43 h 50"/>
                <a:gd name="T36" fmla="*/ 16 w 86"/>
                <a:gd name="T37" fmla="*/ 38 h 50"/>
                <a:gd name="T38" fmla="*/ 30 w 86"/>
                <a:gd name="T39" fmla="*/ 41 h 50"/>
                <a:gd name="T40" fmla="*/ 44 w 86"/>
                <a:gd name="T41" fmla="*/ 42 h 50"/>
                <a:gd name="T42" fmla="*/ 49 w 86"/>
                <a:gd name="T43" fmla="*/ 44 h 50"/>
                <a:gd name="T44" fmla="*/ 56 w 86"/>
                <a:gd name="T45" fmla="*/ 42 h 50"/>
                <a:gd name="T46" fmla="*/ 63 w 86"/>
                <a:gd name="T47" fmla="*/ 47 h 50"/>
                <a:gd name="T48" fmla="*/ 73 w 86"/>
                <a:gd name="T49" fmla="*/ 53 h 50"/>
                <a:gd name="T50" fmla="*/ 83 w 86"/>
                <a:gd name="T51" fmla="*/ 60 h 50"/>
                <a:gd name="T52" fmla="*/ 87 w 86"/>
                <a:gd name="T53" fmla="*/ 55 h 50"/>
                <a:gd name="T54" fmla="*/ 95 w 86"/>
                <a:gd name="T55" fmla="*/ 56 h 50"/>
                <a:gd name="T56" fmla="*/ 98 w 86"/>
                <a:gd name="T57" fmla="*/ 49 h 50"/>
                <a:gd name="T58" fmla="*/ 102 w 86"/>
                <a:gd name="T59" fmla="*/ 46 h 50"/>
                <a:gd name="T60" fmla="*/ 103 w 86"/>
                <a:gd name="T61" fmla="*/ 41 h 50"/>
                <a:gd name="T62" fmla="*/ 96 w 86"/>
                <a:gd name="T63" fmla="*/ 29 h 50"/>
                <a:gd name="T64" fmla="*/ 96 w 86"/>
                <a:gd name="T65" fmla="*/ 20 h 50"/>
                <a:gd name="T66" fmla="*/ 92 w 86"/>
                <a:gd name="T67" fmla="*/ 16 h 50"/>
                <a:gd name="T68" fmla="*/ 87 w 86"/>
                <a:gd name="T69" fmla="*/ 11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6"/>
                <a:gd name="T106" fmla="*/ 0 h 50"/>
                <a:gd name="T107" fmla="*/ 86 w 86"/>
                <a:gd name="T108" fmla="*/ 50 h 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6" h="50">
                  <a:moveTo>
                    <a:pt x="73" y="9"/>
                  </a:moveTo>
                  <a:cubicBezTo>
                    <a:pt x="72" y="9"/>
                    <a:pt x="71" y="9"/>
                    <a:pt x="70" y="9"/>
                  </a:cubicBezTo>
                  <a:cubicBezTo>
                    <a:pt x="68" y="10"/>
                    <a:pt x="67" y="11"/>
                    <a:pt x="66" y="11"/>
                  </a:cubicBezTo>
                  <a:cubicBezTo>
                    <a:pt x="63" y="10"/>
                    <a:pt x="61" y="8"/>
                    <a:pt x="59" y="6"/>
                  </a:cubicBezTo>
                  <a:cubicBezTo>
                    <a:pt x="56" y="5"/>
                    <a:pt x="53" y="4"/>
                    <a:pt x="50" y="2"/>
                  </a:cubicBezTo>
                  <a:cubicBezTo>
                    <a:pt x="49" y="2"/>
                    <a:pt x="47" y="0"/>
                    <a:pt x="46" y="1"/>
                  </a:cubicBezTo>
                  <a:cubicBezTo>
                    <a:pt x="43" y="1"/>
                    <a:pt x="41" y="4"/>
                    <a:pt x="39" y="5"/>
                  </a:cubicBezTo>
                  <a:cubicBezTo>
                    <a:pt x="39" y="8"/>
                    <a:pt x="41" y="11"/>
                    <a:pt x="41" y="14"/>
                  </a:cubicBezTo>
                  <a:cubicBezTo>
                    <a:pt x="40" y="17"/>
                    <a:pt x="39" y="19"/>
                    <a:pt x="37" y="20"/>
                  </a:cubicBezTo>
                  <a:cubicBezTo>
                    <a:pt x="35" y="22"/>
                    <a:pt x="32" y="24"/>
                    <a:pt x="29" y="23"/>
                  </a:cubicBezTo>
                  <a:cubicBezTo>
                    <a:pt x="27" y="22"/>
                    <a:pt x="26" y="18"/>
                    <a:pt x="24" y="16"/>
                  </a:cubicBezTo>
                  <a:cubicBezTo>
                    <a:pt x="23" y="14"/>
                    <a:pt x="20" y="13"/>
                    <a:pt x="19" y="11"/>
                  </a:cubicBezTo>
                  <a:cubicBezTo>
                    <a:pt x="18" y="10"/>
                    <a:pt x="19" y="8"/>
                    <a:pt x="18" y="8"/>
                  </a:cubicBezTo>
                  <a:cubicBezTo>
                    <a:pt x="15" y="9"/>
                    <a:pt x="12" y="10"/>
                    <a:pt x="9" y="12"/>
                  </a:cubicBezTo>
                  <a:cubicBezTo>
                    <a:pt x="8" y="13"/>
                    <a:pt x="6" y="15"/>
                    <a:pt x="6" y="16"/>
                  </a:cubicBezTo>
                  <a:cubicBezTo>
                    <a:pt x="5" y="21"/>
                    <a:pt x="3" y="25"/>
                    <a:pt x="1" y="28"/>
                  </a:cubicBezTo>
                  <a:cubicBezTo>
                    <a:pt x="0" y="32"/>
                    <a:pt x="1" y="36"/>
                    <a:pt x="1" y="40"/>
                  </a:cubicBezTo>
                  <a:cubicBezTo>
                    <a:pt x="2" y="38"/>
                    <a:pt x="3" y="37"/>
                    <a:pt x="5" y="36"/>
                  </a:cubicBezTo>
                  <a:cubicBezTo>
                    <a:pt x="7" y="34"/>
                    <a:pt x="10" y="32"/>
                    <a:pt x="13" y="32"/>
                  </a:cubicBezTo>
                  <a:cubicBezTo>
                    <a:pt x="17" y="31"/>
                    <a:pt x="21" y="33"/>
                    <a:pt x="25" y="34"/>
                  </a:cubicBezTo>
                  <a:cubicBezTo>
                    <a:pt x="29" y="34"/>
                    <a:pt x="33" y="34"/>
                    <a:pt x="37" y="35"/>
                  </a:cubicBezTo>
                  <a:cubicBezTo>
                    <a:pt x="38" y="36"/>
                    <a:pt x="40" y="37"/>
                    <a:pt x="41" y="37"/>
                  </a:cubicBezTo>
                  <a:cubicBezTo>
                    <a:pt x="43" y="38"/>
                    <a:pt x="45" y="35"/>
                    <a:pt x="47" y="35"/>
                  </a:cubicBezTo>
                  <a:cubicBezTo>
                    <a:pt x="49" y="36"/>
                    <a:pt x="51" y="38"/>
                    <a:pt x="53" y="39"/>
                  </a:cubicBezTo>
                  <a:cubicBezTo>
                    <a:pt x="56" y="41"/>
                    <a:pt x="58" y="43"/>
                    <a:pt x="61" y="44"/>
                  </a:cubicBezTo>
                  <a:cubicBezTo>
                    <a:pt x="64" y="46"/>
                    <a:pt x="66" y="48"/>
                    <a:pt x="69" y="50"/>
                  </a:cubicBezTo>
                  <a:cubicBezTo>
                    <a:pt x="70" y="49"/>
                    <a:pt x="71" y="47"/>
                    <a:pt x="73" y="46"/>
                  </a:cubicBezTo>
                  <a:cubicBezTo>
                    <a:pt x="75" y="46"/>
                    <a:pt x="77" y="48"/>
                    <a:pt x="79" y="47"/>
                  </a:cubicBezTo>
                  <a:cubicBezTo>
                    <a:pt x="80" y="45"/>
                    <a:pt x="81" y="43"/>
                    <a:pt x="82" y="41"/>
                  </a:cubicBezTo>
                  <a:cubicBezTo>
                    <a:pt x="83" y="40"/>
                    <a:pt x="84" y="39"/>
                    <a:pt x="85" y="38"/>
                  </a:cubicBezTo>
                  <a:cubicBezTo>
                    <a:pt x="85" y="37"/>
                    <a:pt x="86" y="35"/>
                    <a:pt x="86" y="34"/>
                  </a:cubicBezTo>
                  <a:cubicBezTo>
                    <a:pt x="85" y="30"/>
                    <a:pt x="82" y="28"/>
                    <a:pt x="80" y="24"/>
                  </a:cubicBezTo>
                  <a:cubicBezTo>
                    <a:pt x="80" y="22"/>
                    <a:pt x="81" y="19"/>
                    <a:pt x="80" y="17"/>
                  </a:cubicBezTo>
                  <a:cubicBezTo>
                    <a:pt x="80" y="15"/>
                    <a:pt x="78" y="15"/>
                    <a:pt x="77" y="13"/>
                  </a:cubicBezTo>
                  <a:cubicBezTo>
                    <a:pt x="75" y="12"/>
                    <a:pt x="74" y="10"/>
                    <a:pt x="73" y="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69" name="Freeform 2647"/>
            <p:cNvSpPr>
              <a:spLocks noChangeAspect="1"/>
            </p:cNvSpPr>
            <p:nvPr/>
          </p:nvSpPr>
          <p:spPr bwMode="auto">
            <a:xfrm>
              <a:off x="19534910" y="5532627"/>
              <a:ext cx="428461" cy="274794"/>
            </a:xfrm>
            <a:custGeom>
              <a:avLst/>
              <a:gdLst>
                <a:gd name="T0" fmla="*/ 56 w 53"/>
                <a:gd name="T1" fmla="*/ 43 h 37"/>
                <a:gd name="T2" fmla="*/ 52 w 53"/>
                <a:gd name="T3" fmla="*/ 43 h 37"/>
                <a:gd name="T4" fmla="*/ 47 w 53"/>
                <a:gd name="T5" fmla="*/ 45 h 37"/>
                <a:gd name="T6" fmla="*/ 39 w 53"/>
                <a:gd name="T7" fmla="*/ 39 h 37"/>
                <a:gd name="T8" fmla="*/ 28 w 53"/>
                <a:gd name="T9" fmla="*/ 34 h 37"/>
                <a:gd name="T10" fmla="*/ 23 w 53"/>
                <a:gd name="T11" fmla="*/ 33 h 37"/>
                <a:gd name="T12" fmla="*/ 14 w 53"/>
                <a:gd name="T13" fmla="*/ 38 h 37"/>
                <a:gd name="T14" fmla="*/ 17 w 53"/>
                <a:gd name="T15" fmla="*/ 27 h 37"/>
                <a:gd name="T16" fmla="*/ 12 w 53"/>
                <a:gd name="T17" fmla="*/ 27 h 37"/>
                <a:gd name="T18" fmla="*/ 8 w 53"/>
                <a:gd name="T19" fmla="*/ 29 h 37"/>
                <a:gd name="T20" fmla="*/ 2 w 53"/>
                <a:gd name="T21" fmla="*/ 23 h 37"/>
                <a:gd name="T22" fmla="*/ 2 w 53"/>
                <a:gd name="T23" fmla="*/ 18 h 37"/>
                <a:gd name="T24" fmla="*/ 0 w 53"/>
                <a:gd name="T25" fmla="*/ 13 h 37"/>
                <a:gd name="T26" fmla="*/ 2 w 53"/>
                <a:gd name="T27" fmla="*/ 7 h 37"/>
                <a:gd name="T28" fmla="*/ 12 w 53"/>
                <a:gd name="T29" fmla="*/ 4 h 37"/>
                <a:gd name="T30" fmla="*/ 29 w 53"/>
                <a:gd name="T31" fmla="*/ 0 h 37"/>
                <a:gd name="T32" fmla="*/ 43 w 53"/>
                <a:gd name="T33" fmla="*/ 0 h 37"/>
                <a:gd name="T34" fmla="*/ 50 w 53"/>
                <a:gd name="T35" fmla="*/ 4 h 37"/>
                <a:gd name="T36" fmla="*/ 64 w 53"/>
                <a:gd name="T37" fmla="*/ 4 h 37"/>
                <a:gd name="T38" fmla="*/ 63 w 53"/>
                <a:gd name="T39" fmla="*/ 10 h 37"/>
                <a:gd name="T40" fmla="*/ 62 w 53"/>
                <a:gd name="T41" fmla="*/ 13 h 37"/>
                <a:gd name="T42" fmla="*/ 54 w 53"/>
                <a:gd name="T43" fmla="*/ 15 h 37"/>
                <a:gd name="T44" fmla="*/ 48 w 53"/>
                <a:gd name="T45" fmla="*/ 17 h 37"/>
                <a:gd name="T46" fmla="*/ 53 w 53"/>
                <a:gd name="T47" fmla="*/ 27 h 37"/>
                <a:gd name="T48" fmla="*/ 58 w 53"/>
                <a:gd name="T49" fmla="*/ 38 h 37"/>
                <a:gd name="T50" fmla="*/ 57 w 53"/>
                <a:gd name="T51" fmla="*/ 40 h 37"/>
                <a:gd name="T52" fmla="*/ 56 w 53"/>
                <a:gd name="T53" fmla="*/ 43 h 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3"/>
                <a:gd name="T82" fmla="*/ 0 h 37"/>
                <a:gd name="T83" fmla="*/ 53 w 53"/>
                <a:gd name="T84" fmla="*/ 37 h 3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3" h="37">
                  <a:moveTo>
                    <a:pt x="46" y="35"/>
                  </a:moveTo>
                  <a:cubicBezTo>
                    <a:pt x="45" y="35"/>
                    <a:pt x="44" y="35"/>
                    <a:pt x="43" y="35"/>
                  </a:cubicBezTo>
                  <a:cubicBezTo>
                    <a:pt x="41" y="36"/>
                    <a:pt x="40" y="37"/>
                    <a:pt x="39" y="37"/>
                  </a:cubicBezTo>
                  <a:cubicBezTo>
                    <a:pt x="36" y="36"/>
                    <a:pt x="34" y="34"/>
                    <a:pt x="32" y="32"/>
                  </a:cubicBezTo>
                  <a:cubicBezTo>
                    <a:pt x="29" y="31"/>
                    <a:pt x="26" y="30"/>
                    <a:pt x="23" y="28"/>
                  </a:cubicBezTo>
                  <a:cubicBezTo>
                    <a:pt x="22" y="28"/>
                    <a:pt x="20" y="26"/>
                    <a:pt x="19" y="27"/>
                  </a:cubicBezTo>
                  <a:cubicBezTo>
                    <a:pt x="16" y="27"/>
                    <a:pt x="14" y="30"/>
                    <a:pt x="12" y="31"/>
                  </a:cubicBezTo>
                  <a:cubicBezTo>
                    <a:pt x="12" y="28"/>
                    <a:pt x="14" y="25"/>
                    <a:pt x="14" y="22"/>
                  </a:cubicBezTo>
                  <a:cubicBezTo>
                    <a:pt x="13" y="21"/>
                    <a:pt x="11" y="22"/>
                    <a:pt x="10" y="22"/>
                  </a:cubicBezTo>
                  <a:cubicBezTo>
                    <a:pt x="9" y="23"/>
                    <a:pt x="8" y="24"/>
                    <a:pt x="7" y="24"/>
                  </a:cubicBezTo>
                  <a:cubicBezTo>
                    <a:pt x="4" y="23"/>
                    <a:pt x="3" y="21"/>
                    <a:pt x="2" y="19"/>
                  </a:cubicBezTo>
                  <a:cubicBezTo>
                    <a:pt x="1" y="18"/>
                    <a:pt x="2" y="16"/>
                    <a:pt x="2" y="15"/>
                  </a:cubicBezTo>
                  <a:cubicBezTo>
                    <a:pt x="2" y="14"/>
                    <a:pt x="0" y="12"/>
                    <a:pt x="0" y="11"/>
                  </a:cubicBezTo>
                  <a:cubicBezTo>
                    <a:pt x="0" y="9"/>
                    <a:pt x="1" y="7"/>
                    <a:pt x="2" y="6"/>
                  </a:cubicBezTo>
                  <a:cubicBezTo>
                    <a:pt x="4" y="4"/>
                    <a:pt x="7" y="3"/>
                    <a:pt x="10" y="3"/>
                  </a:cubicBezTo>
                  <a:cubicBezTo>
                    <a:pt x="14" y="1"/>
                    <a:pt x="19" y="0"/>
                    <a:pt x="24" y="0"/>
                  </a:cubicBezTo>
                  <a:cubicBezTo>
                    <a:pt x="28" y="0"/>
                    <a:pt x="32" y="0"/>
                    <a:pt x="36" y="0"/>
                  </a:cubicBezTo>
                  <a:cubicBezTo>
                    <a:pt x="38" y="1"/>
                    <a:pt x="39" y="3"/>
                    <a:pt x="41" y="3"/>
                  </a:cubicBezTo>
                  <a:cubicBezTo>
                    <a:pt x="45" y="4"/>
                    <a:pt x="49" y="3"/>
                    <a:pt x="53" y="3"/>
                  </a:cubicBezTo>
                  <a:cubicBezTo>
                    <a:pt x="53" y="4"/>
                    <a:pt x="52" y="6"/>
                    <a:pt x="52" y="8"/>
                  </a:cubicBezTo>
                  <a:cubicBezTo>
                    <a:pt x="51" y="9"/>
                    <a:pt x="51" y="10"/>
                    <a:pt x="51" y="11"/>
                  </a:cubicBezTo>
                  <a:cubicBezTo>
                    <a:pt x="49" y="11"/>
                    <a:pt x="47" y="11"/>
                    <a:pt x="45" y="12"/>
                  </a:cubicBezTo>
                  <a:cubicBezTo>
                    <a:pt x="43" y="12"/>
                    <a:pt x="40" y="13"/>
                    <a:pt x="40" y="14"/>
                  </a:cubicBezTo>
                  <a:cubicBezTo>
                    <a:pt x="40" y="17"/>
                    <a:pt x="43" y="20"/>
                    <a:pt x="44" y="22"/>
                  </a:cubicBezTo>
                  <a:cubicBezTo>
                    <a:pt x="45" y="25"/>
                    <a:pt x="47" y="28"/>
                    <a:pt x="48" y="31"/>
                  </a:cubicBezTo>
                  <a:cubicBezTo>
                    <a:pt x="48" y="31"/>
                    <a:pt x="48" y="32"/>
                    <a:pt x="47" y="33"/>
                  </a:cubicBezTo>
                  <a:cubicBezTo>
                    <a:pt x="47" y="34"/>
                    <a:pt x="46" y="34"/>
                    <a:pt x="46" y="3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0" name="Freeform 2648"/>
            <p:cNvSpPr>
              <a:spLocks noChangeAspect="1"/>
            </p:cNvSpPr>
            <p:nvPr/>
          </p:nvSpPr>
          <p:spPr bwMode="auto">
            <a:xfrm>
              <a:off x="19213571" y="3957095"/>
              <a:ext cx="1024285" cy="1544994"/>
            </a:xfrm>
            <a:custGeom>
              <a:avLst/>
              <a:gdLst>
                <a:gd name="T0" fmla="*/ 58 w 127"/>
                <a:gd name="T1" fmla="*/ 114 h 211"/>
                <a:gd name="T2" fmla="*/ 66 w 127"/>
                <a:gd name="T3" fmla="*/ 131 h 211"/>
                <a:gd name="T4" fmla="*/ 47 w 127"/>
                <a:gd name="T5" fmla="*/ 146 h 211"/>
                <a:gd name="T6" fmla="*/ 27 w 127"/>
                <a:gd name="T7" fmla="*/ 169 h 211"/>
                <a:gd name="T8" fmla="*/ 12 w 127"/>
                <a:gd name="T9" fmla="*/ 180 h 211"/>
                <a:gd name="T10" fmla="*/ 16 w 127"/>
                <a:gd name="T11" fmla="*/ 222 h 211"/>
                <a:gd name="T12" fmla="*/ 31 w 127"/>
                <a:gd name="T13" fmla="*/ 237 h 211"/>
                <a:gd name="T14" fmla="*/ 41 w 127"/>
                <a:gd name="T15" fmla="*/ 251 h 211"/>
                <a:gd name="T16" fmla="*/ 71 w 127"/>
                <a:gd name="T17" fmla="*/ 245 h 211"/>
                <a:gd name="T18" fmla="*/ 99 w 127"/>
                <a:gd name="T19" fmla="*/ 237 h 211"/>
                <a:gd name="T20" fmla="*/ 113 w 127"/>
                <a:gd name="T21" fmla="*/ 228 h 211"/>
                <a:gd name="T22" fmla="*/ 135 w 127"/>
                <a:gd name="T23" fmla="*/ 206 h 211"/>
                <a:gd name="T24" fmla="*/ 153 w 127"/>
                <a:gd name="T25" fmla="*/ 179 h 211"/>
                <a:gd name="T26" fmla="*/ 134 w 127"/>
                <a:gd name="T27" fmla="*/ 158 h 211"/>
                <a:gd name="T28" fmla="*/ 136 w 127"/>
                <a:gd name="T29" fmla="*/ 145 h 211"/>
                <a:gd name="T30" fmla="*/ 131 w 127"/>
                <a:gd name="T31" fmla="*/ 134 h 211"/>
                <a:gd name="T32" fmla="*/ 126 w 127"/>
                <a:gd name="T33" fmla="*/ 126 h 211"/>
                <a:gd name="T34" fmla="*/ 124 w 127"/>
                <a:gd name="T35" fmla="*/ 119 h 211"/>
                <a:gd name="T36" fmla="*/ 131 w 127"/>
                <a:gd name="T37" fmla="*/ 106 h 211"/>
                <a:gd name="T38" fmla="*/ 125 w 127"/>
                <a:gd name="T39" fmla="*/ 64 h 211"/>
                <a:gd name="T40" fmla="*/ 106 w 127"/>
                <a:gd name="T41" fmla="*/ 50 h 211"/>
                <a:gd name="T42" fmla="*/ 106 w 127"/>
                <a:gd name="T43" fmla="*/ 34 h 211"/>
                <a:gd name="T44" fmla="*/ 107 w 127"/>
                <a:gd name="T45" fmla="*/ 28 h 211"/>
                <a:gd name="T46" fmla="*/ 101 w 127"/>
                <a:gd name="T47" fmla="*/ 8 h 211"/>
                <a:gd name="T48" fmla="*/ 73 w 127"/>
                <a:gd name="T49" fmla="*/ 4 h 211"/>
                <a:gd name="T50" fmla="*/ 66 w 127"/>
                <a:gd name="T51" fmla="*/ 30 h 211"/>
                <a:gd name="T52" fmla="*/ 58 w 127"/>
                <a:gd name="T53" fmla="*/ 40 h 211"/>
                <a:gd name="T54" fmla="*/ 33 w 127"/>
                <a:gd name="T55" fmla="*/ 38 h 211"/>
                <a:gd name="T56" fmla="*/ 5 w 127"/>
                <a:gd name="T57" fmla="*/ 17 h 211"/>
                <a:gd name="T58" fmla="*/ 0 w 127"/>
                <a:gd name="T59" fmla="*/ 28 h 211"/>
                <a:gd name="T60" fmla="*/ 27 w 127"/>
                <a:gd name="T61" fmla="*/ 43 h 211"/>
                <a:gd name="T62" fmla="*/ 37 w 127"/>
                <a:gd name="T63" fmla="*/ 65 h 211"/>
                <a:gd name="T64" fmla="*/ 41 w 127"/>
                <a:gd name="T65" fmla="*/ 72 h 211"/>
                <a:gd name="T66" fmla="*/ 42 w 127"/>
                <a:gd name="T67" fmla="*/ 95 h 2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27"/>
                <a:gd name="T103" fmla="*/ 0 h 211"/>
                <a:gd name="T104" fmla="*/ 127 w 127"/>
                <a:gd name="T105" fmla="*/ 211 h 2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27" h="211">
                  <a:moveTo>
                    <a:pt x="40" y="91"/>
                  </a:moveTo>
                  <a:cubicBezTo>
                    <a:pt x="43" y="92"/>
                    <a:pt x="45" y="93"/>
                    <a:pt x="48" y="95"/>
                  </a:cubicBezTo>
                  <a:cubicBezTo>
                    <a:pt x="51" y="96"/>
                    <a:pt x="54" y="97"/>
                    <a:pt x="56" y="100"/>
                  </a:cubicBezTo>
                  <a:cubicBezTo>
                    <a:pt x="57" y="102"/>
                    <a:pt x="57" y="106"/>
                    <a:pt x="55" y="109"/>
                  </a:cubicBezTo>
                  <a:cubicBezTo>
                    <a:pt x="53" y="111"/>
                    <a:pt x="49" y="110"/>
                    <a:pt x="47" y="112"/>
                  </a:cubicBezTo>
                  <a:cubicBezTo>
                    <a:pt x="43" y="114"/>
                    <a:pt x="42" y="119"/>
                    <a:pt x="39" y="122"/>
                  </a:cubicBezTo>
                  <a:cubicBezTo>
                    <a:pt x="36" y="126"/>
                    <a:pt x="32" y="129"/>
                    <a:pt x="29" y="132"/>
                  </a:cubicBezTo>
                  <a:cubicBezTo>
                    <a:pt x="26" y="135"/>
                    <a:pt x="25" y="139"/>
                    <a:pt x="22" y="141"/>
                  </a:cubicBezTo>
                  <a:cubicBezTo>
                    <a:pt x="20" y="142"/>
                    <a:pt x="17" y="142"/>
                    <a:pt x="15" y="144"/>
                  </a:cubicBezTo>
                  <a:cubicBezTo>
                    <a:pt x="13" y="145"/>
                    <a:pt x="10" y="148"/>
                    <a:pt x="10" y="150"/>
                  </a:cubicBezTo>
                  <a:cubicBezTo>
                    <a:pt x="9" y="157"/>
                    <a:pt x="10" y="164"/>
                    <a:pt x="11" y="171"/>
                  </a:cubicBezTo>
                  <a:cubicBezTo>
                    <a:pt x="11" y="175"/>
                    <a:pt x="13" y="180"/>
                    <a:pt x="13" y="185"/>
                  </a:cubicBezTo>
                  <a:cubicBezTo>
                    <a:pt x="13" y="188"/>
                    <a:pt x="11" y="193"/>
                    <a:pt x="13" y="195"/>
                  </a:cubicBezTo>
                  <a:cubicBezTo>
                    <a:pt x="16" y="198"/>
                    <a:pt x="22" y="197"/>
                    <a:pt x="26" y="198"/>
                  </a:cubicBezTo>
                  <a:cubicBezTo>
                    <a:pt x="29" y="199"/>
                    <a:pt x="32" y="199"/>
                    <a:pt x="33" y="201"/>
                  </a:cubicBezTo>
                  <a:cubicBezTo>
                    <a:pt x="35" y="203"/>
                    <a:pt x="32" y="209"/>
                    <a:pt x="34" y="209"/>
                  </a:cubicBezTo>
                  <a:cubicBezTo>
                    <a:pt x="38" y="211"/>
                    <a:pt x="42" y="207"/>
                    <a:pt x="46" y="206"/>
                  </a:cubicBezTo>
                  <a:cubicBezTo>
                    <a:pt x="50" y="205"/>
                    <a:pt x="55" y="205"/>
                    <a:pt x="59" y="204"/>
                  </a:cubicBezTo>
                  <a:cubicBezTo>
                    <a:pt x="62" y="203"/>
                    <a:pt x="64" y="199"/>
                    <a:pt x="67" y="198"/>
                  </a:cubicBezTo>
                  <a:cubicBezTo>
                    <a:pt x="72" y="197"/>
                    <a:pt x="77" y="198"/>
                    <a:pt x="82" y="198"/>
                  </a:cubicBezTo>
                  <a:cubicBezTo>
                    <a:pt x="85" y="198"/>
                    <a:pt x="87" y="198"/>
                    <a:pt x="90" y="198"/>
                  </a:cubicBezTo>
                  <a:cubicBezTo>
                    <a:pt x="92" y="195"/>
                    <a:pt x="92" y="192"/>
                    <a:pt x="94" y="190"/>
                  </a:cubicBezTo>
                  <a:cubicBezTo>
                    <a:pt x="97" y="187"/>
                    <a:pt x="102" y="186"/>
                    <a:pt x="105" y="183"/>
                  </a:cubicBezTo>
                  <a:cubicBezTo>
                    <a:pt x="108" y="180"/>
                    <a:pt x="110" y="176"/>
                    <a:pt x="112" y="172"/>
                  </a:cubicBezTo>
                  <a:cubicBezTo>
                    <a:pt x="115" y="167"/>
                    <a:pt x="117" y="162"/>
                    <a:pt x="120" y="158"/>
                  </a:cubicBezTo>
                  <a:cubicBezTo>
                    <a:pt x="122" y="155"/>
                    <a:pt x="127" y="153"/>
                    <a:pt x="127" y="149"/>
                  </a:cubicBezTo>
                  <a:cubicBezTo>
                    <a:pt x="127" y="145"/>
                    <a:pt x="122" y="143"/>
                    <a:pt x="120" y="140"/>
                  </a:cubicBezTo>
                  <a:cubicBezTo>
                    <a:pt x="117" y="137"/>
                    <a:pt x="113" y="135"/>
                    <a:pt x="111" y="132"/>
                  </a:cubicBezTo>
                  <a:cubicBezTo>
                    <a:pt x="110" y="130"/>
                    <a:pt x="114" y="128"/>
                    <a:pt x="115" y="126"/>
                  </a:cubicBezTo>
                  <a:cubicBezTo>
                    <a:pt x="115" y="124"/>
                    <a:pt x="114" y="122"/>
                    <a:pt x="113" y="121"/>
                  </a:cubicBezTo>
                  <a:cubicBezTo>
                    <a:pt x="112" y="120"/>
                    <a:pt x="110" y="120"/>
                    <a:pt x="109" y="118"/>
                  </a:cubicBezTo>
                  <a:cubicBezTo>
                    <a:pt x="108" y="116"/>
                    <a:pt x="110" y="114"/>
                    <a:pt x="109" y="112"/>
                  </a:cubicBezTo>
                  <a:cubicBezTo>
                    <a:pt x="108" y="111"/>
                    <a:pt x="106" y="113"/>
                    <a:pt x="105" y="112"/>
                  </a:cubicBezTo>
                  <a:cubicBezTo>
                    <a:pt x="104" y="110"/>
                    <a:pt x="104" y="107"/>
                    <a:pt x="105" y="105"/>
                  </a:cubicBezTo>
                  <a:cubicBezTo>
                    <a:pt x="105" y="103"/>
                    <a:pt x="108" y="102"/>
                    <a:pt x="107" y="101"/>
                  </a:cubicBezTo>
                  <a:cubicBezTo>
                    <a:pt x="107" y="99"/>
                    <a:pt x="103" y="101"/>
                    <a:pt x="103" y="99"/>
                  </a:cubicBezTo>
                  <a:cubicBezTo>
                    <a:pt x="103" y="96"/>
                    <a:pt x="105" y="94"/>
                    <a:pt x="106" y="92"/>
                  </a:cubicBezTo>
                  <a:lnTo>
                    <a:pt x="109" y="88"/>
                  </a:lnTo>
                  <a:lnTo>
                    <a:pt x="94" y="65"/>
                  </a:lnTo>
                  <a:lnTo>
                    <a:pt x="104" y="53"/>
                  </a:lnTo>
                  <a:cubicBezTo>
                    <a:pt x="100" y="49"/>
                    <a:pt x="97" y="46"/>
                    <a:pt x="96" y="44"/>
                  </a:cubicBezTo>
                  <a:cubicBezTo>
                    <a:pt x="95" y="42"/>
                    <a:pt x="90" y="44"/>
                    <a:pt x="88" y="42"/>
                  </a:cubicBezTo>
                  <a:cubicBezTo>
                    <a:pt x="86" y="40"/>
                    <a:pt x="86" y="37"/>
                    <a:pt x="86" y="35"/>
                  </a:cubicBezTo>
                  <a:cubicBezTo>
                    <a:pt x="86" y="32"/>
                    <a:pt x="88" y="31"/>
                    <a:pt x="88" y="28"/>
                  </a:cubicBezTo>
                  <a:cubicBezTo>
                    <a:pt x="88" y="27"/>
                    <a:pt x="85" y="28"/>
                    <a:pt x="85" y="27"/>
                  </a:cubicBezTo>
                  <a:cubicBezTo>
                    <a:pt x="85" y="25"/>
                    <a:pt x="88" y="24"/>
                    <a:pt x="89" y="23"/>
                  </a:cubicBezTo>
                  <a:cubicBezTo>
                    <a:pt x="90" y="19"/>
                    <a:pt x="93" y="16"/>
                    <a:pt x="92" y="12"/>
                  </a:cubicBezTo>
                  <a:cubicBezTo>
                    <a:pt x="92" y="9"/>
                    <a:pt x="87" y="9"/>
                    <a:pt x="84" y="7"/>
                  </a:cubicBezTo>
                  <a:cubicBezTo>
                    <a:pt x="80" y="6"/>
                    <a:pt x="76" y="0"/>
                    <a:pt x="72" y="2"/>
                  </a:cubicBezTo>
                  <a:cubicBezTo>
                    <a:pt x="69" y="5"/>
                    <a:pt x="64" y="4"/>
                    <a:pt x="61" y="3"/>
                  </a:cubicBezTo>
                  <a:cubicBezTo>
                    <a:pt x="59" y="5"/>
                    <a:pt x="56" y="10"/>
                    <a:pt x="55" y="15"/>
                  </a:cubicBezTo>
                  <a:cubicBezTo>
                    <a:pt x="54" y="18"/>
                    <a:pt x="56" y="22"/>
                    <a:pt x="55" y="25"/>
                  </a:cubicBezTo>
                  <a:cubicBezTo>
                    <a:pt x="54" y="27"/>
                    <a:pt x="50" y="25"/>
                    <a:pt x="49" y="27"/>
                  </a:cubicBezTo>
                  <a:cubicBezTo>
                    <a:pt x="47" y="29"/>
                    <a:pt x="50" y="33"/>
                    <a:pt x="48" y="33"/>
                  </a:cubicBezTo>
                  <a:cubicBezTo>
                    <a:pt x="43" y="33"/>
                    <a:pt x="39" y="28"/>
                    <a:pt x="35" y="28"/>
                  </a:cubicBezTo>
                  <a:cubicBezTo>
                    <a:pt x="32" y="28"/>
                    <a:pt x="29" y="33"/>
                    <a:pt x="27" y="32"/>
                  </a:cubicBezTo>
                  <a:cubicBezTo>
                    <a:pt x="23" y="30"/>
                    <a:pt x="19" y="31"/>
                    <a:pt x="17" y="30"/>
                  </a:cubicBezTo>
                  <a:cubicBezTo>
                    <a:pt x="13" y="25"/>
                    <a:pt x="12" y="16"/>
                    <a:pt x="4" y="14"/>
                  </a:cubicBezTo>
                  <a:cubicBezTo>
                    <a:pt x="2" y="14"/>
                    <a:pt x="5" y="19"/>
                    <a:pt x="4" y="21"/>
                  </a:cubicBezTo>
                  <a:cubicBezTo>
                    <a:pt x="3" y="22"/>
                    <a:pt x="1" y="22"/>
                    <a:pt x="0" y="23"/>
                  </a:cubicBezTo>
                  <a:cubicBezTo>
                    <a:pt x="3" y="26"/>
                    <a:pt x="6" y="31"/>
                    <a:pt x="10" y="33"/>
                  </a:cubicBezTo>
                  <a:cubicBezTo>
                    <a:pt x="14" y="35"/>
                    <a:pt x="19" y="34"/>
                    <a:pt x="22" y="36"/>
                  </a:cubicBezTo>
                  <a:cubicBezTo>
                    <a:pt x="26" y="38"/>
                    <a:pt x="29" y="41"/>
                    <a:pt x="31" y="45"/>
                  </a:cubicBezTo>
                  <a:cubicBezTo>
                    <a:pt x="33" y="48"/>
                    <a:pt x="31" y="51"/>
                    <a:pt x="31" y="54"/>
                  </a:cubicBezTo>
                  <a:cubicBezTo>
                    <a:pt x="32" y="55"/>
                    <a:pt x="34" y="56"/>
                    <a:pt x="34" y="58"/>
                  </a:cubicBezTo>
                  <a:cubicBezTo>
                    <a:pt x="35" y="59"/>
                    <a:pt x="34" y="59"/>
                    <a:pt x="34" y="60"/>
                  </a:cubicBezTo>
                  <a:cubicBezTo>
                    <a:pt x="34" y="63"/>
                    <a:pt x="37" y="66"/>
                    <a:pt x="37" y="69"/>
                  </a:cubicBezTo>
                  <a:cubicBezTo>
                    <a:pt x="37" y="73"/>
                    <a:pt x="34" y="76"/>
                    <a:pt x="35" y="79"/>
                  </a:cubicBezTo>
                  <a:cubicBezTo>
                    <a:pt x="35" y="83"/>
                    <a:pt x="38" y="87"/>
                    <a:pt x="40" y="9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1" name="Freeform 2649"/>
            <p:cNvSpPr>
              <a:spLocks noChangeAspect="1"/>
            </p:cNvSpPr>
            <p:nvPr/>
          </p:nvSpPr>
          <p:spPr bwMode="auto">
            <a:xfrm>
              <a:off x="18390127" y="4109776"/>
              <a:ext cx="1144790" cy="2009101"/>
            </a:xfrm>
            <a:custGeom>
              <a:avLst/>
              <a:gdLst>
                <a:gd name="T0" fmla="*/ 6 w 143"/>
                <a:gd name="T1" fmla="*/ 234 h 274"/>
                <a:gd name="T2" fmla="*/ 17 w 143"/>
                <a:gd name="T3" fmla="*/ 217 h 274"/>
                <a:gd name="T4" fmla="*/ 19 w 143"/>
                <a:gd name="T5" fmla="*/ 195 h 274"/>
                <a:gd name="T6" fmla="*/ 11 w 143"/>
                <a:gd name="T7" fmla="*/ 177 h 274"/>
                <a:gd name="T8" fmla="*/ 19 w 143"/>
                <a:gd name="T9" fmla="*/ 125 h 274"/>
                <a:gd name="T10" fmla="*/ 33 w 143"/>
                <a:gd name="T11" fmla="*/ 115 h 274"/>
                <a:gd name="T12" fmla="*/ 42 w 143"/>
                <a:gd name="T13" fmla="*/ 74 h 274"/>
                <a:gd name="T14" fmla="*/ 62 w 143"/>
                <a:gd name="T15" fmla="*/ 54 h 274"/>
                <a:gd name="T16" fmla="*/ 79 w 143"/>
                <a:gd name="T17" fmla="*/ 26 h 274"/>
                <a:gd name="T18" fmla="*/ 88 w 143"/>
                <a:gd name="T19" fmla="*/ 13 h 274"/>
                <a:gd name="T20" fmla="*/ 114 w 143"/>
                <a:gd name="T21" fmla="*/ 18 h 274"/>
                <a:gd name="T22" fmla="*/ 123 w 143"/>
                <a:gd name="T23" fmla="*/ 2 h 274"/>
                <a:gd name="T24" fmla="*/ 149 w 143"/>
                <a:gd name="T25" fmla="*/ 18 h 274"/>
                <a:gd name="T26" fmla="*/ 160 w 143"/>
                <a:gd name="T27" fmla="*/ 40 h 274"/>
                <a:gd name="T28" fmla="*/ 164 w 143"/>
                <a:gd name="T29" fmla="*/ 47 h 274"/>
                <a:gd name="T30" fmla="*/ 165 w 143"/>
                <a:gd name="T31" fmla="*/ 70 h 274"/>
                <a:gd name="T32" fmla="*/ 160 w 143"/>
                <a:gd name="T33" fmla="*/ 84 h 274"/>
                <a:gd name="T34" fmla="*/ 148 w 143"/>
                <a:gd name="T35" fmla="*/ 91 h 274"/>
                <a:gd name="T36" fmla="*/ 139 w 143"/>
                <a:gd name="T37" fmla="*/ 98 h 274"/>
                <a:gd name="T38" fmla="*/ 140 w 143"/>
                <a:gd name="T39" fmla="*/ 116 h 274"/>
                <a:gd name="T40" fmla="*/ 123 w 143"/>
                <a:gd name="T41" fmla="*/ 134 h 274"/>
                <a:gd name="T42" fmla="*/ 102 w 143"/>
                <a:gd name="T43" fmla="*/ 146 h 274"/>
                <a:gd name="T44" fmla="*/ 92 w 143"/>
                <a:gd name="T45" fmla="*/ 161 h 274"/>
                <a:gd name="T46" fmla="*/ 87 w 143"/>
                <a:gd name="T47" fmla="*/ 168 h 274"/>
                <a:gd name="T48" fmla="*/ 81 w 143"/>
                <a:gd name="T49" fmla="*/ 184 h 274"/>
                <a:gd name="T50" fmla="*/ 90 w 143"/>
                <a:gd name="T51" fmla="*/ 214 h 274"/>
                <a:gd name="T52" fmla="*/ 111 w 143"/>
                <a:gd name="T53" fmla="*/ 227 h 274"/>
                <a:gd name="T54" fmla="*/ 93 w 143"/>
                <a:gd name="T55" fmla="*/ 234 h 274"/>
                <a:gd name="T56" fmla="*/ 103 w 143"/>
                <a:gd name="T57" fmla="*/ 238 h 274"/>
                <a:gd name="T58" fmla="*/ 92 w 143"/>
                <a:gd name="T59" fmla="*/ 245 h 274"/>
                <a:gd name="T60" fmla="*/ 80 w 143"/>
                <a:gd name="T61" fmla="*/ 257 h 274"/>
                <a:gd name="T62" fmla="*/ 75 w 143"/>
                <a:gd name="T63" fmla="*/ 298 h 274"/>
                <a:gd name="T64" fmla="*/ 55 w 143"/>
                <a:gd name="T65" fmla="*/ 310 h 274"/>
                <a:gd name="T66" fmla="*/ 51 w 143"/>
                <a:gd name="T67" fmla="*/ 325 h 274"/>
                <a:gd name="T68" fmla="*/ 29 w 143"/>
                <a:gd name="T69" fmla="*/ 328 h 274"/>
                <a:gd name="T70" fmla="*/ 31 w 143"/>
                <a:gd name="T71" fmla="*/ 319 h 274"/>
                <a:gd name="T72" fmla="*/ 29 w 143"/>
                <a:gd name="T73" fmla="*/ 309 h 274"/>
                <a:gd name="T74" fmla="*/ 29 w 143"/>
                <a:gd name="T75" fmla="*/ 303 h 274"/>
                <a:gd name="T76" fmla="*/ 12 w 143"/>
                <a:gd name="T77" fmla="*/ 285 h 274"/>
                <a:gd name="T78" fmla="*/ 10 w 143"/>
                <a:gd name="T79" fmla="*/ 262 h 274"/>
                <a:gd name="T80" fmla="*/ 5 w 143"/>
                <a:gd name="T81" fmla="*/ 249 h 274"/>
                <a:gd name="T82" fmla="*/ 6 w 143"/>
                <a:gd name="T83" fmla="*/ 244 h 2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3"/>
                <a:gd name="T127" fmla="*/ 0 h 274"/>
                <a:gd name="T128" fmla="*/ 143 w 143"/>
                <a:gd name="T129" fmla="*/ 274 h 27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3" h="274">
                  <a:moveTo>
                    <a:pt x="5" y="203"/>
                  </a:moveTo>
                  <a:cubicBezTo>
                    <a:pt x="5" y="200"/>
                    <a:pt x="5" y="197"/>
                    <a:pt x="5" y="195"/>
                  </a:cubicBezTo>
                  <a:cubicBezTo>
                    <a:pt x="6" y="192"/>
                    <a:pt x="7" y="189"/>
                    <a:pt x="9" y="186"/>
                  </a:cubicBezTo>
                  <a:cubicBezTo>
                    <a:pt x="10" y="184"/>
                    <a:pt x="14" y="184"/>
                    <a:pt x="14" y="181"/>
                  </a:cubicBezTo>
                  <a:cubicBezTo>
                    <a:pt x="15" y="176"/>
                    <a:pt x="12" y="170"/>
                    <a:pt x="13" y="164"/>
                  </a:cubicBezTo>
                  <a:cubicBezTo>
                    <a:pt x="13" y="163"/>
                    <a:pt x="16" y="163"/>
                    <a:pt x="16" y="162"/>
                  </a:cubicBezTo>
                  <a:cubicBezTo>
                    <a:pt x="17" y="161"/>
                    <a:pt x="18" y="159"/>
                    <a:pt x="17" y="158"/>
                  </a:cubicBezTo>
                  <a:cubicBezTo>
                    <a:pt x="15" y="154"/>
                    <a:pt x="9" y="151"/>
                    <a:pt x="9" y="147"/>
                  </a:cubicBezTo>
                  <a:cubicBezTo>
                    <a:pt x="9" y="136"/>
                    <a:pt x="9" y="125"/>
                    <a:pt x="10" y="113"/>
                  </a:cubicBezTo>
                  <a:cubicBezTo>
                    <a:pt x="10" y="110"/>
                    <a:pt x="13" y="106"/>
                    <a:pt x="16" y="104"/>
                  </a:cubicBezTo>
                  <a:cubicBezTo>
                    <a:pt x="21" y="102"/>
                    <a:pt x="27" y="107"/>
                    <a:pt x="31" y="104"/>
                  </a:cubicBezTo>
                  <a:cubicBezTo>
                    <a:pt x="33" y="102"/>
                    <a:pt x="28" y="99"/>
                    <a:pt x="28" y="96"/>
                  </a:cubicBezTo>
                  <a:cubicBezTo>
                    <a:pt x="28" y="86"/>
                    <a:pt x="32" y="77"/>
                    <a:pt x="33" y="68"/>
                  </a:cubicBezTo>
                  <a:cubicBezTo>
                    <a:pt x="34" y="66"/>
                    <a:pt x="33" y="64"/>
                    <a:pt x="35" y="62"/>
                  </a:cubicBezTo>
                  <a:cubicBezTo>
                    <a:pt x="37" y="60"/>
                    <a:pt x="43" y="62"/>
                    <a:pt x="44" y="59"/>
                  </a:cubicBezTo>
                  <a:cubicBezTo>
                    <a:pt x="45" y="54"/>
                    <a:pt x="48" y="49"/>
                    <a:pt x="52" y="45"/>
                  </a:cubicBezTo>
                  <a:cubicBezTo>
                    <a:pt x="54" y="43"/>
                    <a:pt x="51" y="40"/>
                    <a:pt x="52" y="37"/>
                  </a:cubicBezTo>
                  <a:cubicBezTo>
                    <a:pt x="56" y="31"/>
                    <a:pt x="60" y="25"/>
                    <a:pt x="66" y="22"/>
                  </a:cubicBezTo>
                  <a:cubicBezTo>
                    <a:pt x="68" y="21"/>
                    <a:pt x="71" y="27"/>
                    <a:pt x="72" y="25"/>
                  </a:cubicBezTo>
                  <a:cubicBezTo>
                    <a:pt x="75" y="21"/>
                    <a:pt x="72" y="15"/>
                    <a:pt x="74" y="11"/>
                  </a:cubicBezTo>
                  <a:cubicBezTo>
                    <a:pt x="76" y="9"/>
                    <a:pt x="80" y="9"/>
                    <a:pt x="82" y="10"/>
                  </a:cubicBezTo>
                  <a:cubicBezTo>
                    <a:pt x="87" y="11"/>
                    <a:pt x="91" y="18"/>
                    <a:pt x="95" y="15"/>
                  </a:cubicBezTo>
                  <a:cubicBezTo>
                    <a:pt x="99" y="13"/>
                    <a:pt x="94" y="6"/>
                    <a:pt x="96" y="2"/>
                  </a:cubicBezTo>
                  <a:cubicBezTo>
                    <a:pt x="97" y="0"/>
                    <a:pt x="101" y="2"/>
                    <a:pt x="103" y="2"/>
                  </a:cubicBezTo>
                  <a:cubicBezTo>
                    <a:pt x="106" y="5"/>
                    <a:pt x="109" y="10"/>
                    <a:pt x="113" y="12"/>
                  </a:cubicBezTo>
                  <a:cubicBezTo>
                    <a:pt x="117" y="14"/>
                    <a:pt x="122" y="13"/>
                    <a:pt x="125" y="15"/>
                  </a:cubicBezTo>
                  <a:cubicBezTo>
                    <a:pt x="129" y="17"/>
                    <a:pt x="132" y="20"/>
                    <a:pt x="134" y="24"/>
                  </a:cubicBezTo>
                  <a:cubicBezTo>
                    <a:pt x="136" y="27"/>
                    <a:pt x="134" y="30"/>
                    <a:pt x="134" y="33"/>
                  </a:cubicBezTo>
                  <a:cubicBezTo>
                    <a:pt x="135" y="34"/>
                    <a:pt x="137" y="35"/>
                    <a:pt x="137" y="37"/>
                  </a:cubicBezTo>
                  <a:cubicBezTo>
                    <a:pt x="138" y="38"/>
                    <a:pt x="137" y="38"/>
                    <a:pt x="137" y="39"/>
                  </a:cubicBezTo>
                  <a:cubicBezTo>
                    <a:pt x="137" y="42"/>
                    <a:pt x="140" y="45"/>
                    <a:pt x="140" y="48"/>
                  </a:cubicBezTo>
                  <a:cubicBezTo>
                    <a:pt x="140" y="52"/>
                    <a:pt x="137" y="55"/>
                    <a:pt x="138" y="58"/>
                  </a:cubicBezTo>
                  <a:cubicBezTo>
                    <a:pt x="138" y="62"/>
                    <a:pt x="141" y="66"/>
                    <a:pt x="143" y="70"/>
                  </a:cubicBezTo>
                  <a:cubicBezTo>
                    <a:pt x="140" y="70"/>
                    <a:pt x="137" y="70"/>
                    <a:pt x="134" y="70"/>
                  </a:cubicBezTo>
                  <a:cubicBezTo>
                    <a:pt x="130" y="70"/>
                    <a:pt x="127" y="67"/>
                    <a:pt x="124" y="69"/>
                  </a:cubicBezTo>
                  <a:cubicBezTo>
                    <a:pt x="122" y="70"/>
                    <a:pt x="126" y="74"/>
                    <a:pt x="124" y="76"/>
                  </a:cubicBezTo>
                  <a:cubicBezTo>
                    <a:pt x="122" y="78"/>
                    <a:pt x="118" y="76"/>
                    <a:pt x="116" y="78"/>
                  </a:cubicBezTo>
                  <a:cubicBezTo>
                    <a:pt x="115" y="79"/>
                    <a:pt x="117" y="81"/>
                    <a:pt x="116" y="82"/>
                  </a:cubicBezTo>
                  <a:cubicBezTo>
                    <a:pt x="114" y="84"/>
                    <a:pt x="108" y="86"/>
                    <a:pt x="109" y="89"/>
                  </a:cubicBezTo>
                  <a:cubicBezTo>
                    <a:pt x="109" y="93"/>
                    <a:pt x="117" y="94"/>
                    <a:pt x="117" y="97"/>
                  </a:cubicBezTo>
                  <a:cubicBezTo>
                    <a:pt x="117" y="101"/>
                    <a:pt x="110" y="100"/>
                    <a:pt x="109" y="102"/>
                  </a:cubicBezTo>
                  <a:cubicBezTo>
                    <a:pt x="108" y="106"/>
                    <a:pt x="107" y="110"/>
                    <a:pt x="103" y="112"/>
                  </a:cubicBezTo>
                  <a:cubicBezTo>
                    <a:pt x="99" y="113"/>
                    <a:pt x="95" y="116"/>
                    <a:pt x="91" y="118"/>
                  </a:cubicBezTo>
                  <a:cubicBezTo>
                    <a:pt x="89" y="119"/>
                    <a:pt x="87" y="120"/>
                    <a:pt x="85" y="122"/>
                  </a:cubicBezTo>
                  <a:cubicBezTo>
                    <a:pt x="82" y="124"/>
                    <a:pt x="78" y="127"/>
                    <a:pt x="76" y="130"/>
                  </a:cubicBezTo>
                  <a:cubicBezTo>
                    <a:pt x="75" y="131"/>
                    <a:pt x="77" y="133"/>
                    <a:pt x="77" y="134"/>
                  </a:cubicBezTo>
                  <a:cubicBezTo>
                    <a:pt x="75" y="135"/>
                    <a:pt x="71" y="135"/>
                    <a:pt x="71" y="137"/>
                  </a:cubicBezTo>
                  <a:cubicBezTo>
                    <a:pt x="71" y="139"/>
                    <a:pt x="73" y="138"/>
                    <a:pt x="73" y="140"/>
                  </a:cubicBezTo>
                  <a:cubicBezTo>
                    <a:pt x="74" y="145"/>
                    <a:pt x="73" y="149"/>
                    <a:pt x="71" y="153"/>
                  </a:cubicBezTo>
                  <a:cubicBezTo>
                    <a:pt x="70" y="154"/>
                    <a:pt x="69" y="151"/>
                    <a:pt x="68" y="153"/>
                  </a:cubicBezTo>
                  <a:cubicBezTo>
                    <a:pt x="67" y="155"/>
                    <a:pt x="68" y="158"/>
                    <a:pt x="69" y="161"/>
                  </a:cubicBezTo>
                  <a:cubicBezTo>
                    <a:pt x="70" y="167"/>
                    <a:pt x="71" y="173"/>
                    <a:pt x="75" y="178"/>
                  </a:cubicBezTo>
                  <a:cubicBezTo>
                    <a:pt x="77" y="180"/>
                    <a:pt x="82" y="176"/>
                    <a:pt x="85" y="178"/>
                  </a:cubicBezTo>
                  <a:cubicBezTo>
                    <a:pt x="89" y="181"/>
                    <a:pt x="93" y="184"/>
                    <a:pt x="93" y="189"/>
                  </a:cubicBezTo>
                  <a:cubicBezTo>
                    <a:pt x="93" y="193"/>
                    <a:pt x="88" y="195"/>
                    <a:pt x="85" y="196"/>
                  </a:cubicBezTo>
                  <a:cubicBezTo>
                    <a:pt x="83" y="197"/>
                    <a:pt x="80" y="194"/>
                    <a:pt x="78" y="195"/>
                  </a:cubicBezTo>
                  <a:cubicBezTo>
                    <a:pt x="77" y="196"/>
                    <a:pt x="74" y="200"/>
                    <a:pt x="76" y="200"/>
                  </a:cubicBezTo>
                  <a:cubicBezTo>
                    <a:pt x="79" y="202"/>
                    <a:pt x="83" y="196"/>
                    <a:pt x="86" y="198"/>
                  </a:cubicBezTo>
                  <a:cubicBezTo>
                    <a:pt x="88" y="200"/>
                    <a:pt x="84" y="204"/>
                    <a:pt x="81" y="205"/>
                  </a:cubicBezTo>
                  <a:cubicBezTo>
                    <a:pt x="80" y="206"/>
                    <a:pt x="79" y="204"/>
                    <a:pt x="77" y="204"/>
                  </a:cubicBezTo>
                  <a:cubicBezTo>
                    <a:pt x="76" y="205"/>
                    <a:pt x="76" y="206"/>
                    <a:pt x="75" y="207"/>
                  </a:cubicBezTo>
                  <a:cubicBezTo>
                    <a:pt x="72" y="209"/>
                    <a:pt x="68" y="210"/>
                    <a:pt x="67" y="214"/>
                  </a:cubicBezTo>
                  <a:cubicBezTo>
                    <a:pt x="66" y="217"/>
                    <a:pt x="68" y="222"/>
                    <a:pt x="68" y="226"/>
                  </a:cubicBezTo>
                  <a:cubicBezTo>
                    <a:pt x="67" y="233"/>
                    <a:pt x="65" y="241"/>
                    <a:pt x="63" y="248"/>
                  </a:cubicBezTo>
                  <a:cubicBezTo>
                    <a:pt x="62" y="251"/>
                    <a:pt x="60" y="256"/>
                    <a:pt x="57" y="258"/>
                  </a:cubicBezTo>
                  <a:cubicBezTo>
                    <a:pt x="54" y="260"/>
                    <a:pt x="49" y="257"/>
                    <a:pt x="46" y="258"/>
                  </a:cubicBezTo>
                  <a:cubicBezTo>
                    <a:pt x="43" y="259"/>
                    <a:pt x="40" y="261"/>
                    <a:pt x="40" y="263"/>
                  </a:cubicBezTo>
                  <a:cubicBezTo>
                    <a:pt x="39" y="266"/>
                    <a:pt x="45" y="268"/>
                    <a:pt x="43" y="271"/>
                  </a:cubicBezTo>
                  <a:cubicBezTo>
                    <a:pt x="42" y="273"/>
                    <a:pt x="37" y="272"/>
                    <a:pt x="33" y="272"/>
                  </a:cubicBezTo>
                  <a:cubicBezTo>
                    <a:pt x="30" y="273"/>
                    <a:pt x="27" y="274"/>
                    <a:pt x="24" y="273"/>
                  </a:cubicBezTo>
                  <a:cubicBezTo>
                    <a:pt x="23" y="273"/>
                    <a:pt x="24" y="271"/>
                    <a:pt x="24" y="270"/>
                  </a:cubicBezTo>
                  <a:cubicBezTo>
                    <a:pt x="25" y="269"/>
                    <a:pt x="27" y="267"/>
                    <a:pt x="26" y="266"/>
                  </a:cubicBezTo>
                  <a:cubicBezTo>
                    <a:pt x="25" y="263"/>
                    <a:pt x="19" y="261"/>
                    <a:pt x="18" y="257"/>
                  </a:cubicBezTo>
                  <a:cubicBezTo>
                    <a:pt x="18" y="256"/>
                    <a:pt x="23" y="259"/>
                    <a:pt x="24" y="257"/>
                  </a:cubicBezTo>
                  <a:cubicBezTo>
                    <a:pt x="25" y="255"/>
                    <a:pt x="20" y="254"/>
                    <a:pt x="20" y="252"/>
                  </a:cubicBezTo>
                  <a:cubicBezTo>
                    <a:pt x="20" y="251"/>
                    <a:pt x="25" y="253"/>
                    <a:pt x="24" y="252"/>
                  </a:cubicBezTo>
                  <a:cubicBezTo>
                    <a:pt x="22" y="246"/>
                    <a:pt x="18" y="240"/>
                    <a:pt x="14" y="236"/>
                  </a:cubicBezTo>
                  <a:cubicBezTo>
                    <a:pt x="13" y="235"/>
                    <a:pt x="10" y="239"/>
                    <a:pt x="10" y="237"/>
                  </a:cubicBezTo>
                  <a:cubicBezTo>
                    <a:pt x="8" y="233"/>
                    <a:pt x="9" y="229"/>
                    <a:pt x="9" y="225"/>
                  </a:cubicBezTo>
                  <a:cubicBezTo>
                    <a:pt x="9" y="222"/>
                    <a:pt x="9" y="220"/>
                    <a:pt x="8" y="218"/>
                  </a:cubicBezTo>
                  <a:cubicBezTo>
                    <a:pt x="8" y="217"/>
                    <a:pt x="5" y="217"/>
                    <a:pt x="5" y="216"/>
                  </a:cubicBezTo>
                  <a:cubicBezTo>
                    <a:pt x="4" y="213"/>
                    <a:pt x="5" y="210"/>
                    <a:pt x="4" y="207"/>
                  </a:cubicBezTo>
                  <a:cubicBezTo>
                    <a:pt x="3" y="206"/>
                    <a:pt x="0" y="205"/>
                    <a:pt x="1" y="204"/>
                  </a:cubicBezTo>
                  <a:cubicBezTo>
                    <a:pt x="1" y="202"/>
                    <a:pt x="4" y="203"/>
                    <a:pt x="5" y="20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2" name="Freeform 2650"/>
            <p:cNvSpPr>
              <a:spLocks noChangeAspect="1"/>
            </p:cNvSpPr>
            <p:nvPr/>
          </p:nvSpPr>
          <p:spPr bwMode="auto">
            <a:xfrm>
              <a:off x="17807693" y="3792225"/>
              <a:ext cx="2309670" cy="1954139"/>
            </a:xfrm>
            <a:custGeom>
              <a:avLst/>
              <a:gdLst>
                <a:gd name="T0" fmla="*/ 84 w 287"/>
                <a:gd name="T1" fmla="*/ 283 h 267"/>
                <a:gd name="T2" fmla="*/ 78 w 287"/>
                <a:gd name="T3" fmla="*/ 294 h 267"/>
                <a:gd name="T4" fmla="*/ 47 w 287"/>
                <a:gd name="T5" fmla="*/ 316 h 267"/>
                <a:gd name="T6" fmla="*/ 7 w 287"/>
                <a:gd name="T7" fmla="*/ 300 h 267"/>
                <a:gd name="T8" fmla="*/ 16 w 287"/>
                <a:gd name="T9" fmla="*/ 284 h 267"/>
                <a:gd name="T10" fmla="*/ 16 w 287"/>
                <a:gd name="T11" fmla="*/ 276 h 267"/>
                <a:gd name="T12" fmla="*/ 11 w 287"/>
                <a:gd name="T13" fmla="*/ 274 h 267"/>
                <a:gd name="T14" fmla="*/ 6 w 287"/>
                <a:gd name="T15" fmla="*/ 250 h 267"/>
                <a:gd name="T16" fmla="*/ 8 w 287"/>
                <a:gd name="T17" fmla="*/ 233 h 267"/>
                <a:gd name="T18" fmla="*/ 1 w 287"/>
                <a:gd name="T19" fmla="*/ 223 h 267"/>
                <a:gd name="T20" fmla="*/ 30 w 287"/>
                <a:gd name="T21" fmla="*/ 222 h 267"/>
                <a:gd name="T22" fmla="*/ 36 w 287"/>
                <a:gd name="T23" fmla="*/ 213 h 267"/>
                <a:gd name="T24" fmla="*/ 46 w 287"/>
                <a:gd name="T25" fmla="*/ 211 h 267"/>
                <a:gd name="T26" fmla="*/ 54 w 287"/>
                <a:gd name="T27" fmla="*/ 195 h 267"/>
                <a:gd name="T28" fmla="*/ 65 w 287"/>
                <a:gd name="T29" fmla="*/ 192 h 267"/>
                <a:gd name="T30" fmla="*/ 85 w 287"/>
                <a:gd name="T31" fmla="*/ 182 h 267"/>
                <a:gd name="T32" fmla="*/ 65 w 287"/>
                <a:gd name="T33" fmla="*/ 183 h 267"/>
                <a:gd name="T34" fmla="*/ 94 w 287"/>
                <a:gd name="T35" fmla="*/ 168 h 267"/>
                <a:gd name="T36" fmla="*/ 103 w 287"/>
                <a:gd name="T37" fmla="*/ 149 h 267"/>
                <a:gd name="T38" fmla="*/ 108 w 287"/>
                <a:gd name="T39" fmla="*/ 129 h 267"/>
                <a:gd name="T40" fmla="*/ 112 w 287"/>
                <a:gd name="T41" fmla="*/ 119 h 267"/>
                <a:gd name="T42" fmla="*/ 127 w 287"/>
                <a:gd name="T43" fmla="*/ 107 h 267"/>
                <a:gd name="T44" fmla="*/ 137 w 287"/>
                <a:gd name="T45" fmla="*/ 96 h 267"/>
                <a:gd name="T46" fmla="*/ 132 w 287"/>
                <a:gd name="T47" fmla="*/ 89 h 267"/>
                <a:gd name="T48" fmla="*/ 165 w 287"/>
                <a:gd name="T49" fmla="*/ 72 h 267"/>
                <a:gd name="T50" fmla="*/ 142 w 287"/>
                <a:gd name="T51" fmla="*/ 56 h 267"/>
                <a:gd name="T52" fmla="*/ 155 w 287"/>
                <a:gd name="T53" fmla="*/ 67 h 267"/>
                <a:gd name="T54" fmla="*/ 161 w 287"/>
                <a:gd name="T55" fmla="*/ 59 h 267"/>
                <a:gd name="T56" fmla="*/ 173 w 287"/>
                <a:gd name="T57" fmla="*/ 43 h 267"/>
                <a:gd name="T58" fmla="*/ 189 w 287"/>
                <a:gd name="T59" fmla="*/ 48 h 267"/>
                <a:gd name="T60" fmla="*/ 194 w 287"/>
                <a:gd name="T61" fmla="*/ 43 h 267"/>
                <a:gd name="T62" fmla="*/ 200 w 287"/>
                <a:gd name="T63" fmla="*/ 47 h 267"/>
                <a:gd name="T64" fmla="*/ 224 w 287"/>
                <a:gd name="T65" fmla="*/ 42 h 267"/>
                <a:gd name="T66" fmla="*/ 225 w 287"/>
                <a:gd name="T67" fmla="*/ 23 h 267"/>
                <a:gd name="T68" fmla="*/ 244 w 287"/>
                <a:gd name="T69" fmla="*/ 24 h 267"/>
                <a:gd name="T70" fmla="*/ 257 w 287"/>
                <a:gd name="T71" fmla="*/ 4 h 267"/>
                <a:gd name="T72" fmla="*/ 274 w 287"/>
                <a:gd name="T73" fmla="*/ 10 h 267"/>
                <a:gd name="T74" fmla="*/ 279 w 287"/>
                <a:gd name="T75" fmla="*/ 12 h 267"/>
                <a:gd name="T76" fmla="*/ 291 w 287"/>
                <a:gd name="T77" fmla="*/ 18 h 267"/>
                <a:gd name="T78" fmla="*/ 303 w 287"/>
                <a:gd name="T79" fmla="*/ 1 h 267"/>
                <a:gd name="T80" fmla="*/ 305 w 287"/>
                <a:gd name="T81" fmla="*/ 14 h 267"/>
                <a:gd name="T82" fmla="*/ 315 w 287"/>
                <a:gd name="T83" fmla="*/ 8 h 267"/>
                <a:gd name="T84" fmla="*/ 343 w 287"/>
                <a:gd name="T85" fmla="*/ 23 h 267"/>
                <a:gd name="T86" fmla="*/ 329 w 287"/>
                <a:gd name="T87" fmla="*/ 34 h 267"/>
                <a:gd name="T88" fmla="*/ 345 w 287"/>
                <a:gd name="T89" fmla="*/ 40 h 267"/>
                <a:gd name="T90" fmla="*/ 332 w 287"/>
                <a:gd name="T91" fmla="*/ 46 h 267"/>
                <a:gd name="T92" fmla="*/ 317 w 287"/>
                <a:gd name="T93" fmla="*/ 55 h 267"/>
                <a:gd name="T94" fmla="*/ 297 w 287"/>
                <a:gd name="T95" fmla="*/ 30 h 267"/>
                <a:gd name="T96" fmla="*/ 276 w 287"/>
                <a:gd name="T97" fmla="*/ 58 h 267"/>
                <a:gd name="T98" fmla="*/ 252 w 287"/>
                <a:gd name="T99" fmla="*/ 61 h 267"/>
                <a:gd name="T100" fmla="*/ 215 w 287"/>
                <a:gd name="T101" fmla="*/ 44 h 267"/>
                <a:gd name="T102" fmla="*/ 202 w 287"/>
                <a:gd name="T103" fmla="*/ 55 h 267"/>
                <a:gd name="T104" fmla="*/ 176 w 287"/>
                <a:gd name="T105" fmla="*/ 66 h 267"/>
                <a:gd name="T106" fmla="*/ 149 w 287"/>
                <a:gd name="T107" fmla="*/ 97 h 267"/>
                <a:gd name="T108" fmla="*/ 129 w 287"/>
                <a:gd name="T109" fmla="*/ 127 h 267"/>
                <a:gd name="T110" fmla="*/ 124 w 287"/>
                <a:gd name="T111" fmla="*/ 177 h 267"/>
                <a:gd name="T112" fmla="*/ 97 w 287"/>
                <a:gd name="T113" fmla="*/ 229 h 267"/>
                <a:gd name="T114" fmla="*/ 102 w 287"/>
                <a:gd name="T115" fmla="*/ 249 h 267"/>
                <a:gd name="T116" fmla="*/ 93 w 287"/>
                <a:gd name="T117" fmla="*/ 286 h 26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87"/>
                <a:gd name="T178" fmla="*/ 0 h 267"/>
                <a:gd name="T179" fmla="*/ 287 w 287"/>
                <a:gd name="T180" fmla="*/ 267 h 26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87" h="267">
                  <a:moveTo>
                    <a:pt x="77" y="247"/>
                  </a:moveTo>
                  <a:cubicBezTo>
                    <a:pt x="76" y="246"/>
                    <a:pt x="71" y="246"/>
                    <a:pt x="70" y="244"/>
                  </a:cubicBezTo>
                  <a:cubicBezTo>
                    <a:pt x="68" y="242"/>
                    <a:pt x="70" y="239"/>
                    <a:pt x="70" y="236"/>
                  </a:cubicBezTo>
                  <a:cubicBezTo>
                    <a:pt x="69" y="234"/>
                    <a:pt x="69" y="230"/>
                    <a:pt x="66" y="230"/>
                  </a:cubicBezTo>
                  <a:cubicBezTo>
                    <a:pt x="64" y="231"/>
                    <a:pt x="65" y="235"/>
                    <a:pt x="65" y="237"/>
                  </a:cubicBezTo>
                  <a:cubicBezTo>
                    <a:pt x="65" y="240"/>
                    <a:pt x="66" y="243"/>
                    <a:pt x="65" y="245"/>
                  </a:cubicBezTo>
                  <a:cubicBezTo>
                    <a:pt x="64" y="247"/>
                    <a:pt x="62" y="249"/>
                    <a:pt x="60" y="249"/>
                  </a:cubicBezTo>
                  <a:cubicBezTo>
                    <a:pt x="58" y="250"/>
                    <a:pt x="57" y="247"/>
                    <a:pt x="55" y="248"/>
                  </a:cubicBezTo>
                  <a:cubicBezTo>
                    <a:pt x="49" y="252"/>
                    <a:pt x="45" y="260"/>
                    <a:pt x="39" y="264"/>
                  </a:cubicBezTo>
                  <a:cubicBezTo>
                    <a:pt x="36" y="266"/>
                    <a:pt x="32" y="267"/>
                    <a:pt x="29" y="266"/>
                  </a:cubicBezTo>
                  <a:cubicBezTo>
                    <a:pt x="23" y="264"/>
                    <a:pt x="17" y="261"/>
                    <a:pt x="11" y="258"/>
                  </a:cubicBezTo>
                  <a:cubicBezTo>
                    <a:pt x="9" y="256"/>
                    <a:pt x="6" y="253"/>
                    <a:pt x="6" y="250"/>
                  </a:cubicBezTo>
                  <a:cubicBezTo>
                    <a:pt x="7" y="248"/>
                    <a:pt x="12" y="250"/>
                    <a:pt x="14" y="249"/>
                  </a:cubicBezTo>
                  <a:cubicBezTo>
                    <a:pt x="16" y="247"/>
                    <a:pt x="16" y="244"/>
                    <a:pt x="16" y="242"/>
                  </a:cubicBezTo>
                  <a:cubicBezTo>
                    <a:pt x="16" y="240"/>
                    <a:pt x="15" y="237"/>
                    <a:pt x="13" y="237"/>
                  </a:cubicBezTo>
                  <a:cubicBezTo>
                    <a:pt x="10" y="236"/>
                    <a:pt x="7" y="241"/>
                    <a:pt x="5" y="240"/>
                  </a:cubicBezTo>
                  <a:cubicBezTo>
                    <a:pt x="3" y="239"/>
                    <a:pt x="7" y="236"/>
                    <a:pt x="8" y="235"/>
                  </a:cubicBezTo>
                  <a:cubicBezTo>
                    <a:pt x="10" y="233"/>
                    <a:pt x="11" y="232"/>
                    <a:pt x="13" y="230"/>
                  </a:cubicBezTo>
                  <a:cubicBezTo>
                    <a:pt x="15" y="227"/>
                    <a:pt x="17" y="224"/>
                    <a:pt x="19" y="221"/>
                  </a:cubicBezTo>
                  <a:cubicBezTo>
                    <a:pt x="19" y="220"/>
                    <a:pt x="17" y="220"/>
                    <a:pt x="17" y="221"/>
                  </a:cubicBezTo>
                  <a:cubicBezTo>
                    <a:pt x="14" y="223"/>
                    <a:pt x="13" y="228"/>
                    <a:pt x="9" y="229"/>
                  </a:cubicBezTo>
                  <a:cubicBezTo>
                    <a:pt x="6" y="229"/>
                    <a:pt x="6" y="224"/>
                    <a:pt x="5" y="222"/>
                  </a:cubicBezTo>
                  <a:cubicBezTo>
                    <a:pt x="3" y="220"/>
                    <a:pt x="0" y="218"/>
                    <a:pt x="0" y="215"/>
                  </a:cubicBezTo>
                  <a:cubicBezTo>
                    <a:pt x="0" y="213"/>
                    <a:pt x="4" y="212"/>
                    <a:pt x="5" y="209"/>
                  </a:cubicBezTo>
                  <a:cubicBezTo>
                    <a:pt x="5" y="207"/>
                    <a:pt x="5" y="204"/>
                    <a:pt x="5" y="202"/>
                  </a:cubicBezTo>
                  <a:cubicBezTo>
                    <a:pt x="4" y="200"/>
                    <a:pt x="0" y="200"/>
                    <a:pt x="0" y="199"/>
                  </a:cubicBezTo>
                  <a:cubicBezTo>
                    <a:pt x="1" y="196"/>
                    <a:pt x="4" y="195"/>
                    <a:pt x="7" y="194"/>
                  </a:cubicBezTo>
                  <a:cubicBezTo>
                    <a:pt x="9" y="193"/>
                    <a:pt x="15" y="195"/>
                    <a:pt x="13" y="194"/>
                  </a:cubicBezTo>
                  <a:cubicBezTo>
                    <a:pt x="10" y="192"/>
                    <a:pt x="6" y="193"/>
                    <a:pt x="3" y="191"/>
                  </a:cubicBezTo>
                  <a:cubicBezTo>
                    <a:pt x="2" y="190"/>
                    <a:pt x="0" y="187"/>
                    <a:pt x="1" y="186"/>
                  </a:cubicBezTo>
                  <a:cubicBezTo>
                    <a:pt x="3" y="184"/>
                    <a:pt x="5" y="187"/>
                    <a:pt x="8" y="187"/>
                  </a:cubicBezTo>
                  <a:cubicBezTo>
                    <a:pt x="11" y="187"/>
                    <a:pt x="14" y="186"/>
                    <a:pt x="17" y="185"/>
                  </a:cubicBezTo>
                  <a:cubicBezTo>
                    <a:pt x="20" y="185"/>
                    <a:pt x="26" y="187"/>
                    <a:pt x="25" y="185"/>
                  </a:cubicBezTo>
                  <a:cubicBezTo>
                    <a:pt x="24" y="181"/>
                    <a:pt x="17" y="183"/>
                    <a:pt x="15" y="180"/>
                  </a:cubicBezTo>
                  <a:cubicBezTo>
                    <a:pt x="14" y="178"/>
                    <a:pt x="19" y="179"/>
                    <a:pt x="21" y="178"/>
                  </a:cubicBezTo>
                  <a:cubicBezTo>
                    <a:pt x="24" y="178"/>
                    <a:pt x="29" y="181"/>
                    <a:pt x="30" y="178"/>
                  </a:cubicBezTo>
                  <a:cubicBezTo>
                    <a:pt x="32" y="176"/>
                    <a:pt x="23" y="176"/>
                    <a:pt x="24" y="173"/>
                  </a:cubicBezTo>
                  <a:cubicBezTo>
                    <a:pt x="24" y="171"/>
                    <a:pt x="29" y="171"/>
                    <a:pt x="32" y="172"/>
                  </a:cubicBezTo>
                  <a:cubicBezTo>
                    <a:pt x="34" y="172"/>
                    <a:pt x="35" y="176"/>
                    <a:pt x="38" y="176"/>
                  </a:cubicBezTo>
                  <a:cubicBezTo>
                    <a:pt x="40" y="175"/>
                    <a:pt x="41" y="172"/>
                    <a:pt x="41" y="170"/>
                  </a:cubicBezTo>
                  <a:cubicBezTo>
                    <a:pt x="41" y="169"/>
                    <a:pt x="38" y="168"/>
                    <a:pt x="38" y="166"/>
                  </a:cubicBezTo>
                  <a:cubicBezTo>
                    <a:pt x="40" y="164"/>
                    <a:pt x="43" y="165"/>
                    <a:pt x="45" y="163"/>
                  </a:cubicBezTo>
                  <a:cubicBezTo>
                    <a:pt x="46" y="162"/>
                    <a:pt x="45" y="158"/>
                    <a:pt x="46" y="158"/>
                  </a:cubicBezTo>
                  <a:cubicBezTo>
                    <a:pt x="49" y="158"/>
                    <a:pt x="49" y="164"/>
                    <a:pt x="52" y="164"/>
                  </a:cubicBezTo>
                  <a:cubicBezTo>
                    <a:pt x="54" y="165"/>
                    <a:pt x="53" y="160"/>
                    <a:pt x="54" y="160"/>
                  </a:cubicBezTo>
                  <a:cubicBezTo>
                    <a:pt x="56" y="159"/>
                    <a:pt x="58" y="162"/>
                    <a:pt x="60" y="162"/>
                  </a:cubicBezTo>
                  <a:cubicBezTo>
                    <a:pt x="61" y="163"/>
                    <a:pt x="63" y="162"/>
                    <a:pt x="64" y="161"/>
                  </a:cubicBezTo>
                  <a:cubicBezTo>
                    <a:pt x="67" y="159"/>
                    <a:pt x="69" y="155"/>
                    <a:pt x="71" y="152"/>
                  </a:cubicBezTo>
                  <a:cubicBezTo>
                    <a:pt x="71" y="151"/>
                    <a:pt x="69" y="150"/>
                    <a:pt x="69" y="151"/>
                  </a:cubicBezTo>
                  <a:cubicBezTo>
                    <a:pt x="65" y="153"/>
                    <a:pt x="63" y="158"/>
                    <a:pt x="59" y="159"/>
                  </a:cubicBezTo>
                  <a:cubicBezTo>
                    <a:pt x="56" y="159"/>
                    <a:pt x="54" y="155"/>
                    <a:pt x="54" y="153"/>
                  </a:cubicBezTo>
                  <a:cubicBezTo>
                    <a:pt x="55" y="149"/>
                    <a:pt x="59" y="146"/>
                    <a:pt x="62" y="143"/>
                  </a:cubicBezTo>
                  <a:cubicBezTo>
                    <a:pt x="65" y="141"/>
                    <a:pt x="67" y="140"/>
                    <a:pt x="70" y="139"/>
                  </a:cubicBezTo>
                  <a:cubicBezTo>
                    <a:pt x="73" y="138"/>
                    <a:pt x="77" y="142"/>
                    <a:pt x="78" y="140"/>
                  </a:cubicBezTo>
                  <a:cubicBezTo>
                    <a:pt x="80" y="137"/>
                    <a:pt x="74" y="132"/>
                    <a:pt x="76" y="130"/>
                  </a:cubicBezTo>
                  <a:cubicBezTo>
                    <a:pt x="78" y="127"/>
                    <a:pt x="83" y="130"/>
                    <a:pt x="86" y="128"/>
                  </a:cubicBezTo>
                  <a:cubicBezTo>
                    <a:pt x="88" y="127"/>
                    <a:pt x="86" y="125"/>
                    <a:pt x="86" y="124"/>
                  </a:cubicBezTo>
                  <a:cubicBezTo>
                    <a:pt x="86" y="121"/>
                    <a:pt x="85" y="118"/>
                    <a:pt x="86" y="116"/>
                  </a:cubicBezTo>
                  <a:cubicBezTo>
                    <a:pt x="88" y="114"/>
                    <a:pt x="92" y="116"/>
                    <a:pt x="93" y="113"/>
                  </a:cubicBezTo>
                  <a:cubicBezTo>
                    <a:pt x="94" y="111"/>
                    <a:pt x="89" y="110"/>
                    <a:pt x="90" y="108"/>
                  </a:cubicBezTo>
                  <a:cubicBezTo>
                    <a:pt x="92" y="106"/>
                    <a:pt x="97" y="109"/>
                    <a:pt x="100" y="106"/>
                  </a:cubicBezTo>
                  <a:cubicBezTo>
                    <a:pt x="101" y="105"/>
                    <a:pt x="95" y="107"/>
                    <a:pt x="94" y="105"/>
                  </a:cubicBezTo>
                  <a:cubicBezTo>
                    <a:pt x="92" y="103"/>
                    <a:pt x="92" y="100"/>
                    <a:pt x="93" y="99"/>
                  </a:cubicBezTo>
                  <a:cubicBezTo>
                    <a:pt x="95" y="97"/>
                    <a:pt x="98" y="100"/>
                    <a:pt x="99" y="99"/>
                  </a:cubicBezTo>
                  <a:cubicBezTo>
                    <a:pt x="100" y="97"/>
                    <a:pt x="98" y="94"/>
                    <a:pt x="99" y="93"/>
                  </a:cubicBezTo>
                  <a:cubicBezTo>
                    <a:pt x="100" y="90"/>
                    <a:pt x="103" y="89"/>
                    <a:pt x="106" y="89"/>
                  </a:cubicBezTo>
                  <a:cubicBezTo>
                    <a:pt x="110" y="88"/>
                    <a:pt x="117" y="92"/>
                    <a:pt x="117" y="88"/>
                  </a:cubicBezTo>
                  <a:cubicBezTo>
                    <a:pt x="118" y="85"/>
                    <a:pt x="108" y="88"/>
                    <a:pt x="107" y="85"/>
                  </a:cubicBezTo>
                  <a:cubicBezTo>
                    <a:pt x="106" y="82"/>
                    <a:pt x="111" y="81"/>
                    <a:pt x="114" y="80"/>
                  </a:cubicBezTo>
                  <a:cubicBezTo>
                    <a:pt x="116" y="80"/>
                    <a:pt x="119" y="83"/>
                    <a:pt x="120" y="81"/>
                  </a:cubicBezTo>
                  <a:cubicBezTo>
                    <a:pt x="121" y="79"/>
                    <a:pt x="119" y="76"/>
                    <a:pt x="117" y="74"/>
                  </a:cubicBezTo>
                  <a:cubicBezTo>
                    <a:pt x="115" y="73"/>
                    <a:pt x="109" y="76"/>
                    <a:pt x="110" y="74"/>
                  </a:cubicBezTo>
                  <a:cubicBezTo>
                    <a:pt x="112" y="71"/>
                    <a:pt x="117" y="72"/>
                    <a:pt x="120" y="70"/>
                  </a:cubicBezTo>
                  <a:cubicBezTo>
                    <a:pt x="122" y="67"/>
                    <a:pt x="122" y="63"/>
                    <a:pt x="125" y="61"/>
                  </a:cubicBezTo>
                  <a:cubicBezTo>
                    <a:pt x="128" y="59"/>
                    <a:pt x="134" y="62"/>
                    <a:pt x="137" y="60"/>
                  </a:cubicBezTo>
                  <a:cubicBezTo>
                    <a:pt x="139" y="59"/>
                    <a:pt x="133" y="58"/>
                    <a:pt x="131" y="58"/>
                  </a:cubicBezTo>
                  <a:cubicBezTo>
                    <a:pt x="125" y="58"/>
                    <a:pt x="117" y="63"/>
                    <a:pt x="112" y="59"/>
                  </a:cubicBezTo>
                  <a:cubicBezTo>
                    <a:pt x="109" y="56"/>
                    <a:pt x="115" y="50"/>
                    <a:pt x="118" y="47"/>
                  </a:cubicBezTo>
                  <a:cubicBezTo>
                    <a:pt x="120" y="46"/>
                    <a:pt x="118" y="52"/>
                    <a:pt x="120" y="52"/>
                  </a:cubicBezTo>
                  <a:cubicBezTo>
                    <a:pt x="123" y="53"/>
                    <a:pt x="126" y="48"/>
                    <a:pt x="129" y="50"/>
                  </a:cubicBezTo>
                  <a:cubicBezTo>
                    <a:pt x="131" y="51"/>
                    <a:pt x="127" y="55"/>
                    <a:pt x="129" y="56"/>
                  </a:cubicBezTo>
                  <a:cubicBezTo>
                    <a:pt x="131" y="58"/>
                    <a:pt x="135" y="56"/>
                    <a:pt x="137" y="54"/>
                  </a:cubicBezTo>
                  <a:cubicBezTo>
                    <a:pt x="138" y="53"/>
                    <a:pt x="139" y="51"/>
                    <a:pt x="139" y="50"/>
                  </a:cubicBezTo>
                  <a:cubicBezTo>
                    <a:pt x="138" y="49"/>
                    <a:pt x="135" y="51"/>
                    <a:pt x="134" y="49"/>
                  </a:cubicBezTo>
                  <a:cubicBezTo>
                    <a:pt x="134" y="48"/>
                    <a:pt x="135" y="46"/>
                    <a:pt x="136" y="46"/>
                  </a:cubicBezTo>
                  <a:cubicBezTo>
                    <a:pt x="138" y="45"/>
                    <a:pt x="141" y="47"/>
                    <a:pt x="143" y="45"/>
                  </a:cubicBezTo>
                  <a:cubicBezTo>
                    <a:pt x="145" y="43"/>
                    <a:pt x="141" y="38"/>
                    <a:pt x="144" y="36"/>
                  </a:cubicBezTo>
                  <a:cubicBezTo>
                    <a:pt x="146" y="35"/>
                    <a:pt x="147" y="42"/>
                    <a:pt x="149" y="41"/>
                  </a:cubicBezTo>
                  <a:cubicBezTo>
                    <a:pt x="151" y="41"/>
                    <a:pt x="149" y="36"/>
                    <a:pt x="150" y="36"/>
                  </a:cubicBezTo>
                  <a:cubicBezTo>
                    <a:pt x="153" y="36"/>
                    <a:pt x="155" y="42"/>
                    <a:pt x="157" y="40"/>
                  </a:cubicBezTo>
                  <a:cubicBezTo>
                    <a:pt x="159" y="38"/>
                    <a:pt x="155" y="34"/>
                    <a:pt x="157" y="31"/>
                  </a:cubicBezTo>
                  <a:cubicBezTo>
                    <a:pt x="157" y="30"/>
                    <a:pt x="161" y="30"/>
                    <a:pt x="162" y="31"/>
                  </a:cubicBezTo>
                  <a:cubicBezTo>
                    <a:pt x="163" y="32"/>
                    <a:pt x="159" y="37"/>
                    <a:pt x="161" y="36"/>
                  </a:cubicBezTo>
                  <a:cubicBezTo>
                    <a:pt x="164" y="33"/>
                    <a:pt x="165" y="27"/>
                    <a:pt x="169" y="26"/>
                  </a:cubicBezTo>
                  <a:cubicBezTo>
                    <a:pt x="171" y="25"/>
                    <a:pt x="168" y="31"/>
                    <a:pt x="168" y="33"/>
                  </a:cubicBezTo>
                  <a:cubicBezTo>
                    <a:pt x="167" y="35"/>
                    <a:pt x="164" y="40"/>
                    <a:pt x="166" y="39"/>
                  </a:cubicBezTo>
                  <a:cubicBezTo>
                    <a:pt x="169" y="36"/>
                    <a:pt x="169" y="31"/>
                    <a:pt x="173" y="29"/>
                  </a:cubicBezTo>
                  <a:cubicBezTo>
                    <a:pt x="175" y="27"/>
                    <a:pt x="178" y="26"/>
                    <a:pt x="180" y="27"/>
                  </a:cubicBezTo>
                  <a:cubicBezTo>
                    <a:pt x="183" y="28"/>
                    <a:pt x="183" y="36"/>
                    <a:pt x="186" y="35"/>
                  </a:cubicBezTo>
                  <a:cubicBezTo>
                    <a:pt x="189" y="34"/>
                    <a:pt x="187" y="28"/>
                    <a:pt x="186" y="25"/>
                  </a:cubicBezTo>
                  <a:cubicBezTo>
                    <a:pt x="186" y="23"/>
                    <a:pt x="182" y="22"/>
                    <a:pt x="182" y="19"/>
                  </a:cubicBezTo>
                  <a:cubicBezTo>
                    <a:pt x="182" y="18"/>
                    <a:pt x="185" y="18"/>
                    <a:pt x="187" y="19"/>
                  </a:cubicBezTo>
                  <a:cubicBezTo>
                    <a:pt x="189" y="19"/>
                    <a:pt x="191" y="22"/>
                    <a:pt x="194" y="23"/>
                  </a:cubicBezTo>
                  <a:cubicBezTo>
                    <a:pt x="197" y="25"/>
                    <a:pt x="200" y="28"/>
                    <a:pt x="203" y="27"/>
                  </a:cubicBezTo>
                  <a:cubicBezTo>
                    <a:pt x="205" y="26"/>
                    <a:pt x="202" y="22"/>
                    <a:pt x="203" y="20"/>
                  </a:cubicBezTo>
                  <a:cubicBezTo>
                    <a:pt x="204" y="17"/>
                    <a:pt x="206" y="15"/>
                    <a:pt x="208" y="14"/>
                  </a:cubicBezTo>
                  <a:cubicBezTo>
                    <a:pt x="210" y="12"/>
                    <a:pt x="213" y="11"/>
                    <a:pt x="215" y="9"/>
                  </a:cubicBezTo>
                  <a:cubicBezTo>
                    <a:pt x="216" y="7"/>
                    <a:pt x="212" y="3"/>
                    <a:pt x="214" y="3"/>
                  </a:cubicBezTo>
                  <a:cubicBezTo>
                    <a:pt x="217" y="3"/>
                    <a:pt x="218" y="8"/>
                    <a:pt x="221" y="8"/>
                  </a:cubicBezTo>
                  <a:cubicBezTo>
                    <a:pt x="224" y="8"/>
                    <a:pt x="223" y="6"/>
                    <a:pt x="226" y="6"/>
                  </a:cubicBezTo>
                  <a:cubicBezTo>
                    <a:pt x="228" y="6"/>
                    <a:pt x="229" y="6"/>
                    <a:pt x="228" y="8"/>
                  </a:cubicBezTo>
                  <a:cubicBezTo>
                    <a:pt x="227" y="11"/>
                    <a:pt x="222" y="11"/>
                    <a:pt x="221" y="14"/>
                  </a:cubicBezTo>
                  <a:cubicBezTo>
                    <a:pt x="220" y="17"/>
                    <a:pt x="218" y="25"/>
                    <a:pt x="221" y="23"/>
                  </a:cubicBezTo>
                  <a:cubicBezTo>
                    <a:pt x="227" y="22"/>
                    <a:pt x="228" y="14"/>
                    <a:pt x="232" y="10"/>
                  </a:cubicBezTo>
                  <a:cubicBezTo>
                    <a:pt x="233" y="9"/>
                    <a:pt x="236" y="4"/>
                    <a:pt x="237" y="6"/>
                  </a:cubicBezTo>
                  <a:cubicBezTo>
                    <a:pt x="239" y="9"/>
                    <a:pt x="235" y="14"/>
                    <a:pt x="237" y="17"/>
                  </a:cubicBezTo>
                  <a:cubicBezTo>
                    <a:pt x="238" y="19"/>
                    <a:pt x="241" y="17"/>
                    <a:pt x="242" y="15"/>
                  </a:cubicBezTo>
                  <a:cubicBezTo>
                    <a:pt x="244" y="13"/>
                    <a:pt x="244" y="10"/>
                    <a:pt x="244" y="8"/>
                  </a:cubicBezTo>
                  <a:cubicBezTo>
                    <a:pt x="245" y="6"/>
                    <a:pt x="242" y="5"/>
                    <a:pt x="243" y="4"/>
                  </a:cubicBezTo>
                  <a:cubicBezTo>
                    <a:pt x="246" y="2"/>
                    <a:pt x="249" y="0"/>
                    <a:pt x="252" y="1"/>
                  </a:cubicBezTo>
                  <a:cubicBezTo>
                    <a:pt x="255" y="2"/>
                    <a:pt x="257" y="5"/>
                    <a:pt x="256" y="7"/>
                  </a:cubicBezTo>
                  <a:cubicBezTo>
                    <a:pt x="255" y="9"/>
                    <a:pt x="251" y="6"/>
                    <a:pt x="251" y="7"/>
                  </a:cubicBezTo>
                  <a:cubicBezTo>
                    <a:pt x="250" y="9"/>
                    <a:pt x="255" y="10"/>
                    <a:pt x="254" y="12"/>
                  </a:cubicBezTo>
                  <a:cubicBezTo>
                    <a:pt x="254" y="14"/>
                    <a:pt x="248" y="15"/>
                    <a:pt x="250" y="16"/>
                  </a:cubicBezTo>
                  <a:cubicBezTo>
                    <a:pt x="252" y="17"/>
                    <a:pt x="255" y="15"/>
                    <a:pt x="257" y="14"/>
                  </a:cubicBezTo>
                  <a:cubicBezTo>
                    <a:pt x="259" y="12"/>
                    <a:pt x="259" y="7"/>
                    <a:pt x="262" y="7"/>
                  </a:cubicBezTo>
                  <a:cubicBezTo>
                    <a:pt x="264" y="6"/>
                    <a:pt x="266" y="9"/>
                    <a:pt x="268" y="10"/>
                  </a:cubicBezTo>
                  <a:cubicBezTo>
                    <a:pt x="270" y="11"/>
                    <a:pt x="272" y="10"/>
                    <a:pt x="275" y="11"/>
                  </a:cubicBezTo>
                  <a:cubicBezTo>
                    <a:pt x="278" y="13"/>
                    <a:pt x="285" y="14"/>
                    <a:pt x="285" y="19"/>
                  </a:cubicBezTo>
                  <a:cubicBezTo>
                    <a:pt x="286" y="22"/>
                    <a:pt x="280" y="23"/>
                    <a:pt x="276" y="23"/>
                  </a:cubicBezTo>
                  <a:cubicBezTo>
                    <a:pt x="271" y="24"/>
                    <a:pt x="263" y="17"/>
                    <a:pt x="261" y="22"/>
                  </a:cubicBezTo>
                  <a:cubicBezTo>
                    <a:pt x="258" y="26"/>
                    <a:pt x="270" y="25"/>
                    <a:pt x="274" y="28"/>
                  </a:cubicBezTo>
                  <a:cubicBezTo>
                    <a:pt x="275" y="28"/>
                    <a:pt x="273" y="31"/>
                    <a:pt x="274" y="31"/>
                  </a:cubicBezTo>
                  <a:cubicBezTo>
                    <a:pt x="276" y="32"/>
                    <a:pt x="279" y="29"/>
                    <a:pt x="281" y="30"/>
                  </a:cubicBezTo>
                  <a:cubicBezTo>
                    <a:pt x="283" y="30"/>
                    <a:pt x="285" y="32"/>
                    <a:pt x="287" y="33"/>
                  </a:cubicBezTo>
                  <a:cubicBezTo>
                    <a:pt x="286" y="34"/>
                    <a:pt x="286" y="36"/>
                    <a:pt x="284" y="36"/>
                  </a:cubicBezTo>
                  <a:cubicBezTo>
                    <a:pt x="282" y="36"/>
                    <a:pt x="280" y="33"/>
                    <a:pt x="278" y="33"/>
                  </a:cubicBezTo>
                  <a:cubicBezTo>
                    <a:pt x="276" y="33"/>
                    <a:pt x="277" y="38"/>
                    <a:pt x="276" y="38"/>
                  </a:cubicBezTo>
                  <a:cubicBezTo>
                    <a:pt x="273" y="39"/>
                    <a:pt x="271" y="40"/>
                    <a:pt x="269" y="41"/>
                  </a:cubicBezTo>
                  <a:cubicBezTo>
                    <a:pt x="268" y="43"/>
                    <a:pt x="269" y="46"/>
                    <a:pt x="268" y="47"/>
                  </a:cubicBezTo>
                  <a:cubicBezTo>
                    <a:pt x="267" y="48"/>
                    <a:pt x="265" y="46"/>
                    <a:pt x="264" y="46"/>
                  </a:cubicBezTo>
                  <a:cubicBezTo>
                    <a:pt x="265" y="42"/>
                    <a:pt x="268" y="39"/>
                    <a:pt x="267" y="35"/>
                  </a:cubicBezTo>
                  <a:cubicBezTo>
                    <a:pt x="267" y="32"/>
                    <a:pt x="262" y="32"/>
                    <a:pt x="259" y="30"/>
                  </a:cubicBezTo>
                  <a:cubicBezTo>
                    <a:pt x="255" y="29"/>
                    <a:pt x="251" y="23"/>
                    <a:pt x="247" y="25"/>
                  </a:cubicBezTo>
                  <a:cubicBezTo>
                    <a:pt x="244" y="28"/>
                    <a:pt x="239" y="27"/>
                    <a:pt x="236" y="26"/>
                  </a:cubicBezTo>
                  <a:cubicBezTo>
                    <a:pt x="234" y="28"/>
                    <a:pt x="231" y="33"/>
                    <a:pt x="230" y="38"/>
                  </a:cubicBezTo>
                  <a:cubicBezTo>
                    <a:pt x="229" y="41"/>
                    <a:pt x="231" y="45"/>
                    <a:pt x="230" y="48"/>
                  </a:cubicBezTo>
                  <a:cubicBezTo>
                    <a:pt x="229" y="50"/>
                    <a:pt x="225" y="48"/>
                    <a:pt x="224" y="50"/>
                  </a:cubicBezTo>
                  <a:cubicBezTo>
                    <a:pt x="222" y="52"/>
                    <a:pt x="225" y="56"/>
                    <a:pt x="223" y="56"/>
                  </a:cubicBezTo>
                  <a:cubicBezTo>
                    <a:pt x="218" y="56"/>
                    <a:pt x="214" y="51"/>
                    <a:pt x="210" y="51"/>
                  </a:cubicBezTo>
                  <a:cubicBezTo>
                    <a:pt x="207" y="51"/>
                    <a:pt x="204" y="56"/>
                    <a:pt x="202" y="55"/>
                  </a:cubicBezTo>
                  <a:cubicBezTo>
                    <a:pt x="198" y="53"/>
                    <a:pt x="194" y="54"/>
                    <a:pt x="192" y="53"/>
                  </a:cubicBezTo>
                  <a:cubicBezTo>
                    <a:pt x="188" y="48"/>
                    <a:pt x="187" y="39"/>
                    <a:pt x="179" y="37"/>
                  </a:cubicBezTo>
                  <a:cubicBezTo>
                    <a:pt x="177" y="37"/>
                    <a:pt x="180" y="42"/>
                    <a:pt x="179" y="44"/>
                  </a:cubicBezTo>
                  <a:cubicBezTo>
                    <a:pt x="178" y="45"/>
                    <a:pt x="176" y="45"/>
                    <a:pt x="175" y="46"/>
                  </a:cubicBezTo>
                  <a:cubicBezTo>
                    <a:pt x="173" y="46"/>
                    <a:pt x="169" y="44"/>
                    <a:pt x="168" y="46"/>
                  </a:cubicBezTo>
                  <a:cubicBezTo>
                    <a:pt x="166" y="50"/>
                    <a:pt x="171" y="57"/>
                    <a:pt x="167" y="59"/>
                  </a:cubicBezTo>
                  <a:cubicBezTo>
                    <a:pt x="163" y="62"/>
                    <a:pt x="159" y="55"/>
                    <a:pt x="154" y="54"/>
                  </a:cubicBezTo>
                  <a:cubicBezTo>
                    <a:pt x="152" y="53"/>
                    <a:pt x="148" y="53"/>
                    <a:pt x="146" y="55"/>
                  </a:cubicBezTo>
                  <a:cubicBezTo>
                    <a:pt x="144" y="59"/>
                    <a:pt x="147" y="65"/>
                    <a:pt x="144" y="69"/>
                  </a:cubicBezTo>
                  <a:cubicBezTo>
                    <a:pt x="143" y="71"/>
                    <a:pt x="140" y="65"/>
                    <a:pt x="138" y="66"/>
                  </a:cubicBezTo>
                  <a:cubicBezTo>
                    <a:pt x="132" y="69"/>
                    <a:pt x="128" y="75"/>
                    <a:pt x="124" y="81"/>
                  </a:cubicBezTo>
                  <a:cubicBezTo>
                    <a:pt x="123" y="84"/>
                    <a:pt x="126" y="87"/>
                    <a:pt x="124" y="89"/>
                  </a:cubicBezTo>
                  <a:cubicBezTo>
                    <a:pt x="120" y="93"/>
                    <a:pt x="117" y="98"/>
                    <a:pt x="116" y="103"/>
                  </a:cubicBezTo>
                  <a:cubicBezTo>
                    <a:pt x="115" y="106"/>
                    <a:pt x="109" y="104"/>
                    <a:pt x="107" y="106"/>
                  </a:cubicBezTo>
                  <a:cubicBezTo>
                    <a:pt x="105" y="108"/>
                    <a:pt x="106" y="110"/>
                    <a:pt x="105" y="112"/>
                  </a:cubicBezTo>
                  <a:cubicBezTo>
                    <a:pt x="104" y="121"/>
                    <a:pt x="100" y="130"/>
                    <a:pt x="100" y="140"/>
                  </a:cubicBezTo>
                  <a:cubicBezTo>
                    <a:pt x="100" y="143"/>
                    <a:pt x="105" y="146"/>
                    <a:pt x="103" y="148"/>
                  </a:cubicBezTo>
                  <a:cubicBezTo>
                    <a:pt x="99" y="151"/>
                    <a:pt x="93" y="146"/>
                    <a:pt x="88" y="148"/>
                  </a:cubicBezTo>
                  <a:cubicBezTo>
                    <a:pt x="85" y="150"/>
                    <a:pt x="82" y="154"/>
                    <a:pt x="82" y="157"/>
                  </a:cubicBezTo>
                  <a:cubicBezTo>
                    <a:pt x="81" y="169"/>
                    <a:pt x="81" y="180"/>
                    <a:pt x="81" y="191"/>
                  </a:cubicBezTo>
                  <a:cubicBezTo>
                    <a:pt x="81" y="195"/>
                    <a:pt x="87" y="198"/>
                    <a:pt x="89" y="202"/>
                  </a:cubicBezTo>
                  <a:cubicBezTo>
                    <a:pt x="90" y="203"/>
                    <a:pt x="89" y="205"/>
                    <a:pt x="88" y="206"/>
                  </a:cubicBezTo>
                  <a:cubicBezTo>
                    <a:pt x="88" y="207"/>
                    <a:pt x="85" y="207"/>
                    <a:pt x="85" y="208"/>
                  </a:cubicBezTo>
                  <a:cubicBezTo>
                    <a:pt x="84" y="214"/>
                    <a:pt x="87" y="220"/>
                    <a:pt x="86" y="225"/>
                  </a:cubicBezTo>
                  <a:cubicBezTo>
                    <a:pt x="86" y="228"/>
                    <a:pt x="82" y="228"/>
                    <a:pt x="81" y="230"/>
                  </a:cubicBezTo>
                  <a:cubicBezTo>
                    <a:pt x="79" y="233"/>
                    <a:pt x="78" y="236"/>
                    <a:pt x="77" y="239"/>
                  </a:cubicBezTo>
                  <a:cubicBezTo>
                    <a:pt x="77" y="241"/>
                    <a:pt x="77" y="244"/>
                    <a:pt x="77" y="24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3" name="Freeform 2651"/>
            <p:cNvSpPr>
              <a:spLocks noChangeAspect="1"/>
            </p:cNvSpPr>
            <p:nvPr/>
          </p:nvSpPr>
          <p:spPr bwMode="auto">
            <a:xfrm>
              <a:off x="17921493" y="6161614"/>
              <a:ext cx="870304" cy="983181"/>
            </a:xfrm>
            <a:custGeom>
              <a:avLst/>
              <a:gdLst>
                <a:gd name="T0" fmla="*/ 113 w 108"/>
                <a:gd name="T1" fmla="*/ 24 h 134"/>
                <a:gd name="T2" fmla="*/ 107 w 108"/>
                <a:gd name="T3" fmla="*/ 18 h 134"/>
                <a:gd name="T4" fmla="*/ 93 w 108"/>
                <a:gd name="T5" fmla="*/ 13 h 134"/>
                <a:gd name="T6" fmla="*/ 78 w 108"/>
                <a:gd name="T7" fmla="*/ 19 h 134"/>
                <a:gd name="T8" fmla="*/ 75 w 108"/>
                <a:gd name="T9" fmla="*/ 11 h 134"/>
                <a:gd name="T10" fmla="*/ 63 w 108"/>
                <a:gd name="T11" fmla="*/ 11 h 134"/>
                <a:gd name="T12" fmla="*/ 58 w 108"/>
                <a:gd name="T13" fmla="*/ 5 h 134"/>
                <a:gd name="T14" fmla="*/ 47 w 108"/>
                <a:gd name="T15" fmla="*/ 2 h 134"/>
                <a:gd name="T16" fmla="*/ 39 w 108"/>
                <a:gd name="T17" fmla="*/ 0 h 134"/>
                <a:gd name="T18" fmla="*/ 42 w 108"/>
                <a:gd name="T19" fmla="*/ 10 h 134"/>
                <a:gd name="T20" fmla="*/ 42 w 108"/>
                <a:gd name="T21" fmla="*/ 18 h 134"/>
                <a:gd name="T22" fmla="*/ 43 w 108"/>
                <a:gd name="T23" fmla="*/ 20 h 134"/>
                <a:gd name="T24" fmla="*/ 37 w 108"/>
                <a:gd name="T25" fmla="*/ 23 h 134"/>
                <a:gd name="T26" fmla="*/ 34 w 108"/>
                <a:gd name="T27" fmla="*/ 26 h 134"/>
                <a:gd name="T28" fmla="*/ 29 w 108"/>
                <a:gd name="T29" fmla="*/ 31 h 134"/>
                <a:gd name="T30" fmla="*/ 23 w 108"/>
                <a:gd name="T31" fmla="*/ 26 h 134"/>
                <a:gd name="T32" fmla="*/ 19 w 108"/>
                <a:gd name="T33" fmla="*/ 32 h 134"/>
                <a:gd name="T34" fmla="*/ 17 w 108"/>
                <a:gd name="T35" fmla="*/ 42 h 134"/>
                <a:gd name="T36" fmla="*/ 16 w 108"/>
                <a:gd name="T37" fmla="*/ 55 h 134"/>
                <a:gd name="T38" fmla="*/ 11 w 108"/>
                <a:gd name="T39" fmla="*/ 64 h 134"/>
                <a:gd name="T40" fmla="*/ 1 w 108"/>
                <a:gd name="T41" fmla="*/ 65 h 134"/>
                <a:gd name="T42" fmla="*/ 2 w 108"/>
                <a:gd name="T43" fmla="*/ 79 h 134"/>
                <a:gd name="T44" fmla="*/ 1 w 108"/>
                <a:gd name="T45" fmla="*/ 87 h 134"/>
                <a:gd name="T46" fmla="*/ 4 w 108"/>
                <a:gd name="T47" fmla="*/ 93 h 134"/>
                <a:gd name="T48" fmla="*/ 7 w 108"/>
                <a:gd name="T49" fmla="*/ 96 h 134"/>
                <a:gd name="T50" fmla="*/ 4 w 108"/>
                <a:gd name="T51" fmla="*/ 103 h 134"/>
                <a:gd name="T52" fmla="*/ 8 w 108"/>
                <a:gd name="T53" fmla="*/ 109 h 134"/>
                <a:gd name="T54" fmla="*/ 10 w 108"/>
                <a:gd name="T55" fmla="*/ 115 h 134"/>
                <a:gd name="T56" fmla="*/ 18 w 108"/>
                <a:gd name="T57" fmla="*/ 121 h 134"/>
                <a:gd name="T58" fmla="*/ 26 w 108"/>
                <a:gd name="T59" fmla="*/ 124 h 134"/>
                <a:gd name="T60" fmla="*/ 30 w 108"/>
                <a:gd name="T61" fmla="*/ 129 h 134"/>
                <a:gd name="T62" fmla="*/ 25 w 108"/>
                <a:gd name="T63" fmla="*/ 143 h 134"/>
                <a:gd name="T64" fmla="*/ 25 w 108"/>
                <a:gd name="T65" fmla="*/ 156 h 134"/>
                <a:gd name="T66" fmla="*/ 35 w 108"/>
                <a:gd name="T67" fmla="*/ 155 h 134"/>
                <a:gd name="T68" fmla="*/ 39 w 108"/>
                <a:gd name="T69" fmla="*/ 150 h 134"/>
                <a:gd name="T70" fmla="*/ 49 w 108"/>
                <a:gd name="T71" fmla="*/ 153 h 134"/>
                <a:gd name="T72" fmla="*/ 54 w 108"/>
                <a:gd name="T73" fmla="*/ 160 h 134"/>
                <a:gd name="T74" fmla="*/ 64 w 108"/>
                <a:gd name="T75" fmla="*/ 161 h 134"/>
                <a:gd name="T76" fmla="*/ 72 w 108"/>
                <a:gd name="T77" fmla="*/ 156 h 134"/>
                <a:gd name="T78" fmla="*/ 83 w 108"/>
                <a:gd name="T79" fmla="*/ 155 h 134"/>
                <a:gd name="T80" fmla="*/ 102 w 108"/>
                <a:gd name="T81" fmla="*/ 149 h 134"/>
                <a:gd name="T82" fmla="*/ 108 w 108"/>
                <a:gd name="T83" fmla="*/ 138 h 134"/>
                <a:gd name="T84" fmla="*/ 114 w 108"/>
                <a:gd name="T85" fmla="*/ 133 h 134"/>
                <a:gd name="T86" fmla="*/ 106 w 108"/>
                <a:gd name="T87" fmla="*/ 121 h 134"/>
                <a:gd name="T88" fmla="*/ 94 w 108"/>
                <a:gd name="T89" fmla="*/ 108 h 134"/>
                <a:gd name="T90" fmla="*/ 88 w 108"/>
                <a:gd name="T91" fmla="*/ 97 h 134"/>
                <a:gd name="T92" fmla="*/ 96 w 108"/>
                <a:gd name="T93" fmla="*/ 95 h 134"/>
                <a:gd name="T94" fmla="*/ 113 w 108"/>
                <a:gd name="T95" fmla="*/ 89 h 134"/>
                <a:gd name="T96" fmla="*/ 122 w 108"/>
                <a:gd name="T97" fmla="*/ 82 h 134"/>
                <a:gd name="T98" fmla="*/ 129 w 108"/>
                <a:gd name="T99" fmla="*/ 82 h 134"/>
                <a:gd name="T100" fmla="*/ 125 w 108"/>
                <a:gd name="T101" fmla="*/ 73 h 134"/>
                <a:gd name="T102" fmla="*/ 125 w 108"/>
                <a:gd name="T103" fmla="*/ 61 h 134"/>
                <a:gd name="T104" fmla="*/ 123 w 108"/>
                <a:gd name="T105" fmla="*/ 52 h 134"/>
                <a:gd name="T106" fmla="*/ 120 w 108"/>
                <a:gd name="T107" fmla="*/ 34 h 13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8"/>
                <a:gd name="T163" fmla="*/ 0 h 134"/>
                <a:gd name="T164" fmla="*/ 108 w 108"/>
                <a:gd name="T165" fmla="*/ 134 h 13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8" h="134">
                  <a:moveTo>
                    <a:pt x="98" y="21"/>
                  </a:moveTo>
                  <a:cubicBezTo>
                    <a:pt x="97" y="21"/>
                    <a:pt x="94" y="21"/>
                    <a:pt x="94" y="20"/>
                  </a:cubicBezTo>
                  <a:cubicBezTo>
                    <a:pt x="94" y="19"/>
                    <a:pt x="98" y="19"/>
                    <a:pt x="97" y="18"/>
                  </a:cubicBezTo>
                  <a:cubicBezTo>
                    <a:pt x="95" y="16"/>
                    <a:pt x="92" y="17"/>
                    <a:pt x="89" y="15"/>
                  </a:cubicBezTo>
                  <a:cubicBezTo>
                    <a:pt x="87" y="14"/>
                    <a:pt x="86" y="12"/>
                    <a:pt x="84" y="11"/>
                  </a:cubicBezTo>
                  <a:cubicBezTo>
                    <a:pt x="82" y="11"/>
                    <a:pt x="79" y="11"/>
                    <a:pt x="77" y="11"/>
                  </a:cubicBezTo>
                  <a:cubicBezTo>
                    <a:pt x="75" y="12"/>
                    <a:pt x="73" y="13"/>
                    <a:pt x="71" y="13"/>
                  </a:cubicBezTo>
                  <a:cubicBezTo>
                    <a:pt x="69" y="14"/>
                    <a:pt x="67" y="15"/>
                    <a:pt x="65" y="16"/>
                  </a:cubicBezTo>
                  <a:cubicBezTo>
                    <a:pt x="62" y="16"/>
                    <a:pt x="58" y="19"/>
                    <a:pt x="57" y="16"/>
                  </a:cubicBezTo>
                  <a:cubicBezTo>
                    <a:pt x="56" y="13"/>
                    <a:pt x="62" y="12"/>
                    <a:pt x="62" y="9"/>
                  </a:cubicBezTo>
                  <a:cubicBezTo>
                    <a:pt x="62" y="7"/>
                    <a:pt x="59" y="11"/>
                    <a:pt x="57" y="11"/>
                  </a:cubicBezTo>
                  <a:cubicBezTo>
                    <a:pt x="55" y="11"/>
                    <a:pt x="54" y="10"/>
                    <a:pt x="52" y="9"/>
                  </a:cubicBezTo>
                  <a:cubicBezTo>
                    <a:pt x="50" y="9"/>
                    <a:pt x="48" y="11"/>
                    <a:pt x="46" y="9"/>
                  </a:cubicBezTo>
                  <a:cubicBezTo>
                    <a:pt x="45" y="8"/>
                    <a:pt x="49" y="6"/>
                    <a:pt x="48" y="4"/>
                  </a:cubicBezTo>
                  <a:cubicBezTo>
                    <a:pt x="47" y="3"/>
                    <a:pt x="45" y="3"/>
                    <a:pt x="44" y="3"/>
                  </a:cubicBezTo>
                  <a:cubicBezTo>
                    <a:pt x="42" y="3"/>
                    <a:pt x="41" y="3"/>
                    <a:pt x="39" y="2"/>
                  </a:cubicBezTo>
                  <a:cubicBezTo>
                    <a:pt x="38" y="2"/>
                    <a:pt x="37" y="1"/>
                    <a:pt x="36" y="1"/>
                  </a:cubicBezTo>
                  <a:cubicBezTo>
                    <a:pt x="34" y="1"/>
                    <a:pt x="33" y="1"/>
                    <a:pt x="32" y="0"/>
                  </a:cubicBezTo>
                  <a:cubicBezTo>
                    <a:pt x="32" y="1"/>
                    <a:pt x="32" y="3"/>
                    <a:pt x="32" y="3"/>
                  </a:cubicBezTo>
                  <a:cubicBezTo>
                    <a:pt x="33" y="5"/>
                    <a:pt x="35" y="6"/>
                    <a:pt x="35" y="8"/>
                  </a:cubicBezTo>
                  <a:cubicBezTo>
                    <a:pt x="34" y="10"/>
                    <a:pt x="30" y="9"/>
                    <a:pt x="30" y="11"/>
                  </a:cubicBezTo>
                  <a:cubicBezTo>
                    <a:pt x="30" y="13"/>
                    <a:pt x="34" y="13"/>
                    <a:pt x="35" y="15"/>
                  </a:cubicBezTo>
                  <a:cubicBezTo>
                    <a:pt x="35" y="16"/>
                    <a:pt x="31" y="14"/>
                    <a:pt x="32" y="15"/>
                  </a:cubicBezTo>
                  <a:cubicBezTo>
                    <a:pt x="33" y="16"/>
                    <a:pt x="35" y="16"/>
                    <a:pt x="36" y="17"/>
                  </a:cubicBezTo>
                  <a:cubicBezTo>
                    <a:pt x="37" y="18"/>
                    <a:pt x="37" y="20"/>
                    <a:pt x="37" y="20"/>
                  </a:cubicBezTo>
                  <a:cubicBezTo>
                    <a:pt x="35" y="21"/>
                    <a:pt x="32" y="18"/>
                    <a:pt x="31" y="19"/>
                  </a:cubicBezTo>
                  <a:cubicBezTo>
                    <a:pt x="29" y="21"/>
                    <a:pt x="33" y="24"/>
                    <a:pt x="32" y="25"/>
                  </a:cubicBezTo>
                  <a:cubicBezTo>
                    <a:pt x="31" y="26"/>
                    <a:pt x="29" y="21"/>
                    <a:pt x="28" y="22"/>
                  </a:cubicBezTo>
                  <a:cubicBezTo>
                    <a:pt x="27" y="23"/>
                    <a:pt x="29" y="26"/>
                    <a:pt x="28" y="27"/>
                  </a:cubicBezTo>
                  <a:cubicBezTo>
                    <a:pt x="27" y="28"/>
                    <a:pt x="25" y="27"/>
                    <a:pt x="24" y="26"/>
                  </a:cubicBezTo>
                  <a:cubicBezTo>
                    <a:pt x="23" y="25"/>
                    <a:pt x="25" y="23"/>
                    <a:pt x="24" y="23"/>
                  </a:cubicBezTo>
                  <a:cubicBezTo>
                    <a:pt x="23" y="21"/>
                    <a:pt x="20" y="22"/>
                    <a:pt x="19" y="22"/>
                  </a:cubicBezTo>
                  <a:cubicBezTo>
                    <a:pt x="17" y="23"/>
                    <a:pt x="15" y="24"/>
                    <a:pt x="14" y="26"/>
                  </a:cubicBezTo>
                  <a:cubicBezTo>
                    <a:pt x="14" y="26"/>
                    <a:pt x="16" y="26"/>
                    <a:pt x="16" y="27"/>
                  </a:cubicBezTo>
                  <a:cubicBezTo>
                    <a:pt x="16" y="28"/>
                    <a:pt x="15" y="30"/>
                    <a:pt x="15" y="31"/>
                  </a:cubicBezTo>
                  <a:cubicBezTo>
                    <a:pt x="15" y="32"/>
                    <a:pt x="15" y="33"/>
                    <a:pt x="14" y="35"/>
                  </a:cubicBezTo>
                  <a:cubicBezTo>
                    <a:pt x="14" y="37"/>
                    <a:pt x="12" y="38"/>
                    <a:pt x="12" y="40"/>
                  </a:cubicBezTo>
                  <a:cubicBezTo>
                    <a:pt x="12" y="42"/>
                    <a:pt x="13" y="44"/>
                    <a:pt x="13" y="46"/>
                  </a:cubicBezTo>
                  <a:cubicBezTo>
                    <a:pt x="12" y="47"/>
                    <a:pt x="10" y="48"/>
                    <a:pt x="9" y="49"/>
                  </a:cubicBezTo>
                  <a:cubicBezTo>
                    <a:pt x="9" y="51"/>
                    <a:pt x="10" y="52"/>
                    <a:pt x="9" y="53"/>
                  </a:cubicBezTo>
                  <a:cubicBezTo>
                    <a:pt x="8" y="54"/>
                    <a:pt x="6" y="54"/>
                    <a:pt x="5" y="54"/>
                  </a:cubicBezTo>
                  <a:cubicBezTo>
                    <a:pt x="4" y="55"/>
                    <a:pt x="1" y="53"/>
                    <a:pt x="1" y="54"/>
                  </a:cubicBezTo>
                  <a:cubicBezTo>
                    <a:pt x="0" y="57"/>
                    <a:pt x="3" y="59"/>
                    <a:pt x="3" y="62"/>
                  </a:cubicBezTo>
                  <a:cubicBezTo>
                    <a:pt x="3" y="63"/>
                    <a:pt x="3" y="65"/>
                    <a:pt x="2" y="66"/>
                  </a:cubicBezTo>
                  <a:cubicBezTo>
                    <a:pt x="2" y="67"/>
                    <a:pt x="1" y="68"/>
                    <a:pt x="1" y="69"/>
                  </a:cubicBezTo>
                  <a:cubicBezTo>
                    <a:pt x="0" y="70"/>
                    <a:pt x="1" y="71"/>
                    <a:pt x="1" y="72"/>
                  </a:cubicBezTo>
                  <a:cubicBezTo>
                    <a:pt x="2" y="73"/>
                    <a:pt x="3" y="74"/>
                    <a:pt x="4" y="75"/>
                  </a:cubicBezTo>
                  <a:cubicBezTo>
                    <a:pt x="4" y="75"/>
                    <a:pt x="3" y="76"/>
                    <a:pt x="3" y="77"/>
                  </a:cubicBezTo>
                  <a:cubicBezTo>
                    <a:pt x="4" y="77"/>
                    <a:pt x="5" y="77"/>
                    <a:pt x="5" y="77"/>
                  </a:cubicBezTo>
                  <a:cubicBezTo>
                    <a:pt x="6" y="78"/>
                    <a:pt x="6" y="79"/>
                    <a:pt x="6" y="80"/>
                  </a:cubicBezTo>
                  <a:cubicBezTo>
                    <a:pt x="5" y="82"/>
                    <a:pt x="3" y="82"/>
                    <a:pt x="2" y="83"/>
                  </a:cubicBezTo>
                  <a:cubicBezTo>
                    <a:pt x="2" y="84"/>
                    <a:pt x="3" y="85"/>
                    <a:pt x="3" y="86"/>
                  </a:cubicBezTo>
                  <a:cubicBezTo>
                    <a:pt x="4" y="87"/>
                    <a:pt x="5" y="88"/>
                    <a:pt x="6" y="89"/>
                  </a:cubicBezTo>
                  <a:cubicBezTo>
                    <a:pt x="7" y="89"/>
                    <a:pt x="7" y="90"/>
                    <a:pt x="7" y="91"/>
                  </a:cubicBezTo>
                  <a:cubicBezTo>
                    <a:pt x="7" y="92"/>
                    <a:pt x="6" y="93"/>
                    <a:pt x="6" y="95"/>
                  </a:cubicBezTo>
                  <a:cubicBezTo>
                    <a:pt x="7" y="95"/>
                    <a:pt x="7" y="96"/>
                    <a:pt x="8" y="96"/>
                  </a:cubicBezTo>
                  <a:cubicBezTo>
                    <a:pt x="9" y="97"/>
                    <a:pt x="10" y="98"/>
                    <a:pt x="11" y="99"/>
                  </a:cubicBezTo>
                  <a:cubicBezTo>
                    <a:pt x="12" y="100"/>
                    <a:pt x="13" y="100"/>
                    <a:pt x="15" y="101"/>
                  </a:cubicBezTo>
                  <a:cubicBezTo>
                    <a:pt x="16" y="101"/>
                    <a:pt x="17" y="100"/>
                    <a:pt x="18" y="100"/>
                  </a:cubicBezTo>
                  <a:cubicBezTo>
                    <a:pt x="20" y="101"/>
                    <a:pt x="21" y="102"/>
                    <a:pt x="22" y="103"/>
                  </a:cubicBezTo>
                  <a:cubicBezTo>
                    <a:pt x="24" y="103"/>
                    <a:pt x="27" y="103"/>
                    <a:pt x="28" y="104"/>
                  </a:cubicBezTo>
                  <a:cubicBezTo>
                    <a:pt x="28" y="106"/>
                    <a:pt x="26" y="106"/>
                    <a:pt x="25" y="107"/>
                  </a:cubicBezTo>
                  <a:cubicBezTo>
                    <a:pt x="24" y="109"/>
                    <a:pt x="24" y="111"/>
                    <a:pt x="23" y="113"/>
                  </a:cubicBezTo>
                  <a:cubicBezTo>
                    <a:pt x="22" y="115"/>
                    <a:pt x="21" y="117"/>
                    <a:pt x="21" y="119"/>
                  </a:cubicBezTo>
                  <a:cubicBezTo>
                    <a:pt x="21" y="120"/>
                    <a:pt x="21" y="122"/>
                    <a:pt x="21" y="124"/>
                  </a:cubicBezTo>
                  <a:cubicBezTo>
                    <a:pt x="21" y="126"/>
                    <a:pt x="21" y="128"/>
                    <a:pt x="21" y="130"/>
                  </a:cubicBezTo>
                  <a:cubicBezTo>
                    <a:pt x="22" y="130"/>
                    <a:pt x="24" y="131"/>
                    <a:pt x="26" y="131"/>
                  </a:cubicBezTo>
                  <a:cubicBezTo>
                    <a:pt x="27" y="130"/>
                    <a:pt x="28" y="129"/>
                    <a:pt x="29" y="129"/>
                  </a:cubicBezTo>
                  <a:cubicBezTo>
                    <a:pt x="30" y="128"/>
                    <a:pt x="31" y="129"/>
                    <a:pt x="32" y="128"/>
                  </a:cubicBezTo>
                  <a:cubicBezTo>
                    <a:pt x="33" y="127"/>
                    <a:pt x="31" y="125"/>
                    <a:pt x="32" y="125"/>
                  </a:cubicBezTo>
                  <a:cubicBezTo>
                    <a:pt x="33" y="125"/>
                    <a:pt x="35" y="127"/>
                    <a:pt x="36" y="127"/>
                  </a:cubicBezTo>
                  <a:cubicBezTo>
                    <a:pt x="38" y="127"/>
                    <a:pt x="39" y="127"/>
                    <a:pt x="41" y="127"/>
                  </a:cubicBezTo>
                  <a:cubicBezTo>
                    <a:pt x="42" y="128"/>
                    <a:pt x="43" y="129"/>
                    <a:pt x="44" y="130"/>
                  </a:cubicBezTo>
                  <a:cubicBezTo>
                    <a:pt x="44" y="131"/>
                    <a:pt x="44" y="132"/>
                    <a:pt x="45" y="133"/>
                  </a:cubicBezTo>
                  <a:cubicBezTo>
                    <a:pt x="46" y="132"/>
                    <a:pt x="46" y="129"/>
                    <a:pt x="47" y="129"/>
                  </a:cubicBezTo>
                  <a:cubicBezTo>
                    <a:pt x="50" y="130"/>
                    <a:pt x="51" y="134"/>
                    <a:pt x="53" y="134"/>
                  </a:cubicBezTo>
                  <a:cubicBezTo>
                    <a:pt x="55" y="134"/>
                    <a:pt x="53" y="130"/>
                    <a:pt x="55" y="130"/>
                  </a:cubicBezTo>
                  <a:cubicBezTo>
                    <a:pt x="56" y="129"/>
                    <a:pt x="58" y="130"/>
                    <a:pt x="60" y="130"/>
                  </a:cubicBezTo>
                  <a:cubicBezTo>
                    <a:pt x="62" y="131"/>
                    <a:pt x="63" y="133"/>
                    <a:pt x="65" y="132"/>
                  </a:cubicBezTo>
                  <a:cubicBezTo>
                    <a:pt x="66" y="132"/>
                    <a:pt x="67" y="130"/>
                    <a:pt x="69" y="129"/>
                  </a:cubicBezTo>
                  <a:cubicBezTo>
                    <a:pt x="71" y="128"/>
                    <a:pt x="74" y="128"/>
                    <a:pt x="77" y="127"/>
                  </a:cubicBezTo>
                  <a:cubicBezTo>
                    <a:pt x="79" y="126"/>
                    <a:pt x="83" y="126"/>
                    <a:pt x="85" y="124"/>
                  </a:cubicBezTo>
                  <a:cubicBezTo>
                    <a:pt x="86" y="122"/>
                    <a:pt x="82" y="120"/>
                    <a:pt x="83" y="118"/>
                  </a:cubicBezTo>
                  <a:cubicBezTo>
                    <a:pt x="84" y="116"/>
                    <a:pt x="88" y="117"/>
                    <a:pt x="90" y="115"/>
                  </a:cubicBezTo>
                  <a:cubicBezTo>
                    <a:pt x="91" y="114"/>
                    <a:pt x="89" y="112"/>
                    <a:pt x="90" y="111"/>
                  </a:cubicBezTo>
                  <a:cubicBezTo>
                    <a:pt x="91" y="111"/>
                    <a:pt x="94" y="112"/>
                    <a:pt x="95" y="111"/>
                  </a:cubicBezTo>
                  <a:cubicBezTo>
                    <a:pt x="95" y="111"/>
                    <a:pt x="95" y="109"/>
                    <a:pt x="95" y="108"/>
                  </a:cubicBezTo>
                  <a:cubicBezTo>
                    <a:pt x="93" y="106"/>
                    <a:pt x="91" y="103"/>
                    <a:pt x="88" y="101"/>
                  </a:cubicBezTo>
                  <a:cubicBezTo>
                    <a:pt x="86" y="100"/>
                    <a:pt x="84" y="99"/>
                    <a:pt x="82" y="97"/>
                  </a:cubicBezTo>
                  <a:cubicBezTo>
                    <a:pt x="80" y="95"/>
                    <a:pt x="79" y="93"/>
                    <a:pt x="78" y="90"/>
                  </a:cubicBezTo>
                  <a:cubicBezTo>
                    <a:pt x="77" y="89"/>
                    <a:pt x="79" y="87"/>
                    <a:pt x="78" y="86"/>
                  </a:cubicBezTo>
                  <a:cubicBezTo>
                    <a:pt x="77" y="84"/>
                    <a:pt x="74" y="83"/>
                    <a:pt x="73" y="81"/>
                  </a:cubicBezTo>
                  <a:cubicBezTo>
                    <a:pt x="73" y="80"/>
                    <a:pt x="75" y="81"/>
                    <a:pt x="76" y="80"/>
                  </a:cubicBezTo>
                  <a:cubicBezTo>
                    <a:pt x="78" y="80"/>
                    <a:pt x="79" y="79"/>
                    <a:pt x="80" y="79"/>
                  </a:cubicBezTo>
                  <a:cubicBezTo>
                    <a:pt x="82" y="78"/>
                    <a:pt x="85" y="77"/>
                    <a:pt x="87" y="77"/>
                  </a:cubicBezTo>
                  <a:cubicBezTo>
                    <a:pt x="89" y="76"/>
                    <a:pt x="91" y="75"/>
                    <a:pt x="94" y="74"/>
                  </a:cubicBezTo>
                  <a:cubicBezTo>
                    <a:pt x="96" y="73"/>
                    <a:pt x="98" y="72"/>
                    <a:pt x="100" y="71"/>
                  </a:cubicBezTo>
                  <a:cubicBezTo>
                    <a:pt x="101" y="70"/>
                    <a:pt x="100" y="67"/>
                    <a:pt x="101" y="68"/>
                  </a:cubicBezTo>
                  <a:cubicBezTo>
                    <a:pt x="103" y="68"/>
                    <a:pt x="103" y="72"/>
                    <a:pt x="105" y="72"/>
                  </a:cubicBezTo>
                  <a:cubicBezTo>
                    <a:pt x="107" y="73"/>
                    <a:pt x="106" y="70"/>
                    <a:pt x="107" y="68"/>
                  </a:cubicBezTo>
                  <a:cubicBezTo>
                    <a:pt x="107" y="67"/>
                    <a:pt x="108" y="66"/>
                    <a:pt x="107" y="65"/>
                  </a:cubicBezTo>
                  <a:cubicBezTo>
                    <a:pt x="107" y="63"/>
                    <a:pt x="105" y="62"/>
                    <a:pt x="104" y="61"/>
                  </a:cubicBezTo>
                  <a:cubicBezTo>
                    <a:pt x="103" y="59"/>
                    <a:pt x="102" y="57"/>
                    <a:pt x="102" y="56"/>
                  </a:cubicBezTo>
                  <a:cubicBezTo>
                    <a:pt x="102" y="54"/>
                    <a:pt x="104" y="53"/>
                    <a:pt x="104" y="51"/>
                  </a:cubicBezTo>
                  <a:cubicBezTo>
                    <a:pt x="104" y="49"/>
                    <a:pt x="102" y="48"/>
                    <a:pt x="101" y="46"/>
                  </a:cubicBezTo>
                  <a:cubicBezTo>
                    <a:pt x="101" y="45"/>
                    <a:pt x="103" y="44"/>
                    <a:pt x="102" y="43"/>
                  </a:cubicBezTo>
                  <a:cubicBezTo>
                    <a:pt x="101" y="40"/>
                    <a:pt x="98" y="39"/>
                    <a:pt x="97" y="36"/>
                  </a:cubicBezTo>
                  <a:cubicBezTo>
                    <a:pt x="97" y="33"/>
                    <a:pt x="100" y="31"/>
                    <a:pt x="100" y="28"/>
                  </a:cubicBezTo>
                  <a:cubicBezTo>
                    <a:pt x="100" y="26"/>
                    <a:pt x="99" y="24"/>
                    <a:pt x="98" y="2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4" name="Freeform 2654"/>
            <p:cNvSpPr>
              <a:spLocks noChangeAspect="1"/>
            </p:cNvSpPr>
            <p:nvPr/>
          </p:nvSpPr>
          <p:spPr bwMode="auto">
            <a:xfrm>
              <a:off x="16341553" y="6088336"/>
              <a:ext cx="448546" cy="531281"/>
            </a:xfrm>
            <a:custGeom>
              <a:avLst/>
              <a:gdLst>
                <a:gd name="T0" fmla="*/ 63 w 56"/>
                <a:gd name="T1" fmla="*/ 39 h 72"/>
                <a:gd name="T2" fmla="*/ 67 w 56"/>
                <a:gd name="T3" fmla="*/ 54 h 72"/>
                <a:gd name="T4" fmla="*/ 61 w 56"/>
                <a:gd name="T5" fmla="*/ 69 h 72"/>
                <a:gd name="T6" fmla="*/ 50 w 56"/>
                <a:gd name="T7" fmla="*/ 70 h 72"/>
                <a:gd name="T8" fmla="*/ 35 w 56"/>
                <a:gd name="T9" fmla="*/ 79 h 72"/>
                <a:gd name="T10" fmla="*/ 17 w 56"/>
                <a:gd name="T11" fmla="*/ 85 h 72"/>
                <a:gd name="T12" fmla="*/ 16 w 56"/>
                <a:gd name="T13" fmla="*/ 81 h 72"/>
                <a:gd name="T14" fmla="*/ 12 w 56"/>
                <a:gd name="T15" fmla="*/ 79 h 72"/>
                <a:gd name="T16" fmla="*/ 6 w 56"/>
                <a:gd name="T17" fmla="*/ 74 h 72"/>
                <a:gd name="T18" fmla="*/ 2 w 56"/>
                <a:gd name="T19" fmla="*/ 71 h 72"/>
                <a:gd name="T20" fmla="*/ 12 w 56"/>
                <a:gd name="T21" fmla="*/ 68 h 72"/>
                <a:gd name="T22" fmla="*/ 20 w 56"/>
                <a:gd name="T23" fmla="*/ 62 h 72"/>
                <a:gd name="T24" fmla="*/ 23 w 56"/>
                <a:gd name="T25" fmla="*/ 58 h 72"/>
                <a:gd name="T26" fmla="*/ 14 w 56"/>
                <a:gd name="T27" fmla="*/ 59 h 72"/>
                <a:gd name="T28" fmla="*/ 20 w 56"/>
                <a:gd name="T29" fmla="*/ 51 h 72"/>
                <a:gd name="T30" fmla="*/ 23 w 56"/>
                <a:gd name="T31" fmla="*/ 45 h 72"/>
                <a:gd name="T32" fmla="*/ 18 w 56"/>
                <a:gd name="T33" fmla="*/ 42 h 72"/>
                <a:gd name="T34" fmla="*/ 14 w 56"/>
                <a:gd name="T35" fmla="*/ 47 h 72"/>
                <a:gd name="T36" fmla="*/ 10 w 56"/>
                <a:gd name="T37" fmla="*/ 39 h 72"/>
                <a:gd name="T38" fmla="*/ 16 w 56"/>
                <a:gd name="T39" fmla="*/ 33 h 72"/>
                <a:gd name="T40" fmla="*/ 13 w 56"/>
                <a:gd name="T41" fmla="*/ 29 h 72"/>
                <a:gd name="T42" fmla="*/ 14 w 56"/>
                <a:gd name="T43" fmla="*/ 23 h 72"/>
                <a:gd name="T44" fmla="*/ 24 w 56"/>
                <a:gd name="T45" fmla="*/ 27 h 72"/>
                <a:gd name="T46" fmla="*/ 31 w 56"/>
                <a:gd name="T47" fmla="*/ 25 h 72"/>
                <a:gd name="T48" fmla="*/ 36 w 56"/>
                <a:gd name="T49" fmla="*/ 18 h 72"/>
                <a:gd name="T50" fmla="*/ 29 w 56"/>
                <a:gd name="T51" fmla="*/ 13 h 72"/>
                <a:gd name="T52" fmla="*/ 36 w 56"/>
                <a:gd name="T53" fmla="*/ 5 h 72"/>
                <a:gd name="T54" fmla="*/ 48 w 56"/>
                <a:gd name="T55" fmla="*/ 0 h 72"/>
                <a:gd name="T56" fmla="*/ 49 w 56"/>
                <a:gd name="T57" fmla="*/ 10 h 72"/>
                <a:gd name="T58" fmla="*/ 41 w 56"/>
                <a:gd name="T59" fmla="*/ 13 h 72"/>
                <a:gd name="T60" fmla="*/ 36 w 56"/>
                <a:gd name="T61" fmla="*/ 19 h 72"/>
                <a:gd name="T62" fmla="*/ 49 w 56"/>
                <a:gd name="T63" fmla="*/ 28 h 72"/>
                <a:gd name="T64" fmla="*/ 50 w 56"/>
                <a:gd name="T65" fmla="*/ 22 h 72"/>
                <a:gd name="T66" fmla="*/ 57 w 56"/>
                <a:gd name="T67" fmla="*/ 27 h 72"/>
                <a:gd name="T68" fmla="*/ 65 w 56"/>
                <a:gd name="T69" fmla="*/ 34 h 7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6"/>
                <a:gd name="T106" fmla="*/ 0 h 72"/>
                <a:gd name="T107" fmla="*/ 56 w 56"/>
                <a:gd name="T108" fmla="*/ 72 h 7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6" h="72">
                  <a:moveTo>
                    <a:pt x="54" y="28"/>
                  </a:moveTo>
                  <a:cubicBezTo>
                    <a:pt x="54" y="29"/>
                    <a:pt x="53" y="30"/>
                    <a:pt x="53" y="32"/>
                  </a:cubicBezTo>
                  <a:cubicBezTo>
                    <a:pt x="54" y="33"/>
                    <a:pt x="55" y="34"/>
                    <a:pt x="55" y="36"/>
                  </a:cubicBezTo>
                  <a:cubicBezTo>
                    <a:pt x="56" y="39"/>
                    <a:pt x="56" y="42"/>
                    <a:pt x="56" y="45"/>
                  </a:cubicBezTo>
                  <a:cubicBezTo>
                    <a:pt x="55" y="47"/>
                    <a:pt x="54" y="48"/>
                    <a:pt x="54" y="50"/>
                  </a:cubicBezTo>
                  <a:cubicBezTo>
                    <a:pt x="53" y="53"/>
                    <a:pt x="53" y="56"/>
                    <a:pt x="51" y="57"/>
                  </a:cubicBezTo>
                  <a:cubicBezTo>
                    <a:pt x="50" y="58"/>
                    <a:pt x="47" y="57"/>
                    <a:pt x="46" y="57"/>
                  </a:cubicBezTo>
                  <a:cubicBezTo>
                    <a:pt x="44" y="57"/>
                    <a:pt x="43" y="58"/>
                    <a:pt x="42" y="58"/>
                  </a:cubicBezTo>
                  <a:cubicBezTo>
                    <a:pt x="40" y="59"/>
                    <a:pt x="39" y="60"/>
                    <a:pt x="37" y="60"/>
                  </a:cubicBezTo>
                  <a:cubicBezTo>
                    <a:pt x="34" y="62"/>
                    <a:pt x="32" y="63"/>
                    <a:pt x="29" y="65"/>
                  </a:cubicBezTo>
                  <a:cubicBezTo>
                    <a:pt x="26" y="66"/>
                    <a:pt x="24" y="68"/>
                    <a:pt x="21" y="69"/>
                  </a:cubicBezTo>
                  <a:cubicBezTo>
                    <a:pt x="19" y="70"/>
                    <a:pt x="16" y="69"/>
                    <a:pt x="14" y="70"/>
                  </a:cubicBezTo>
                  <a:cubicBezTo>
                    <a:pt x="13" y="70"/>
                    <a:pt x="11" y="72"/>
                    <a:pt x="10" y="71"/>
                  </a:cubicBezTo>
                  <a:cubicBezTo>
                    <a:pt x="9" y="69"/>
                    <a:pt x="14" y="68"/>
                    <a:pt x="13" y="67"/>
                  </a:cubicBezTo>
                  <a:cubicBezTo>
                    <a:pt x="11" y="66"/>
                    <a:pt x="8" y="70"/>
                    <a:pt x="7" y="69"/>
                  </a:cubicBezTo>
                  <a:cubicBezTo>
                    <a:pt x="6" y="67"/>
                    <a:pt x="11" y="66"/>
                    <a:pt x="10" y="65"/>
                  </a:cubicBezTo>
                  <a:cubicBezTo>
                    <a:pt x="9" y="63"/>
                    <a:pt x="5" y="66"/>
                    <a:pt x="3" y="65"/>
                  </a:cubicBezTo>
                  <a:cubicBezTo>
                    <a:pt x="2" y="64"/>
                    <a:pt x="4" y="62"/>
                    <a:pt x="5" y="61"/>
                  </a:cubicBezTo>
                  <a:cubicBezTo>
                    <a:pt x="7" y="60"/>
                    <a:pt x="12" y="60"/>
                    <a:pt x="10" y="59"/>
                  </a:cubicBezTo>
                  <a:cubicBezTo>
                    <a:pt x="8" y="58"/>
                    <a:pt x="4" y="61"/>
                    <a:pt x="2" y="59"/>
                  </a:cubicBezTo>
                  <a:cubicBezTo>
                    <a:pt x="0" y="58"/>
                    <a:pt x="5" y="57"/>
                    <a:pt x="7" y="56"/>
                  </a:cubicBezTo>
                  <a:cubicBezTo>
                    <a:pt x="8" y="56"/>
                    <a:pt x="9" y="57"/>
                    <a:pt x="10" y="56"/>
                  </a:cubicBezTo>
                  <a:cubicBezTo>
                    <a:pt x="11" y="55"/>
                    <a:pt x="10" y="53"/>
                    <a:pt x="11" y="52"/>
                  </a:cubicBezTo>
                  <a:cubicBezTo>
                    <a:pt x="13" y="51"/>
                    <a:pt x="15" y="51"/>
                    <a:pt x="17" y="51"/>
                  </a:cubicBezTo>
                  <a:cubicBezTo>
                    <a:pt x="19" y="50"/>
                    <a:pt x="21" y="51"/>
                    <a:pt x="23" y="49"/>
                  </a:cubicBezTo>
                  <a:cubicBezTo>
                    <a:pt x="23" y="48"/>
                    <a:pt x="20" y="48"/>
                    <a:pt x="19" y="48"/>
                  </a:cubicBezTo>
                  <a:cubicBezTo>
                    <a:pt x="18" y="48"/>
                    <a:pt x="17" y="49"/>
                    <a:pt x="15" y="49"/>
                  </a:cubicBezTo>
                  <a:cubicBezTo>
                    <a:pt x="14" y="50"/>
                    <a:pt x="12" y="51"/>
                    <a:pt x="12" y="49"/>
                  </a:cubicBezTo>
                  <a:cubicBezTo>
                    <a:pt x="12" y="48"/>
                    <a:pt x="14" y="47"/>
                    <a:pt x="15" y="46"/>
                  </a:cubicBezTo>
                  <a:cubicBezTo>
                    <a:pt x="16" y="44"/>
                    <a:pt x="16" y="43"/>
                    <a:pt x="17" y="42"/>
                  </a:cubicBezTo>
                  <a:cubicBezTo>
                    <a:pt x="18" y="41"/>
                    <a:pt x="20" y="41"/>
                    <a:pt x="21" y="40"/>
                  </a:cubicBezTo>
                  <a:cubicBezTo>
                    <a:pt x="21" y="39"/>
                    <a:pt x="19" y="38"/>
                    <a:pt x="19" y="37"/>
                  </a:cubicBezTo>
                  <a:cubicBezTo>
                    <a:pt x="18" y="36"/>
                    <a:pt x="17" y="35"/>
                    <a:pt x="16" y="34"/>
                  </a:cubicBezTo>
                  <a:cubicBezTo>
                    <a:pt x="16" y="34"/>
                    <a:pt x="14" y="35"/>
                    <a:pt x="15" y="35"/>
                  </a:cubicBezTo>
                  <a:cubicBezTo>
                    <a:pt x="15" y="37"/>
                    <a:pt x="20" y="38"/>
                    <a:pt x="19" y="39"/>
                  </a:cubicBezTo>
                  <a:cubicBezTo>
                    <a:pt x="17" y="41"/>
                    <a:pt x="14" y="39"/>
                    <a:pt x="12" y="39"/>
                  </a:cubicBezTo>
                  <a:cubicBezTo>
                    <a:pt x="11" y="38"/>
                    <a:pt x="9" y="37"/>
                    <a:pt x="9" y="36"/>
                  </a:cubicBezTo>
                  <a:cubicBezTo>
                    <a:pt x="8" y="35"/>
                    <a:pt x="8" y="33"/>
                    <a:pt x="8" y="32"/>
                  </a:cubicBezTo>
                  <a:cubicBezTo>
                    <a:pt x="9" y="31"/>
                    <a:pt x="12" y="30"/>
                    <a:pt x="13" y="29"/>
                  </a:cubicBezTo>
                  <a:cubicBezTo>
                    <a:pt x="14" y="28"/>
                    <a:pt x="14" y="27"/>
                    <a:pt x="13" y="27"/>
                  </a:cubicBezTo>
                  <a:cubicBezTo>
                    <a:pt x="12" y="26"/>
                    <a:pt x="10" y="28"/>
                    <a:pt x="10" y="27"/>
                  </a:cubicBezTo>
                  <a:cubicBezTo>
                    <a:pt x="9" y="26"/>
                    <a:pt x="11" y="25"/>
                    <a:pt x="11" y="24"/>
                  </a:cubicBezTo>
                  <a:cubicBezTo>
                    <a:pt x="11" y="22"/>
                    <a:pt x="9" y="21"/>
                    <a:pt x="9" y="20"/>
                  </a:cubicBezTo>
                  <a:cubicBezTo>
                    <a:pt x="10" y="19"/>
                    <a:pt x="11" y="19"/>
                    <a:pt x="12" y="19"/>
                  </a:cubicBezTo>
                  <a:cubicBezTo>
                    <a:pt x="14" y="19"/>
                    <a:pt x="17" y="19"/>
                    <a:pt x="19" y="19"/>
                  </a:cubicBezTo>
                  <a:cubicBezTo>
                    <a:pt x="19" y="20"/>
                    <a:pt x="19" y="21"/>
                    <a:pt x="20" y="22"/>
                  </a:cubicBezTo>
                  <a:cubicBezTo>
                    <a:pt x="21" y="22"/>
                    <a:pt x="21" y="20"/>
                    <a:pt x="22" y="20"/>
                  </a:cubicBezTo>
                  <a:cubicBezTo>
                    <a:pt x="24" y="20"/>
                    <a:pt x="25" y="22"/>
                    <a:pt x="26" y="21"/>
                  </a:cubicBezTo>
                  <a:cubicBezTo>
                    <a:pt x="27" y="21"/>
                    <a:pt x="27" y="19"/>
                    <a:pt x="27" y="18"/>
                  </a:cubicBezTo>
                  <a:cubicBezTo>
                    <a:pt x="28" y="17"/>
                    <a:pt x="30" y="16"/>
                    <a:pt x="30" y="15"/>
                  </a:cubicBezTo>
                  <a:cubicBezTo>
                    <a:pt x="29" y="13"/>
                    <a:pt x="26" y="15"/>
                    <a:pt x="24" y="14"/>
                  </a:cubicBezTo>
                  <a:cubicBezTo>
                    <a:pt x="23" y="13"/>
                    <a:pt x="24" y="12"/>
                    <a:pt x="24" y="11"/>
                  </a:cubicBezTo>
                  <a:cubicBezTo>
                    <a:pt x="26" y="9"/>
                    <a:pt x="28" y="9"/>
                    <a:pt x="30" y="8"/>
                  </a:cubicBezTo>
                  <a:cubicBezTo>
                    <a:pt x="30" y="7"/>
                    <a:pt x="29" y="5"/>
                    <a:pt x="30" y="4"/>
                  </a:cubicBezTo>
                  <a:cubicBezTo>
                    <a:pt x="32" y="3"/>
                    <a:pt x="35" y="4"/>
                    <a:pt x="38" y="3"/>
                  </a:cubicBezTo>
                  <a:cubicBezTo>
                    <a:pt x="39" y="3"/>
                    <a:pt x="39" y="0"/>
                    <a:pt x="40" y="0"/>
                  </a:cubicBezTo>
                  <a:cubicBezTo>
                    <a:pt x="42" y="0"/>
                    <a:pt x="43" y="2"/>
                    <a:pt x="45" y="3"/>
                  </a:cubicBezTo>
                  <a:cubicBezTo>
                    <a:pt x="43" y="4"/>
                    <a:pt x="42" y="6"/>
                    <a:pt x="41" y="8"/>
                  </a:cubicBezTo>
                  <a:cubicBezTo>
                    <a:pt x="40" y="9"/>
                    <a:pt x="39" y="11"/>
                    <a:pt x="38" y="11"/>
                  </a:cubicBezTo>
                  <a:cubicBezTo>
                    <a:pt x="37" y="12"/>
                    <a:pt x="35" y="10"/>
                    <a:pt x="34" y="11"/>
                  </a:cubicBezTo>
                  <a:cubicBezTo>
                    <a:pt x="33" y="12"/>
                    <a:pt x="35" y="13"/>
                    <a:pt x="35" y="14"/>
                  </a:cubicBezTo>
                  <a:cubicBezTo>
                    <a:pt x="34" y="15"/>
                    <a:pt x="30" y="15"/>
                    <a:pt x="30" y="16"/>
                  </a:cubicBezTo>
                  <a:cubicBezTo>
                    <a:pt x="31" y="19"/>
                    <a:pt x="33" y="20"/>
                    <a:pt x="35" y="22"/>
                  </a:cubicBezTo>
                  <a:cubicBezTo>
                    <a:pt x="37" y="23"/>
                    <a:pt x="39" y="23"/>
                    <a:pt x="41" y="23"/>
                  </a:cubicBezTo>
                  <a:cubicBezTo>
                    <a:pt x="42" y="23"/>
                    <a:pt x="43" y="22"/>
                    <a:pt x="43" y="21"/>
                  </a:cubicBezTo>
                  <a:cubicBezTo>
                    <a:pt x="44" y="20"/>
                    <a:pt x="42" y="19"/>
                    <a:pt x="42" y="18"/>
                  </a:cubicBezTo>
                  <a:cubicBezTo>
                    <a:pt x="43" y="18"/>
                    <a:pt x="44" y="18"/>
                    <a:pt x="45" y="18"/>
                  </a:cubicBezTo>
                  <a:cubicBezTo>
                    <a:pt x="47" y="19"/>
                    <a:pt x="47" y="21"/>
                    <a:pt x="48" y="22"/>
                  </a:cubicBezTo>
                  <a:cubicBezTo>
                    <a:pt x="50" y="23"/>
                    <a:pt x="51" y="24"/>
                    <a:pt x="52" y="25"/>
                  </a:cubicBezTo>
                  <a:cubicBezTo>
                    <a:pt x="53" y="25"/>
                    <a:pt x="53" y="27"/>
                    <a:pt x="54" y="2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5" name="Freeform 2655"/>
            <p:cNvSpPr>
              <a:spLocks noChangeAspect="1"/>
            </p:cNvSpPr>
            <p:nvPr/>
          </p:nvSpPr>
          <p:spPr bwMode="auto">
            <a:xfrm>
              <a:off x="16582562" y="6112769"/>
              <a:ext cx="247693" cy="183200"/>
            </a:xfrm>
            <a:custGeom>
              <a:avLst/>
              <a:gdLst>
                <a:gd name="T0" fmla="*/ 29 w 31"/>
                <a:gd name="T1" fmla="*/ 30 h 25"/>
                <a:gd name="T2" fmla="*/ 31 w 31"/>
                <a:gd name="T3" fmla="*/ 24 h 25"/>
                <a:gd name="T4" fmla="*/ 36 w 31"/>
                <a:gd name="T5" fmla="*/ 22 h 25"/>
                <a:gd name="T6" fmla="*/ 36 w 31"/>
                <a:gd name="T7" fmla="*/ 16 h 25"/>
                <a:gd name="T8" fmla="*/ 35 w 31"/>
                <a:gd name="T9" fmla="*/ 10 h 25"/>
                <a:gd name="T10" fmla="*/ 32 w 31"/>
                <a:gd name="T11" fmla="*/ 2 h 25"/>
                <a:gd name="T12" fmla="*/ 26 w 31"/>
                <a:gd name="T13" fmla="*/ 0 h 25"/>
                <a:gd name="T14" fmla="*/ 20 w 31"/>
                <a:gd name="T15" fmla="*/ 1 h 25"/>
                <a:gd name="T16" fmla="*/ 18 w 31"/>
                <a:gd name="T17" fmla="*/ 0 h 25"/>
                <a:gd name="T18" fmla="*/ 13 w 31"/>
                <a:gd name="T19" fmla="*/ 6 h 25"/>
                <a:gd name="T20" fmla="*/ 10 w 31"/>
                <a:gd name="T21" fmla="*/ 10 h 25"/>
                <a:gd name="T22" fmla="*/ 5 w 31"/>
                <a:gd name="T23" fmla="*/ 10 h 25"/>
                <a:gd name="T24" fmla="*/ 6 w 31"/>
                <a:gd name="T25" fmla="*/ 13 h 25"/>
                <a:gd name="T26" fmla="*/ 0 w 31"/>
                <a:gd name="T27" fmla="*/ 16 h 25"/>
                <a:gd name="T28" fmla="*/ 6 w 31"/>
                <a:gd name="T29" fmla="*/ 23 h 25"/>
                <a:gd name="T30" fmla="*/ 13 w 31"/>
                <a:gd name="T31" fmla="*/ 24 h 25"/>
                <a:gd name="T32" fmla="*/ 16 w 31"/>
                <a:gd name="T33" fmla="*/ 22 h 25"/>
                <a:gd name="T34" fmla="*/ 14 w 31"/>
                <a:gd name="T35" fmla="*/ 18 h 25"/>
                <a:gd name="T36" fmla="*/ 18 w 31"/>
                <a:gd name="T37" fmla="*/ 18 h 25"/>
                <a:gd name="T38" fmla="*/ 21 w 31"/>
                <a:gd name="T39" fmla="*/ 23 h 25"/>
                <a:gd name="T40" fmla="*/ 26 w 31"/>
                <a:gd name="T41" fmla="*/ 26 h 25"/>
                <a:gd name="T42" fmla="*/ 29 w 31"/>
                <a:gd name="T43" fmla="*/ 30 h 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1"/>
                <a:gd name="T67" fmla="*/ 0 h 25"/>
                <a:gd name="T68" fmla="*/ 31 w 31"/>
                <a:gd name="T69" fmla="*/ 25 h 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1" h="25">
                  <a:moveTo>
                    <a:pt x="24" y="25"/>
                  </a:moveTo>
                  <a:lnTo>
                    <a:pt x="26" y="20"/>
                  </a:lnTo>
                  <a:cubicBezTo>
                    <a:pt x="27" y="19"/>
                    <a:pt x="30" y="20"/>
                    <a:pt x="30" y="18"/>
                  </a:cubicBezTo>
                  <a:cubicBezTo>
                    <a:pt x="31" y="17"/>
                    <a:pt x="30" y="15"/>
                    <a:pt x="30" y="13"/>
                  </a:cubicBezTo>
                  <a:cubicBezTo>
                    <a:pt x="30" y="11"/>
                    <a:pt x="29" y="9"/>
                    <a:pt x="29" y="8"/>
                  </a:cubicBezTo>
                  <a:cubicBezTo>
                    <a:pt x="28" y="6"/>
                    <a:pt x="28" y="4"/>
                    <a:pt x="27" y="2"/>
                  </a:cubicBezTo>
                  <a:cubicBezTo>
                    <a:pt x="26" y="1"/>
                    <a:pt x="24" y="0"/>
                    <a:pt x="22" y="0"/>
                  </a:cubicBezTo>
                  <a:cubicBezTo>
                    <a:pt x="21" y="0"/>
                    <a:pt x="19" y="1"/>
                    <a:pt x="17" y="1"/>
                  </a:cubicBezTo>
                  <a:cubicBezTo>
                    <a:pt x="16" y="1"/>
                    <a:pt x="15" y="0"/>
                    <a:pt x="15" y="0"/>
                  </a:cubicBezTo>
                  <a:cubicBezTo>
                    <a:pt x="13" y="1"/>
                    <a:pt x="12" y="3"/>
                    <a:pt x="11" y="5"/>
                  </a:cubicBezTo>
                  <a:cubicBezTo>
                    <a:pt x="10" y="6"/>
                    <a:pt x="9" y="8"/>
                    <a:pt x="8" y="8"/>
                  </a:cubicBezTo>
                  <a:cubicBezTo>
                    <a:pt x="7" y="9"/>
                    <a:pt x="5" y="7"/>
                    <a:pt x="4" y="8"/>
                  </a:cubicBezTo>
                  <a:cubicBezTo>
                    <a:pt x="3" y="9"/>
                    <a:pt x="5" y="10"/>
                    <a:pt x="5" y="11"/>
                  </a:cubicBezTo>
                  <a:cubicBezTo>
                    <a:pt x="4" y="12"/>
                    <a:pt x="0" y="12"/>
                    <a:pt x="0" y="13"/>
                  </a:cubicBezTo>
                  <a:cubicBezTo>
                    <a:pt x="1" y="16"/>
                    <a:pt x="3" y="17"/>
                    <a:pt x="5" y="19"/>
                  </a:cubicBezTo>
                  <a:cubicBezTo>
                    <a:pt x="7" y="20"/>
                    <a:pt x="9" y="20"/>
                    <a:pt x="11" y="20"/>
                  </a:cubicBezTo>
                  <a:cubicBezTo>
                    <a:pt x="12" y="20"/>
                    <a:pt x="13" y="19"/>
                    <a:pt x="13" y="18"/>
                  </a:cubicBezTo>
                  <a:cubicBezTo>
                    <a:pt x="14" y="17"/>
                    <a:pt x="12" y="16"/>
                    <a:pt x="12" y="15"/>
                  </a:cubicBezTo>
                  <a:cubicBezTo>
                    <a:pt x="13" y="15"/>
                    <a:pt x="14" y="15"/>
                    <a:pt x="15" y="15"/>
                  </a:cubicBezTo>
                  <a:cubicBezTo>
                    <a:pt x="17" y="16"/>
                    <a:pt x="17" y="18"/>
                    <a:pt x="18" y="19"/>
                  </a:cubicBezTo>
                  <a:cubicBezTo>
                    <a:pt x="20" y="20"/>
                    <a:pt x="21" y="21"/>
                    <a:pt x="22" y="22"/>
                  </a:cubicBezTo>
                  <a:cubicBezTo>
                    <a:pt x="23" y="22"/>
                    <a:pt x="23" y="24"/>
                    <a:pt x="24" y="2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6" name="Freeform 2659"/>
            <p:cNvSpPr>
              <a:spLocks noChangeAspect="1"/>
            </p:cNvSpPr>
            <p:nvPr/>
          </p:nvSpPr>
          <p:spPr bwMode="auto">
            <a:xfrm>
              <a:off x="21529928" y="11205753"/>
              <a:ext cx="1044364" cy="1435065"/>
            </a:xfrm>
            <a:custGeom>
              <a:avLst/>
              <a:gdLst>
                <a:gd name="T0" fmla="*/ 11 w 130"/>
                <a:gd name="T1" fmla="*/ 139 h 196"/>
                <a:gd name="T2" fmla="*/ 7 w 130"/>
                <a:gd name="T3" fmla="*/ 150 h 196"/>
                <a:gd name="T4" fmla="*/ 0 w 130"/>
                <a:gd name="T5" fmla="*/ 158 h 196"/>
                <a:gd name="T6" fmla="*/ 0 w 130"/>
                <a:gd name="T7" fmla="*/ 223 h 196"/>
                <a:gd name="T8" fmla="*/ 10 w 130"/>
                <a:gd name="T9" fmla="*/ 235 h 196"/>
                <a:gd name="T10" fmla="*/ 16 w 130"/>
                <a:gd name="T11" fmla="*/ 221 h 196"/>
                <a:gd name="T12" fmla="*/ 31 w 130"/>
                <a:gd name="T13" fmla="*/ 205 h 196"/>
                <a:gd name="T14" fmla="*/ 46 w 130"/>
                <a:gd name="T15" fmla="*/ 189 h 196"/>
                <a:gd name="T16" fmla="*/ 52 w 130"/>
                <a:gd name="T17" fmla="*/ 186 h 196"/>
                <a:gd name="T18" fmla="*/ 56 w 130"/>
                <a:gd name="T19" fmla="*/ 179 h 196"/>
                <a:gd name="T20" fmla="*/ 70 w 130"/>
                <a:gd name="T21" fmla="*/ 171 h 196"/>
                <a:gd name="T22" fmla="*/ 79 w 130"/>
                <a:gd name="T23" fmla="*/ 167 h 196"/>
                <a:gd name="T24" fmla="*/ 90 w 130"/>
                <a:gd name="T25" fmla="*/ 153 h 196"/>
                <a:gd name="T26" fmla="*/ 101 w 130"/>
                <a:gd name="T27" fmla="*/ 139 h 196"/>
                <a:gd name="T28" fmla="*/ 110 w 130"/>
                <a:gd name="T29" fmla="*/ 122 h 196"/>
                <a:gd name="T30" fmla="*/ 125 w 130"/>
                <a:gd name="T31" fmla="*/ 101 h 196"/>
                <a:gd name="T32" fmla="*/ 124 w 130"/>
                <a:gd name="T33" fmla="*/ 96 h 196"/>
                <a:gd name="T34" fmla="*/ 136 w 130"/>
                <a:gd name="T35" fmla="*/ 76 h 196"/>
                <a:gd name="T36" fmla="*/ 134 w 130"/>
                <a:gd name="T37" fmla="*/ 71 h 196"/>
                <a:gd name="T38" fmla="*/ 140 w 130"/>
                <a:gd name="T39" fmla="*/ 66 h 196"/>
                <a:gd name="T40" fmla="*/ 145 w 130"/>
                <a:gd name="T41" fmla="*/ 54 h 196"/>
                <a:gd name="T42" fmla="*/ 150 w 130"/>
                <a:gd name="T43" fmla="*/ 43 h 196"/>
                <a:gd name="T44" fmla="*/ 150 w 130"/>
                <a:gd name="T45" fmla="*/ 30 h 196"/>
                <a:gd name="T46" fmla="*/ 154 w 130"/>
                <a:gd name="T47" fmla="*/ 23 h 196"/>
                <a:gd name="T48" fmla="*/ 152 w 130"/>
                <a:gd name="T49" fmla="*/ 12 h 196"/>
                <a:gd name="T50" fmla="*/ 155 w 130"/>
                <a:gd name="T51" fmla="*/ 2 h 196"/>
                <a:gd name="T52" fmla="*/ 148 w 130"/>
                <a:gd name="T53" fmla="*/ 0 h 196"/>
                <a:gd name="T54" fmla="*/ 144 w 130"/>
                <a:gd name="T55" fmla="*/ 1 h 196"/>
                <a:gd name="T56" fmla="*/ 139 w 130"/>
                <a:gd name="T57" fmla="*/ 6 h 196"/>
                <a:gd name="T58" fmla="*/ 127 w 130"/>
                <a:gd name="T59" fmla="*/ 10 h 196"/>
                <a:gd name="T60" fmla="*/ 120 w 130"/>
                <a:gd name="T61" fmla="*/ 13 h 196"/>
                <a:gd name="T62" fmla="*/ 113 w 130"/>
                <a:gd name="T63" fmla="*/ 11 h 196"/>
                <a:gd name="T64" fmla="*/ 107 w 130"/>
                <a:gd name="T65" fmla="*/ 14 h 196"/>
                <a:gd name="T66" fmla="*/ 96 w 130"/>
                <a:gd name="T67" fmla="*/ 14 h 196"/>
                <a:gd name="T68" fmla="*/ 88 w 130"/>
                <a:gd name="T69" fmla="*/ 19 h 196"/>
                <a:gd name="T70" fmla="*/ 77 w 130"/>
                <a:gd name="T71" fmla="*/ 23 h 196"/>
                <a:gd name="T72" fmla="*/ 71 w 130"/>
                <a:gd name="T73" fmla="*/ 22 h 196"/>
                <a:gd name="T74" fmla="*/ 59 w 130"/>
                <a:gd name="T75" fmla="*/ 26 h 196"/>
                <a:gd name="T76" fmla="*/ 47 w 130"/>
                <a:gd name="T77" fmla="*/ 25 h 196"/>
                <a:gd name="T78" fmla="*/ 41 w 130"/>
                <a:gd name="T79" fmla="*/ 19 h 196"/>
                <a:gd name="T80" fmla="*/ 41 w 130"/>
                <a:gd name="T81" fmla="*/ 14 h 196"/>
                <a:gd name="T82" fmla="*/ 35 w 130"/>
                <a:gd name="T83" fmla="*/ 12 h 196"/>
                <a:gd name="T84" fmla="*/ 31 w 130"/>
                <a:gd name="T85" fmla="*/ 14 h 196"/>
                <a:gd name="T86" fmla="*/ 28 w 130"/>
                <a:gd name="T87" fmla="*/ 17 h 196"/>
                <a:gd name="T88" fmla="*/ 22 w 130"/>
                <a:gd name="T89" fmla="*/ 28 h 196"/>
                <a:gd name="T90" fmla="*/ 31 w 130"/>
                <a:gd name="T91" fmla="*/ 37 h 196"/>
                <a:gd name="T92" fmla="*/ 34 w 130"/>
                <a:gd name="T93" fmla="*/ 43 h 196"/>
                <a:gd name="T94" fmla="*/ 41 w 130"/>
                <a:gd name="T95" fmla="*/ 50 h 196"/>
                <a:gd name="T96" fmla="*/ 90 w 130"/>
                <a:gd name="T97" fmla="*/ 70 h 196"/>
                <a:gd name="T98" fmla="*/ 104 w 130"/>
                <a:gd name="T99" fmla="*/ 67 h 196"/>
                <a:gd name="T100" fmla="*/ 60 w 130"/>
                <a:gd name="T101" fmla="*/ 121 h 196"/>
                <a:gd name="T102" fmla="*/ 43 w 130"/>
                <a:gd name="T103" fmla="*/ 122 h 196"/>
                <a:gd name="T104" fmla="*/ 26 w 130"/>
                <a:gd name="T105" fmla="*/ 129 h 196"/>
                <a:gd name="T106" fmla="*/ 11 w 130"/>
                <a:gd name="T107" fmla="*/ 139 h 19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30"/>
                <a:gd name="T163" fmla="*/ 0 h 196"/>
                <a:gd name="T164" fmla="*/ 130 w 130"/>
                <a:gd name="T165" fmla="*/ 196 h 19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30" h="196">
                  <a:moveTo>
                    <a:pt x="9" y="116"/>
                  </a:moveTo>
                  <a:cubicBezTo>
                    <a:pt x="8" y="119"/>
                    <a:pt x="9" y="123"/>
                    <a:pt x="6" y="125"/>
                  </a:cubicBezTo>
                  <a:lnTo>
                    <a:pt x="0" y="132"/>
                  </a:lnTo>
                  <a:lnTo>
                    <a:pt x="0" y="186"/>
                  </a:lnTo>
                  <a:lnTo>
                    <a:pt x="8" y="196"/>
                  </a:lnTo>
                  <a:cubicBezTo>
                    <a:pt x="9" y="192"/>
                    <a:pt x="11" y="188"/>
                    <a:pt x="13" y="184"/>
                  </a:cubicBezTo>
                  <a:cubicBezTo>
                    <a:pt x="17" y="179"/>
                    <a:pt x="21" y="175"/>
                    <a:pt x="26" y="171"/>
                  </a:cubicBezTo>
                  <a:cubicBezTo>
                    <a:pt x="30" y="166"/>
                    <a:pt x="34" y="162"/>
                    <a:pt x="38" y="158"/>
                  </a:cubicBezTo>
                  <a:cubicBezTo>
                    <a:pt x="39" y="157"/>
                    <a:pt x="41" y="156"/>
                    <a:pt x="43" y="155"/>
                  </a:cubicBezTo>
                  <a:cubicBezTo>
                    <a:pt x="45" y="153"/>
                    <a:pt x="46" y="150"/>
                    <a:pt x="47" y="149"/>
                  </a:cubicBezTo>
                  <a:cubicBezTo>
                    <a:pt x="51" y="146"/>
                    <a:pt x="54" y="145"/>
                    <a:pt x="58" y="143"/>
                  </a:cubicBezTo>
                  <a:cubicBezTo>
                    <a:pt x="61" y="141"/>
                    <a:pt x="64" y="141"/>
                    <a:pt x="66" y="139"/>
                  </a:cubicBezTo>
                  <a:cubicBezTo>
                    <a:pt x="70" y="136"/>
                    <a:pt x="72" y="132"/>
                    <a:pt x="75" y="128"/>
                  </a:cubicBezTo>
                  <a:cubicBezTo>
                    <a:pt x="78" y="124"/>
                    <a:pt x="81" y="120"/>
                    <a:pt x="84" y="116"/>
                  </a:cubicBezTo>
                  <a:cubicBezTo>
                    <a:pt x="87" y="111"/>
                    <a:pt x="90" y="106"/>
                    <a:pt x="92" y="102"/>
                  </a:cubicBezTo>
                  <a:cubicBezTo>
                    <a:pt x="96" y="96"/>
                    <a:pt x="100" y="90"/>
                    <a:pt x="104" y="84"/>
                  </a:cubicBezTo>
                  <a:cubicBezTo>
                    <a:pt x="104" y="83"/>
                    <a:pt x="103" y="81"/>
                    <a:pt x="103" y="80"/>
                  </a:cubicBezTo>
                  <a:cubicBezTo>
                    <a:pt x="106" y="74"/>
                    <a:pt x="110" y="69"/>
                    <a:pt x="113" y="63"/>
                  </a:cubicBezTo>
                  <a:cubicBezTo>
                    <a:pt x="113" y="62"/>
                    <a:pt x="112" y="60"/>
                    <a:pt x="112" y="59"/>
                  </a:cubicBezTo>
                  <a:cubicBezTo>
                    <a:pt x="113" y="58"/>
                    <a:pt x="116" y="57"/>
                    <a:pt x="117" y="55"/>
                  </a:cubicBezTo>
                  <a:cubicBezTo>
                    <a:pt x="119" y="52"/>
                    <a:pt x="120" y="48"/>
                    <a:pt x="121" y="45"/>
                  </a:cubicBezTo>
                  <a:cubicBezTo>
                    <a:pt x="122" y="42"/>
                    <a:pt x="124" y="39"/>
                    <a:pt x="125" y="36"/>
                  </a:cubicBezTo>
                  <a:cubicBezTo>
                    <a:pt x="125" y="32"/>
                    <a:pt x="124" y="28"/>
                    <a:pt x="125" y="25"/>
                  </a:cubicBezTo>
                  <a:cubicBezTo>
                    <a:pt x="125" y="23"/>
                    <a:pt x="128" y="21"/>
                    <a:pt x="128" y="19"/>
                  </a:cubicBezTo>
                  <a:cubicBezTo>
                    <a:pt x="128" y="16"/>
                    <a:pt x="127" y="13"/>
                    <a:pt x="127" y="10"/>
                  </a:cubicBezTo>
                  <a:cubicBezTo>
                    <a:pt x="127" y="7"/>
                    <a:pt x="130" y="5"/>
                    <a:pt x="129" y="2"/>
                  </a:cubicBezTo>
                  <a:cubicBezTo>
                    <a:pt x="128" y="0"/>
                    <a:pt x="125" y="0"/>
                    <a:pt x="123" y="0"/>
                  </a:cubicBezTo>
                  <a:cubicBezTo>
                    <a:pt x="121" y="0"/>
                    <a:pt x="120" y="1"/>
                    <a:pt x="120" y="1"/>
                  </a:cubicBezTo>
                  <a:cubicBezTo>
                    <a:pt x="118" y="2"/>
                    <a:pt x="117" y="4"/>
                    <a:pt x="116" y="5"/>
                  </a:cubicBezTo>
                  <a:cubicBezTo>
                    <a:pt x="113" y="7"/>
                    <a:pt x="109" y="7"/>
                    <a:pt x="106" y="8"/>
                  </a:cubicBezTo>
                  <a:cubicBezTo>
                    <a:pt x="104" y="9"/>
                    <a:pt x="103" y="10"/>
                    <a:pt x="100" y="11"/>
                  </a:cubicBezTo>
                  <a:cubicBezTo>
                    <a:pt x="98" y="11"/>
                    <a:pt x="96" y="9"/>
                    <a:pt x="94" y="9"/>
                  </a:cubicBezTo>
                  <a:cubicBezTo>
                    <a:pt x="92" y="9"/>
                    <a:pt x="91" y="12"/>
                    <a:pt x="89" y="12"/>
                  </a:cubicBezTo>
                  <a:cubicBezTo>
                    <a:pt x="86" y="13"/>
                    <a:pt x="83" y="11"/>
                    <a:pt x="80" y="12"/>
                  </a:cubicBezTo>
                  <a:cubicBezTo>
                    <a:pt x="77" y="13"/>
                    <a:pt x="75" y="15"/>
                    <a:pt x="73" y="16"/>
                  </a:cubicBezTo>
                  <a:cubicBezTo>
                    <a:pt x="70" y="18"/>
                    <a:pt x="67" y="19"/>
                    <a:pt x="64" y="19"/>
                  </a:cubicBezTo>
                  <a:cubicBezTo>
                    <a:pt x="63" y="19"/>
                    <a:pt x="61" y="18"/>
                    <a:pt x="59" y="18"/>
                  </a:cubicBezTo>
                  <a:cubicBezTo>
                    <a:pt x="56" y="19"/>
                    <a:pt x="53" y="22"/>
                    <a:pt x="49" y="22"/>
                  </a:cubicBezTo>
                  <a:cubicBezTo>
                    <a:pt x="46" y="23"/>
                    <a:pt x="42" y="22"/>
                    <a:pt x="39" y="21"/>
                  </a:cubicBezTo>
                  <a:cubicBezTo>
                    <a:pt x="37" y="20"/>
                    <a:pt x="35" y="18"/>
                    <a:pt x="34" y="16"/>
                  </a:cubicBezTo>
                  <a:cubicBezTo>
                    <a:pt x="33" y="15"/>
                    <a:pt x="35" y="13"/>
                    <a:pt x="34" y="12"/>
                  </a:cubicBezTo>
                  <a:cubicBezTo>
                    <a:pt x="32" y="11"/>
                    <a:pt x="31" y="11"/>
                    <a:pt x="29" y="10"/>
                  </a:cubicBezTo>
                  <a:cubicBezTo>
                    <a:pt x="28" y="11"/>
                    <a:pt x="27" y="11"/>
                    <a:pt x="26" y="12"/>
                  </a:cubicBezTo>
                  <a:cubicBezTo>
                    <a:pt x="25" y="13"/>
                    <a:pt x="24" y="14"/>
                    <a:pt x="23" y="14"/>
                  </a:cubicBezTo>
                  <a:cubicBezTo>
                    <a:pt x="21" y="17"/>
                    <a:pt x="17" y="20"/>
                    <a:pt x="18" y="23"/>
                  </a:cubicBezTo>
                  <a:cubicBezTo>
                    <a:pt x="19" y="27"/>
                    <a:pt x="24" y="28"/>
                    <a:pt x="26" y="31"/>
                  </a:cubicBezTo>
                  <a:cubicBezTo>
                    <a:pt x="27" y="32"/>
                    <a:pt x="27" y="34"/>
                    <a:pt x="28" y="36"/>
                  </a:cubicBezTo>
                  <a:cubicBezTo>
                    <a:pt x="30" y="38"/>
                    <a:pt x="31" y="41"/>
                    <a:pt x="34" y="42"/>
                  </a:cubicBezTo>
                  <a:lnTo>
                    <a:pt x="75" y="58"/>
                  </a:lnTo>
                  <a:cubicBezTo>
                    <a:pt x="79" y="59"/>
                    <a:pt x="90" y="53"/>
                    <a:pt x="87" y="56"/>
                  </a:cubicBezTo>
                  <a:lnTo>
                    <a:pt x="50" y="101"/>
                  </a:lnTo>
                  <a:cubicBezTo>
                    <a:pt x="47" y="105"/>
                    <a:pt x="40" y="101"/>
                    <a:pt x="36" y="102"/>
                  </a:cubicBezTo>
                  <a:cubicBezTo>
                    <a:pt x="31" y="103"/>
                    <a:pt x="27" y="106"/>
                    <a:pt x="22" y="108"/>
                  </a:cubicBezTo>
                  <a:cubicBezTo>
                    <a:pt x="18" y="110"/>
                    <a:pt x="13" y="114"/>
                    <a:pt x="9" y="11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7" name="Freeform 2660"/>
            <p:cNvSpPr>
              <a:spLocks noChangeAspect="1"/>
            </p:cNvSpPr>
            <p:nvPr/>
          </p:nvSpPr>
          <p:spPr bwMode="auto">
            <a:xfrm>
              <a:off x="20083875" y="15565932"/>
              <a:ext cx="241011" cy="238170"/>
            </a:xfrm>
            <a:custGeom>
              <a:avLst/>
              <a:gdLst>
                <a:gd name="T0" fmla="*/ 23 w 30"/>
                <a:gd name="T1" fmla="*/ 0 h 32"/>
                <a:gd name="T2" fmla="*/ 35 w 30"/>
                <a:gd name="T3" fmla="*/ 11 h 32"/>
                <a:gd name="T4" fmla="*/ 35 w 30"/>
                <a:gd name="T5" fmla="*/ 18 h 32"/>
                <a:gd name="T6" fmla="*/ 29 w 30"/>
                <a:gd name="T7" fmla="*/ 28 h 32"/>
                <a:gd name="T8" fmla="*/ 25 w 30"/>
                <a:gd name="T9" fmla="*/ 29 h 32"/>
                <a:gd name="T10" fmla="*/ 19 w 30"/>
                <a:gd name="T11" fmla="*/ 29 h 32"/>
                <a:gd name="T12" fmla="*/ 14 w 30"/>
                <a:gd name="T13" fmla="*/ 38 h 32"/>
                <a:gd name="T14" fmla="*/ 10 w 30"/>
                <a:gd name="T15" fmla="*/ 38 h 32"/>
                <a:gd name="T16" fmla="*/ 5 w 30"/>
                <a:gd name="T17" fmla="*/ 32 h 32"/>
                <a:gd name="T18" fmla="*/ 1 w 30"/>
                <a:gd name="T19" fmla="*/ 26 h 32"/>
                <a:gd name="T20" fmla="*/ 1 w 30"/>
                <a:gd name="T21" fmla="*/ 18 h 32"/>
                <a:gd name="T22" fmla="*/ 7 w 30"/>
                <a:gd name="T23" fmla="*/ 15 h 32"/>
                <a:gd name="T24" fmla="*/ 13 w 30"/>
                <a:gd name="T25" fmla="*/ 6 h 32"/>
                <a:gd name="T26" fmla="*/ 19 w 30"/>
                <a:gd name="T27" fmla="*/ 4 h 32"/>
                <a:gd name="T28" fmla="*/ 23 w 30"/>
                <a:gd name="T29" fmla="*/ 0 h 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0"/>
                <a:gd name="T46" fmla="*/ 0 h 32"/>
                <a:gd name="T47" fmla="*/ 30 w 30"/>
                <a:gd name="T48" fmla="*/ 32 h 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0" h="32">
                  <a:moveTo>
                    <a:pt x="19" y="0"/>
                  </a:moveTo>
                  <a:cubicBezTo>
                    <a:pt x="23" y="2"/>
                    <a:pt x="26" y="6"/>
                    <a:pt x="29" y="9"/>
                  </a:cubicBezTo>
                  <a:cubicBezTo>
                    <a:pt x="30" y="11"/>
                    <a:pt x="30" y="13"/>
                    <a:pt x="29" y="15"/>
                  </a:cubicBezTo>
                  <a:cubicBezTo>
                    <a:pt x="28" y="18"/>
                    <a:pt x="26" y="20"/>
                    <a:pt x="24" y="23"/>
                  </a:cubicBezTo>
                  <a:cubicBezTo>
                    <a:pt x="23" y="24"/>
                    <a:pt x="22" y="24"/>
                    <a:pt x="21" y="24"/>
                  </a:cubicBezTo>
                  <a:cubicBezTo>
                    <a:pt x="19" y="24"/>
                    <a:pt x="17" y="23"/>
                    <a:pt x="16" y="24"/>
                  </a:cubicBezTo>
                  <a:cubicBezTo>
                    <a:pt x="14" y="26"/>
                    <a:pt x="14" y="30"/>
                    <a:pt x="12" y="31"/>
                  </a:cubicBezTo>
                  <a:cubicBezTo>
                    <a:pt x="11" y="32"/>
                    <a:pt x="9" y="32"/>
                    <a:pt x="8" y="31"/>
                  </a:cubicBezTo>
                  <a:cubicBezTo>
                    <a:pt x="6" y="30"/>
                    <a:pt x="5" y="28"/>
                    <a:pt x="4" y="26"/>
                  </a:cubicBezTo>
                  <a:cubicBezTo>
                    <a:pt x="3" y="24"/>
                    <a:pt x="2" y="23"/>
                    <a:pt x="1" y="21"/>
                  </a:cubicBezTo>
                  <a:cubicBezTo>
                    <a:pt x="1" y="19"/>
                    <a:pt x="0" y="17"/>
                    <a:pt x="1" y="15"/>
                  </a:cubicBezTo>
                  <a:cubicBezTo>
                    <a:pt x="2" y="14"/>
                    <a:pt x="5" y="14"/>
                    <a:pt x="6" y="12"/>
                  </a:cubicBezTo>
                  <a:cubicBezTo>
                    <a:pt x="8" y="10"/>
                    <a:pt x="8" y="7"/>
                    <a:pt x="11" y="5"/>
                  </a:cubicBezTo>
                  <a:cubicBezTo>
                    <a:pt x="12" y="4"/>
                    <a:pt x="14" y="4"/>
                    <a:pt x="16" y="3"/>
                  </a:cubicBezTo>
                  <a:cubicBezTo>
                    <a:pt x="17" y="3"/>
                    <a:pt x="18" y="0"/>
                    <a:pt x="1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8" name="Freeform 2661"/>
            <p:cNvSpPr>
              <a:spLocks noChangeAspect="1"/>
            </p:cNvSpPr>
            <p:nvPr/>
          </p:nvSpPr>
          <p:spPr bwMode="auto">
            <a:xfrm>
              <a:off x="18430294" y="8775288"/>
              <a:ext cx="40174" cy="30530"/>
            </a:xfrm>
            <a:custGeom>
              <a:avLst/>
              <a:gdLst>
                <a:gd name="T0" fmla="*/ 2 w 5"/>
                <a:gd name="T1" fmla="*/ 0 h 4"/>
                <a:gd name="T2" fmla="*/ 6 w 5"/>
                <a:gd name="T3" fmla="*/ 3 h 4"/>
                <a:gd name="T4" fmla="*/ 2 w 5"/>
                <a:gd name="T5" fmla="*/ 5 h 4"/>
                <a:gd name="T6" fmla="*/ 0 w 5"/>
                <a:gd name="T7" fmla="*/ 3 h 4"/>
                <a:gd name="T8" fmla="*/ 2 w 5"/>
                <a:gd name="T9" fmla="*/ 0 h 4"/>
                <a:gd name="T10" fmla="*/ 0 60000 65536"/>
                <a:gd name="T11" fmla="*/ 0 60000 65536"/>
                <a:gd name="T12" fmla="*/ 0 60000 65536"/>
                <a:gd name="T13" fmla="*/ 0 60000 65536"/>
                <a:gd name="T14" fmla="*/ 0 60000 65536"/>
                <a:gd name="T15" fmla="*/ 0 w 5"/>
                <a:gd name="T16" fmla="*/ 0 h 4"/>
                <a:gd name="T17" fmla="*/ 5 w 5"/>
                <a:gd name="T18" fmla="*/ 4 h 4"/>
              </a:gdLst>
              <a:ahLst/>
              <a:cxnLst>
                <a:cxn ang="T10">
                  <a:pos x="T0" y="T1"/>
                </a:cxn>
                <a:cxn ang="T11">
                  <a:pos x="T2" y="T3"/>
                </a:cxn>
                <a:cxn ang="T12">
                  <a:pos x="T4" y="T5"/>
                </a:cxn>
                <a:cxn ang="T13">
                  <a:pos x="T6" y="T7"/>
                </a:cxn>
                <a:cxn ang="T14">
                  <a:pos x="T8" y="T9"/>
                </a:cxn>
              </a:cxnLst>
              <a:rect l="T15" t="T16" r="T17" b="T18"/>
              <a:pathLst>
                <a:path w="5" h="4">
                  <a:moveTo>
                    <a:pt x="2" y="0"/>
                  </a:moveTo>
                  <a:cubicBezTo>
                    <a:pt x="3" y="0"/>
                    <a:pt x="5" y="1"/>
                    <a:pt x="5" y="2"/>
                  </a:cubicBezTo>
                  <a:cubicBezTo>
                    <a:pt x="5" y="3"/>
                    <a:pt x="3" y="4"/>
                    <a:pt x="2" y="4"/>
                  </a:cubicBezTo>
                  <a:cubicBezTo>
                    <a:pt x="2" y="4"/>
                    <a:pt x="0" y="3"/>
                    <a:pt x="0" y="2"/>
                  </a:cubicBezTo>
                  <a:cubicBezTo>
                    <a:pt x="0" y="1"/>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79" name="Freeform 2663"/>
            <p:cNvSpPr>
              <a:spLocks noChangeAspect="1"/>
            </p:cNvSpPr>
            <p:nvPr/>
          </p:nvSpPr>
          <p:spPr bwMode="auto">
            <a:xfrm>
              <a:off x="21355858" y="13056073"/>
              <a:ext cx="46864" cy="91606"/>
            </a:xfrm>
            <a:custGeom>
              <a:avLst/>
              <a:gdLst>
                <a:gd name="T0" fmla="*/ 2 w 6"/>
                <a:gd name="T1" fmla="*/ 1 h 13"/>
                <a:gd name="T2" fmla="*/ 7 w 6"/>
                <a:gd name="T3" fmla="*/ 13 h 13"/>
                <a:gd name="T4" fmla="*/ 1 w 6"/>
                <a:gd name="T5" fmla="*/ 9 h 13"/>
                <a:gd name="T6" fmla="*/ 2 w 6"/>
                <a:gd name="T7" fmla="*/ 1 h 13"/>
                <a:gd name="T8" fmla="*/ 0 60000 65536"/>
                <a:gd name="T9" fmla="*/ 0 60000 65536"/>
                <a:gd name="T10" fmla="*/ 0 60000 65536"/>
                <a:gd name="T11" fmla="*/ 0 60000 65536"/>
                <a:gd name="T12" fmla="*/ 0 w 6"/>
                <a:gd name="T13" fmla="*/ 0 h 13"/>
                <a:gd name="T14" fmla="*/ 6 w 6"/>
                <a:gd name="T15" fmla="*/ 13 h 13"/>
              </a:gdLst>
              <a:ahLst/>
              <a:cxnLst>
                <a:cxn ang="T8">
                  <a:pos x="T0" y="T1"/>
                </a:cxn>
                <a:cxn ang="T9">
                  <a:pos x="T2" y="T3"/>
                </a:cxn>
                <a:cxn ang="T10">
                  <a:pos x="T4" y="T5"/>
                </a:cxn>
                <a:cxn ang="T11">
                  <a:pos x="T6" y="T7"/>
                </a:cxn>
              </a:cxnLst>
              <a:rect l="T12" t="T13" r="T14" b="T15"/>
              <a:pathLst>
                <a:path w="6" h="13">
                  <a:moveTo>
                    <a:pt x="2" y="1"/>
                  </a:moveTo>
                  <a:cubicBezTo>
                    <a:pt x="5" y="3"/>
                    <a:pt x="6" y="8"/>
                    <a:pt x="6" y="11"/>
                  </a:cubicBezTo>
                  <a:cubicBezTo>
                    <a:pt x="5" y="13"/>
                    <a:pt x="2" y="10"/>
                    <a:pt x="1" y="8"/>
                  </a:cubicBezTo>
                  <a:cubicBezTo>
                    <a:pt x="0" y="6"/>
                    <a:pt x="0"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0" name="Freeform 2664"/>
            <p:cNvSpPr>
              <a:spLocks noChangeAspect="1"/>
            </p:cNvSpPr>
            <p:nvPr/>
          </p:nvSpPr>
          <p:spPr bwMode="auto">
            <a:xfrm>
              <a:off x="18202680" y="12066802"/>
              <a:ext cx="73643" cy="79391"/>
            </a:xfrm>
            <a:custGeom>
              <a:avLst/>
              <a:gdLst>
                <a:gd name="T0" fmla="*/ 10 w 9"/>
                <a:gd name="T1" fmla="*/ 2 h 11"/>
                <a:gd name="T2" fmla="*/ 7 w 9"/>
                <a:gd name="T3" fmla="*/ 12 h 11"/>
                <a:gd name="T4" fmla="*/ 1 w 9"/>
                <a:gd name="T5" fmla="*/ 9 h 11"/>
                <a:gd name="T6" fmla="*/ 6 w 9"/>
                <a:gd name="T7" fmla="*/ 4 h 11"/>
                <a:gd name="T8" fmla="*/ 10 w 9"/>
                <a:gd name="T9" fmla="*/ 2 h 11"/>
                <a:gd name="T10" fmla="*/ 0 60000 65536"/>
                <a:gd name="T11" fmla="*/ 0 60000 65536"/>
                <a:gd name="T12" fmla="*/ 0 60000 65536"/>
                <a:gd name="T13" fmla="*/ 0 60000 65536"/>
                <a:gd name="T14" fmla="*/ 0 60000 65536"/>
                <a:gd name="T15" fmla="*/ 0 w 9"/>
                <a:gd name="T16" fmla="*/ 0 h 11"/>
                <a:gd name="T17" fmla="*/ 9 w 9"/>
                <a:gd name="T18" fmla="*/ 11 h 11"/>
              </a:gdLst>
              <a:ahLst/>
              <a:cxnLst>
                <a:cxn ang="T10">
                  <a:pos x="T0" y="T1"/>
                </a:cxn>
                <a:cxn ang="T11">
                  <a:pos x="T2" y="T3"/>
                </a:cxn>
                <a:cxn ang="T12">
                  <a:pos x="T4" y="T5"/>
                </a:cxn>
                <a:cxn ang="T13">
                  <a:pos x="T6" y="T7"/>
                </a:cxn>
                <a:cxn ang="T14">
                  <a:pos x="T8" y="T9"/>
                </a:cxn>
              </a:cxnLst>
              <a:rect l="T15" t="T16" r="T17" b="T18"/>
              <a:pathLst>
                <a:path w="9" h="11">
                  <a:moveTo>
                    <a:pt x="8" y="2"/>
                  </a:moveTo>
                  <a:cubicBezTo>
                    <a:pt x="9" y="4"/>
                    <a:pt x="9" y="8"/>
                    <a:pt x="6" y="10"/>
                  </a:cubicBezTo>
                  <a:cubicBezTo>
                    <a:pt x="5" y="11"/>
                    <a:pt x="1" y="10"/>
                    <a:pt x="1" y="8"/>
                  </a:cubicBezTo>
                  <a:cubicBezTo>
                    <a:pt x="0" y="6"/>
                    <a:pt x="3" y="4"/>
                    <a:pt x="5" y="3"/>
                  </a:cubicBezTo>
                  <a:cubicBezTo>
                    <a:pt x="6" y="2"/>
                    <a:pt x="8" y="0"/>
                    <a:pt x="8"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1" name="Freeform 2665"/>
            <p:cNvSpPr>
              <a:spLocks noChangeAspect="1"/>
            </p:cNvSpPr>
            <p:nvPr/>
          </p:nvSpPr>
          <p:spPr bwMode="auto">
            <a:xfrm>
              <a:off x="18042007" y="12408772"/>
              <a:ext cx="33477" cy="42745"/>
            </a:xfrm>
            <a:custGeom>
              <a:avLst/>
              <a:gdLst>
                <a:gd name="T0" fmla="*/ 3 w 4"/>
                <a:gd name="T1" fmla="*/ 0 h 6"/>
                <a:gd name="T2" fmla="*/ 5 w 4"/>
                <a:gd name="T3" fmla="*/ 2 h 6"/>
                <a:gd name="T4" fmla="*/ 3 w 4"/>
                <a:gd name="T5" fmla="*/ 7 h 6"/>
                <a:gd name="T6" fmla="*/ 0 w 4"/>
                <a:gd name="T7" fmla="*/ 6 h 6"/>
                <a:gd name="T8" fmla="*/ 3 w 4"/>
                <a:gd name="T9" fmla="*/ 0 h 6"/>
                <a:gd name="T10" fmla="*/ 0 60000 65536"/>
                <a:gd name="T11" fmla="*/ 0 60000 65536"/>
                <a:gd name="T12" fmla="*/ 0 60000 65536"/>
                <a:gd name="T13" fmla="*/ 0 60000 65536"/>
                <a:gd name="T14" fmla="*/ 0 60000 65536"/>
                <a:gd name="T15" fmla="*/ 0 w 4"/>
                <a:gd name="T16" fmla="*/ 0 h 6"/>
                <a:gd name="T17" fmla="*/ 4 w 4"/>
                <a:gd name="T18" fmla="*/ 6 h 6"/>
              </a:gdLst>
              <a:ahLst/>
              <a:cxnLst>
                <a:cxn ang="T10">
                  <a:pos x="T0" y="T1"/>
                </a:cxn>
                <a:cxn ang="T11">
                  <a:pos x="T2" y="T3"/>
                </a:cxn>
                <a:cxn ang="T12">
                  <a:pos x="T4" y="T5"/>
                </a:cxn>
                <a:cxn ang="T13">
                  <a:pos x="T6" y="T7"/>
                </a:cxn>
                <a:cxn ang="T14">
                  <a:pos x="T8" y="T9"/>
                </a:cxn>
              </a:cxnLst>
              <a:rect l="T15" t="T16" r="T17" b="T18"/>
              <a:pathLst>
                <a:path w="4" h="6">
                  <a:moveTo>
                    <a:pt x="2" y="0"/>
                  </a:moveTo>
                  <a:cubicBezTo>
                    <a:pt x="3" y="0"/>
                    <a:pt x="4" y="1"/>
                    <a:pt x="4" y="2"/>
                  </a:cubicBezTo>
                  <a:cubicBezTo>
                    <a:pt x="4" y="4"/>
                    <a:pt x="3" y="5"/>
                    <a:pt x="2" y="6"/>
                  </a:cubicBezTo>
                  <a:cubicBezTo>
                    <a:pt x="1" y="6"/>
                    <a:pt x="0" y="6"/>
                    <a:pt x="0" y="5"/>
                  </a:cubicBezTo>
                  <a:cubicBezTo>
                    <a:pt x="0" y="3"/>
                    <a:pt x="1" y="1"/>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2" name="Freeform 2675"/>
            <p:cNvSpPr>
              <a:spLocks noChangeAspect="1"/>
            </p:cNvSpPr>
            <p:nvPr/>
          </p:nvSpPr>
          <p:spPr bwMode="auto">
            <a:xfrm>
              <a:off x="15899707" y="9361526"/>
              <a:ext cx="87028" cy="103819"/>
            </a:xfrm>
            <a:custGeom>
              <a:avLst/>
              <a:gdLst>
                <a:gd name="T0" fmla="*/ 13 w 11"/>
                <a:gd name="T1" fmla="*/ 1 h 14"/>
                <a:gd name="T2" fmla="*/ 11 w 11"/>
                <a:gd name="T3" fmla="*/ 11 h 14"/>
                <a:gd name="T4" fmla="*/ 2 w 11"/>
                <a:gd name="T5" fmla="*/ 15 h 14"/>
                <a:gd name="T6" fmla="*/ 8 w 11"/>
                <a:gd name="T7" fmla="*/ 6 h 14"/>
                <a:gd name="T8" fmla="*/ 11 w 11"/>
                <a:gd name="T9" fmla="*/ 0 h 14"/>
                <a:gd name="T10" fmla="*/ 13 w 11"/>
                <a:gd name="T11" fmla="*/ 1 h 14"/>
                <a:gd name="T12" fmla="*/ 0 60000 65536"/>
                <a:gd name="T13" fmla="*/ 0 60000 65536"/>
                <a:gd name="T14" fmla="*/ 0 60000 65536"/>
                <a:gd name="T15" fmla="*/ 0 60000 65536"/>
                <a:gd name="T16" fmla="*/ 0 60000 65536"/>
                <a:gd name="T17" fmla="*/ 0 60000 65536"/>
                <a:gd name="T18" fmla="*/ 0 w 11"/>
                <a:gd name="T19" fmla="*/ 0 h 14"/>
                <a:gd name="T20" fmla="*/ 11 w 11"/>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1" h="14">
                  <a:moveTo>
                    <a:pt x="11" y="1"/>
                  </a:moveTo>
                  <a:cubicBezTo>
                    <a:pt x="11" y="4"/>
                    <a:pt x="11" y="7"/>
                    <a:pt x="9" y="9"/>
                  </a:cubicBezTo>
                  <a:cubicBezTo>
                    <a:pt x="8" y="11"/>
                    <a:pt x="3" y="14"/>
                    <a:pt x="2" y="12"/>
                  </a:cubicBezTo>
                  <a:cubicBezTo>
                    <a:pt x="0" y="9"/>
                    <a:pt x="5" y="8"/>
                    <a:pt x="7" y="5"/>
                  </a:cubicBezTo>
                  <a:cubicBezTo>
                    <a:pt x="8" y="4"/>
                    <a:pt x="8" y="2"/>
                    <a:pt x="9" y="0"/>
                  </a:cubicBezTo>
                  <a:cubicBezTo>
                    <a:pt x="10" y="0"/>
                    <a:pt x="11" y="0"/>
                    <a:pt x="1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3" name="Freeform 2676"/>
            <p:cNvSpPr>
              <a:spLocks noChangeAspect="1"/>
            </p:cNvSpPr>
            <p:nvPr/>
          </p:nvSpPr>
          <p:spPr bwMode="auto">
            <a:xfrm>
              <a:off x="15986740" y="9294347"/>
              <a:ext cx="60255" cy="67182"/>
            </a:xfrm>
            <a:custGeom>
              <a:avLst/>
              <a:gdLst>
                <a:gd name="T0" fmla="*/ 8 w 8"/>
                <a:gd name="T1" fmla="*/ 2 h 9"/>
                <a:gd name="T2" fmla="*/ 6 w 8"/>
                <a:gd name="T3" fmla="*/ 7 h 9"/>
                <a:gd name="T4" fmla="*/ 1 w 8"/>
                <a:gd name="T5" fmla="*/ 10 h 9"/>
                <a:gd name="T6" fmla="*/ 1 w 8"/>
                <a:gd name="T7" fmla="*/ 5 h 9"/>
                <a:gd name="T8" fmla="*/ 8 w 8"/>
                <a:gd name="T9" fmla="*/ 2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7" y="2"/>
                  </a:moveTo>
                  <a:cubicBezTo>
                    <a:pt x="8" y="2"/>
                    <a:pt x="6" y="5"/>
                    <a:pt x="5" y="6"/>
                  </a:cubicBezTo>
                  <a:cubicBezTo>
                    <a:pt x="4" y="7"/>
                    <a:pt x="2" y="9"/>
                    <a:pt x="1" y="8"/>
                  </a:cubicBezTo>
                  <a:cubicBezTo>
                    <a:pt x="0" y="7"/>
                    <a:pt x="0" y="5"/>
                    <a:pt x="1" y="4"/>
                  </a:cubicBezTo>
                  <a:cubicBezTo>
                    <a:pt x="3" y="2"/>
                    <a:pt x="5" y="0"/>
                    <a:pt x="7"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4" name="Freeform 2677"/>
            <p:cNvSpPr>
              <a:spLocks noChangeAspect="1"/>
            </p:cNvSpPr>
            <p:nvPr/>
          </p:nvSpPr>
          <p:spPr bwMode="auto">
            <a:xfrm>
              <a:off x="15785902" y="9410369"/>
              <a:ext cx="60255" cy="61072"/>
            </a:xfrm>
            <a:custGeom>
              <a:avLst/>
              <a:gdLst>
                <a:gd name="T0" fmla="*/ 8 w 8"/>
                <a:gd name="T1" fmla="*/ 1 h 8"/>
                <a:gd name="T2" fmla="*/ 8 w 8"/>
                <a:gd name="T3" fmla="*/ 6 h 8"/>
                <a:gd name="T4" fmla="*/ 5 w 8"/>
                <a:gd name="T5" fmla="*/ 10 h 8"/>
                <a:gd name="T6" fmla="*/ 0 w 8"/>
                <a:gd name="T7" fmla="*/ 7 h 8"/>
                <a:gd name="T8" fmla="*/ 2 w 8"/>
                <a:gd name="T9" fmla="*/ 1 h 8"/>
                <a:gd name="T10" fmla="*/ 8 w 8"/>
                <a:gd name="T11" fmla="*/ 1 h 8"/>
                <a:gd name="T12" fmla="*/ 0 60000 65536"/>
                <a:gd name="T13" fmla="*/ 0 60000 65536"/>
                <a:gd name="T14" fmla="*/ 0 60000 65536"/>
                <a:gd name="T15" fmla="*/ 0 60000 65536"/>
                <a:gd name="T16" fmla="*/ 0 60000 65536"/>
                <a:gd name="T17" fmla="*/ 0 60000 65536"/>
                <a:gd name="T18" fmla="*/ 0 w 8"/>
                <a:gd name="T19" fmla="*/ 0 h 8"/>
                <a:gd name="T20" fmla="*/ 8 w 8"/>
                <a:gd name="T21" fmla="*/ 8 h 8"/>
              </a:gdLst>
              <a:ahLst/>
              <a:cxnLst>
                <a:cxn ang="T12">
                  <a:pos x="T0" y="T1"/>
                </a:cxn>
                <a:cxn ang="T13">
                  <a:pos x="T2" y="T3"/>
                </a:cxn>
                <a:cxn ang="T14">
                  <a:pos x="T4" y="T5"/>
                </a:cxn>
                <a:cxn ang="T15">
                  <a:pos x="T6" y="T7"/>
                </a:cxn>
                <a:cxn ang="T16">
                  <a:pos x="T8" y="T9"/>
                </a:cxn>
                <a:cxn ang="T17">
                  <a:pos x="T10" y="T11"/>
                </a:cxn>
              </a:cxnLst>
              <a:rect l="T18" t="T19" r="T20" b="T21"/>
              <a:pathLst>
                <a:path w="8" h="8">
                  <a:moveTo>
                    <a:pt x="7" y="1"/>
                  </a:moveTo>
                  <a:cubicBezTo>
                    <a:pt x="8" y="2"/>
                    <a:pt x="8" y="4"/>
                    <a:pt x="7" y="5"/>
                  </a:cubicBezTo>
                  <a:cubicBezTo>
                    <a:pt x="7" y="6"/>
                    <a:pt x="5" y="7"/>
                    <a:pt x="4" y="8"/>
                  </a:cubicBezTo>
                  <a:cubicBezTo>
                    <a:pt x="3" y="8"/>
                    <a:pt x="1" y="7"/>
                    <a:pt x="0" y="6"/>
                  </a:cubicBezTo>
                  <a:cubicBezTo>
                    <a:pt x="0" y="4"/>
                    <a:pt x="1" y="2"/>
                    <a:pt x="2" y="1"/>
                  </a:cubicBezTo>
                  <a:cubicBezTo>
                    <a:pt x="4" y="0"/>
                    <a:pt x="6" y="0"/>
                    <a:pt x="7"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5" name="Freeform 2678"/>
            <p:cNvSpPr>
              <a:spLocks noChangeAspect="1"/>
            </p:cNvSpPr>
            <p:nvPr/>
          </p:nvSpPr>
          <p:spPr bwMode="auto">
            <a:xfrm>
              <a:off x="15678781" y="9373735"/>
              <a:ext cx="87028" cy="73277"/>
            </a:xfrm>
            <a:custGeom>
              <a:avLst/>
              <a:gdLst>
                <a:gd name="T0" fmla="*/ 13 w 11"/>
                <a:gd name="T1" fmla="*/ 2 h 10"/>
                <a:gd name="T2" fmla="*/ 5 w 11"/>
                <a:gd name="T3" fmla="*/ 12 h 10"/>
                <a:gd name="T4" fmla="*/ 1 w 11"/>
                <a:gd name="T5" fmla="*/ 8 h 10"/>
                <a:gd name="T6" fmla="*/ 1 w 11"/>
                <a:gd name="T7" fmla="*/ 5 h 10"/>
                <a:gd name="T8" fmla="*/ 8 w 11"/>
                <a:gd name="T9" fmla="*/ 1 h 10"/>
                <a:gd name="T10" fmla="*/ 13 w 11"/>
                <a:gd name="T11" fmla="*/ 2 h 10"/>
                <a:gd name="T12" fmla="*/ 0 60000 65536"/>
                <a:gd name="T13" fmla="*/ 0 60000 65536"/>
                <a:gd name="T14" fmla="*/ 0 60000 65536"/>
                <a:gd name="T15" fmla="*/ 0 60000 65536"/>
                <a:gd name="T16" fmla="*/ 0 60000 65536"/>
                <a:gd name="T17" fmla="*/ 0 60000 65536"/>
                <a:gd name="T18" fmla="*/ 0 w 11"/>
                <a:gd name="T19" fmla="*/ 0 h 10"/>
                <a:gd name="T20" fmla="*/ 11 w 11"/>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11" h="10">
                  <a:moveTo>
                    <a:pt x="11" y="2"/>
                  </a:moveTo>
                  <a:cubicBezTo>
                    <a:pt x="9" y="5"/>
                    <a:pt x="7" y="8"/>
                    <a:pt x="4" y="10"/>
                  </a:cubicBezTo>
                  <a:cubicBezTo>
                    <a:pt x="3" y="10"/>
                    <a:pt x="2" y="8"/>
                    <a:pt x="1" y="7"/>
                  </a:cubicBezTo>
                  <a:cubicBezTo>
                    <a:pt x="1" y="6"/>
                    <a:pt x="0" y="5"/>
                    <a:pt x="1" y="4"/>
                  </a:cubicBezTo>
                  <a:cubicBezTo>
                    <a:pt x="3" y="2"/>
                    <a:pt x="5" y="1"/>
                    <a:pt x="7" y="1"/>
                  </a:cubicBezTo>
                  <a:cubicBezTo>
                    <a:pt x="8" y="0"/>
                    <a:pt x="11" y="1"/>
                    <a:pt x="1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6" name="Freeform 2690"/>
            <p:cNvSpPr>
              <a:spLocks noChangeAspect="1"/>
            </p:cNvSpPr>
            <p:nvPr/>
          </p:nvSpPr>
          <p:spPr bwMode="auto">
            <a:xfrm>
              <a:off x="26751779" y="11028649"/>
              <a:ext cx="33477" cy="73277"/>
            </a:xfrm>
            <a:custGeom>
              <a:avLst/>
              <a:gdLst>
                <a:gd name="T0" fmla="*/ 4 w 4"/>
                <a:gd name="T1" fmla="*/ 7 h 10"/>
                <a:gd name="T2" fmla="*/ 1 w 4"/>
                <a:gd name="T3" fmla="*/ 11 h 10"/>
                <a:gd name="T4" fmla="*/ 1 w 4"/>
                <a:gd name="T5" fmla="*/ 6 h 10"/>
                <a:gd name="T6" fmla="*/ 4 w 4"/>
                <a:gd name="T7" fmla="*/ 1 h 10"/>
                <a:gd name="T8" fmla="*/ 4 w 4"/>
                <a:gd name="T9" fmla="*/ 7 h 10"/>
                <a:gd name="T10" fmla="*/ 0 60000 65536"/>
                <a:gd name="T11" fmla="*/ 0 60000 65536"/>
                <a:gd name="T12" fmla="*/ 0 60000 65536"/>
                <a:gd name="T13" fmla="*/ 0 60000 65536"/>
                <a:gd name="T14" fmla="*/ 0 60000 65536"/>
                <a:gd name="T15" fmla="*/ 0 w 4"/>
                <a:gd name="T16" fmla="*/ 0 h 10"/>
                <a:gd name="T17" fmla="*/ 4 w 4"/>
                <a:gd name="T18" fmla="*/ 10 h 10"/>
              </a:gdLst>
              <a:ahLst/>
              <a:cxnLst>
                <a:cxn ang="T10">
                  <a:pos x="T0" y="T1"/>
                </a:cxn>
                <a:cxn ang="T11">
                  <a:pos x="T2" y="T3"/>
                </a:cxn>
                <a:cxn ang="T12">
                  <a:pos x="T4" y="T5"/>
                </a:cxn>
                <a:cxn ang="T13">
                  <a:pos x="T6" y="T7"/>
                </a:cxn>
                <a:cxn ang="T14">
                  <a:pos x="T8" y="T9"/>
                </a:cxn>
              </a:cxnLst>
              <a:rect l="T15" t="T16" r="T17" b="T18"/>
              <a:pathLst>
                <a:path w="4" h="10">
                  <a:moveTo>
                    <a:pt x="3" y="6"/>
                  </a:moveTo>
                  <a:cubicBezTo>
                    <a:pt x="3" y="8"/>
                    <a:pt x="2" y="10"/>
                    <a:pt x="1" y="9"/>
                  </a:cubicBezTo>
                  <a:cubicBezTo>
                    <a:pt x="0" y="8"/>
                    <a:pt x="0" y="6"/>
                    <a:pt x="1" y="5"/>
                  </a:cubicBezTo>
                  <a:cubicBezTo>
                    <a:pt x="1" y="3"/>
                    <a:pt x="2" y="0"/>
                    <a:pt x="3" y="1"/>
                  </a:cubicBezTo>
                  <a:cubicBezTo>
                    <a:pt x="4" y="2"/>
                    <a:pt x="3" y="5"/>
                    <a:pt x="3"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7" name="Freeform 2691"/>
            <p:cNvSpPr>
              <a:spLocks noChangeAspect="1"/>
            </p:cNvSpPr>
            <p:nvPr/>
          </p:nvSpPr>
          <p:spPr bwMode="auto">
            <a:xfrm>
              <a:off x="26745081" y="11101929"/>
              <a:ext cx="33477" cy="85498"/>
            </a:xfrm>
            <a:custGeom>
              <a:avLst/>
              <a:gdLst>
                <a:gd name="T0" fmla="*/ 4 w 4"/>
                <a:gd name="T1" fmla="*/ 9 h 11"/>
                <a:gd name="T2" fmla="*/ 1 w 4"/>
                <a:gd name="T3" fmla="*/ 13 h 11"/>
                <a:gd name="T4" fmla="*/ 1 w 4"/>
                <a:gd name="T5" fmla="*/ 8 h 11"/>
                <a:gd name="T6" fmla="*/ 4 w 4"/>
                <a:gd name="T7" fmla="*/ 1 h 11"/>
                <a:gd name="T8" fmla="*/ 4 w 4"/>
                <a:gd name="T9" fmla="*/ 9 h 11"/>
                <a:gd name="T10" fmla="*/ 0 60000 65536"/>
                <a:gd name="T11" fmla="*/ 0 60000 65536"/>
                <a:gd name="T12" fmla="*/ 0 60000 65536"/>
                <a:gd name="T13" fmla="*/ 0 60000 65536"/>
                <a:gd name="T14" fmla="*/ 0 60000 65536"/>
                <a:gd name="T15" fmla="*/ 0 w 4"/>
                <a:gd name="T16" fmla="*/ 0 h 11"/>
                <a:gd name="T17" fmla="*/ 4 w 4"/>
                <a:gd name="T18" fmla="*/ 11 h 11"/>
              </a:gdLst>
              <a:ahLst/>
              <a:cxnLst>
                <a:cxn ang="T10">
                  <a:pos x="T0" y="T1"/>
                </a:cxn>
                <a:cxn ang="T11">
                  <a:pos x="T2" y="T3"/>
                </a:cxn>
                <a:cxn ang="T12">
                  <a:pos x="T4" y="T5"/>
                </a:cxn>
                <a:cxn ang="T13">
                  <a:pos x="T6" y="T7"/>
                </a:cxn>
                <a:cxn ang="T14">
                  <a:pos x="T8" y="T9"/>
                </a:cxn>
              </a:cxnLst>
              <a:rect l="T15" t="T16" r="T17" b="T18"/>
              <a:pathLst>
                <a:path w="4" h="11">
                  <a:moveTo>
                    <a:pt x="3" y="7"/>
                  </a:moveTo>
                  <a:cubicBezTo>
                    <a:pt x="3" y="9"/>
                    <a:pt x="2" y="11"/>
                    <a:pt x="1" y="10"/>
                  </a:cubicBezTo>
                  <a:cubicBezTo>
                    <a:pt x="0" y="10"/>
                    <a:pt x="1" y="7"/>
                    <a:pt x="1" y="6"/>
                  </a:cubicBezTo>
                  <a:cubicBezTo>
                    <a:pt x="1" y="4"/>
                    <a:pt x="2" y="0"/>
                    <a:pt x="3" y="1"/>
                  </a:cubicBezTo>
                  <a:cubicBezTo>
                    <a:pt x="4" y="2"/>
                    <a:pt x="4" y="5"/>
                    <a:pt x="3"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8" name="Freeform 2692"/>
            <p:cNvSpPr>
              <a:spLocks noChangeAspect="1"/>
            </p:cNvSpPr>
            <p:nvPr/>
          </p:nvSpPr>
          <p:spPr bwMode="auto">
            <a:xfrm>
              <a:off x="26745073" y="11199640"/>
              <a:ext cx="13389" cy="73277"/>
            </a:xfrm>
            <a:custGeom>
              <a:avLst/>
              <a:gdLst>
                <a:gd name="T0" fmla="*/ 2 w 2"/>
                <a:gd name="T1" fmla="*/ 8 h 10"/>
                <a:gd name="T2" fmla="*/ 1 w 2"/>
                <a:gd name="T3" fmla="*/ 12 h 10"/>
                <a:gd name="T4" fmla="*/ 0 w 2"/>
                <a:gd name="T5" fmla="*/ 6 h 10"/>
                <a:gd name="T6" fmla="*/ 1 w 2"/>
                <a:gd name="T7" fmla="*/ 1 h 10"/>
                <a:gd name="T8" fmla="*/ 2 w 2"/>
                <a:gd name="T9" fmla="*/ 8 h 10"/>
                <a:gd name="T10" fmla="*/ 0 60000 65536"/>
                <a:gd name="T11" fmla="*/ 0 60000 65536"/>
                <a:gd name="T12" fmla="*/ 0 60000 65536"/>
                <a:gd name="T13" fmla="*/ 0 60000 65536"/>
                <a:gd name="T14" fmla="*/ 0 60000 65536"/>
                <a:gd name="T15" fmla="*/ 0 w 2"/>
                <a:gd name="T16" fmla="*/ 0 h 10"/>
                <a:gd name="T17" fmla="*/ 2 w 2"/>
                <a:gd name="T18" fmla="*/ 10 h 10"/>
              </a:gdLst>
              <a:ahLst/>
              <a:cxnLst>
                <a:cxn ang="T10">
                  <a:pos x="T0" y="T1"/>
                </a:cxn>
                <a:cxn ang="T11">
                  <a:pos x="T2" y="T3"/>
                </a:cxn>
                <a:cxn ang="T12">
                  <a:pos x="T4" y="T5"/>
                </a:cxn>
                <a:cxn ang="T13">
                  <a:pos x="T6" y="T7"/>
                </a:cxn>
                <a:cxn ang="T14">
                  <a:pos x="T8" y="T9"/>
                </a:cxn>
              </a:cxnLst>
              <a:rect l="T15" t="T16" r="T17" b="T18"/>
              <a:pathLst>
                <a:path w="2" h="10">
                  <a:moveTo>
                    <a:pt x="2" y="7"/>
                  </a:moveTo>
                  <a:cubicBezTo>
                    <a:pt x="2" y="8"/>
                    <a:pt x="2" y="10"/>
                    <a:pt x="1" y="10"/>
                  </a:cubicBezTo>
                  <a:cubicBezTo>
                    <a:pt x="0" y="9"/>
                    <a:pt x="0" y="7"/>
                    <a:pt x="0" y="5"/>
                  </a:cubicBezTo>
                  <a:cubicBezTo>
                    <a:pt x="0" y="3"/>
                    <a:pt x="0" y="0"/>
                    <a:pt x="1" y="1"/>
                  </a:cubicBezTo>
                  <a:cubicBezTo>
                    <a:pt x="2" y="1"/>
                    <a:pt x="2" y="5"/>
                    <a:pt x="2"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89" name="Freeform 2694"/>
            <p:cNvSpPr>
              <a:spLocks noChangeAspect="1"/>
            </p:cNvSpPr>
            <p:nvPr/>
          </p:nvSpPr>
          <p:spPr bwMode="auto">
            <a:xfrm>
              <a:off x="26577709" y="10063802"/>
              <a:ext cx="13389" cy="24422"/>
            </a:xfrm>
            <a:custGeom>
              <a:avLst/>
              <a:gdLst>
                <a:gd name="T0" fmla="*/ 2 w 2"/>
                <a:gd name="T1" fmla="*/ 3 h 3"/>
                <a:gd name="T2" fmla="*/ 1 w 2"/>
                <a:gd name="T3" fmla="*/ 4 h 3"/>
                <a:gd name="T4" fmla="*/ 0 w 2"/>
                <a:gd name="T5" fmla="*/ 3 h 3"/>
                <a:gd name="T6" fmla="*/ 1 w 2"/>
                <a:gd name="T7" fmla="*/ 0 h 3"/>
                <a:gd name="T8" fmla="*/ 2 w 2"/>
                <a:gd name="T9" fmla="*/ 3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2"/>
                  </a:moveTo>
                  <a:cubicBezTo>
                    <a:pt x="2" y="2"/>
                    <a:pt x="2" y="3"/>
                    <a:pt x="1" y="3"/>
                  </a:cubicBezTo>
                  <a:cubicBezTo>
                    <a:pt x="1" y="3"/>
                    <a:pt x="0" y="2"/>
                    <a:pt x="0" y="2"/>
                  </a:cubicBezTo>
                  <a:cubicBezTo>
                    <a:pt x="0" y="1"/>
                    <a:pt x="0" y="0"/>
                    <a:pt x="1" y="0"/>
                  </a:cubicBezTo>
                  <a:cubicBezTo>
                    <a:pt x="2"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0" name="Freeform 2695"/>
            <p:cNvSpPr>
              <a:spLocks noChangeAspect="1"/>
            </p:cNvSpPr>
            <p:nvPr/>
          </p:nvSpPr>
          <p:spPr bwMode="auto">
            <a:xfrm>
              <a:off x="26530851" y="10039370"/>
              <a:ext cx="13389" cy="24422"/>
            </a:xfrm>
            <a:custGeom>
              <a:avLst/>
              <a:gdLst>
                <a:gd name="T0" fmla="*/ 2 w 2"/>
                <a:gd name="T1" fmla="*/ 3 h 3"/>
                <a:gd name="T2" fmla="*/ 1 w 2"/>
                <a:gd name="T3" fmla="*/ 4 h 3"/>
                <a:gd name="T4" fmla="*/ 0 w 2"/>
                <a:gd name="T5" fmla="*/ 3 h 3"/>
                <a:gd name="T6" fmla="*/ 0 w 2"/>
                <a:gd name="T7" fmla="*/ 0 h 3"/>
                <a:gd name="T8" fmla="*/ 2 w 2"/>
                <a:gd name="T9" fmla="*/ 3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2"/>
                  </a:moveTo>
                  <a:cubicBezTo>
                    <a:pt x="2" y="2"/>
                    <a:pt x="2" y="3"/>
                    <a:pt x="1" y="3"/>
                  </a:cubicBezTo>
                  <a:cubicBezTo>
                    <a:pt x="0" y="3"/>
                    <a:pt x="0" y="3"/>
                    <a:pt x="0" y="2"/>
                  </a:cubicBezTo>
                  <a:cubicBezTo>
                    <a:pt x="0" y="2"/>
                    <a:pt x="0" y="0"/>
                    <a:pt x="0" y="0"/>
                  </a:cubicBezTo>
                  <a:cubicBezTo>
                    <a:pt x="1"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1" name="Freeform 2696"/>
            <p:cNvSpPr>
              <a:spLocks noChangeAspect="1"/>
            </p:cNvSpPr>
            <p:nvPr/>
          </p:nvSpPr>
          <p:spPr bwMode="auto">
            <a:xfrm>
              <a:off x="26537547" y="10076011"/>
              <a:ext cx="13389" cy="24422"/>
            </a:xfrm>
            <a:custGeom>
              <a:avLst/>
              <a:gdLst>
                <a:gd name="T0" fmla="*/ 2 w 2"/>
                <a:gd name="T1" fmla="*/ 3 h 3"/>
                <a:gd name="T2" fmla="*/ 1 w 2"/>
                <a:gd name="T3" fmla="*/ 4 h 3"/>
                <a:gd name="T4" fmla="*/ 0 w 2"/>
                <a:gd name="T5" fmla="*/ 3 h 3"/>
                <a:gd name="T6" fmla="*/ 1 w 2"/>
                <a:gd name="T7" fmla="*/ 0 h 3"/>
                <a:gd name="T8" fmla="*/ 2 w 2"/>
                <a:gd name="T9" fmla="*/ 3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2"/>
                  </a:moveTo>
                  <a:cubicBezTo>
                    <a:pt x="2" y="2"/>
                    <a:pt x="2" y="3"/>
                    <a:pt x="1" y="3"/>
                  </a:cubicBezTo>
                  <a:cubicBezTo>
                    <a:pt x="1" y="3"/>
                    <a:pt x="0" y="3"/>
                    <a:pt x="0" y="2"/>
                  </a:cubicBezTo>
                  <a:cubicBezTo>
                    <a:pt x="0" y="1"/>
                    <a:pt x="0" y="0"/>
                    <a:pt x="1" y="0"/>
                  </a:cubicBezTo>
                  <a:cubicBezTo>
                    <a:pt x="2"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2" name="Freeform 2697"/>
            <p:cNvSpPr>
              <a:spLocks noChangeAspect="1"/>
            </p:cNvSpPr>
            <p:nvPr/>
          </p:nvSpPr>
          <p:spPr bwMode="auto">
            <a:xfrm>
              <a:off x="26490681" y="10039368"/>
              <a:ext cx="26779" cy="61072"/>
            </a:xfrm>
            <a:custGeom>
              <a:avLst/>
              <a:gdLst>
                <a:gd name="T0" fmla="*/ 3 w 4"/>
                <a:gd name="T1" fmla="*/ 5 h 8"/>
                <a:gd name="T2" fmla="*/ 3 w 4"/>
                <a:gd name="T3" fmla="*/ 10 h 8"/>
                <a:gd name="T4" fmla="*/ 1 w 4"/>
                <a:gd name="T5" fmla="*/ 6 h 8"/>
                <a:gd name="T6" fmla="*/ 1 w 4"/>
                <a:gd name="T7" fmla="*/ 0 h 8"/>
                <a:gd name="T8" fmla="*/ 3 w 4"/>
                <a:gd name="T9" fmla="*/ 5 h 8"/>
                <a:gd name="T10" fmla="*/ 0 60000 65536"/>
                <a:gd name="T11" fmla="*/ 0 60000 65536"/>
                <a:gd name="T12" fmla="*/ 0 60000 65536"/>
                <a:gd name="T13" fmla="*/ 0 60000 65536"/>
                <a:gd name="T14" fmla="*/ 0 60000 65536"/>
                <a:gd name="T15" fmla="*/ 0 w 4"/>
                <a:gd name="T16" fmla="*/ 0 h 8"/>
                <a:gd name="T17" fmla="*/ 4 w 4"/>
                <a:gd name="T18" fmla="*/ 8 h 8"/>
              </a:gdLst>
              <a:ahLst/>
              <a:cxnLst>
                <a:cxn ang="T10">
                  <a:pos x="T0" y="T1"/>
                </a:cxn>
                <a:cxn ang="T11">
                  <a:pos x="T2" y="T3"/>
                </a:cxn>
                <a:cxn ang="T12">
                  <a:pos x="T4" y="T5"/>
                </a:cxn>
                <a:cxn ang="T13">
                  <a:pos x="T6" y="T7"/>
                </a:cxn>
                <a:cxn ang="T14">
                  <a:pos x="T8" y="T9"/>
                </a:cxn>
              </a:cxnLst>
              <a:rect l="T15" t="T16" r="T17" b="T18"/>
              <a:pathLst>
                <a:path w="4" h="8">
                  <a:moveTo>
                    <a:pt x="3" y="4"/>
                  </a:moveTo>
                  <a:cubicBezTo>
                    <a:pt x="4" y="5"/>
                    <a:pt x="4" y="8"/>
                    <a:pt x="3" y="8"/>
                  </a:cubicBezTo>
                  <a:cubicBezTo>
                    <a:pt x="2" y="8"/>
                    <a:pt x="1" y="7"/>
                    <a:pt x="1" y="5"/>
                  </a:cubicBezTo>
                  <a:cubicBezTo>
                    <a:pt x="0" y="4"/>
                    <a:pt x="0" y="1"/>
                    <a:pt x="1" y="0"/>
                  </a:cubicBezTo>
                  <a:cubicBezTo>
                    <a:pt x="2" y="0"/>
                    <a:pt x="3" y="2"/>
                    <a:pt x="3"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3" name="Freeform 2713"/>
            <p:cNvSpPr>
              <a:spLocks noChangeAspect="1"/>
            </p:cNvSpPr>
            <p:nvPr/>
          </p:nvSpPr>
          <p:spPr bwMode="auto">
            <a:xfrm>
              <a:off x="21730776" y="13746128"/>
              <a:ext cx="763198" cy="1490029"/>
            </a:xfrm>
            <a:custGeom>
              <a:avLst/>
              <a:gdLst>
                <a:gd name="T0" fmla="*/ 102 w 95"/>
                <a:gd name="T1" fmla="*/ 16 h 204"/>
                <a:gd name="T2" fmla="*/ 112 w 95"/>
                <a:gd name="T3" fmla="*/ 50 h 204"/>
                <a:gd name="T4" fmla="*/ 110 w 95"/>
                <a:gd name="T5" fmla="*/ 72 h 204"/>
                <a:gd name="T6" fmla="*/ 100 w 95"/>
                <a:gd name="T7" fmla="*/ 67 h 204"/>
                <a:gd name="T8" fmla="*/ 97 w 95"/>
                <a:gd name="T9" fmla="*/ 99 h 204"/>
                <a:gd name="T10" fmla="*/ 91 w 95"/>
                <a:gd name="T11" fmla="*/ 128 h 204"/>
                <a:gd name="T12" fmla="*/ 78 w 95"/>
                <a:gd name="T13" fmla="*/ 163 h 204"/>
                <a:gd name="T14" fmla="*/ 65 w 95"/>
                <a:gd name="T15" fmla="*/ 209 h 204"/>
                <a:gd name="T16" fmla="*/ 50 w 95"/>
                <a:gd name="T17" fmla="*/ 236 h 204"/>
                <a:gd name="T18" fmla="*/ 36 w 95"/>
                <a:gd name="T19" fmla="*/ 243 h 204"/>
                <a:gd name="T20" fmla="*/ 5 w 95"/>
                <a:gd name="T21" fmla="*/ 222 h 204"/>
                <a:gd name="T22" fmla="*/ 7 w 95"/>
                <a:gd name="T23" fmla="*/ 205 h 204"/>
                <a:gd name="T24" fmla="*/ 0 w 95"/>
                <a:gd name="T25" fmla="*/ 179 h 204"/>
                <a:gd name="T26" fmla="*/ 10 w 95"/>
                <a:gd name="T27" fmla="*/ 164 h 204"/>
                <a:gd name="T28" fmla="*/ 18 w 95"/>
                <a:gd name="T29" fmla="*/ 146 h 204"/>
                <a:gd name="T30" fmla="*/ 16 w 95"/>
                <a:gd name="T31" fmla="*/ 126 h 204"/>
                <a:gd name="T32" fmla="*/ 13 w 95"/>
                <a:gd name="T33" fmla="*/ 108 h 204"/>
                <a:gd name="T34" fmla="*/ 13 w 95"/>
                <a:gd name="T35" fmla="*/ 98 h 204"/>
                <a:gd name="T36" fmla="*/ 23 w 95"/>
                <a:gd name="T37" fmla="*/ 74 h 204"/>
                <a:gd name="T38" fmla="*/ 36 w 95"/>
                <a:gd name="T39" fmla="*/ 72 h 204"/>
                <a:gd name="T40" fmla="*/ 48 w 95"/>
                <a:gd name="T41" fmla="*/ 69 h 204"/>
                <a:gd name="T42" fmla="*/ 52 w 95"/>
                <a:gd name="T43" fmla="*/ 63 h 204"/>
                <a:gd name="T44" fmla="*/ 62 w 95"/>
                <a:gd name="T45" fmla="*/ 60 h 204"/>
                <a:gd name="T46" fmla="*/ 67 w 95"/>
                <a:gd name="T47" fmla="*/ 57 h 204"/>
                <a:gd name="T48" fmla="*/ 76 w 95"/>
                <a:gd name="T49" fmla="*/ 53 h 204"/>
                <a:gd name="T50" fmla="*/ 72 w 95"/>
                <a:gd name="T51" fmla="*/ 44 h 204"/>
                <a:gd name="T52" fmla="*/ 77 w 95"/>
                <a:gd name="T53" fmla="*/ 41 h 204"/>
                <a:gd name="T54" fmla="*/ 74 w 95"/>
                <a:gd name="T55" fmla="*/ 28 h 204"/>
                <a:gd name="T56" fmla="*/ 82 w 95"/>
                <a:gd name="T57" fmla="*/ 29 h 204"/>
                <a:gd name="T58" fmla="*/ 89 w 95"/>
                <a:gd name="T59" fmla="*/ 20 h 204"/>
                <a:gd name="T60" fmla="*/ 86 w 95"/>
                <a:gd name="T61" fmla="*/ 10 h 204"/>
                <a:gd name="T62" fmla="*/ 97 w 95"/>
                <a:gd name="T63" fmla="*/ 1 h 20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5"/>
                <a:gd name="T97" fmla="*/ 0 h 204"/>
                <a:gd name="T98" fmla="*/ 95 w 95"/>
                <a:gd name="T99" fmla="*/ 204 h 20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5" h="204">
                  <a:moveTo>
                    <a:pt x="81" y="1"/>
                  </a:moveTo>
                  <a:cubicBezTo>
                    <a:pt x="85" y="3"/>
                    <a:pt x="84" y="9"/>
                    <a:pt x="85" y="13"/>
                  </a:cubicBezTo>
                  <a:cubicBezTo>
                    <a:pt x="86" y="17"/>
                    <a:pt x="88" y="22"/>
                    <a:pt x="90" y="26"/>
                  </a:cubicBezTo>
                  <a:cubicBezTo>
                    <a:pt x="91" y="31"/>
                    <a:pt x="92" y="37"/>
                    <a:pt x="93" y="42"/>
                  </a:cubicBezTo>
                  <a:cubicBezTo>
                    <a:pt x="94" y="45"/>
                    <a:pt x="94" y="48"/>
                    <a:pt x="94" y="51"/>
                  </a:cubicBezTo>
                  <a:cubicBezTo>
                    <a:pt x="94" y="54"/>
                    <a:pt x="95" y="61"/>
                    <a:pt x="92" y="60"/>
                  </a:cubicBezTo>
                  <a:cubicBezTo>
                    <a:pt x="87" y="59"/>
                    <a:pt x="87" y="51"/>
                    <a:pt x="83" y="49"/>
                  </a:cubicBezTo>
                  <a:cubicBezTo>
                    <a:pt x="81" y="48"/>
                    <a:pt x="83" y="54"/>
                    <a:pt x="83" y="56"/>
                  </a:cubicBezTo>
                  <a:cubicBezTo>
                    <a:pt x="83" y="61"/>
                    <a:pt x="86" y="65"/>
                    <a:pt x="85" y="70"/>
                  </a:cubicBezTo>
                  <a:cubicBezTo>
                    <a:pt x="85" y="75"/>
                    <a:pt x="82" y="79"/>
                    <a:pt x="81" y="83"/>
                  </a:cubicBezTo>
                  <a:cubicBezTo>
                    <a:pt x="80" y="85"/>
                    <a:pt x="81" y="87"/>
                    <a:pt x="81" y="89"/>
                  </a:cubicBezTo>
                  <a:cubicBezTo>
                    <a:pt x="80" y="95"/>
                    <a:pt x="79" y="101"/>
                    <a:pt x="76" y="107"/>
                  </a:cubicBezTo>
                  <a:cubicBezTo>
                    <a:pt x="74" y="111"/>
                    <a:pt x="69" y="112"/>
                    <a:pt x="67" y="117"/>
                  </a:cubicBezTo>
                  <a:cubicBezTo>
                    <a:pt x="65" y="123"/>
                    <a:pt x="67" y="130"/>
                    <a:pt x="65" y="136"/>
                  </a:cubicBezTo>
                  <a:cubicBezTo>
                    <a:pt x="63" y="145"/>
                    <a:pt x="60" y="153"/>
                    <a:pt x="58" y="161"/>
                  </a:cubicBezTo>
                  <a:cubicBezTo>
                    <a:pt x="56" y="166"/>
                    <a:pt x="55" y="170"/>
                    <a:pt x="54" y="175"/>
                  </a:cubicBezTo>
                  <a:cubicBezTo>
                    <a:pt x="52" y="181"/>
                    <a:pt x="52" y="187"/>
                    <a:pt x="49" y="192"/>
                  </a:cubicBezTo>
                  <a:cubicBezTo>
                    <a:pt x="48" y="195"/>
                    <a:pt x="45" y="196"/>
                    <a:pt x="42" y="197"/>
                  </a:cubicBezTo>
                  <a:cubicBezTo>
                    <a:pt x="39" y="199"/>
                    <a:pt x="35" y="197"/>
                    <a:pt x="32" y="198"/>
                  </a:cubicBezTo>
                  <a:cubicBezTo>
                    <a:pt x="31" y="199"/>
                    <a:pt x="32" y="204"/>
                    <a:pt x="30" y="203"/>
                  </a:cubicBezTo>
                  <a:cubicBezTo>
                    <a:pt x="23" y="203"/>
                    <a:pt x="16" y="200"/>
                    <a:pt x="10" y="197"/>
                  </a:cubicBezTo>
                  <a:cubicBezTo>
                    <a:pt x="7" y="194"/>
                    <a:pt x="5" y="190"/>
                    <a:pt x="4" y="186"/>
                  </a:cubicBezTo>
                  <a:cubicBezTo>
                    <a:pt x="3" y="183"/>
                    <a:pt x="4" y="180"/>
                    <a:pt x="4" y="176"/>
                  </a:cubicBezTo>
                  <a:cubicBezTo>
                    <a:pt x="4" y="174"/>
                    <a:pt x="6" y="173"/>
                    <a:pt x="6" y="171"/>
                  </a:cubicBezTo>
                  <a:cubicBezTo>
                    <a:pt x="5" y="168"/>
                    <a:pt x="2" y="165"/>
                    <a:pt x="1" y="162"/>
                  </a:cubicBezTo>
                  <a:cubicBezTo>
                    <a:pt x="0" y="158"/>
                    <a:pt x="0" y="154"/>
                    <a:pt x="0" y="150"/>
                  </a:cubicBezTo>
                  <a:cubicBezTo>
                    <a:pt x="0" y="147"/>
                    <a:pt x="1" y="144"/>
                    <a:pt x="3" y="141"/>
                  </a:cubicBezTo>
                  <a:cubicBezTo>
                    <a:pt x="4" y="139"/>
                    <a:pt x="7" y="139"/>
                    <a:pt x="8" y="137"/>
                  </a:cubicBezTo>
                  <a:cubicBezTo>
                    <a:pt x="9" y="135"/>
                    <a:pt x="9" y="132"/>
                    <a:pt x="10" y="130"/>
                  </a:cubicBezTo>
                  <a:cubicBezTo>
                    <a:pt x="11" y="127"/>
                    <a:pt x="13" y="124"/>
                    <a:pt x="15" y="122"/>
                  </a:cubicBezTo>
                  <a:cubicBezTo>
                    <a:pt x="16" y="119"/>
                    <a:pt x="17" y="117"/>
                    <a:pt x="17" y="115"/>
                  </a:cubicBezTo>
                  <a:cubicBezTo>
                    <a:pt x="17" y="111"/>
                    <a:pt x="14" y="108"/>
                    <a:pt x="13" y="105"/>
                  </a:cubicBezTo>
                  <a:cubicBezTo>
                    <a:pt x="13" y="103"/>
                    <a:pt x="13" y="101"/>
                    <a:pt x="13" y="99"/>
                  </a:cubicBezTo>
                  <a:cubicBezTo>
                    <a:pt x="13" y="96"/>
                    <a:pt x="11" y="93"/>
                    <a:pt x="11" y="90"/>
                  </a:cubicBezTo>
                  <a:cubicBezTo>
                    <a:pt x="11" y="89"/>
                    <a:pt x="12" y="88"/>
                    <a:pt x="12" y="87"/>
                  </a:cubicBezTo>
                  <a:cubicBezTo>
                    <a:pt x="12" y="85"/>
                    <a:pt x="10" y="84"/>
                    <a:pt x="11" y="82"/>
                  </a:cubicBezTo>
                  <a:cubicBezTo>
                    <a:pt x="12" y="77"/>
                    <a:pt x="16" y="74"/>
                    <a:pt x="18" y="70"/>
                  </a:cubicBezTo>
                  <a:cubicBezTo>
                    <a:pt x="19" y="67"/>
                    <a:pt x="17" y="64"/>
                    <a:pt x="19" y="62"/>
                  </a:cubicBezTo>
                  <a:cubicBezTo>
                    <a:pt x="20" y="61"/>
                    <a:pt x="23" y="62"/>
                    <a:pt x="25" y="62"/>
                  </a:cubicBezTo>
                  <a:cubicBezTo>
                    <a:pt x="27" y="62"/>
                    <a:pt x="28" y="61"/>
                    <a:pt x="30" y="60"/>
                  </a:cubicBezTo>
                  <a:cubicBezTo>
                    <a:pt x="32" y="59"/>
                    <a:pt x="34" y="57"/>
                    <a:pt x="37" y="56"/>
                  </a:cubicBezTo>
                  <a:cubicBezTo>
                    <a:pt x="38" y="56"/>
                    <a:pt x="39" y="57"/>
                    <a:pt x="40" y="58"/>
                  </a:cubicBezTo>
                  <a:cubicBezTo>
                    <a:pt x="42" y="59"/>
                    <a:pt x="45" y="64"/>
                    <a:pt x="47" y="62"/>
                  </a:cubicBezTo>
                  <a:cubicBezTo>
                    <a:pt x="48" y="59"/>
                    <a:pt x="42" y="56"/>
                    <a:pt x="43" y="53"/>
                  </a:cubicBezTo>
                  <a:cubicBezTo>
                    <a:pt x="43" y="51"/>
                    <a:pt x="46" y="51"/>
                    <a:pt x="49" y="50"/>
                  </a:cubicBezTo>
                  <a:cubicBezTo>
                    <a:pt x="50" y="50"/>
                    <a:pt x="51" y="50"/>
                    <a:pt x="52" y="50"/>
                  </a:cubicBezTo>
                  <a:cubicBezTo>
                    <a:pt x="54" y="48"/>
                    <a:pt x="52" y="43"/>
                    <a:pt x="55" y="42"/>
                  </a:cubicBezTo>
                  <a:cubicBezTo>
                    <a:pt x="56" y="42"/>
                    <a:pt x="54" y="49"/>
                    <a:pt x="56" y="48"/>
                  </a:cubicBezTo>
                  <a:cubicBezTo>
                    <a:pt x="58" y="47"/>
                    <a:pt x="58" y="42"/>
                    <a:pt x="60" y="41"/>
                  </a:cubicBezTo>
                  <a:cubicBezTo>
                    <a:pt x="61" y="40"/>
                    <a:pt x="62" y="45"/>
                    <a:pt x="63" y="44"/>
                  </a:cubicBezTo>
                  <a:cubicBezTo>
                    <a:pt x="65" y="43"/>
                    <a:pt x="64" y="40"/>
                    <a:pt x="63" y="39"/>
                  </a:cubicBezTo>
                  <a:cubicBezTo>
                    <a:pt x="63" y="38"/>
                    <a:pt x="61" y="38"/>
                    <a:pt x="60" y="37"/>
                  </a:cubicBezTo>
                  <a:cubicBezTo>
                    <a:pt x="59" y="36"/>
                    <a:pt x="59" y="34"/>
                    <a:pt x="60" y="34"/>
                  </a:cubicBezTo>
                  <a:cubicBezTo>
                    <a:pt x="61" y="33"/>
                    <a:pt x="64" y="35"/>
                    <a:pt x="64" y="34"/>
                  </a:cubicBezTo>
                  <a:cubicBezTo>
                    <a:pt x="65" y="32"/>
                    <a:pt x="62" y="31"/>
                    <a:pt x="62" y="29"/>
                  </a:cubicBezTo>
                  <a:cubicBezTo>
                    <a:pt x="62" y="27"/>
                    <a:pt x="61" y="24"/>
                    <a:pt x="62" y="23"/>
                  </a:cubicBezTo>
                  <a:cubicBezTo>
                    <a:pt x="64" y="23"/>
                    <a:pt x="64" y="27"/>
                    <a:pt x="66" y="27"/>
                  </a:cubicBezTo>
                  <a:cubicBezTo>
                    <a:pt x="67" y="27"/>
                    <a:pt x="67" y="25"/>
                    <a:pt x="68" y="24"/>
                  </a:cubicBezTo>
                  <a:cubicBezTo>
                    <a:pt x="69" y="23"/>
                    <a:pt x="71" y="22"/>
                    <a:pt x="72" y="21"/>
                  </a:cubicBezTo>
                  <a:cubicBezTo>
                    <a:pt x="73" y="20"/>
                    <a:pt x="73" y="18"/>
                    <a:pt x="74" y="17"/>
                  </a:cubicBezTo>
                  <a:cubicBezTo>
                    <a:pt x="74" y="15"/>
                    <a:pt x="74" y="13"/>
                    <a:pt x="74" y="12"/>
                  </a:cubicBezTo>
                  <a:cubicBezTo>
                    <a:pt x="73" y="10"/>
                    <a:pt x="71" y="9"/>
                    <a:pt x="72" y="8"/>
                  </a:cubicBezTo>
                  <a:cubicBezTo>
                    <a:pt x="72" y="6"/>
                    <a:pt x="74" y="8"/>
                    <a:pt x="75" y="8"/>
                  </a:cubicBezTo>
                  <a:cubicBezTo>
                    <a:pt x="77" y="6"/>
                    <a:pt x="79" y="0"/>
                    <a:pt x="8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4" name="Freeform 2718"/>
            <p:cNvSpPr>
              <a:spLocks noChangeAspect="1"/>
            </p:cNvSpPr>
            <p:nvPr/>
          </p:nvSpPr>
          <p:spPr bwMode="auto">
            <a:xfrm>
              <a:off x="23156732" y="14601074"/>
              <a:ext cx="46864" cy="85498"/>
            </a:xfrm>
            <a:custGeom>
              <a:avLst/>
              <a:gdLst>
                <a:gd name="T0" fmla="*/ 4 w 6"/>
                <a:gd name="T1" fmla="*/ 1 h 12"/>
                <a:gd name="T2" fmla="*/ 7 w 6"/>
                <a:gd name="T3" fmla="*/ 8 h 12"/>
                <a:gd name="T4" fmla="*/ 4 w 6"/>
                <a:gd name="T5" fmla="*/ 13 h 12"/>
                <a:gd name="T6" fmla="*/ 0 w 6"/>
                <a:gd name="T7" fmla="*/ 7 h 12"/>
                <a:gd name="T8" fmla="*/ 4 w 6"/>
                <a:gd name="T9" fmla="*/ 1 h 12"/>
                <a:gd name="T10" fmla="*/ 0 60000 65536"/>
                <a:gd name="T11" fmla="*/ 0 60000 65536"/>
                <a:gd name="T12" fmla="*/ 0 60000 65536"/>
                <a:gd name="T13" fmla="*/ 0 60000 65536"/>
                <a:gd name="T14" fmla="*/ 0 60000 65536"/>
                <a:gd name="T15" fmla="*/ 0 w 6"/>
                <a:gd name="T16" fmla="*/ 0 h 12"/>
                <a:gd name="T17" fmla="*/ 6 w 6"/>
                <a:gd name="T18" fmla="*/ 12 h 12"/>
              </a:gdLst>
              <a:ahLst/>
              <a:cxnLst>
                <a:cxn ang="T10">
                  <a:pos x="T0" y="T1"/>
                </a:cxn>
                <a:cxn ang="T11">
                  <a:pos x="T2" y="T3"/>
                </a:cxn>
                <a:cxn ang="T12">
                  <a:pos x="T4" y="T5"/>
                </a:cxn>
                <a:cxn ang="T13">
                  <a:pos x="T6" y="T7"/>
                </a:cxn>
                <a:cxn ang="T14">
                  <a:pos x="T8" y="T9"/>
                </a:cxn>
              </a:cxnLst>
              <a:rect l="T15" t="T16" r="T17" b="T18"/>
              <a:pathLst>
                <a:path w="6" h="12">
                  <a:moveTo>
                    <a:pt x="3" y="1"/>
                  </a:moveTo>
                  <a:cubicBezTo>
                    <a:pt x="6" y="1"/>
                    <a:pt x="6" y="5"/>
                    <a:pt x="6" y="7"/>
                  </a:cubicBezTo>
                  <a:cubicBezTo>
                    <a:pt x="6" y="9"/>
                    <a:pt x="5" y="12"/>
                    <a:pt x="3" y="11"/>
                  </a:cubicBezTo>
                  <a:cubicBezTo>
                    <a:pt x="1" y="11"/>
                    <a:pt x="0" y="8"/>
                    <a:pt x="0" y="6"/>
                  </a:cubicBezTo>
                  <a:cubicBezTo>
                    <a:pt x="0" y="4"/>
                    <a:pt x="1"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5" name="Freeform 2719"/>
            <p:cNvSpPr>
              <a:spLocks noChangeAspect="1"/>
            </p:cNvSpPr>
            <p:nvPr/>
          </p:nvSpPr>
          <p:spPr bwMode="auto">
            <a:xfrm>
              <a:off x="22942497" y="14710988"/>
              <a:ext cx="60255" cy="61072"/>
            </a:xfrm>
            <a:custGeom>
              <a:avLst/>
              <a:gdLst>
                <a:gd name="T0" fmla="*/ 3 w 7"/>
                <a:gd name="T1" fmla="*/ 0 h 8"/>
                <a:gd name="T2" fmla="*/ 9 w 7"/>
                <a:gd name="T3" fmla="*/ 6 h 8"/>
                <a:gd name="T4" fmla="*/ 8 w 7"/>
                <a:gd name="T5" fmla="*/ 10 h 8"/>
                <a:gd name="T6" fmla="*/ 1 w 7"/>
                <a:gd name="T7" fmla="*/ 7 h 8"/>
                <a:gd name="T8" fmla="*/ 3 w 7"/>
                <a:gd name="T9" fmla="*/ 0 h 8"/>
                <a:gd name="T10" fmla="*/ 0 60000 65536"/>
                <a:gd name="T11" fmla="*/ 0 60000 65536"/>
                <a:gd name="T12" fmla="*/ 0 60000 65536"/>
                <a:gd name="T13" fmla="*/ 0 60000 65536"/>
                <a:gd name="T14" fmla="*/ 0 60000 65536"/>
                <a:gd name="T15" fmla="*/ 0 w 7"/>
                <a:gd name="T16" fmla="*/ 0 h 8"/>
                <a:gd name="T17" fmla="*/ 7 w 7"/>
                <a:gd name="T18" fmla="*/ 8 h 8"/>
              </a:gdLst>
              <a:ahLst/>
              <a:cxnLst>
                <a:cxn ang="T10">
                  <a:pos x="T0" y="T1"/>
                </a:cxn>
                <a:cxn ang="T11">
                  <a:pos x="T2" y="T3"/>
                </a:cxn>
                <a:cxn ang="T12">
                  <a:pos x="T4" y="T5"/>
                </a:cxn>
                <a:cxn ang="T13">
                  <a:pos x="T6" y="T7"/>
                </a:cxn>
                <a:cxn ang="T14">
                  <a:pos x="T8" y="T9"/>
                </a:cxn>
              </a:cxnLst>
              <a:rect l="T15" t="T16" r="T17" b="T18"/>
              <a:pathLst>
                <a:path w="7" h="8">
                  <a:moveTo>
                    <a:pt x="2" y="0"/>
                  </a:moveTo>
                  <a:cubicBezTo>
                    <a:pt x="4" y="0"/>
                    <a:pt x="6" y="3"/>
                    <a:pt x="7" y="5"/>
                  </a:cubicBezTo>
                  <a:cubicBezTo>
                    <a:pt x="7" y="6"/>
                    <a:pt x="7" y="7"/>
                    <a:pt x="6" y="8"/>
                  </a:cubicBezTo>
                  <a:cubicBezTo>
                    <a:pt x="4" y="8"/>
                    <a:pt x="2" y="8"/>
                    <a:pt x="1" y="6"/>
                  </a:cubicBezTo>
                  <a:cubicBezTo>
                    <a:pt x="0" y="4"/>
                    <a:pt x="0" y="1"/>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6" name="Freeform 2728"/>
            <p:cNvSpPr>
              <a:spLocks noChangeAspect="1"/>
            </p:cNvSpPr>
            <p:nvPr/>
          </p:nvSpPr>
          <p:spPr bwMode="auto">
            <a:xfrm>
              <a:off x="19387640" y="8298966"/>
              <a:ext cx="26779" cy="30530"/>
            </a:xfrm>
            <a:custGeom>
              <a:avLst/>
              <a:gdLst>
                <a:gd name="T0" fmla="*/ 2 w 4"/>
                <a:gd name="T1" fmla="*/ 0 h 4"/>
                <a:gd name="T2" fmla="*/ 4 w 4"/>
                <a:gd name="T3" fmla="*/ 4 h 4"/>
                <a:gd name="T4" fmla="*/ 0 w 4"/>
                <a:gd name="T5" fmla="*/ 4 h 4"/>
                <a:gd name="T6" fmla="*/ 2 w 4"/>
                <a:gd name="T7" fmla="*/ 0 h 4"/>
                <a:gd name="T8" fmla="*/ 0 60000 65536"/>
                <a:gd name="T9" fmla="*/ 0 60000 65536"/>
                <a:gd name="T10" fmla="*/ 0 60000 65536"/>
                <a:gd name="T11" fmla="*/ 0 60000 65536"/>
                <a:gd name="T12" fmla="*/ 0 w 4"/>
                <a:gd name="T13" fmla="*/ 0 h 4"/>
                <a:gd name="T14" fmla="*/ 4 w 4"/>
                <a:gd name="T15" fmla="*/ 4 h 4"/>
              </a:gdLst>
              <a:ahLst/>
              <a:cxnLst>
                <a:cxn ang="T8">
                  <a:pos x="T0" y="T1"/>
                </a:cxn>
                <a:cxn ang="T9">
                  <a:pos x="T2" y="T3"/>
                </a:cxn>
                <a:cxn ang="T10">
                  <a:pos x="T4" y="T5"/>
                </a:cxn>
                <a:cxn ang="T11">
                  <a:pos x="T6" y="T7"/>
                </a:cxn>
              </a:cxnLst>
              <a:rect l="T12" t="T13" r="T14" b="T15"/>
              <a:pathLst>
                <a:path w="4" h="4">
                  <a:moveTo>
                    <a:pt x="2" y="0"/>
                  </a:moveTo>
                  <a:cubicBezTo>
                    <a:pt x="3" y="0"/>
                    <a:pt x="4" y="2"/>
                    <a:pt x="4" y="3"/>
                  </a:cubicBezTo>
                  <a:cubicBezTo>
                    <a:pt x="3" y="4"/>
                    <a:pt x="1" y="4"/>
                    <a:pt x="0" y="3"/>
                  </a:cubicBezTo>
                  <a:cubicBezTo>
                    <a:pt x="0" y="2"/>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7" name="Freeform 2729"/>
            <p:cNvSpPr>
              <a:spLocks noChangeAspect="1"/>
            </p:cNvSpPr>
            <p:nvPr/>
          </p:nvSpPr>
          <p:spPr bwMode="auto">
            <a:xfrm>
              <a:off x="19755839" y="7956982"/>
              <a:ext cx="40174" cy="30530"/>
            </a:xfrm>
            <a:custGeom>
              <a:avLst/>
              <a:gdLst>
                <a:gd name="T0" fmla="*/ 2 w 5"/>
                <a:gd name="T1" fmla="*/ 0 h 4"/>
                <a:gd name="T2" fmla="*/ 5 w 5"/>
                <a:gd name="T3" fmla="*/ 4 h 4"/>
                <a:gd name="T4" fmla="*/ 1 w 5"/>
                <a:gd name="T5" fmla="*/ 4 h 4"/>
                <a:gd name="T6" fmla="*/ 2 w 5"/>
                <a:gd name="T7" fmla="*/ 0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2" y="0"/>
                  </a:moveTo>
                  <a:cubicBezTo>
                    <a:pt x="3" y="0"/>
                    <a:pt x="5" y="2"/>
                    <a:pt x="4" y="3"/>
                  </a:cubicBezTo>
                  <a:cubicBezTo>
                    <a:pt x="4" y="4"/>
                    <a:pt x="1" y="4"/>
                    <a:pt x="1" y="3"/>
                  </a:cubicBezTo>
                  <a:cubicBezTo>
                    <a:pt x="0" y="2"/>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8" name="Freeform 2730"/>
            <p:cNvSpPr>
              <a:spLocks noChangeAspect="1"/>
            </p:cNvSpPr>
            <p:nvPr/>
          </p:nvSpPr>
          <p:spPr bwMode="auto">
            <a:xfrm>
              <a:off x="19849557" y="7981414"/>
              <a:ext cx="33477" cy="24422"/>
            </a:xfrm>
            <a:custGeom>
              <a:avLst/>
              <a:gdLst>
                <a:gd name="T0" fmla="*/ 3 w 4"/>
                <a:gd name="T1" fmla="*/ 0 h 3"/>
                <a:gd name="T2" fmla="*/ 5 w 4"/>
                <a:gd name="T3" fmla="*/ 3 h 3"/>
                <a:gd name="T4" fmla="*/ 1 w 4"/>
                <a:gd name="T5" fmla="*/ 3 h 3"/>
                <a:gd name="T6" fmla="*/ 3 w 4"/>
                <a:gd name="T7" fmla="*/ 0 h 3"/>
                <a:gd name="T8" fmla="*/ 0 60000 65536"/>
                <a:gd name="T9" fmla="*/ 0 60000 65536"/>
                <a:gd name="T10" fmla="*/ 0 60000 65536"/>
                <a:gd name="T11" fmla="*/ 0 60000 65536"/>
                <a:gd name="T12" fmla="*/ 0 w 4"/>
                <a:gd name="T13" fmla="*/ 0 h 3"/>
                <a:gd name="T14" fmla="*/ 4 w 4"/>
                <a:gd name="T15" fmla="*/ 3 h 3"/>
              </a:gdLst>
              <a:ahLst/>
              <a:cxnLst>
                <a:cxn ang="T8">
                  <a:pos x="T0" y="T1"/>
                </a:cxn>
                <a:cxn ang="T9">
                  <a:pos x="T2" y="T3"/>
                </a:cxn>
                <a:cxn ang="T10">
                  <a:pos x="T4" y="T5"/>
                </a:cxn>
                <a:cxn ang="T11">
                  <a:pos x="T6" y="T7"/>
                </a:cxn>
              </a:cxnLst>
              <a:rect l="T12" t="T13" r="T14" b="T15"/>
              <a:pathLst>
                <a:path w="4" h="3">
                  <a:moveTo>
                    <a:pt x="2" y="0"/>
                  </a:moveTo>
                  <a:cubicBezTo>
                    <a:pt x="3" y="0"/>
                    <a:pt x="4" y="1"/>
                    <a:pt x="4" y="2"/>
                  </a:cubicBezTo>
                  <a:cubicBezTo>
                    <a:pt x="3" y="3"/>
                    <a:pt x="1" y="3"/>
                    <a:pt x="1" y="2"/>
                  </a:cubicBezTo>
                  <a:cubicBezTo>
                    <a:pt x="0" y="2"/>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399" name="Freeform 2732"/>
            <p:cNvSpPr>
              <a:spLocks noChangeAspect="1"/>
            </p:cNvSpPr>
            <p:nvPr/>
          </p:nvSpPr>
          <p:spPr bwMode="auto">
            <a:xfrm>
              <a:off x="19762541" y="8170721"/>
              <a:ext cx="33477" cy="24422"/>
            </a:xfrm>
            <a:custGeom>
              <a:avLst/>
              <a:gdLst>
                <a:gd name="T0" fmla="*/ 1 w 4"/>
                <a:gd name="T1" fmla="*/ 0 h 3"/>
                <a:gd name="T2" fmla="*/ 4 w 4"/>
                <a:gd name="T3" fmla="*/ 4 h 3"/>
                <a:gd name="T4" fmla="*/ 0 w 4"/>
                <a:gd name="T5" fmla="*/ 4 h 3"/>
                <a:gd name="T6" fmla="*/ 1 w 4"/>
                <a:gd name="T7" fmla="*/ 0 h 3"/>
                <a:gd name="T8" fmla="*/ 0 60000 65536"/>
                <a:gd name="T9" fmla="*/ 0 60000 65536"/>
                <a:gd name="T10" fmla="*/ 0 60000 65536"/>
                <a:gd name="T11" fmla="*/ 0 60000 65536"/>
                <a:gd name="T12" fmla="*/ 0 w 4"/>
                <a:gd name="T13" fmla="*/ 0 h 3"/>
                <a:gd name="T14" fmla="*/ 4 w 4"/>
                <a:gd name="T15" fmla="*/ 3 h 3"/>
              </a:gdLst>
              <a:ahLst/>
              <a:cxnLst>
                <a:cxn ang="T8">
                  <a:pos x="T0" y="T1"/>
                </a:cxn>
                <a:cxn ang="T9">
                  <a:pos x="T2" y="T3"/>
                </a:cxn>
                <a:cxn ang="T10">
                  <a:pos x="T4" y="T5"/>
                </a:cxn>
                <a:cxn ang="T11">
                  <a:pos x="T6" y="T7"/>
                </a:cxn>
              </a:cxnLst>
              <a:rect l="T12" t="T13" r="T14" b="T15"/>
              <a:pathLst>
                <a:path w="4" h="3">
                  <a:moveTo>
                    <a:pt x="1" y="0"/>
                  </a:moveTo>
                  <a:cubicBezTo>
                    <a:pt x="2" y="0"/>
                    <a:pt x="4" y="2"/>
                    <a:pt x="3" y="3"/>
                  </a:cubicBezTo>
                  <a:cubicBezTo>
                    <a:pt x="3" y="3"/>
                    <a:pt x="1" y="3"/>
                    <a:pt x="0" y="3"/>
                  </a:cubicBezTo>
                  <a:cubicBezTo>
                    <a:pt x="0" y="2"/>
                    <a:pt x="1" y="0"/>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0" name="Freeform 2733"/>
            <p:cNvSpPr>
              <a:spLocks noChangeAspect="1"/>
            </p:cNvSpPr>
            <p:nvPr/>
          </p:nvSpPr>
          <p:spPr bwMode="auto">
            <a:xfrm>
              <a:off x="19789314" y="8292861"/>
              <a:ext cx="40174" cy="24422"/>
            </a:xfrm>
            <a:custGeom>
              <a:avLst/>
              <a:gdLst>
                <a:gd name="T0" fmla="*/ 4 w 5"/>
                <a:gd name="T1" fmla="*/ 1 h 4"/>
                <a:gd name="T2" fmla="*/ 5 w 5"/>
                <a:gd name="T3" fmla="*/ 4 h 4"/>
                <a:gd name="T4" fmla="*/ 0 w 5"/>
                <a:gd name="T5" fmla="*/ 1 h 4"/>
                <a:gd name="T6" fmla="*/ 4 w 5"/>
                <a:gd name="T7" fmla="*/ 1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3" y="1"/>
                  </a:moveTo>
                  <a:cubicBezTo>
                    <a:pt x="4" y="2"/>
                    <a:pt x="5" y="3"/>
                    <a:pt x="4" y="4"/>
                  </a:cubicBezTo>
                  <a:cubicBezTo>
                    <a:pt x="4" y="4"/>
                    <a:pt x="1" y="2"/>
                    <a:pt x="0" y="1"/>
                  </a:cubicBezTo>
                  <a:cubicBezTo>
                    <a:pt x="0" y="0"/>
                    <a:pt x="1"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1" name="Freeform 2745"/>
            <p:cNvSpPr>
              <a:spLocks noChangeAspect="1"/>
            </p:cNvSpPr>
            <p:nvPr/>
          </p:nvSpPr>
          <p:spPr bwMode="auto">
            <a:xfrm>
              <a:off x="17794310" y="6375353"/>
              <a:ext cx="33477" cy="42745"/>
            </a:xfrm>
            <a:custGeom>
              <a:avLst/>
              <a:gdLst>
                <a:gd name="T0" fmla="*/ 1 w 4"/>
                <a:gd name="T1" fmla="*/ 6 h 6"/>
                <a:gd name="T2" fmla="*/ 3 w 4"/>
                <a:gd name="T3" fmla="*/ 2 h 6"/>
                <a:gd name="T4" fmla="*/ 5 w 4"/>
                <a:gd name="T5" fmla="*/ 1 h 6"/>
                <a:gd name="T6" fmla="*/ 4 w 4"/>
                <a:gd name="T7" fmla="*/ 5 h 6"/>
                <a:gd name="T8" fmla="*/ 1 w 4"/>
                <a:gd name="T9" fmla="*/ 6 h 6"/>
                <a:gd name="T10" fmla="*/ 0 60000 65536"/>
                <a:gd name="T11" fmla="*/ 0 60000 65536"/>
                <a:gd name="T12" fmla="*/ 0 60000 65536"/>
                <a:gd name="T13" fmla="*/ 0 60000 65536"/>
                <a:gd name="T14" fmla="*/ 0 60000 65536"/>
                <a:gd name="T15" fmla="*/ 0 w 4"/>
                <a:gd name="T16" fmla="*/ 0 h 6"/>
                <a:gd name="T17" fmla="*/ 4 w 4"/>
                <a:gd name="T18" fmla="*/ 6 h 6"/>
              </a:gdLst>
              <a:ahLst/>
              <a:cxnLst>
                <a:cxn ang="T10">
                  <a:pos x="T0" y="T1"/>
                </a:cxn>
                <a:cxn ang="T11">
                  <a:pos x="T2" y="T3"/>
                </a:cxn>
                <a:cxn ang="T12">
                  <a:pos x="T4" y="T5"/>
                </a:cxn>
                <a:cxn ang="T13">
                  <a:pos x="T6" y="T7"/>
                </a:cxn>
                <a:cxn ang="T14">
                  <a:pos x="T8" y="T9"/>
                </a:cxn>
              </a:cxnLst>
              <a:rect l="T15" t="T16" r="T17" b="T18"/>
              <a:pathLst>
                <a:path w="4" h="6">
                  <a:moveTo>
                    <a:pt x="1" y="5"/>
                  </a:moveTo>
                  <a:cubicBezTo>
                    <a:pt x="0" y="4"/>
                    <a:pt x="2" y="3"/>
                    <a:pt x="2" y="2"/>
                  </a:cubicBezTo>
                  <a:cubicBezTo>
                    <a:pt x="3" y="2"/>
                    <a:pt x="4" y="0"/>
                    <a:pt x="4" y="1"/>
                  </a:cubicBezTo>
                  <a:cubicBezTo>
                    <a:pt x="4" y="2"/>
                    <a:pt x="3" y="3"/>
                    <a:pt x="3" y="4"/>
                  </a:cubicBezTo>
                  <a:cubicBezTo>
                    <a:pt x="2" y="4"/>
                    <a:pt x="1" y="6"/>
                    <a:pt x="1"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2" name="Freeform 2746"/>
            <p:cNvSpPr>
              <a:spLocks noChangeAspect="1"/>
            </p:cNvSpPr>
            <p:nvPr/>
          </p:nvSpPr>
          <p:spPr bwMode="auto">
            <a:xfrm>
              <a:off x="17834465" y="6344821"/>
              <a:ext cx="26779" cy="30530"/>
            </a:xfrm>
            <a:custGeom>
              <a:avLst/>
              <a:gdLst>
                <a:gd name="T0" fmla="*/ 0 w 3"/>
                <a:gd name="T1" fmla="*/ 5 h 4"/>
                <a:gd name="T2" fmla="*/ 3 w 3"/>
                <a:gd name="T3" fmla="*/ 3 h 4"/>
                <a:gd name="T4" fmla="*/ 4 w 3"/>
                <a:gd name="T5" fmla="*/ 1 h 4"/>
                <a:gd name="T6" fmla="*/ 3 w 3"/>
                <a:gd name="T7" fmla="*/ 4 h 4"/>
                <a:gd name="T8" fmla="*/ 0 w 3"/>
                <a:gd name="T9" fmla="*/ 5 h 4"/>
                <a:gd name="T10" fmla="*/ 0 60000 65536"/>
                <a:gd name="T11" fmla="*/ 0 60000 65536"/>
                <a:gd name="T12" fmla="*/ 0 60000 65536"/>
                <a:gd name="T13" fmla="*/ 0 60000 65536"/>
                <a:gd name="T14" fmla="*/ 0 60000 65536"/>
                <a:gd name="T15" fmla="*/ 0 w 3"/>
                <a:gd name="T16" fmla="*/ 0 h 4"/>
                <a:gd name="T17" fmla="*/ 3 w 3"/>
                <a:gd name="T18" fmla="*/ 4 h 4"/>
              </a:gdLst>
              <a:ahLst/>
              <a:cxnLst>
                <a:cxn ang="T10">
                  <a:pos x="T0" y="T1"/>
                </a:cxn>
                <a:cxn ang="T11">
                  <a:pos x="T2" y="T3"/>
                </a:cxn>
                <a:cxn ang="T12">
                  <a:pos x="T4" y="T5"/>
                </a:cxn>
                <a:cxn ang="T13">
                  <a:pos x="T6" y="T7"/>
                </a:cxn>
                <a:cxn ang="T14">
                  <a:pos x="T8" y="T9"/>
                </a:cxn>
              </a:cxnLst>
              <a:rect l="T15" t="T16" r="T17" b="T18"/>
              <a:pathLst>
                <a:path w="3" h="4">
                  <a:moveTo>
                    <a:pt x="0" y="4"/>
                  </a:moveTo>
                  <a:cubicBezTo>
                    <a:pt x="0" y="3"/>
                    <a:pt x="1" y="2"/>
                    <a:pt x="2" y="2"/>
                  </a:cubicBezTo>
                  <a:cubicBezTo>
                    <a:pt x="2" y="2"/>
                    <a:pt x="3" y="0"/>
                    <a:pt x="3" y="1"/>
                  </a:cubicBezTo>
                  <a:cubicBezTo>
                    <a:pt x="3" y="2"/>
                    <a:pt x="3" y="2"/>
                    <a:pt x="2" y="3"/>
                  </a:cubicBezTo>
                  <a:cubicBezTo>
                    <a:pt x="1" y="3"/>
                    <a:pt x="0" y="4"/>
                    <a:pt x="0"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3" name="Freeform 2750"/>
            <p:cNvSpPr>
              <a:spLocks noChangeAspect="1"/>
            </p:cNvSpPr>
            <p:nvPr/>
          </p:nvSpPr>
          <p:spPr bwMode="auto">
            <a:xfrm>
              <a:off x="18189276" y="7676077"/>
              <a:ext cx="100432" cy="207628"/>
            </a:xfrm>
            <a:custGeom>
              <a:avLst/>
              <a:gdLst>
                <a:gd name="T0" fmla="*/ 10 w 13"/>
                <a:gd name="T1" fmla="*/ 34 h 29"/>
                <a:gd name="T2" fmla="*/ 3 w 13"/>
                <a:gd name="T3" fmla="*/ 30 h 29"/>
                <a:gd name="T4" fmla="*/ 6 w 13"/>
                <a:gd name="T5" fmla="*/ 28 h 29"/>
                <a:gd name="T6" fmla="*/ 5 w 13"/>
                <a:gd name="T7" fmla="*/ 25 h 29"/>
                <a:gd name="T8" fmla="*/ 2 w 13"/>
                <a:gd name="T9" fmla="*/ 22 h 29"/>
                <a:gd name="T10" fmla="*/ 3 w 13"/>
                <a:gd name="T11" fmla="*/ 20 h 29"/>
                <a:gd name="T12" fmla="*/ 0 w 13"/>
                <a:gd name="T13" fmla="*/ 18 h 29"/>
                <a:gd name="T14" fmla="*/ 2 w 13"/>
                <a:gd name="T15" fmla="*/ 15 h 29"/>
                <a:gd name="T16" fmla="*/ 2 w 13"/>
                <a:gd name="T17" fmla="*/ 11 h 29"/>
                <a:gd name="T18" fmla="*/ 8 w 13"/>
                <a:gd name="T19" fmla="*/ 7 h 29"/>
                <a:gd name="T20" fmla="*/ 10 w 13"/>
                <a:gd name="T21" fmla="*/ 8 h 29"/>
                <a:gd name="T22" fmla="*/ 12 w 13"/>
                <a:gd name="T23" fmla="*/ 1 h 29"/>
                <a:gd name="T24" fmla="*/ 14 w 13"/>
                <a:gd name="T25" fmla="*/ 4 h 29"/>
                <a:gd name="T26" fmla="*/ 15 w 13"/>
                <a:gd name="T27" fmla="*/ 11 h 29"/>
                <a:gd name="T28" fmla="*/ 15 w 13"/>
                <a:gd name="T29" fmla="*/ 20 h 29"/>
                <a:gd name="T30" fmla="*/ 13 w 13"/>
                <a:gd name="T31" fmla="*/ 25 h 29"/>
                <a:gd name="T32" fmla="*/ 10 w 13"/>
                <a:gd name="T33" fmla="*/ 30 h 29"/>
                <a:gd name="T34" fmla="*/ 10 w 13"/>
                <a:gd name="T35" fmla="*/ 34 h 2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
                <a:gd name="T55" fmla="*/ 0 h 29"/>
                <a:gd name="T56" fmla="*/ 13 w 13"/>
                <a:gd name="T57" fmla="*/ 29 h 2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 h="29">
                  <a:moveTo>
                    <a:pt x="9" y="29"/>
                  </a:moveTo>
                  <a:cubicBezTo>
                    <a:pt x="7" y="28"/>
                    <a:pt x="5" y="27"/>
                    <a:pt x="3" y="26"/>
                  </a:cubicBezTo>
                  <a:cubicBezTo>
                    <a:pt x="3" y="25"/>
                    <a:pt x="5" y="24"/>
                    <a:pt x="5" y="24"/>
                  </a:cubicBezTo>
                  <a:cubicBezTo>
                    <a:pt x="5" y="23"/>
                    <a:pt x="5" y="22"/>
                    <a:pt x="4" y="21"/>
                  </a:cubicBezTo>
                  <a:cubicBezTo>
                    <a:pt x="4" y="20"/>
                    <a:pt x="2" y="20"/>
                    <a:pt x="2" y="19"/>
                  </a:cubicBezTo>
                  <a:cubicBezTo>
                    <a:pt x="2" y="18"/>
                    <a:pt x="3" y="17"/>
                    <a:pt x="3" y="17"/>
                  </a:cubicBezTo>
                  <a:cubicBezTo>
                    <a:pt x="3" y="16"/>
                    <a:pt x="1" y="16"/>
                    <a:pt x="0" y="15"/>
                  </a:cubicBezTo>
                  <a:cubicBezTo>
                    <a:pt x="0" y="15"/>
                    <a:pt x="2" y="14"/>
                    <a:pt x="2" y="13"/>
                  </a:cubicBezTo>
                  <a:cubicBezTo>
                    <a:pt x="3" y="12"/>
                    <a:pt x="1" y="10"/>
                    <a:pt x="2" y="9"/>
                  </a:cubicBezTo>
                  <a:cubicBezTo>
                    <a:pt x="3" y="7"/>
                    <a:pt x="6" y="7"/>
                    <a:pt x="7" y="6"/>
                  </a:cubicBezTo>
                  <a:cubicBezTo>
                    <a:pt x="8" y="6"/>
                    <a:pt x="9" y="7"/>
                    <a:pt x="9" y="7"/>
                  </a:cubicBezTo>
                  <a:cubicBezTo>
                    <a:pt x="10" y="5"/>
                    <a:pt x="9" y="3"/>
                    <a:pt x="10" y="1"/>
                  </a:cubicBezTo>
                  <a:cubicBezTo>
                    <a:pt x="10" y="0"/>
                    <a:pt x="11" y="2"/>
                    <a:pt x="12" y="3"/>
                  </a:cubicBezTo>
                  <a:cubicBezTo>
                    <a:pt x="12" y="5"/>
                    <a:pt x="12" y="7"/>
                    <a:pt x="13" y="9"/>
                  </a:cubicBezTo>
                  <a:cubicBezTo>
                    <a:pt x="13" y="12"/>
                    <a:pt x="13" y="14"/>
                    <a:pt x="13" y="17"/>
                  </a:cubicBezTo>
                  <a:cubicBezTo>
                    <a:pt x="12" y="18"/>
                    <a:pt x="11" y="20"/>
                    <a:pt x="11" y="21"/>
                  </a:cubicBezTo>
                  <a:cubicBezTo>
                    <a:pt x="10" y="23"/>
                    <a:pt x="10" y="25"/>
                    <a:pt x="9" y="26"/>
                  </a:cubicBezTo>
                  <a:cubicBezTo>
                    <a:pt x="9" y="27"/>
                    <a:pt x="10" y="29"/>
                    <a:pt x="9" y="2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4" name="Freeform 2753"/>
            <p:cNvSpPr>
              <a:spLocks noChangeAspect="1"/>
            </p:cNvSpPr>
            <p:nvPr/>
          </p:nvSpPr>
          <p:spPr bwMode="auto">
            <a:xfrm>
              <a:off x="18129029" y="5783002"/>
              <a:ext cx="220930" cy="140459"/>
            </a:xfrm>
            <a:custGeom>
              <a:avLst/>
              <a:gdLst>
                <a:gd name="T0" fmla="*/ 32 w 27"/>
                <a:gd name="T1" fmla="*/ 1 h 19"/>
                <a:gd name="T2" fmla="*/ 29 w 27"/>
                <a:gd name="T3" fmla="*/ 1 h 19"/>
                <a:gd name="T4" fmla="*/ 23 w 27"/>
                <a:gd name="T5" fmla="*/ 5 h 19"/>
                <a:gd name="T6" fmla="*/ 17 w 27"/>
                <a:gd name="T7" fmla="*/ 12 h 19"/>
                <a:gd name="T8" fmla="*/ 6 w 27"/>
                <a:gd name="T9" fmla="*/ 15 h 19"/>
                <a:gd name="T10" fmla="*/ 0 w 27"/>
                <a:gd name="T11" fmla="*/ 22 h 19"/>
                <a:gd name="T12" fmla="*/ 4 w 27"/>
                <a:gd name="T13" fmla="*/ 21 h 19"/>
                <a:gd name="T14" fmla="*/ 7 w 27"/>
                <a:gd name="T15" fmla="*/ 17 h 19"/>
                <a:gd name="T16" fmla="*/ 11 w 27"/>
                <a:gd name="T17" fmla="*/ 16 h 19"/>
                <a:gd name="T18" fmla="*/ 23 w 27"/>
                <a:gd name="T19" fmla="*/ 15 h 19"/>
                <a:gd name="T20" fmla="*/ 26 w 27"/>
                <a:gd name="T21" fmla="*/ 15 h 19"/>
                <a:gd name="T22" fmla="*/ 29 w 27"/>
                <a:gd name="T23" fmla="*/ 17 h 19"/>
                <a:gd name="T24" fmla="*/ 33 w 27"/>
                <a:gd name="T25" fmla="*/ 10 h 19"/>
                <a:gd name="T26" fmla="*/ 31 w 27"/>
                <a:gd name="T27" fmla="*/ 5 h 19"/>
                <a:gd name="T28" fmla="*/ 32 w 27"/>
                <a:gd name="T29" fmla="*/ 1 h 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7"/>
                <a:gd name="T46" fmla="*/ 0 h 19"/>
                <a:gd name="T47" fmla="*/ 27 w 27"/>
                <a:gd name="T48" fmla="*/ 19 h 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7" h="19">
                  <a:moveTo>
                    <a:pt x="26" y="1"/>
                  </a:moveTo>
                  <a:cubicBezTo>
                    <a:pt x="26" y="0"/>
                    <a:pt x="24" y="1"/>
                    <a:pt x="24" y="1"/>
                  </a:cubicBezTo>
                  <a:cubicBezTo>
                    <a:pt x="22" y="2"/>
                    <a:pt x="21" y="2"/>
                    <a:pt x="19" y="4"/>
                  </a:cubicBezTo>
                  <a:cubicBezTo>
                    <a:pt x="17" y="5"/>
                    <a:pt x="16" y="9"/>
                    <a:pt x="14" y="10"/>
                  </a:cubicBezTo>
                  <a:cubicBezTo>
                    <a:pt x="11" y="12"/>
                    <a:pt x="7" y="10"/>
                    <a:pt x="5" y="12"/>
                  </a:cubicBezTo>
                  <a:cubicBezTo>
                    <a:pt x="3" y="13"/>
                    <a:pt x="1" y="15"/>
                    <a:pt x="0" y="18"/>
                  </a:cubicBezTo>
                  <a:cubicBezTo>
                    <a:pt x="0" y="19"/>
                    <a:pt x="2" y="18"/>
                    <a:pt x="3" y="17"/>
                  </a:cubicBezTo>
                  <a:cubicBezTo>
                    <a:pt x="4" y="17"/>
                    <a:pt x="5" y="15"/>
                    <a:pt x="6" y="14"/>
                  </a:cubicBezTo>
                  <a:cubicBezTo>
                    <a:pt x="7" y="13"/>
                    <a:pt x="8" y="13"/>
                    <a:pt x="9" y="13"/>
                  </a:cubicBezTo>
                  <a:cubicBezTo>
                    <a:pt x="12" y="12"/>
                    <a:pt x="15" y="12"/>
                    <a:pt x="19" y="12"/>
                  </a:cubicBezTo>
                  <a:cubicBezTo>
                    <a:pt x="20" y="12"/>
                    <a:pt x="20" y="12"/>
                    <a:pt x="21" y="12"/>
                  </a:cubicBezTo>
                  <a:cubicBezTo>
                    <a:pt x="22" y="13"/>
                    <a:pt x="23" y="14"/>
                    <a:pt x="24" y="14"/>
                  </a:cubicBezTo>
                  <a:cubicBezTo>
                    <a:pt x="26" y="12"/>
                    <a:pt x="26" y="10"/>
                    <a:pt x="27" y="8"/>
                  </a:cubicBezTo>
                  <a:cubicBezTo>
                    <a:pt x="27" y="7"/>
                    <a:pt x="25" y="5"/>
                    <a:pt x="25" y="4"/>
                  </a:cubicBezTo>
                  <a:cubicBezTo>
                    <a:pt x="25" y="3"/>
                    <a:pt x="26" y="2"/>
                    <a:pt x="2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5" name="Freeform 2754"/>
            <p:cNvSpPr>
              <a:spLocks noChangeAspect="1"/>
            </p:cNvSpPr>
            <p:nvPr/>
          </p:nvSpPr>
          <p:spPr bwMode="auto">
            <a:xfrm>
              <a:off x="18115642" y="5880713"/>
              <a:ext cx="274484" cy="299222"/>
            </a:xfrm>
            <a:custGeom>
              <a:avLst/>
              <a:gdLst>
                <a:gd name="T0" fmla="*/ 18 w 34"/>
                <a:gd name="T1" fmla="*/ 49 h 41"/>
                <a:gd name="T2" fmla="*/ 24 w 34"/>
                <a:gd name="T3" fmla="*/ 48 h 41"/>
                <a:gd name="T4" fmla="*/ 22 w 34"/>
                <a:gd name="T5" fmla="*/ 44 h 41"/>
                <a:gd name="T6" fmla="*/ 23 w 34"/>
                <a:gd name="T7" fmla="*/ 42 h 41"/>
                <a:gd name="T8" fmla="*/ 22 w 34"/>
                <a:gd name="T9" fmla="*/ 35 h 41"/>
                <a:gd name="T10" fmla="*/ 25 w 34"/>
                <a:gd name="T11" fmla="*/ 35 h 41"/>
                <a:gd name="T12" fmla="*/ 24 w 34"/>
                <a:gd name="T13" fmla="*/ 31 h 41"/>
                <a:gd name="T14" fmla="*/ 28 w 34"/>
                <a:gd name="T15" fmla="*/ 27 h 41"/>
                <a:gd name="T16" fmla="*/ 31 w 34"/>
                <a:gd name="T17" fmla="*/ 20 h 41"/>
                <a:gd name="T18" fmla="*/ 37 w 34"/>
                <a:gd name="T19" fmla="*/ 19 h 41"/>
                <a:gd name="T20" fmla="*/ 41 w 34"/>
                <a:gd name="T21" fmla="*/ 13 h 41"/>
                <a:gd name="T22" fmla="*/ 34 w 34"/>
                <a:gd name="T23" fmla="*/ 12 h 41"/>
                <a:gd name="T24" fmla="*/ 30 w 34"/>
                <a:gd name="T25" fmla="*/ 8 h 41"/>
                <a:gd name="T26" fmla="*/ 30 w 34"/>
                <a:gd name="T27" fmla="*/ 2 h 41"/>
                <a:gd name="T28" fmla="*/ 25 w 34"/>
                <a:gd name="T29" fmla="*/ 0 h 41"/>
                <a:gd name="T30" fmla="*/ 18 w 34"/>
                <a:gd name="T31" fmla="*/ 2 h 41"/>
                <a:gd name="T32" fmla="*/ 17 w 34"/>
                <a:gd name="T33" fmla="*/ 4 h 41"/>
                <a:gd name="T34" fmla="*/ 17 w 34"/>
                <a:gd name="T35" fmla="*/ 11 h 41"/>
                <a:gd name="T36" fmla="*/ 13 w 34"/>
                <a:gd name="T37" fmla="*/ 11 h 41"/>
                <a:gd name="T38" fmla="*/ 13 w 34"/>
                <a:gd name="T39" fmla="*/ 6 h 41"/>
                <a:gd name="T40" fmla="*/ 11 w 34"/>
                <a:gd name="T41" fmla="*/ 7 h 41"/>
                <a:gd name="T42" fmla="*/ 10 w 34"/>
                <a:gd name="T43" fmla="*/ 10 h 41"/>
                <a:gd name="T44" fmla="*/ 10 w 34"/>
                <a:gd name="T45" fmla="*/ 10 h 41"/>
                <a:gd name="T46" fmla="*/ 10 w 34"/>
                <a:gd name="T47" fmla="*/ 13 h 41"/>
                <a:gd name="T48" fmla="*/ 7 w 34"/>
                <a:gd name="T49" fmla="*/ 11 h 41"/>
                <a:gd name="T50" fmla="*/ 1 w 34"/>
                <a:gd name="T51" fmla="*/ 8 h 41"/>
                <a:gd name="T52" fmla="*/ 2 w 34"/>
                <a:gd name="T53" fmla="*/ 14 h 41"/>
                <a:gd name="T54" fmla="*/ 1 w 34"/>
                <a:gd name="T55" fmla="*/ 18 h 41"/>
                <a:gd name="T56" fmla="*/ 2 w 34"/>
                <a:gd name="T57" fmla="*/ 22 h 41"/>
                <a:gd name="T58" fmla="*/ 1 w 34"/>
                <a:gd name="T59" fmla="*/ 27 h 41"/>
                <a:gd name="T60" fmla="*/ 0 w 34"/>
                <a:gd name="T61" fmla="*/ 32 h 41"/>
                <a:gd name="T62" fmla="*/ 4 w 34"/>
                <a:gd name="T63" fmla="*/ 32 h 41"/>
                <a:gd name="T64" fmla="*/ 7 w 34"/>
                <a:gd name="T65" fmla="*/ 36 h 41"/>
                <a:gd name="T66" fmla="*/ 10 w 34"/>
                <a:gd name="T67" fmla="*/ 41 h 41"/>
                <a:gd name="T68" fmla="*/ 10 w 34"/>
                <a:gd name="T69" fmla="*/ 47 h 41"/>
                <a:gd name="T70" fmla="*/ 14 w 34"/>
                <a:gd name="T71" fmla="*/ 48 h 41"/>
                <a:gd name="T72" fmla="*/ 18 w 34"/>
                <a:gd name="T73" fmla="*/ 49 h 4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4"/>
                <a:gd name="T112" fmla="*/ 0 h 41"/>
                <a:gd name="T113" fmla="*/ 34 w 34"/>
                <a:gd name="T114" fmla="*/ 41 h 4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4" h="41">
                  <a:moveTo>
                    <a:pt x="15" y="41"/>
                  </a:moveTo>
                  <a:cubicBezTo>
                    <a:pt x="17" y="41"/>
                    <a:pt x="19" y="41"/>
                    <a:pt x="20" y="40"/>
                  </a:cubicBezTo>
                  <a:cubicBezTo>
                    <a:pt x="20" y="39"/>
                    <a:pt x="18" y="38"/>
                    <a:pt x="18" y="37"/>
                  </a:cubicBezTo>
                  <a:cubicBezTo>
                    <a:pt x="18" y="36"/>
                    <a:pt x="19" y="36"/>
                    <a:pt x="19" y="35"/>
                  </a:cubicBezTo>
                  <a:cubicBezTo>
                    <a:pt x="19" y="33"/>
                    <a:pt x="17" y="31"/>
                    <a:pt x="18" y="29"/>
                  </a:cubicBezTo>
                  <a:cubicBezTo>
                    <a:pt x="18" y="28"/>
                    <a:pt x="20" y="30"/>
                    <a:pt x="21" y="29"/>
                  </a:cubicBezTo>
                  <a:cubicBezTo>
                    <a:pt x="21" y="28"/>
                    <a:pt x="19" y="27"/>
                    <a:pt x="20" y="26"/>
                  </a:cubicBezTo>
                  <a:cubicBezTo>
                    <a:pt x="20" y="24"/>
                    <a:pt x="22" y="24"/>
                    <a:pt x="23" y="23"/>
                  </a:cubicBezTo>
                  <a:cubicBezTo>
                    <a:pt x="25" y="21"/>
                    <a:pt x="25" y="19"/>
                    <a:pt x="26" y="17"/>
                  </a:cubicBezTo>
                  <a:cubicBezTo>
                    <a:pt x="27" y="14"/>
                    <a:pt x="29" y="17"/>
                    <a:pt x="31" y="16"/>
                  </a:cubicBezTo>
                  <a:cubicBezTo>
                    <a:pt x="32" y="15"/>
                    <a:pt x="34" y="13"/>
                    <a:pt x="34" y="11"/>
                  </a:cubicBezTo>
                  <a:cubicBezTo>
                    <a:pt x="33" y="9"/>
                    <a:pt x="29" y="11"/>
                    <a:pt x="28" y="10"/>
                  </a:cubicBezTo>
                  <a:cubicBezTo>
                    <a:pt x="27" y="9"/>
                    <a:pt x="26" y="8"/>
                    <a:pt x="25" y="7"/>
                  </a:cubicBezTo>
                  <a:cubicBezTo>
                    <a:pt x="25" y="5"/>
                    <a:pt x="27" y="3"/>
                    <a:pt x="25" y="2"/>
                  </a:cubicBezTo>
                  <a:cubicBezTo>
                    <a:pt x="24" y="1"/>
                    <a:pt x="22" y="0"/>
                    <a:pt x="21" y="0"/>
                  </a:cubicBezTo>
                  <a:cubicBezTo>
                    <a:pt x="19" y="0"/>
                    <a:pt x="17" y="1"/>
                    <a:pt x="15" y="2"/>
                  </a:cubicBezTo>
                  <a:cubicBezTo>
                    <a:pt x="14" y="2"/>
                    <a:pt x="14" y="3"/>
                    <a:pt x="14" y="3"/>
                  </a:cubicBezTo>
                  <a:cubicBezTo>
                    <a:pt x="13" y="5"/>
                    <a:pt x="15" y="7"/>
                    <a:pt x="14" y="9"/>
                  </a:cubicBezTo>
                  <a:cubicBezTo>
                    <a:pt x="14" y="10"/>
                    <a:pt x="12" y="10"/>
                    <a:pt x="11" y="9"/>
                  </a:cubicBezTo>
                  <a:cubicBezTo>
                    <a:pt x="11" y="8"/>
                    <a:pt x="12" y="6"/>
                    <a:pt x="11" y="5"/>
                  </a:cubicBezTo>
                  <a:cubicBezTo>
                    <a:pt x="11" y="5"/>
                    <a:pt x="10" y="6"/>
                    <a:pt x="9" y="6"/>
                  </a:cubicBezTo>
                  <a:cubicBezTo>
                    <a:pt x="8" y="7"/>
                    <a:pt x="8" y="7"/>
                    <a:pt x="8" y="8"/>
                  </a:cubicBezTo>
                  <a:cubicBezTo>
                    <a:pt x="8" y="8"/>
                    <a:pt x="8" y="8"/>
                    <a:pt x="8" y="8"/>
                  </a:cubicBezTo>
                  <a:cubicBezTo>
                    <a:pt x="8" y="9"/>
                    <a:pt x="9" y="10"/>
                    <a:pt x="8" y="11"/>
                  </a:cubicBezTo>
                  <a:cubicBezTo>
                    <a:pt x="7" y="11"/>
                    <a:pt x="6" y="10"/>
                    <a:pt x="6" y="9"/>
                  </a:cubicBezTo>
                  <a:cubicBezTo>
                    <a:pt x="4" y="8"/>
                    <a:pt x="3" y="8"/>
                    <a:pt x="1" y="7"/>
                  </a:cubicBezTo>
                  <a:cubicBezTo>
                    <a:pt x="0" y="8"/>
                    <a:pt x="2" y="11"/>
                    <a:pt x="2" y="12"/>
                  </a:cubicBezTo>
                  <a:cubicBezTo>
                    <a:pt x="2" y="13"/>
                    <a:pt x="1" y="14"/>
                    <a:pt x="1" y="15"/>
                  </a:cubicBezTo>
                  <a:cubicBezTo>
                    <a:pt x="1" y="16"/>
                    <a:pt x="2" y="16"/>
                    <a:pt x="2" y="18"/>
                  </a:cubicBezTo>
                  <a:cubicBezTo>
                    <a:pt x="2" y="19"/>
                    <a:pt x="2" y="21"/>
                    <a:pt x="1" y="23"/>
                  </a:cubicBezTo>
                  <a:cubicBezTo>
                    <a:pt x="1" y="24"/>
                    <a:pt x="0" y="26"/>
                    <a:pt x="0" y="27"/>
                  </a:cubicBezTo>
                  <a:cubicBezTo>
                    <a:pt x="1" y="28"/>
                    <a:pt x="2" y="27"/>
                    <a:pt x="3" y="27"/>
                  </a:cubicBezTo>
                  <a:cubicBezTo>
                    <a:pt x="4" y="28"/>
                    <a:pt x="5" y="29"/>
                    <a:pt x="6" y="30"/>
                  </a:cubicBezTo>
                  <a:cubicBezTo>
                    <a:pt x="7" y="31"/>
                    <a:pt x="7" y="33"/>
                    <a:pt x="8" y="34"/>
                  </a:cubicBezTo>
                  <a:cubicBezTo>
                    <a:pt x="8" y="36"/>
                    <a:pt x="8" y="38"/>
                    <a:pt x="8" y="39"/>
                  </a:cubicBezTo>
                  <a:cubicBezTo>
                    <a:pt x="9" y="40"/>
                    <a:pt x="10" y="40"/>
                    <a:pt x="12" y="40"/>
                  </a:cubicBezTo>
                  <a:cubicBezTo>
                    <a:pt x="13" y="40"/>
                    <a:pt x="14" y="41"/>
                    <a:pt x="15" y="4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6" name="Freeform 2755"/>
            <p:cNvSpPr>
              <a:spLocks noChangeAspect="1"/>
            </p:cNvSpPr>
            <p:nvPr/>
          </p:nvSpPr>
          <p:spPr bwMode="auto">
            <a:xfrm>
              <a:off x="17211862" y="6692904"/>
              <a:ext cx="40174" cy="18331"/>
            </a:xfrm>
            <a:custGeom>
              <a:avLst/>
              <a:gdLst>
                <a:gd name="T0" fmla="*/ 5 w 5"/>
                <a:gd name="T1" fmla="*/ 2 h 3"/>
                <a:gd name="T2" fmla="*/ 2 w 5"/>
                <a:gd name="T3" fmla="*/ 0 h 3"/>
                <a:gd name="T4" fmla="*/ 0 w 5"/>
                <a:gd name="T5" fmla="*/ 2 h 3"/>
                <a:gd name="T6" fmla="*/ 2 w 5"/>
                <a:gd name="T7" fmla="*/ 3 h 3"/>
                <a:gd name="T8" fmla="*/ 5 w 5"/>
                <a:gd name="T9" fmla="*/ 2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4" y="2"/>
                  </a:moveTo>
                  <a:cubicBezTo>
                    <a:pt x="5" y="1"/>
                    <a:pt x="3" y="0"/>
                    <a:pt x="2" y="0"/>
                  </a:cubicBezTo>
                  <a:cubicBezTo>
                    <a:pt x="1" y="0"/>
                    <a:pt x="0" y="1"/>
                    <a:pt x="0" y="2"/>
                  </a:cubicBezTo>
                  <a:cubicBezTo>
                    <a:pt x="0" y="2"/>
                    <a:pt x="1" y="3"/>
                    <a:pt x="2" y="3"/>
                  </a:cubicBezTo>
                  <a:cubicBezTo>
                    <a:pt x="3" y="3"/>
                    <a:pt x="4" y="3"/>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7" name="Freeform 2758"/>
            <p:cNvSpPr>
              <a:spLocks noChangeAspect="1"/>
            </p:cNvSpPr>
            <p:nvPr/>
          </p:nvSpPr>
          <p:spPr bwMode="auto">
            <a:xfrm>
              <a:off x="16823569" y="6186048"/>
              <a:ext cx="20089" cy="30530"/>
            </a:xfrm>
            <a:custGeom>
              <a:avLst/>
              <a:gdLst>
                <a:gd name="T0" fmla="*/ 2 w 3"/>
                <a:gd name="T1" fmla="*/ 5 h 4"/>
                <a:gd name="T2" fmla="*/ 3 w 3"/>
                <a:gd name="T3" fmla="*/ 3 h 4"/>
                <a:gd name="T4" fmla="*/ 1 w 3"/>
                <a:gd name="T5" fmla="*/ 0 h 4"/>
                <a:gd name="T6" fmla="*/ 0 w 3"/>
                <a:gd name="T7" fmla="*/ 3 h 4"/>
                <a:gd name="T8" fmla="*/ 2 w 3"/>
                <a:gd name="T9" fmla="*/ 5 h 4"/>
                <a:gd name="T10" fmla="*/ 0 60000 65536"/>
                <a:gd name="T11" fmla="*/ 0 60000 65536"/>
                <a:gd name="T12" fmla="*/ 0 60000 65536"/>
                <a:gd name="T13" fmla="*/ 0 60000 65536"/>
                <a:gd name="T14" fmla="*/ 0 60000 65536"/>
                <a:gd name="T15" fmla="*/ 0 w 3"/>
                <a:gd name="T16" fmla="*/ 0 h 4"/>
                <a:gd name="T17" fmla="*/ 3 w 3"/>
                <a:gd name="T18" fmla="*/ 4 h 4"/>
              </a:gdLst>
              <a:ahLst/>
              <a:cxnLst>
                <a:cxn ang="T10">
                  <a:pos x="T0" y="T1"/>
                </a:cxn>
                <a:cxn ang="T11">
                  <a:pos x="T2" y="T3"/>
                </a:cxn>
                <a:cxn ang="T12">
                  <a:pos x="T4" y="T5"/>
                </a:cxn>
                <a:cxn ang="T13">
                  <a:pos x="T6" y="T7"/>
                </a:cxn>
                <a:cxn ang="T14">
                  <a:pos x="T8" y="T9"/>
                </a:cxn>
              </a:cxnLst>
              <a:rect l="T15" t="T16" r="T17" b="T18"/>
              <a:pathLst>
                <a:path w="3" h="4">
                  <a:moveTo>
                    <a:pt x="2" y="4"/>
                  </a:moveTo>
                  <a:cubicBezTo>
                    <a:pt x="3" y="4"/>
                    <a:pt x="3" y="3"/>
                    <a:pt x="3" y="2"/>
                  </a:cubicBezTo>
                  <a:cubicBezTo>
                    <a:pt x="2" y="1"/>
                    <a:pt x="1" y="0"/>
                    <a:pt x="1" y="0"/>
                  </a:cubicBezTo>
                  <a:cubicBezTo>
                    <a:pt x="0" y="0"/>
                    <a:pt x="0" y="2"/>
                    <a:pt x="0" y="2"/>
                  </a:cubicBezTo>
                  <a:cubicBezTo>
                    <a:pt x="0" y="3"/>
                    <a:pt x="1" y="4"/>
                    <a:pt x="2"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8" name="Freeform 2769"/>
            <p:cNvSpPr>
              <a:spLocks noChangeAspect="1"/>
            </p:cNvSpPr>
            <p:nvPr/>
          </p:nvSpPr>
          <p:spPr bwMode="auto">
            <a:xfrm>
              <a:off x="18758341" y="6124984"/>
              <a:ext cx="33477" cy="30530"/>
            </a:xfrm>
            <a:custGeom>
              <a:avLst/>
              <a:gdLst>
                <a:gd name="T0" fmla="*/ 0 w 4"/>
                <a:gd name="T1" fmla="*/ 1 h 4"/>
                <a:gd name="T2" fmla="*/ 1 w 4"/>
                <a:gd name="T3" fmla="*/ 4 h 4"/>
                <a:gd name="T4" fmla="*/ 4 w 4"/>
                <a:gd name="T5" fmla="*/ 5 h 4"/>
                <a:gd name="T6" fmla="*/ 4 w 4"/>
                <a:gd name="T7" fmla="*/ 3 h 4"/>
                <a:gd name="T8" fmla="*/ 0 w 4"/>
                <a:gd name="T9" fmla="*/ 1 h 4"/>
                <a:gd name="T10" fmla="*/ 0 60000 65536"/>
                <a:gd name="T11" fmla="*/ 0 60000 65536"/>
                <a:gd name="T12" fmla="*/ 0 60000 65536"/>
                <a:gd name="T13" fmla="*/ 0 60000 65536"/>
                <a:gd name="T14" fmla="*/ 0 60000 65536"/>
                <a:gd name="T15" fmla="*/ 0 w 4"/>
                <a:gd name="T16" fmla="*/ 0 h 4"/>
                <a:gd name="T17" fmla="*/ 4 w 4"/>
                <a:gd name="T18" fmla="*/ 4 h 4"/>
              </a:gdLst>
              <a:ahLst/>
              <a:cxnLst>
                <a:cxn ang="T10">
                  <a:pos x="T0" y="T1"/>
                </a:cxn>
                <a:cxn ang="T11">
                  <a:pos x="T2" y="T3"/>
                </a:cxn>
                <a:cxn ang="T12">
                  <a:pos x="T4" y="T5"/>
                </a:cxn>
                <a:cxn ang="T13">
                  <a:pos x="T6" y="T7"/>
                </a:cxn>
                <a:cxn ang="T14">
                  <a:pos x="T8" y="T9"/>
                </a:cxn>
              </a:cxnLst>
              <a:rect l="T15" t="T16" r="T17" b="T18"/>
              <a:pathLst>
                <a:path w="4" h="4">
                  <a:moveTo>
                    <a:pt x="0" y="1"/>
                  </a:moveTo>
                  <a:cubicBezTo>
                    <a:pt x="0" y="1"/>
                    <a:pt x="0" y="2"/>
                    <a:pt x="1" y="3"/>
                  </a:cubicBezTo>
                  <a:cubicBezTo>
                    <a:pt x="1" y="4"/>
                    <a:pt x="2" y="4"/>
                    <a:pt x="3" y="4"/>
                  </a:cubicBezTo>
                  <a:cubicBezTo>
                    <a:pt x="4" y="4"/>
                    <a:pt x="3" y="3"/>
                    <a:pt x="3" y="2"/>
                  </a:cubicBezTo>
                  <a:cubicBezTo>
                    <a:pt x="2" y="1"/>
                    <a:pt x="1" y="0"/>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09" name="Freeform 2770"/>
            <p:cNvSpPr>
              <a:spLocks noChangeAspect="1"/>
            </p:cNvSpPr>
            <p:nvPr/>
          </p:nvSpPr>
          <p:spPr bwMode="auto">
            <a:xfrm>
              <a:off x="18162508" y="5899035"/>
              <a:ext cx="26779" cy="30530"/>
            </a:xfrm>
            <a:custGeom>
              <a:avLst/>
              <a:gdLst>
                <a:gd name="T0" fmla="*/ 3 w 3"/>
                <a:gd name="T1" fmla="*/ 0 h 4"/>
                <a:gd name="T2" fmla="*/ 1 w 3"/>
                <a:gd name="T3" fmla="*/ 1 h 4"/>
                <a:gd name="T4" fmla="*/ 0 w 3"/>
                <a:gd name="T5" fmla="*/ 4 h 4"/>
                <a:gd name="T6" fmla="*/ 3 w 3"/>
                <a:gd name="T7" fmla="*/ 3 h 4"/>
                <a:gd name="T8" fmla="*/ 3 w 3"/>
                <a:gd name="T9" fmla="*/ 0 h 4"/>
                <a:gd name="T10" fmla="*/ 0 60000 65536"/>
                <a:gd name="T11" fmla="*/ 0 60000 65536"/>
                <a:gd name="T12" fmla="*/ 0 60000 65536"/>
                <a:gd name="T13" fmla="*/ 0 60000 65536"/>
                <a:gd name="T14" fmla="*/ 0 60000 65536"/>
                <a:gd name="T15" fmla="*/ 0 w 3"/>
                <a:gd name="T16" fmla="*/ 0 h 4"/>
                <a:gd name="T17" fmla="*/ 3 w 3"/>
                <a:gd name="T18" fmla="*/ 4 h 4"/>
              </a:gdLst>
              <a:ahLst/>
              <a:cxnLst>
                <a:cxn ang="T10">
                  <a:pos x="T0" y="T1"/>
                </a:cxn>
                <a:cxn ang="T11">
                  <a:pos x="T2" y="T3"/>
                </a:cxn>
                <a:cxn ang="T12">
                  <a:pos x="T4" y="T5"/>
                </a:cxn>
                <a:cxn ang="T13">
                  <a:pos x="T6" y="T7"/>
                </a:cxn>
                <a:cxn ang="T14">
                  <a:pos x="T8" y="T9"/>
                </a:cxn>
              </a:cxnLst>
              <a:rect l="T15" t="T16" r="T17" b="T18"/>
              <a:pathLst>
                <a:path w="3" h="4">
                  <a:moveTo>
                    <a:pt x="2" y="0"/>
                  </a:moveTo>
                  <a:cubicBezTo>
                    <a:pt x="2" y="0"/>
                    <a:pt x="1" y="1"/>
                    <a:pt x="1" y="1"/>
                  </a:cubicBezTo>
                  <a:cubicBezTo>
                    <a:pt x="0" y="2"/>
                    <a:pt x="0" y="3"/>
                    <a:pt x="0" y="3"/>
                  </a:cubicBezTo>
                  <a:cubicBezTo>
                    <a:pt x="1" y="4"/>
                    <a:pt x="2" y="3"/>
                    <a:pt x="2" y="2"/>
                  </a:cubicBezTo>
                  <a:cubicBezTo>
                    <a:pt x="2" y="2"/>
                    <a:pt x="3" y="1"/>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0" name="Freeform 2771"/>
            <p:cNvSpPr>
              <a:spLocks noChangeAspect="1"/>
            </p:cNvSpPr>
            <p:nvPr/>
          </p:nvSpPr>
          <p:spPr bwMode="auto">
            <a:xfrm>
              <a:off x="18283010" y="6076125"/>
              <a:ext cx="87028" cy="79391"/>
            </a:xfrm>
            <a:custGeom>
              <a:avLst/>
              <a:gdLst>
                <a:gd name="T0" fmla="*/ 6 w 11"/>
                <a:gd name="T1" fmla="*/ 0 h 11"/>
                <a:gd name="T2" fmla="*/ 11 w 11"/>
                <a:gd name="T3" fmla="*/ 2 h 11"/>
                <a:gd name="T4" fmla="*/ 13 w 11"/>
                <a:gd name="T5" fmla="*/ 8 h 11"/>
                <a:gd name="T6" fmla="*/ 11 w 11"/>
                <a:gd name="T7" fmla="*/ 13 h 11"/>
                <a:gd name="T8" fmla="*/ 4 w 11"/>
                <a:gd name="T9" fmla="*/ 9 h 11"/>
                <a:gd name="T10" fmla="*/ 0 w 11"/>
                <a:gd name="T11" fmla="*/ 6 h 11"/>
                <a:gd name="T12" fmla="*/ 2 w 11"/>
                <a:gd name="T13" fmla="*/ 1 h 11"/>
                <a:gd name="T14" fmla="*/ 6 w 11"/>
                <a:gd name="T15" fmla="*/ 0 h 11"/>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11"/>
                <a:gd name="T26" fmla="*/ 11 w 11"/>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11">
                  <a:moveTo>
                    <a:pt x="5" y="0"/>
                  </a:moveTo>
                  <a:cubicBezTo>
                    <a:pt x="7" y="0"/>
                    <a:pt x="8" y="1"/>
                    <a:pt x="9" y="2"/>
                  </a:cubicBezTo>
                  <a:cubicBezTo>
                    <a:pt x="10" y="3"/>
                    <a:pt x="11" y="5"/>
                    <a:pt x="11" y="7"/>
                  </a:cubicBezTo>
                  <a:cubicBezTo>
                    <a:pt x="11" y="9"/>
                    <a:pt x="10" y="10"/>
                    <a:pt x="9" y="11"/>
                  </a:cubicBezTo>
                  <a:cubicBezTo>
                    <a:pt x="7" y="11"/>
                    <a:pt x="5" y="9"/>
                    <a:pt x="3" y="8"/>
                  </a:cubicBezTo>
                  <a:cubicBezTo>
                    <a:pt x="2" y="7"/>
                    <a:pt x="1" y="6"/>
                    <a:pt x="0" y="5"/>
                  </a:cubicBezTo>
                  <a:cubicBezTo>
                    <a:pt x="0" y="3"/>
                    <a:pt x="1" y="2"/>
                    <a:pt x="2" y="1"/>
                  </a:cubicBezTo>
                  <a:cubicBezTo>
                    <a:pt x="3" y="0"/>
                    <a:pt x="4" y="0"/>
                    <a:pt x="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1" name="Freeform 2772"/>
            <p:cNvSpPr>
              <a:spLocks noChangeAspect="1"/>
            </p:cNvSpPr>
            <p:nvPr/>
          </p:nvSpPr>
          <p:spPr bwMode="auto">
            <a:xfrm>
              <a:off x="18383430" y="6002853"/>
              <a:ext cx="160675" cy="170985"/>
            </a:xfrm>
            <a:custGeom>
              <a:avLst/>
              <a:gdLst>
                <a:gd name="T0" fmla="*/ 14 w 20"/>
                <a:gd name="T1" fmla="*/ 4 h 23"/>
                <a:gd name="T2" fmla="*/ 20 w 20"/>
                <a:gd name="T3" fmla="*/ 0 h 23"/>
                <a:gd name="T4" fmla="*/ 24 w 20"/>
                <a:gd name="T5" fmla="*/ 4 h 23"/>
                <a:gd name="T6" fmla="*/ 22 w 20"/>
                <a:gd name="T7" fmla="*/ 13 h 23"/>
                <a:gd name="T8" fmla="*/ 19 w 20"/>
                <a:gd name="T9" fmla="*/ 16 h 23"/>
                <a:gd name="T10" fmla="*/ 22 w 20"/>
                <a:gd name="T11" fmla="*/ 19 h 23"/>
                <a:gd name="T12" fmla="*/ 18 w 20"/>
                <a:gd name="T13" fmla="*/ 21 h 23"/>
                <a:gd name="T14" fmla="*/ 18 w 20"/>
                <a:gd name="T15" fmla="*/ 27 h 23"/>
                <a:gd name="T16" fmla="*/ 12 w 20"/>
                <a:gd name="T17" fmla="*/ 23 h 23"/>
                <a:gd name="T18" fmla="*/ 8 w 20"/>
                <a:gd name="T19" fmla="*/ 22 h 23"/>
                <a:gd name="T20" fmla="*/ 4 w 20"/>
                <a:gd name="T21" fmla="*/ 18 h 23"/>
                <a:gd name="T22" fmla="*/ 4 w 20"/>
                <a:gd name="T23" fmla="*/ 13 h 23"/>
                <a:gd name="T24" fmla="*/ 1 w 20"/>
                <a:gd name="T25" fmla="*/ 10 h 23"/>
                <a:gd name="T26" fmla="*/ 7 w 20"/>
                <a:gd name="T27" fmla="*/ 9 h 23"/>
                <a:gd name="T28" fmla="*/ 8 w 20"/>
                <a:gd name="T29" fmla="*/ 5 h 23"/>
                <a:gd name="T30" fmla="*/ 12 w 20"/>
                <a:gd name="T31" fmla="*/ 7 h 23"/>
                <a:gd name="T32" fmla="*/ 12 w 20"/>
                <a:gd name="T33" fmla="*/ 10 h 23"/>
                <a:gd name="T34" fmla="*/ 17 w 20"/>
                <a:gd name="T35" fmla="*/ 11 h 23"/>
                <a:gd name="T36" fmla="*/ 17 w 20"/>
                <a:gd name="T37" fmla="*/ 6 h 23"/>
                <a:gd name="T38" fmla="*/ 14 w 20"/>
                <a:gd name="T39" fmla="*/ 4 h 2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0"/>
                <a:gd name="T61" fmla="*/ 0 h 23"/>
                <a:gd name="T62" fmla="*/ 20 w 20"/>
                <a:gd name="T63" fmla="*/ 23 h 2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0" h="23">
                  <a:moveTo>
                    <a:pt x="12" y="3"/>
                  </a:moveTo>
                  <a:cubicBezTo>
                    <a:pt x="13" y="1"/>
                    <a:pt x="15" y="0"/>
                    <a:pt x="17" y="0"/>
                  </a:cubicBezTo>
                  <a:cubicBezTo>
                    <a:pt x="18" y="0"/>
                    <a:pt x="20" y="2"/>
                    <a:pt x="20" y="3"/>
                  </a:cubicBezTo>
                  <a:cubicBezTo>
                    <a:pt x="20" y="6"/>
                    <a:pt x="19" y="8"/>
                    <a:pt x="18" y="11"/>
                  </a:cubicBezTo>
                  <a:cubicBezTo>
                    <a:pt x="18" y="12"/>
                    <a:pt x="16" y="12"/>
                    <a:pt x="16" y="13"/>
                  </a:cubicBezTo>
                  <a:cubicBezTo>
                    <a:pt x="16" y="14"/>
                    <a:pt x="19" y="15"/>
                    <a:pt x="18" y="16"/>
                  </a:cubicBezTo>
                  <a:cubicBezTo>
                    <a:pt x="18" y="18"/>
                    <a:pt x="15" y="16"/>
                    <a:pt x="15" y="17"/>
                  </a:cubicBezTo>
                  <a:cubicBezTo>
                    <a:pt x="14" y="19"/>
                    <a:pt x="16" y="22"/>
                    <a:pt x="15" y="22"/>
                  </a:cubicBezTo>
                  <a:cubicBezTo>
                    <a:pt x="13" y="23"/>
                    <a:pt x="12" y="20"/>
                    <a:pt x="10" y="19"/>
                  </a:cubicBezTo>
                  <a:cubicBezTo>
                    <a:pt x="9" y="19"/>
                    <a:pt x="8" y="18"/>
                    <a:pt x="7" y="18"/>
                  </a:cubicBezTo>
                  <a:cubicBezTo>
                    <a:pt x="6" y="17"/>
                    <a:pt x="4" y="16"/>
                    <a:pt x="3" y="15"/>
                  </a:cubicBezTo>
                  <a:cubicBezTo>
                    <a:pt x="2" y="13"/>
                    <a:pt x="3" y="12"/>
                    <a:pt x="3" y="11"/>
                  </a:cubicBezTo>
                  <a:cubicBezTo>
                    <a:pt x="3" y="10"/>
                    <a:pt x="0" y="9"/>
                    <a:pt x="1" y="8"/>
                  </a:cubicBezTo>
                  <a:cubicBezTo>
                    <a:pt x="2" y="6"/>
                    <a:pt x="4" y="8"/>
                    <a:pt x="6" y="7"/>
                  </a:cubicBezTo>
                  <a:cubicBezTo>
                    <a:pt x="7" y="7"/>
                    <a:pt x="6" y="4"/>
                    <a:pt x="7" y="4"/>
                  </a:cubicBezTo>
                  <a:cubicBezTo>
                    <a:pt x="8" y="4"/>
                    <a:pt x="9" y="5"/>
                    <a:pt x="10" y="6"/>
                  </a:cubicBezTo>
                  <a:cubicBezTo>
                    <a:pt x="10" y="6"/>
                    <a:pt x="10" y="8"/>
                    <a:pt x="10" y="8"/>
                  </a:cubicBezTo>
                  <a:cubicBezTo>
                    <a:pt x="11" y="9"/>
                    <a:pt x="13" y="10"/>
                    <a:pt x="14" y="9"/>
                  </a:cubicBezTo>
                  <a:cubicBezTo>
                    <a:pt x="15" y="8"/>
                    <a:pt x="14" y="6"/>
                    <a:pt x="14" y="5"/>
                  </a:cubicBezTo>
                  <a:cubicBezTo>
                    <a:pt x="14" y="4"/>
                    <a:pt x="12" y="3"/>
                    <a:pt x="1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2" name="Freeform 2773"/>
            <p:cNvSpPr>
              <a:spLocks noChangeAspect="1"/>
            </p:cNvSpPr>
            <p:nvPr/>
          </p:nvSpPr>
          <p:spPr bwMode="auto">
            <a:xfrm>
              <a:off x="18463770" y="6173836"/>
              <a:ext cx="40174" cy="42745"/>
            </a:xfrm>
            <a:custGeom>
              <a:avLst/>
              <a:gdLst>
                <a:gd name="T0" fmla="*/ 6 w 5"/>
                <a:gd name="T1" fmla="*/ 1 h 6"/>
                <a:gd name="T2" fmla="*/ 1 w 5"/>
                <a:gd name="T3" fmla="*/ 0 h 6"/>
                <a:gd name="T4" fmla="*/ 2 w 5"/>
                <a:gd name="T5" fmla="*/ 4 h 6"/>
                <a:gd name="T6" fmla="*/ 4 w 5"/>
                <a:gd name="T7" fmla="*/ 7 h 6"/>
                <a:gd name="T8" fmla="*/ 6 w 5"/>
                <a:gd name="T9" fmla="*/ 1 h 6"/>
                <a:gd name="T10" fmla="*/ 0 60000 65536"/>
                <a:gd name="T11" fmla="*/ 0 60000 65536"/>
                <a:gd name="T12" fmla="*/ 0 60000 65536"/>
                <a:gd name="T13" fmla="*/ 0 60000 65536"/>
                <a:gd name="T14" fmla="*/ 0 60000 65536"/>
                <a:gd name="T15" fmla="*/ 0 w 5"/>
                <a:gd name="T16" fmla="*/ 0 h 6"/>
                <a:gd name="T17" fmla="*/ 5 w 5"/>
                <a:gd name="T18" fmla="*/ 6 h 6"/>
              </a:gdLst>
              <a:ahLst/>
              <a:cxnLst>
                <a:cxn ang="T10">
                  <a:pos x="T0" y="T1"/>
                </a:cxn>
                <a:cxn ang="T11">
                  <a:pos x="T2" y="T3"/>
                </a:cxn>
                <a:cxn ang="T12">
                  <a:pos x="T4" y="T5"/>
                </a:cxn>
                <a:cxn ang="T13">
                  <a:pos x="T6" y="T7"/>
                </a:cxn>
                <a:cxn ang="T14">
                  <a:pos x="T8" y="T9"/>
                </a:cxn>
              </a:cxnLst>
              <a:rect l="T15" t="T16" r="T17" b="T18"/>
              <a:pathLst>
                <a:path w="5" h="6">
                  <a:moveTo>
                    <a:pt x="5" y="1"/>
                  </a:moveTo>
                  <a:cubicBezTo>
                    <a:pt x="4" y="1"/>
                    <a:pt x="1" y="0"/>
                    <a:pt x="1" y="0"/>
                  </a:cubicBezTo>
                  <a:cubicBezTo>
                    <a:pt x="0" y="0"/>
                    <a:pt x="2" y="2"/>
                    <a:pt x="2" y="3"/>
                  </a:cubicBezTo>
                  <a:cubicBezTo>
                    <a:pt x="2" y="4"/>
                    <a:pt x="2" y="6"/>
                    <a:pt x="3" y="6"/>
                  </a:cubicBezTo>
                  <a:cubicBezTo>
                    <a:pt x="4" y="5"/>
                    <a:pt x="4" y="2"/>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3" name="Freeform 2774"/>
            <p:cNvSpPr>
              <a:spLocks noChangeAspect="1"/>
            </p:cNvSpPr>
            <p:nvPr/>
          </p:nvSpPr>
          <p:spPr bwMode="auto">
            <a:xfrm>
              <a:off x="18396825" y="6161621"/>
              <a:ext cx="73643" cy="48851"/>
            </a:xfrm>
            <a:custGeom>
              <a:avLst/>
              <a:gdLst>
                <a:gd name="T0" fmla="*/ 2 w 9"/>
                <a:gd name="T1" fmla="*/ 0 h 6"/>
                <a:gd name="T2" fmla="*/ 9 w 9"/>
                <a:gd name="T3" fmla="*/ 4 h 6"/>
                <a:gd name="T4" fmla="*/ 11 w 9"/>
                <a:gd name="T5" fmla="*/ 8 h 6"/>
                <a:gd name="T6" fmla="*/ 4 w 9"/>
                <a:gd name="T7" fmla="*/ 7 h 6"/>
                <a:gd name="T8" fmla="*/ 0 w 9"/>
                <a:gd name="T9" fmla="*/ 4 h 6"/>
                <a:gd name="T10" fmla="*/ 0 w 9"/>
                <a:gd name="T11" fmla="*/ 1 h 6"/>
                <a:gd name="T12" fmla="*/ 2 w 9"/>
                <a:gd name="T13" fmla="*/ 0 h 6"/>
                <a:gd name="T14" fmla="*/ 0 60000 65536"/>
                <a:gd name="T15" fmla="*/ 0 60000 65536"/>
                <a:gd name="T16" fmla="*/ 0 60000 65536"/>
                <a:gd name="T17" fmla="*/ 0 60000 65536"/>
                <a:gd name="T18" fmla="*/ 0 60000 65536"/>
                <a:gd name="T19" fmla="*/ 0 60000 65536"/>
                <a:gd name="T20" fmla="*/ 0 60000 65536"/>
                <a:gd name="T21" fmla="*/ 0 w 9"/>
                <a:gd name="T22" fmla="*/ 0 h 6"/>
                <a:gd name="T23" fmla="*/ 9 w 9"/>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6">
                  <a:moveTo>
                    <a:pt x="2" y="0"/>
                  </a:moveTo>
                  <a:cubicBezTo>
                    <a:pt x="4" y="0"/>
                    <a:pt x="5" y="2"/>
                    <a:pt x="7" y="3"/>
                  </a:cubicBezTo>
                  <a:cubicBezTo>
                    <a:pt x="8" y="4"/>
                    <a:pt x="9" y="5"/>
                    <a:pt x="9" y="6"/>
                  </a:cubicBezTo>
                  <a:cubicBezTo>
                    <a:pt x="7" y="6"/>
                    <a:pt x="5" y="5"/>
                    <a:pt x="3" y="5"/>
                  </a:cubicBezTo>
                  <a:cubicBezTo>
                    <a:pt x="2" y="4"/>
                    <a:pt x="1" y="4"/>
                    <a:pt x="0" y="3"/>
                  </a:cubicBezTo>
                  <a:cubicBezTo>
                    <a:pt x="0" y="2"/>
                    <a:pt x="0" y="2"/>
                    <a:pt x="0" y="1"/>
                  </a:cubicBezTo>
                  <a:cubicBezTo>
                    <a:pt x="1" y="1"/>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4" name="Freeform 2775"/>
            <p:cNvSpPr>
              <a:spLocks noChangeAspect="1"/>
            </p:cNvSpPr>
            <p:nvPr/>
          </p:nvSpPr>
          <p:spPr bwMode="auto">
            <a:xfrm>
              <a:off x="18363355" y="6149410"/>
              <a:ext cx="20089" cy="48851"/>
            </a:xfrm>
            <a:custGeom>
              <a:avLst/>
              <a:gdLst>
                <a:gd name="T0" fmla="*/ 3 w 2"/>
                <a:gd name="T1" fmla="*/ 0 h 7"/>
                <a:gd name="T2" fmla="*/ 0 w 2"/>
                <a:gd name="T3" fmla="*/ 8 h 7"/>
                <a:gd name="T4" fmla="*/ 0 w 2"/>
                <a:gd name="T5" fmla="*/ 3 h 7"/>
                <a:gd name="T6" fmla="*/ 3 w 2"/>
                <a:gd name="T7" fmla="*/ 0 h 7"/>
                <a:gd name="T8" fmla="*/ 0 60000 65536"/>
                <a:gd name="T9" fmla="*/ 0 60000 65536"/>
                <a:gd name="T10" fmla="*/ 0 60000 65536"/>
                <a:gd name="T11" fmla="*/ 0 60000 65536"/>
                <a:gd name="T12" fmla="*/ 0 w 2"/>
                <a:gd name="T13" fmla="*/ 0 h 7"/>
                <a:gd name="T14" fmla="*/ 2 w 2"/>
                <a:gd name="T15" fmla="*/ 7 h 7"/>
              </a:gdLst>
              <a:ahLst/>
              <a:cxnLst>
                <a:cxn ang="T8">
                  <a:pos x="T0" y="T1"/>
                </a:cxn>
                <a:cxn ang="T9">
                  <a:pos x="T2" y="T3"/>
                </a:cxn>
                <a:cxn ang="T10">
                  <a:pos x="T4" y="T5"/>
                </a:cxn>
                <a:cxn ang="T11">
                  <a:pos x="T6" y="T7"/>
                </a:cxn>
              </a:cxnLst>
              <a:rect l="T12" t="T13" r="T14" b="T15"/>
              <a:pathLst>
                <a:path w="2" h="7">
                  <a:moveTo>
                    <a:pt x="2" y="0"/>
                  </a:moveTo>
                  <a:cubicBezTo>
                    <a:pt x="2" y="3"/>
                    <a:pt x="2" y="5"/>
                    <a:pt x="0" y="7"/>
                  </a:cubicBezTo>
                  <a:cubicBezTo>
                    <a:pt x="0" y="5"/>
                    <a:pt x="0" y="4"/>
                    <a:pt x="0" y="3"/>
                  </a:cubicBezTo>
                  <a:cubicBezTo>
                    <a:pt x="1" y="2"/>
                    <a:pt x="2"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5" name="Freeform 2776"/>
            <p:cNvSpPr>
              <a:spLocks noChangeAspect="1"/>
            </p:cNvSpPr>
            <p:nvPr/>
          </p:nvSpPr>
          <p:spPr bwMode="auto">
            <a:xfrm>
              <a:off x="18597657" y="6198258"/>
              <a:ext cx="53560" cy="61072"/>
            </a:xfrm>
            <a:custGeom>
              <a:avLst/>
              <a:gdLst>
                <a:gd name="T0" fmla="*/ 3 w 7"/>
                <a:gd name="T1" fmla="*/ 1 h 8"/>
                <a:gd name="T2" fmla="*/ 7 w 7"/>
                <a:gd name="T3" fmla="*/ 4 h 8"/>
                <a:gd name="T4" fmla="*/ 6 w 7"/>
                <a:gd name="T5" fmla="*/ 9 h 8"/>
                <a:gd name="T6" fmla="*/ 1 w 7"/>
                <a:gd name="T7" fmla="*/ 6 h 8"/>
                <a:gd name="T8" fmla="*/ 1 w 7"/>
                <a:gd name="T9" fmla="*/ 3 h 8"/>
                <a:gd name="T10" fmla="*/ 3 w 7"/>
                <a:gd name="T11" fmla="*/ 1 h 8"/>
                <a:gd name="T12" fmla="*/ 0 60000 65536"/>
                <a:gd name="T13" fmla="*/ 0 60000 65536"/>
                <a:gd name="T14" fmla="*/ 0 60000 65536"/>
                <a:gd name="T15" fmla="*/ 0 60000 65536"/>
                <a:gd name="T16" fmla="*/ 0 60000 65536"/>
                <a:gd name="T17" fmla="*/ 0 60000 65536"/>
                <a:gd name="T18" fmla="*/ 0 w 7"/>
                <a:gd name="T19" fmla="*/ 0 h 8"/>
                <a:gd name="T20" fmla="*/ 7 w 7"/>
                <a:gd name="T21" fmla="*/ 8 h 8"/>
              </a:gdLst>
              <a:ahLst/>
              <a:cxnLst>
                <a:cxn ang="T12">
                  <a:pos x="T0" y="T1"/>
                </a:cxn>
                <a:cxn ang="T13">
                  <a:pos x="T2" y="T3"/>
                </a:cxn>
                <a:cxn ang="T14">
                  <a:pos x="T4" y="T5"/>
                </a:cxn>
                <a:cxn ang="T15">
                  <a:pos x="T6" y="T7"/>
                </a:cxn>
                <a:cxn ang="T16">
                  <a:pos x="T8" y="T9"/>
                </a:cxn>
                <a:cxn ang="T17">
                  <a:pos x="T10" y="T11"/>
                </a:cxn>
              </a:cxnLst>
              <a:rect l="T18" t="T19" r="T20" b="T21"/>
              <a:pathLst>
                <a:path w="7" h="8">
                  <a:moveTo>
                    <a:pt x="3" y="1"/>
                  </a:moveTo>
                  <a:cubicBezTo>
                    <a:pt x="4" y="1"/>
                    <a:pt x="6" y="1"/>
                    <a:pt x="6" y="3"/>
                  </a:cubicBezTo>
                  <a:cubicBezTo>
                    <a:pt x="7" y="4"/>
                    <a:pt x="7" y="7"/>
                    <a:pt x="5" y="7"/>
                  </a:cubicBezTo>
                  <a:cubicBezTo>
                    <a:pt x="4" y="8"/>
                    <a:pt x="2" y="6"/>
                    <a:pt x="1" y="5"/>
                  </a:cubicBezTo>
                  <a:cubicBezTo>
                    <a:pt x="0" y="4"/>
                    <a:pt x="0" y="3"/>
                    <a:pt x="1" y="2"/>
                  </a:cubicBezTo>
                  <a:cubicBezTo>
                    <a:pt x="1" y="1"/>
                    <a:pt x="2"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6" name="Freeform 2777"/>
            <p:cNvSpPr>
              <a:spLocks noChangeAspect="1"/>
            </p:cNvSpPr>
            <p:nvPr/>
          </p:nvSpPr>
          <p:spPr bwMode="auto">
            <a:xfrm>
              <a:off x="16796796" y="5648658"/>
              <a:ext cx="723024" cy="1160271"/>
            </a:xfrm>
            <a:custGeom>
              <a:avLst/>
              <a:gdLst>
                <a:gd name="T0" fmla="*/ 106 w 90"/>
                <a:gd name="T1" fmla="*/ 160 h 158"/>
                <a:gd name="T2" fmla="*/ 79 w 90"/>
                <a:gd name="T3" fmla="*/ 170 h 158"/>
                <a:gd name="T4" fmla="*/ 55 w 90"/>
                <a:gd name="T5" fmla="*/ 172 h 158"/>
                <a:gd name="T6" fmla="*/ 35 w 90"/>
                <a:gd name="T7" fmla="*/ 174 h 158"/>
                <a:gd name="T8" fmla="*/ 13 w 90"/>
                <a:gd name="T9" fmla="*/ 184 h 158"/>
                <a:gd name="T10" fmla="*/ 0 w 90"/>
                <a:gd name="T11" fmla="*/ 188 h 158"/>
                <a:gd name="T12" fmla="*/ 19 w 90"/>
                <a:gd name="T13" fmla="*/ 166 h 158"/>
                <a:gd name="T14" fmla="*/ 40 w 90"/>
                <a:gd name="T15" fmla="*/ 161 h 158"/>
                <a:gd name="T16" fmla="*/ 36 w 90"/>
                <a:gd name="T17" fmla="*/ 159 h 158"/>
                <a:gd name="T18" fmla="*/ 22 w 90"/>
                <a:gd name="T19" fmla="*/ 152 h 158"/>
                <a:gd name="T20" fmla="*/ 19 w 90"/>
                <a:gd name="T21" fmla="*/ 142 h 158"/>
                <a:gd name="T22" fmla="*/ 18 w 90"/>
                <a:gd name="T23" fmla="*/ 127 h 158"/>
                <a:gd name="T24" fmla="*/ 36 w 90"/>
                <a:gd name="T25" fmla="*/ 117 h 158"/>
                <a:gd name="T26" fmla="*/ 43 w 90"/>
                <a:gd name="T27" fmla="*/ 107 h 158"/>
                <a:gd name="T28" fmla="*/ 40 w 90"/>
                <a:gd name="T29" fmla="*/ 100 h 158"/>
                <a:gd name="T30" fmla="*/ 38 w 90"/>
                <a:gd name="T31" fmla="*/ 82 h 158"/>
                <a:gd name="T32" fmla="*/ 19 w 90"/>
                <a:gd name="T33" fmla="*/ 84 h 158"/>
                <a:gd name="T34" fmla="*/ 17 w 90"/>
                <a:gd name="T35" fmla="*/ 72 h 158"/>
                <a:gd name="T36" fmla="*/ 14 w 90"/>
                <a:gd name="T37" fmla="*/ 61 h 158"/>
                <a:gd name="T38" fmla="*/ 7 w 90"/>
                <a:gd name="T39" fmla="*/ 63 h 158"/>
                <a:gd name="T40" fmla="*/ 8 w 90"/>
                <a:gd name="T41" fmla="*/ 49 h 158"/>
                <a:gd name="T42" fmla="*/ 0 w 90"/>
                <a:gd name="T43" fmla="*/ 44 h 158"/>
                <a:gd name="T44" fmla="*/ 6 w 90"/>
                <a:gd name="T45" fmla="*/ 37 h 158"/>
                <a:gd name="T46" fmla="*/ 5 w 90"/>
                <a:gd name="T47" fmla="*/ 31 h 158"/>
                <a:gd name="T48" fmla="*/ 4 w 90"/>
                <a:gd name="T49" fmla="*/ 22 h 158"/>
                <a:gd name="T50" fmla="*/ 8 w 90"/>
                <a:gd name="T51" fmla="*/ 13 h 158"/>
                <a:gd name="T52" fmla="*/ 14 w 90"/>
                <a:gd name="T53" fmla="*/ 8 h 158"/>
                <a:gd name="T54" fmla="*/ 23 w 90"/>
                <a:gd name="T55" fmla="*/ 4 h 158"/>
                <a:gd name="T56" fmla="*/ 41 w 90"/>
                <a:gd name="T57" fmla="*/ 5 h 158"/>
                <a:gd name="T58" fmla="*/ 25 w 90"/>
                <a:gd name="T59" fmla="*/ 19 h 158"/>
                <a:gd name="T60" fmla="*/ 24 w 90"/>
                <a:gd name="T61" fmla="*/ 28 h 158"/>
                <a:gd name="T62" fmla="*/ 48 w 90"/>
                <a:gd name="T63" fmla="*/ 22 h 158"/>
                <a:gd name="T64" fmla="*/ 58 w 90"/>
                <a:gd name="T65" fmla="*/ 31 h 158"/>
                <a:gd name="T66" fmla="*/ 43 w 90"/>
                <a:gd name="T67" fmla="*/ 49 h 158"/>
                <a:gd name="T68" fmla="*/ 37 w 90"/>
                <a:gd name="T69" fmla="*/ 60 h 158"/>
                <a:gd name="T70" fmla="*/ 55 w 90"/>
                <a:gd name="T71" fmla="*/ 63 h 158"/>
                <a:gd name="T72" fmla="*/ 67 w 90"/>
                <a:gd name="T73" fmla="*/ 88 h 158"/>
                <a:gd name="T74" fmla="*/ 85 w 90"/>
                <a:gd name="T75" fmla="*/ 112 h 158"/>
                <a:gd name="T76" fmla="*/ 90 w 90"/>
                <a:gd name="T77" fmla="*/ 120 h 158"/>
                <a:gd name="T78" fmla="*/ 90 w 90"/>
                <a:gd name="T79" fmla="*/ 129 h 158"/>
                <a:gd name="T80" fmla="*/ 108 w 90"/>
                <a:gd name="T81" fmla="*/ 136 h 158"/>
                <a:gd name="T82" fmla="*/ 101 w 90"/>
                <a:gd name="T83" fmla="*/ 150 h 158"/>
                <a:gd name="T84" fmla="*/ 92 w 90"/>
                <a:gd name="T85" fmla="*/ 156 h 15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90"/>
                <a:gd name="T130" fmla="*/ 0 h 158"/>
                <a:gd name="T131" fmla="*/ 90 w 90"/>
                <a:gd name="T132" fmla="*/ 158 h 15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90" h="158">
                  <a:moveTo>
                    <a:pt x="76" y="131"/>
                  </a:moveTo>
                  <a:cubicBezTo>
                    <a:pt x="77" y="132"/>
                    <a:pt x="79" y="133"/>
                    <a:pt x="80" y="133"/>
                  </a:cubicBezTo>
                  <a:cubicBezTo>
                    <a:pt x="83" y="133"/>
                    <a:pt x="87" y="131"/>
                    <a:pt x="88" y="133"/>
                  </a:cubicBezTo>
                  <a:cubicBezTo>
                    <a:pt x="88" y="135"/>
                    <a:pt x="84" y="137"/>
                    <a:pt x="82" y="138"/>
                  </a:cubicBezTo>
                  <a:cubicBezTo>
                    <a:pt x="79" y="140"/>
                    <a:pt x="76" y="142"/>
                    <a:pt x="73" y="142"/>
                  </a:cubicBezTo>
                  <a:cubicBezTo>
                    <a:pt x="70" y="143"/>
                    <a:pt x="68" y="141"/>
                    <a:pt x="66" y="141"/>
                  </a:cubicBezTo>
                  <a:cubicBezTo>
                    <a:pt x="64" y="141"/>
                    <a:pt x="62" y="142"/>
                    <a:pt x="60" y="142"/>
                  </a:cubicBezTo>
                  <a:cubicBezTo>
                    <a:pt x="58" y="142"/>
                    <a:pt x="56" y="141"/>
                    <a:pt x="54" y="141"/>
                  </a:cubicBezTo>
                  <a:cubicBezTo>
                    <a:pt x="51" y="141"/>
                    <a:pt x="49" y="142"/>
                    <a:pt x="46" y="143"/>
                  </a:cubicBezTo>
                  <a:cubicBezTo>
                    <a:pt x="44" y="143"/>
                    <a:pt x="43" y="146"/>
                    <a:pt x="41" y="146"/>
                  </a:cubicBezTo>
                  <a:cubicBezTo>
                    <a:pt x="38" y="146"/>
                    <a:pt x="37" y="143"/>
                    <a:pt x="35" y="143"/>
                  </a:cubicBezTo>
                  <a:cubicBezTo>
                    <a:pt x="33" y="143"/>
                    <a:pt x="30" y="144"/>
                    <a:pt x="29" y="145"/>
                  </a:cubicBezTo>
                  <a:cubicBezTo>
                    <a:pt x="27" y="147"/>
                    <a:pt x="28" y="151"/>
                    <a:pt x="26" y="152"/>
                  </a:cubicBezTo>
                  <a:cubicBezTo>
                    <a:pt x="23" y="153"/>
                    <a:pt x="21" y="151"/>
                    <a:pt x="18" y="151"/>
                  </a:cubicBezTo>
                  <a:cubicBezTo>
                    <a:pt x="16" y="151"/>
                    <a:pt x="13" y="152"/>
                    <a:pt x="11" y="153"/>
                  </a:cubicBezTo>
                  <a:cubicBezTo>
                    <a:pt x="10" y="154"/>
                    <a:pt x="9" y="157"/>
                    <a:pt x="8" y="157"/>
                  </a:cubicBezTo>
                  <a:cubicBezTo>
                    <a:pt x="6" y="158"/>
                    <a:pt x="5" y="156"/>
                    <a:pt x="3" y="156"/>
                  </a:cubicBezTo>
                  <a:cubicBezTo>
                    <a:pt x="2" y="156"/>
                    <a:pt x="0" y="157"/>
                    <a:pt x="0" y="156"/>
                  </a:cubicBezTo>
                  <a:cubicBezTo>
                    <a:pt x="2" y="154"/>
                    <a:pt x="5" y="153"/>
                    <a:pt x="8" y="151"/>
                  </a:cubicBezTo>
                  <a:cubicBezTo>
                    <a:pt x="10" y="149"/>
                    <a:pt x="12" y="146"/>
                    <a:pt x="14" y="144"/>
                  </a:cubicBezTo>
                  <a:cubicBezTo>
                    <a:pt x="15" y="142"/>
                    <a:pt x="15" y="140"/>
                    <a:pt x="16" y="138"/>
                  </a:cubicBezTo>
                  <a:cubicBezTo>
                    <a:pt x="17" y="137"/>
                    <a:pt x="18" y="138"/>
                    <a:pt x="19" y="135"/>
                  </a:cubicBezTo>
                  <a:cubicBezTo>
                    <a:pt x="23" y="134"/>
                    <a:pt x="26" y="135"/>
                    <a:pt x="30" y="135"/>
                  </a:cubicBezTo>
                  <a:cubicBezTo>
                    <a:pt x="31" y="135"/>
                    <a:pt x="32" y="135"/>
                    <a:pt x="33" y="134"/>
                  </a:cubicBezTo>
                  <a:cubicBezTo>
                    <a:pt x="36" y="132"/>
                    <a:pt x="39" y="130"/>
                    <a:pt x="41" y="127"/>
                  </a:cubicBezTo>
                  <a:cubicBezTo>
                    <a:pt x="41" y="126"/>
                    <a:pt x="40" y="127"/>
                    <a:pt x="39" y="127"/>
                  </a:cubicBezTo>
                  <a:cubicBezTo>
                    <a:pt x="36" y="128"/>
                    <a:pt x="33" y="132"/>
                    <a:pt x="30" y="132"/>
                  </a:cubicBezTo>
                  <a:cubicBezTo>
                    <a:pt x="27" y="132"/>
                    <a:pt x="26" y="128"/>
                    <a:pt x="23" y="127"/>
                  </a:cubicBezTo>
                  <a:cubicBezTo>
                    <a:pt x="22" y="127"/>
                    <a:pt x="21" y="130"/>
                    <a:pt x="20" y="129"/>
                  </a:cubicBezTo>
                  <a:cubicBezTo>
                    <a:pt x="18" y="129"/>
                    <a:pt x="19" y="126"/>
                    <a:pt x="18" y="126"/>
                  </a:cubicBezTo>
                  <a:cubicBezTo>
                    <a:pt x="15" y="125"/>
                    <a:pt x="13" y="129"/>
                    <a:pt x="10" y="128"/>
                  </a:cubicBezTo>
                  <a:cubicBezTo>
                    <a:pt x="9" y="123"/>
                    <a:pt x="5" y="124"/>
                    <a:pt x="7" y="122"/>
                  </a:cubicBezTo>
                  <a:cubicBezTo>
                    <a:pt x="8" y="119"/>
                    <a:pt x="13" y="120"/>
                    <a:pt x="16" y="118"/>
                  </a:cubicBezTo>
                  <a:cubicBezTo>
                    <a:pt x="18" y="117"/>
                    <a:pt x="21" y="114"/>
                    <a:pt x="22" y="112"/>
                  </a:cubicBezTo>
                  <a:cubicBezTo>
                    <a:pt x="23" y="110"/>
                    <a:pt x="23" y="106"/>
                    <a:pt x="21" y="105"/>
                  </a:cubicBezTo>
                  <a:cubicBezTo>
                    <a:pt x="20" y="104"/>
                    <a:pt x="15" y="108"/>
                    <a:pt x="15" y="106"/>
                  </a:cubicBezTo>
                  <a:cubicBezTo>
                    <a:pt x="15" y="103"/>
                    <a:pt x="19" y="102"/>
                    <a:pt x="21" y="100"/>
                  </a:cubicBezTo>
                  <a:cubicBezTo>
                    <a:pt x="22" y="99"/>
                    <a:pt x="24" y="98"/>
                    <a:pt x="26" y="97"/>
                  </a:cubicBezTo>
                  <a:cubicBezTo>
                    <a:pt x="27" y="97"/>
                    <a:pt x="29" y="97"/>
                    <a:pt x="30" y="97"/>
                  </a:cubicBezTo>
                  <a:cubicBezTo>
                    <a:pt x="32" y="98"/>
                    <a:pt x="34" y="99"/>
                    <a:pt x="34" y="98"/>
                  </a:cubicBezTo>
                  <a:cubicBezTo>
                    <a:pt x="35" y="96"/>
                    <a:pt x="33" y="94"/>
                    <a:pt x="33" y="93"/>
                  </a:cubicBezTo>
                  <a:cubicBezTo>
                    <a:pt x="34" y="91"/>
                    <a:pt x="36" y="91"/>
                    <a:pt x="36" y="89"/>
                  </a:cubicBezTo>
                  <a:cubicBezTo>
                    <a:pt x="36" y="88"/>
                    <a:pt x="33" y="88"/>
                    <a:pt x="34" y="87"/>
                  </a:cubicBezTo>
                  <a:cubicBezTo>
                    <a:pt x="34" y="85"/>
                    <a:pt x="38" y="84"/>
                    <a:pt x="37" y="83"/>
                  </a:cubicBezTo>
                  <a:cubicBezTo>
                    <a:pt x="37" y="81"/>
                    <a:pt x="34" y="83"/>
                    <a:pt x="33" y="83"/>
                  </a:cubicBezTo>
                  <a:cubicBezTo>
                    <a:pt x="31" y="81"/>
                    <a:pt x="29" y="78"/>
                    <a:pt x="28" y="75"/>
                  </a:cubicBezTo>
                  <a:cubicBezTo>
                    <a:pt x="27" y="74"/>
                    <a:pt x="28" y="72"/>
                    <a:pt x="29" y="71"/>
                  </a:cubicBezTo>
                  <a:cubicBezTo>
                    <a:pt x="30" y="70"/>
                    <a:pt x="32" y="69"/>
                    <a:pt x="32" y="68"/>
                  </a:cubicBezTo>
                  <a:cubicBezTo>
                    <a:pt x="31" y="67"/>
                    <a:pt x="29" y="68"/>
                    <a:pt x="28" y="68"/>
                  </a:cubicBezTo>
                  <a:cubicBezTo>
                    <a:pt x="26" y="69"/>
                    <a:pt x="25" y="71"/>
                    <a:pt x="22" y="71"/>
                  </a:cubicBezTo>
                  <a:cubicBezTo>
                    <a:pt x="20" y="72"/>
                    <a:pt x="18" y="71"/>
                    <a:pt x="16" y="70"/>
                  </a:cubicBezTo>
                  <a:cubicBezTo>
                    <a:pt x="15" y="70"/>
                    <a:pt x="13" y="70"/>
                    <a:pt x="12" y="69"/>
                  </a:cubicBezTo>
                  <a:cubicBezTo>
                    <a:pt x="11" y="67"/>
                    <a:pt x="12" y="66"/>
                    <a:pt x="12" y="64"/>
                  </a:cubicBezTo>
                  <a:cubicBezTo>
                    <a:pt x="12" y="63"/>
                    <a:pt x="13" y="62"/>
                    <a:pt x="14" y="60"/>
                  </a:cubicBezTo>
                  <a:cubicBezTo>
                    <a:pt x="14" y="59"/>
                    <a:pt x="15" y="57"/>
                    <a:pt x="15" y="56"/>
                  </a:cubicBezTo>
                  <a:cubicBezTo>
                    <a:pt x="14" y="55"/>
                    <a:pt x="12" y="56"/>
                    <a:pt x="12" y="55"/>
                  </a:cubicBezTo>
                  <a:cubicBezTo>
                    <a:pt x="11" y="54"/>
                    <a:pt x="13" y="52"/>
                    <a:pt x="12" y="51"/>
                  </a:cubicBezTo>
                  <a:cubicBezTo>
                    <a:pt x="12" y="50"/>
                    <a:pt x="10" y="51"/>
                    <a:pt x="9" y="51"/>
                  </a:cubicBezTo>
                  <a:cubicBezTo>
                    <a:pt x="8" y="50"/>
                    <a:pt x="8" y="48"/>
                    <a:pt x="7" y="48"/>
                  </a:cubicBezTo>
                  <a:cubicBezTo>
                    <a:pt x="6" y="49"/>
                    <a:pt x="7" y="51"/>
                    <a:pt x="6" y="52"/>
                  </a:cubicBezTo>
                  <a:cubicBezTo>
                    <a:pt x="5" y="53"/>
                    <a:pt x="4" y="51"/>
                    <a:pt x="4" y="50"/>
                  </a:cubicBezTo>
                  <a:cubicBezTo>
                    <a:pt x="4" y="48"/>
                    <a:pt x="4" y="45"/>
                    <a:pt x="5" y="43"/>
                  </a:cubicBezTo>
                  <a:cubicBezTo>
                    <a:pt x="5" y="42"/>
                    <a:pt x="6" y="42"/>
                    <a:pt x="7" y="41"/>
                  </a:cubicBezTo>
                  <a:cubicBezTo>
                    <a:pt x="7" y="40"/>
                    <a:pt x="9" y="37"/>
                    <a:pt x="7" y="37"/>
                  </a:cubicBezTo>
                  <a:cubicBezTo>
                    <a:pt x="6" y="36"/>
                    <a:pt x="5" y="39"/>
                    <a:pt x="4" y="39"/>
                  </a:cubicBezTo>
                  <a:cubicBezTo>
                    <a:pt x="3" y="39"/>
                    <a:pt x="1" y="39"/>
                    <a:pt x="0" y="37"/>
                  </a:cubicBezTo>
                  <a:cubicBezTo>
                    <a:pt x="0" y="37"/>
                    <a:pt x="2" y="36"/>
                    <a:pt x="2" y="36"/>
                  </a:cubicBezTo>
                  <a:cubicBezTo>
                    <a:pt x="2" y="34"/>
                    <a:pt x="1" y="33"/>
                    <a:pt x="1" y="32"/>
                  </a:cubicBezTo>
                  <a:cubicBezTo>
                    <a:pt x="2" y="31"/>
                    <a:pt x="4" y="32"/>
                    <a:pt x="5" y="31"/>
                  </a:cubicBezTo>
                  <a:cubicBezTo>
                    <a:pt x="5" y="30"/>
                    <a:pt x="3" y="30"/>
                    <a:pt x="3" y="29"/>
                  </a:cubicBezTo>
                  <a:cubicBezTo>
                    <a:pt x="3" y="28"/>
                    <a:pt x="5" y="29"/>
                    <a:pt x="6" y="28"/>
                  </a:cubicBezTo>
                  <a:cubicBezTo>
                    <a:pt x="6" y="27"/>
                    <a:pt x="4" y="27"/>
                    <a:pt x="4" y="26"/>
                  </a:cubicBezTo>
                  <a:cubicBezTo>
                    <a:pt x="4" y="25"/>
                    <a:pt x="7" y="25"/>
                    <a:pt x="6" y="24"/>
                  </a:cubicBezTo>
                  <a:cubicBezTo>
                    <a:pt x="5" y="22"/>
                    <a:pt x="2" y="23"/>
                    <a:pt x="2" y="22"/>
                  </a:cubicBezTo>
                  <a:cubicBezTo>
                    <a:pt x="1" y="21"/>
                    <a:pt x="3" y="19"/>
                    <a:pt x="3" y="18"/>
                  </a:cubicBezTo>
                  <a:cubicBezTo>
                    <a:pt x="3" y="17"/>
                    <a:pt x="2" y="16"/>
                    <a:pt x="3" y="15"/>
                  </a:cubicBezTo>
                  <a:cubicBezTo>
                    <a:pt x="5" y="14"/>
                    <a:pt x="8" y="15"/>
                    <a:pt x="10" y="14"/>
                  </a:cubicBezTo>
                  <a:cubicBezTo>
                    <a:pt x="11" y="13"/>
                    <a:pt x="7" y="12"/>
                    <a:pt x="7" y="11"/>
                  </a:cubicBezTo>
                  <a:cubicBezTo>
                    <a:pt x="7" y="10"/>
                    <a:pt x="8" y="10"/>
                    <a:pt x="8" y="9"/>
                  </a:cubicBezTo>
                  <a:cubicBezTo>
                    <a:pt x="8" y="8"/>
                    <a:pt x="7" y="8"/>
                    <a:pt x="7" y="7"/>
                  </a:cubicBezTo>
                  <a:cubicBezTo>
                    <a:pt x="9" y="7"/>
                    <a:pt x="11" y="8"/>
                    <a:pt x="12" y="7"/>
                  </a:cubicBezTo>
                  <a:cubicBezTo>
                    <a:pt x="13" y="5"/>
                    <a:pt x="10" y="3"/>
                    <a:pt x="11" y="1"/>
                  </a:cubicBezTo>
                  <a:cubicBezTo>
                    <a:pt x="12" y="0"/>
                    <a:pt x="14" y="1"/>
                    <a:pt x="16" y="2"/>
                  </a:cubicBezTo>
                  <a:cubicBezTo>
                    <a:pt x="17" y="2"/>
                    <a:pt x="18" y="3"/>
                    <a:pt x="19" y="3"/>
                  </a:cubicBezTo>
                  <a:cubicBezTo>
                    <a:pt x="22" y="2"/>
                    <a:pt x="25" y="1"/>
                    <a:pt x="29" y="0"/>
                  </a:cubicBezTo>
                  <a:cubicBezTo>
                    <a:pt x="30" y="0"/>
                    <a:pt x="32" y="0"/>
                    <a:pt x="34" y="1"/>
                  </a:cubicBezTo>
                  <a:cubicBezTo>
                    <a:pt x="35" y="1"/>
                    <a:pt x="34" y="3"/>
                    <a:pt x="34" y="4"/>
                  </a:cubicBezTo>
                  <a:cubicBezTo>
                    <a:pt x="33" y="5"/>
                    <a:pt x="31" y="7"/>
                    <a:pt x="29" y="8"/>
                  </a:cubicBezTo>
                  <a:cubicBezTo>
                    <a:pt x="26" y="11"/>
                    <a:pt x="23" y="12"/>
                    <a:pt x="20" y="14"/>
                  </a:cubicBezTo>
                  <a:cubicBezTo>
                    <a:pt x="19" y="15"/>
                    <a:pt x="20" y="16"/>
                    <a:pt x="21" y="16"/>
                  </a:cubicBezTo>
                  <a:cubicBezTo>
                    <a:pt x="22" y="16"/>
                    <a:pt x="25" y="15"/>
                    <a:pt x="25" y="16"/>
                  </a:cubicBezTo>
                  <a:cubicBezTo>
                    <a:pt x="24" y="18"/>
                    <a:pt x="21" y="19"/>
                    <a:pt x="19" y="21"/>
                  </a:cubicBezTo>
                  <a:cubicBezTo>
                    <a:pt x="19" y="22"/>
                    <a:pt x="19" y="24"/>
                    <a:pt x="20" y="23"/>
                  </a:cubicBezTo>
                  <a:cubicBezTo>
                    <a:pt x="23" y="22"/>
                    <a:pt x="24" y="20"/>
                    <a:pt x="27" y="19"/>
                  </a:cubicBezTo>
                  <a:cubicBezTo>
                    <a:pt x="29" y="18"/>
                    <a:pt x="32" y="19"/>
                    <a:pt x="34" y="18"/>
                  </a:cubicBezTo>
                  <a:cubicBezTo>
                    <a:pt x="36" y="18"/>
                    <a:pt x="38" y="19"/>
                    <a:pt x="40" y="18"/>
                  </a:cubicBezTo>
                  <a:cubicBezTo>
                    <a:pt x="43" y="18"/>
                    <a:pt x="45" y="18"/>
                    <a:pt x="47" y="18"/>
                  </a:cubicBezTo>
                  <a:cubicBezTo>
                    <a:pt x="48" y="18"/>
                    <a:pt x="49" y="19"/>
                    <a:pt x="49" y="20"/>
                  </a:cubicBezTo>
                  <a:cubicBezTo>
                    <a:pt x="49" y="22"/>
                    <a:pt x="49" y="24"/>
                    <a:pt x="48" y="26"/>
                  </a:cubicBezTo>
                  <a:cubicBezTo>
                    <a:pt x="47" y="27"/>
                    <a:pt x="46" y="29"/>
                    <a:pt x="45" y="31"/>
                  </a:cubicBezTo>
                  <a:cubicBezTo>
                    <a:pt x="43" y="33"/>
                    <a:pt x="42" y="36"/>
                    <a:pt x="40" y="39"/>
                  </a:cubicBezTo>
                  <a:cubicBezTo>
                    <a:pt x="39" y="40"/>
                    <a:pt x="37" y="39"/>
                    <a:pt x="36" y="41"/>
                  </a:cubicBezTo>
                  <a:cubicBezTo>
                    <a:pt x="36" y="42"/>
                    <a:pt x="39" y="44"/>
                    <a:pt x="38" y="46"/>
                  </a:cubicBezTo>
                  <a:cubicBezTo>
                    <a:pt x="37" y="47"/>
                    <a:pt x="35" y="45"/>
                    <a:pt x="34" y="46"/>
                  </a:cubicBezTo>
                  <a:cubicBezTo>
                    <a:pt x="33" y="47"/>
                    <a:pt x="30" y="48"/>
                    <a:pt x="31" y="50"/>
                  </a:cubicBezTo>
                  <a:cubicBezTo>
                    <a:pt x="31" y="51"/>
                    <a:pt x="34" y="50"/>
                    <a:pt x="35" y="49"/>
                  </a:cubicBezTo>
                  <a:cubicBezTo>
                    <a:pt x="36" y="49"/>
                    <a:pt x="38" y="48"/>
                    <a:pt x="39" y="48"/>
                  </a:cubicBezTo>
                  <a:cubicBezTo>
                    <a:pt x="41" y="49"/>
                    <a:pt x="44" y="50"/>
                    <a:pt x="46" y="52"/>
                  </a:cubicBezTo>
                  <a:cubicBezTo>
                    <a:pt x="48" y="54"/>
                    <a:pt x="50" y="56"/>
                    <a:pt x="51" y="59"/>
                  </a:cubicBezTo>
                  <a:cubicBezTo>
                    <a:pt x="52" y="61"/>
                    <a:pt x="51" y="63"/>
                    <a:pt x="52" y="65"/>
                  </a:cubicBezTo>
                  <a:cubicBezTo>
                    <a:pt x="53" y="68"/>
                    <a:pt x="54" y="71"/>
                    <a:pt x="56" y="73"/>
                  </a:cubicBezTo>
                  <a:cubicBezTo>
                    <a:pt x="58" y="76"/>
                    <a:pt x="61" y="76"/>
                    <a:pt x="63" y="79"/>
                  </a:cubicBezTo>
                  <a:cubicBezTo>
                    <a:pt x="66" y="82"/>
                    <a:pt x="67" y="86"/>
                    <a:pt x="69" y="90"/>
                  </a:cubicBezTo>
                  <a:cubicBezTo>
                    <a:pt x="69" y="91"/>
                    <a:pt x="71" y="92"/>
                    <a:pt x="71" y="93"/>
                  </a:cubicBezTo>
                  <a:cubicBezTo>
                    <a:pt x="70" y="94"/>
                    <a:pt x="68" y="91"/>
                    <a:pt x="67" y="92"/>
                  </a:cubicBezTo>
                  <a:cubicBezTo>
                    <a:pt x="66" y="93"/>
                    <a:pt x="68" y="93"/>
                    <a:pt x="69" y="94"/>
                  </a:cubicBezTo>
                  <a:cubicBezTo>
                    <a:pt x="71" y="96"/>
                    <a:pt x="74" y="98"/>
                    <a:pt x="75" y="100"/>
                  </a:cubicBezTo>
                  <a:cubicBezTo>
                    <a:pt x="75" y="102"/>
                    <a:pt x="72" y="103"/>
                    <a:pt x="71" y="105"/>
                  </a:cubicBezTo>
                  <a:cubicBezTo>
                    <a:pt x="71" y="105"/>
                    <a:pt x="71" y="107"/>
                    <a:pt x="72" y="107"/>
                  </a:cubicBezTo>
                  <a:cubicBezTo>
                    <a:pt x="73" y="107"/>
                    <a:pt x="74" y="107"/>
                    <a:pt x="75" y="107"/>
                  </a:cubicBezTo>
                  <a:cubicBezTo>
                    <a:pt x="77" y="106"/>
                    <a:pt x="77" y="104"/>
                    <a:pt x="78" y="104"/>
                  </a:cubicBezTo>
                  <a:cubicBezTo>
                    <a:pt x="82" y="104"/>
                    <a:pt x="86" y="105"/>
                    <a:pt x="89" y="107"/>
                  </a:cubicBezTo>
                  <a:cubicBezTo>
                    <a:pt x="90" y="108"/>
                    <a:pt x="90" y="111"/>
                    <a:pt x="90" y="113"/>
                  </a:cubicBezTo>
                  <a:cubicBezTo>
                    <a:pt x="89" y="115"/>
                    <a:pt x="89" y="118"/>
                    <a:pt x="87" y="120"/>
                  </a:cubicBezTo>
                  <a:cubicBezTo>
                    <a:pt x="86" y="121"/>
                    <a:pt x="84" y="121"/>
                    <a:pt x="83" y="122"/>
                  </a:cubicBezTo>
                  <a:cubicBezTo>
                    <a:pt x="82" y="123"/>
                    <a:pt x="85" y="125"/>
                    <a:pt x="84" y="125"/>
                  </a:cubicBezTo>
                  <a:cubicBezTo>
                    <a:pt x="82" y="126"/>
                    <a:pt x="80" y="124"/>
                    <a:pt x="78" y="125"/>
                  </a:cubicBezTo>
                  <a:cubicBezTo>
                    <a:pt x="77" y="126"/>
                    <a:pt x="81" y="127"/>
                    <a:pt x="80" y="128"/>
                  </a:cubicBezTo>
                  <a:cubicBezTo>
                    <a:pt x="80" y="129"/>
                    <a:pt x="78" y="129"/>
                    <a:pt x="77" y="130"/>
                  </a:cubicBezTo>
                  <a:cubicBezTo>
                    <a:pt x="77" y="130"/>
                    <a:pt x="75" y="130"/>
                    <a:pt x="76" y="13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7" name="Freeform 2778"/>
            <p:cNvSpPr>
              <a:spLocks noChangeAspect="1"/>
            </p:cNvSpPr>
            <p:nvPr/>
          </p:nvSpPr>
          <p:spPr bwMode="auto">
            <a:xfrm>
              <a:off x="16810187" y="6051706"/>
              <a:ext cx="33477" cy="48851"/>
            </a:xfrm>
            <a:custGeom>
              <a:avLst/>
              <a:gdLst>
                <a:gd name="T0" fmla="*/ 1 w 4"/>
                <a:gd name="T1" fmla="*/ 7 h 6"/>
                <a:gd name="T2" fmla="*/ 3 w 4"/>
                <a:gd name="T3" fmla="*/ 0 h 6"/>
                <a:gd name="T4" fmla="*/ 4 w 4"/>
                <a:gd name="T5" fmla="*/ 0 h 6"/>
                <a:gd name="T6" fmla="*/ 4 w 4"/>
                <a:gd name="T7" fmla="*/ 7 h 6"/>
                <a:gd name="T8" fmla="*/ 1 w 4"/>
                <a:gd name="T9" fmla="*/ 7 h 6"/>
                <a:gd name="T10" fmla="*/ 0 60000 65536"/>
                <a:gd name="T11" fmla="*/ 0 60000 65536"/>
                <a:gd name="T12" fmla="*/ 0 60000 65536"/>
                <a:gd name="T13" fmla="*/ 0 60000 65536"/>
                <a:gd name="T14" fmla="*/ 0 60000 65536"/>
                <a:gd name="T15" fmla="*/ 0 w 4"/>
                <a:gd name="T16" fmla="*/ 0 h 6"/>
                <a:gd name="T17" fmla="*/ 4 w 4"/>
                <a:gd name="T18" fmla="*/ 6 h 6"/>
              </a:gdLst>
              <a:ahLst/>
              <a:cxnLst>
                <a:cxn ang="T10">
                  <a:pos x="T0" y="T1"/>
                </a:cxn>
                <a:cxn ang="T11">
                  <a:pos x="T2" y="T3"/>
                </a:cxn>
                <a:cxn ang="T12">
                  <a:pos x="T4" y="T5"/>
                </a:cxn>
                <a:cxn ang="T13">
                  <a:pos x="T6" y="T7"/>
                </a:cxn>
                <a:cxn ang="T14">
                  <a:pos x="T8" y="T9"/>
                </a:cxn>
              </a:cxnLst>
              <a:rect l="T15" t="T16" r="T17" b="T18"/>
              <a:pathLst>
                <a:path w="4" h="6">
                  <a:moveTo>
                    <a:pt x="1" y="5"/>
                  </a:moveTo>
                  <a:cubicBezTo>
                    <a:pt x="0" y="3"/>
                    <a:pt x="1" y="2"/>
                    <a:pt x="2" y="0"/>
                  </a:cubicBezTo>
                  <a:cubicBezTo>
                    <a:pt x="2" y="0"/>
                    <a:pt x="3" y="0"/>
                    <a:pt x="3" y="0"/>
                  </a:cubicBezTo>
                  <a:cubicBezTo>
                    <a:pt x="3" y="2"/>
                    <a:pt x="4" y="4"/>
                    <a:pt x="3" y="5"/>
                  </a:cubicBezTo>
                  <a:cubicBezTo>
                    <a:pt x="2" y="6"/>
                    <a:pt x="1" y="6"/>
                    <a:pt x="1"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8" name="Freeform 2779"/>
            <p:cNvSpPr>
              <a:spLocks noChangeAspect="1"/>
            </p:cNvSpPr>
            <p:nvPr/>
          </p:nvSpPr>
          <p:spPr bwMode="auto">
            <a:xfrm>
              <a:off x="16689669" y="5666974"/>
              <a:ext cx="93718" cy="116032"/>
            </a:xfrm>
            <a:custGeom>
              <a:avLst/>
              <a:gdLst>
                <a:gd name="T0" fmla="*/ 14 w 11"/>
                <a:gd name="T1" fmla="*/ 1 h 16"/>
                <a:gd name="T2" fmla="*/ 10 w 11"/>
                <a:gd name="T3" fmla="*/ 13 h 16"/>
                <a:gd name="T4" fmla="*/ 1 w 11"/>
                <a:gd name="T5" fmla="*/ 18 h 16"/>
                <a:gd name="T6" fmla="*/ 3 w 11"/>
                <a:gd name="T7" fmla="*/ 13 h 16"/>
                <a:gd name="T8" fmla="*/ 1 w 11"/>
                <a:gd name="T9" fmla="*/ 7 h 16"/>
                <a:gd name="T10" fmla="*/ 5 w 11"/>
                <a:gd name="T11" fmla="*/ 7 h 16"/>
                <a:gd name="T12" fmla="*/ 9 w 11"/>
                <a:gd name="T13" fmla="*/ 2 h 16"/>
                <a:gd name="T14" fmla="*/ 14 w 11"/>
                <a:gd name="T15" fmla="*/ 1 h 16"/>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16"/>
                <a:gd name="T26" fmla="*/ 11 w 11"/>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16">
                  <a:moveTo>
                    <a:pt x="11" y="1"/>
                  </a:moveTo>
                  <a:cubicBezTo>
                    <a:pt x="11" y="5"/>
                    <a:pt x="10" y="8"/>
                    <a:pt x="8" y="11"/>
                  </a:cubicBezTo>
                  <a:cubicBezTo>
                    <a:pt x="6" y="10"/>
                    <a:pt x="3" y="13"/>
                    <a:pt x="1" y="15"/>
                  </a:cubicBezTo>
                  <a:cubicBezTo>
                    <a:pt x="0" y="16"/>
                    <a:pt x="2" y="12"/>
                    <a:pt x="2" y="11"/>
                  </a:cubicBezTo>
                  <a:cubicBezTo>
                    <a:pt x="2" y="9"/>
                    <a:pt x="0" y="7"/>
                    <a:pt x="1" y="6"/>
                  </a:cubicBezTo>
                  <a:cubicBezTo>
                    <a:pt x="1" y="5"/>
                    <a:pt x="3" y="7"/>
                    <a:pt x="4" y="6"/>
                  </a:cubicBezTo>
                  <a:cubicBezTo>
                    <a:pt x="6" y="5"/>
                    <a:pt x="6" y="3"/>
                    <a:pt x="7" y="2"/>
                  </a:cubicBezTo>
                  <a:cubicBezTo>
                    <a:pt x="8" y="2"/>
                    <a:pt x="11" y="0"/>
                    <a:pt x="1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19" name="Freeform 2780"/>
            <p:cNvSpPr>
              <a:spLocks noChangeAspect="1"/>
            </p:cNvSpPr>
            <p:nvPr/>
          </p:nvSpPr>
          <p:spPr bwMode="auto">
            <a:xfrm>
              <a:off x="16716459" y="5783002"/>
              <a:ext cx="107105" cy="73277"/>
            </a:xfrm>
            <a:custGeom>
              <a:avLst/>
              <a:gdLst>
                <a:gd name="T0" fmla="*/ 10 w 13"/>
                <a:gd name="T1" fmla="*/ 0 h 10"/>
                <a:gd name="T2" fmla="*/ 11 w 13"/>
                <a:gd name="T3" fmla="*/ 7 h 10"/>
                <a:gd name="T4" fmla="*/ 15 w 13"/>
                <a:gd name="T5" fmla="*/ 10 h 10"/>
                <a:gd name="T6" fmla="*/ 10 w 13"/>
                <a:gd name="T7" fmla="*/ 11 h 10"/>
                <a:gd name="T8" fmla="*/ 5 w 13"/>
                <a:gd name="T9" fmla="*/ 7 h 10"/>
                <a:gd name="T10" fmla="*/ 1 w 13"/>
                <a:gd name="T11" fmla="*/ 4 h 10"/>
                <a:gd name="T12" fmla="*/ 7 w 13"/>
                <a:gd name="T13" fmla="*/ 4 h 10"/>
                <a:gd name="T14" fmla="*/ 10 w 13"/>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10"/>
                <a:gd name="T26" fmla="*/ 13 w 13"/>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10">
                  <a:moveTo>
                    <a:pt x="8" y="0"/>
                  </a:moveTo>
                  <a:cubicBezTo>
                    <a:pt x="9" y="2"/>
                    <a:pt x="8" y="5"/>
                    <a:pt x="9" y="6"/>
                  </a:cubicBezTo>
                  <a:cubicBezTo>
                    <a:pt x="10" y="7"/>
                    <a:pt x="13" y="7"/>
                    <a:pt x="12" y="8"/>
                  </a:cubicBezTo>
                  <a:cubicBezTo>
                    <a:pt x="12" y="10"/>
                    <a:pt x="9" y="10"/>
                    <a:pt x="8" y="9"/>
                  </a:cubicBezTo>
                  <a:cubicBezTo>
                    <a:pt x="6" y="9"/>
                    <a:pt x="5" y="8"/>
                    <a:pt x="4" y="6"/>
                  </a:cubicBezTo>
                  <a:cubicBezTo>
                    <a:pt x="3" y="5"/>
                    <a:pt x="0" y="4"/>
                    <a:pt x="1" y="3"/>
                  </a:cubicBezTo>
                  <a:cubicBezTo>
                    <a:pt x="2" y="1"/>
                    <a:pt x="5" y="4"/>
                    <a:pt x="6" y="3"/>
                  </a:cubicBezTo>
                  <a:cubicBezTo>
                    <a:pt x="7" y="3"/>
                    <a:pt x="7" y="0"/>
                    <a:pt x="8"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0" name="Freeform 2781"/>
            <p:cNvSpPr>
              <a:spLocks noChangeAspect="1"/>
            </p:cNvSpPr>
            <p:nvPr/>
          </p:nvSpPr>
          <p:spPr bwMode="auto">
            <a:xfrm>
              <a:off x="16743229" y="6015061"/>
              <a:ext cx="53560" cy="48851"/>
            </a:xfrm>
            <a:custGeom>
              <a:avLst/>
              <a:gdLst>
                <a:gd name="T0" fmla="*/ 0 w 7"/>
                <a:gd name="T1" fmla="*/ 5 h 6"/>
                <a:gd name="T2" fmla="*/ 5 w 7"/>
                <a:gd name="T3" fmla="*/ 0 h 6"/>
                <a:gd name="T4" fmla="*/ 8 w 7"/>
                <a:gd name="T5" fmla="*/ 7 h 6"/>
                <a:gd name="T6" fmla="*/ 6 w 7"/>
                <a:gd name="T7" fmla="*/ 8 h 6"/>
                <a:gd name="T8" fmla="*/ 3 w 7"/>
                <a:gd name="T9" fmla="*/ 7 h 6"/>
                <a:gd name="T10" fmla="*/ 0 w 7"/>
                <a:gd name="T11" fmla="*/ 5 h 6"/>
                <a:gd name="T12" fmla="*/ 0 60000 65536"/>
                <a:gd name="T13" fmla="*/ 0 60000 65536"/>
                <a:gd name="T14" fmla="*/ 0 60000 65536"/>
                <a:gd name="T15" fmla="*/ 0 60000 65536"/>
                <a:gd name="T16" fmla="*/ 0 60000 65536"/>
                <a:gd name="T17" fmla="*/ 0 60000 65536"/>
                <a:gd name="T18" fmla="*/ 0 w 7"/>
                <a:gd name="T19" fmla="*/ 0 h 6"/>
                <a:gd name="T20" fmla="*/ 7 w 7"/>
                <a:gd name="T21" fmla="*/ 6 h 6"/>
              </a:gdLst>
              <a:ahLst/>
              <a:cxnLst>
                <a:cxn ang="T12">
                  <a:pos x="T0" y="T1"/>
                </a:cxn>
                <a:cxn ang="T13">
                  <a:pos x="T2" y="T3"/>
                </a:cxn>
                <a:cxn ang="T14">
                  <a:pos x="T4" y="T5"/>
                </a:cxn>
                <a:cxn ang="T15">
                  <a:pos x="T6" y="T7"/>
                </a:cxn>
                <a:cxn ang="T16">
                  <a:pos x="T8" y="T9"/>
                </a:cxn>
                <a:cxn ang="T17">
                  <a:pos x="T10" y="T11"/>
                </a:cxn>
              </a:cxnLst>
              <a:rect l="T18" t="T19" r="T20" b="T21"/>
              <a:pathLst>
                <a:path w="7" h="6">
                  <a:moveTo>
                    <a:pt x="0" y="4"/>
                  </a:moveTo>
                  <a:cubicBezTo>
                    <a:pt x="1" y="2"/>
                    <a:pt x="2" y="0"/>
                    <a:pt x="4" y="0"/>
                  </a:cubicBezTo>
                  <a:cubicBezTo>
                    <a:pt x="6" y="0"/>
                    <a:pt x="7" y="3"/>
                    <a:pt x="7" y="5"/>
                  </a:cubicBezTo>
                  <a:cubicBezTo>
                    <a:pt x="7" y="5"/>
                    <a:pt x="6" y="6"/>
                    <a:pt x="5" y="6"/>
                  </a:cubicBezTo>
                  <a:cubicBezTo>
                    <a:pt x="4" y="6"/>
                    <a:pt x="4" y="5"/>
                    <a:pt x="3" y="5"/>
                  </a:cubicBezTo>
                  <a:cubicBezTo>
                    <a:pt x="2" y="4"/>
                    <a:pt x="0" y="5"/>
                    <a:pt x="0"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1" name="Freeform 2782"/>
            <p:cNvSpPr>
              <a:spLocks noChangeAspect="1"/>
            </p:cNvSpPr>
            <p:nvPr/>
          </p:nvSpPr>
          <p:spPr bwMode="auto">
            <a:xfrm>
              <a:off x="17044493" y="5563158"/>
              <a:ext cx="87028" cy="67182"/>
            </a:xfrm>
            <a:custGeom>
              <a:avLst/>
              <a:gdLst>
                <a:gd name="T0" fmla="*/ 1 w 11"/>
                <a:gd name="T1" fmla="*/ 2 h 9"/>
                <a:gd name="T2" fmla="*/ 2 w 11"/>
                <a:gd name="T3" fmla="*/ 9 h 9"/>
                <a:gd name="T4" fmla="*/ 9 w 11"/>
                <a:gd name="T5" fmla="*/ 10 h 9"/>
                <a:gd name="T6" fmla="*/ 6 w 11"/>
                <a:gd name="T7" fmla="*/ 4 h 9"/>
                <a:gd name="T8" fmla="*/ 12 w 11"/>
                <a:gd name="T9" fmla="*/ 4 h 9"/>
                <a:gd name="T10" fmla="*/ 9 w 11"/>
                <a:gd name="T11" fmla="*/ 1 h 9"/>
                <a:gd name="T12" fmla="*/ 5 w 11"/>
                <a:gd name="T13" fmla="*/ 1 h 9"/>
                <a:gd name="T14" fmla="*/ 6 w 11"/>
                <a:gd name="T15" fmla="*/ 4 h 9"/>
                <a:gd name="T16" fmla="*/ 1 w 11"/>
                <a:gd name="T17" fmla="*/ 2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9"/>
                <a:gd name="T29" fmla="*/ 11 w 11"/>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9">
                  <a:moveTo>
                    <a:pt x="1" y="2"/>
                  </a:moveTo>
                  <a:cubicBezTo>
                    <a:pt x="0" y="4"/>
                    <a:pt x="1" y="6"/>
                    <a:pt x="2" y="7"/>
                  </a:cubicBezTo>
                  <a:cubicBezTo>
                    <a:pt x="3" y="8"/>
                    <a:pt x="6" y="9"/>
                    <a:pt x="8" y="8"/>
                  </a:cubicBezTo>
                  <a:cubicBezTo>
                    <a:pt x="9" y="7"/>
                    <a:pt x="5" y="5"/>
                    <a:pt x="5" y="3"/>
                  </a:cubicBezTo>
                  <a:cubicBezTo>
                    <a:pt x="6" y="2"/>
                    <a:pt x="9" y="4"/>
                    <a:pt x="10" y="3"/>
                  </a:cubicBezTo>
                  <a:cubicBezTo>
                    <a:pt x="11" y="2"/>
                    <a:pt x="9" y="1"/>
                    <a:pt x="8" y="1"/>
                  </a:cubicBezTo>
                  <a:cubicBezTo>
                    <a:pt x="6" y="0"/>
                    <a:pt x="5" y="0"/>
                    <a:pt x="4" y="1"/>
                  </a:cubicBezTo>
                  <a:cubicBezTo>
                    <a:pt x="3" y="1"/>
                    <a:pt x="5" y="2"/>
                    <a:pt x="5" y="3"/>
                  </a:cubicBezTo>
                  <a:cubicBezTo>
                    <a:pt x="3" y="3"/>
                    <a:pt x="1" y="1"/>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2" name="Freeform 2789"/>
            <p:cNvSpPr>
              <a:spLocks noChangeAspect="1"/>
            </p:cNvSpPr>
            <p:nvPr/>
          </p:nvSpPr>
          <p:spPr bwMode="auto">
            <a:xfrm>
              <a:off x="16749926" y="5929570"/>
              <a:ext cx="73643" cy="48851"/>
            </a:xfrm>
            <a:custGeom>
              <a:avLst/>
              <a:gdLst>
                <a:gd name="T0" fmla="*/ 5 w 9"/>
                <a:gd name="T1" fmla="*/ 0 h 7"/>
                <a:gd name="T2" fmla="*/ 11 w 9"/>
                <a:gd name="T3" fmla="*/ 3 h 7"/>
                <a:gd name="T4" fmla="*/ 9 w 9"/>
                <a:gd name="T5" fmla="*/ 7 h 7"/>
                <a:gd name="T6" fmla="*/ 1 w 9"/>
                <a:gd name="T7" fmla="*/ 7 h 7"/>
                <a:gd name="T8" fmla="*/ 5 w 9"/>
                <a:gd name="T9" fmla="*/ 3 h 7"/>
                <a:gd name="T10" fmla="*/ 4 w 9"/>
                <a:gd name="T11" fmla="*/ 0 h 7"/>
                <a:gd name="T12" fmla="*/ 5 w 9"/>
                <a:gd name="T13" fmla="*/ 0 h 7"/>
                <a:gd name="T14" fmla="*/ 0 60000 65536"/>
                <a:gd name="T15" fmla="*/ 0 60000 65536"/>
                <a:gd name="T16" fmla="*/ 0 60000 65536"/>
                <a:gd name="T17" fmla="*/ 0 60000 65536"/>
                <a:gd name="T18" fmla="*/ 0 60000 65536"/>
                <a:gd name="T19" fmla="*/ 0 60000 65536"/>
                <a:gd name="T20" fmla="*/ 0 60000 65536"/>
                <a:gd name="T21" fmla="*/ 0 w 9"/>
                <a:gd name="T22" fmla="*/ 0 h 7"/>
                <a:gd name="T23" fmla="*/ 9 w 9"/>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7">
                  <a:moveTo>
                    <a:pt x="4" y="0"/>
                  </a:moveTo>
                  <a:cubicBezTo>
                    <a:pt x="6" y="1"/>
                    <a:pt x="8" y="2"/>
                    <a:pt x="9" y="3"/>
                  </a:cubicBezTo>
                  <a:cubicBezTo>
                    <a:pt x="9" y="4"/>
                    <a:pt x="8" y="6"/>
                    <a:pt x="7" y="6"/>
                  </a:cubicBezTo>
                  <a:cubicBezTo>
                    <a:pt x="5" y="7"/>
                    <a:pt x="3" y="7"/>
                    <a:pt x="1" y="6"/>
                  </a:cubicBezTo>
                  <a:cubicBezTo>
                    <a:pt x="0" y="5"/>
                    <a:pt x="4" y="4"/>
                    <a:pt x="4" y="3"/>
                  </a:cubicBezTo>
                  <a:cubicBezTo>
                    <a:pt x="4" y="2"/>
                    <a:pt x="2" y="1"/>
                    <a:pt x="3" y="0"/>
                  </a:cubicBezTo>
                  <a:cubicBezTo>
                    <a:pt x="3" y="0"/>
                    <a:pt x="4" y="0"/>
                    <a:pt x="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3" name="Freeform 2790"/>
            <p:cNvSpPr>
              <a:spLocks noChangeAspect="1"/>
            </p:cNvSpPr>
            <p:nvPr/>
          </p:nvSpPr>
          <p:spPr bwMode="auto">
            <a:xfrm>
              <a:off x="16703063" y="5917357"/>
              <a:ext cx="46864" cy="48851"/>
            </a:xfrm>
            <a:custGeom>
              <a:avLst/>
              <a:gdLst>
                <a:gd name="T0" fmla="*/ 7 w 6"/>
                <a:gd name="T1" fmla="*/ 1 h 7"/>
                <a:gd name="T2" fmla="*/ 1 w 6"/>
                <a:gd name="T3" fmla="*/ 8 h 7"/>
                <a:gd name="T4" fmla="*/ 1 w 6"/>
                <a:gd name="T5" fmla="*/ 3 h 7"/>
                <a:gd name="T6" fmla="*/ 7 w 6"/>
                <a:gd name="T7" fmla="*/ 1 h 7"/>
                <a:gd name="T8" fmla="*/ 0 60000 65536"/>
                <a:gd name="T9" fmla="*/ 0 60000 65536"/>
                <a:gd name="T10" fmla="*/ 0 60000 65536"/>
                <a:gd name="T11" fmla="*/ 0 60000 65536"/>
                <a:gd name="T12" fmla="*/ 0 w 6"/>
                <a:gd name="T13" fmla="*/ 0 h 7"/>
                <a:gd name="T14" fmla="*/ 6 w 6"/>
                <a:gd name="T15" fmla="*/ 7 h 7"/>
              </a:gdLst>
              <a:ahLst/>
              <a:cxnLst>
                <a:cxn ang="T8">
                  <a:pos x="T0" y="T1"/>
                </a:cxn>
                <a:cxn ang="T9">
                  <a:pos x="T2" y="T3"/>
                </a:cxn>
                <a:cxn ang="T10">
                  <a:pos x="T4" y="T5"/>
                </a:cxn>
                <a:cxn ang="T11">
                  <a:pos x="T6" y="T7"/>
                </a:cxn>
              </a:cxnLst>
              <a:rect l="T12" t="T13" r="T14" b="T15"/>
              <a:pathLst>
                <a:path w="6" h="7">
                  <a:moveTo>
                    <a:pt x="6" y="1"/>
                  </a:moveTo>
                  <a:cubicBezTo>
                    <a:pt x="6" y="4"/>
                    <a:pt x="3" y="6"/>
                    <a:pt x="1" y="7"/>
                  </a:cubicBezTo>
                  <a:cubicBezTo>
                    <a:pt x="0" y="7"/>
                    <a:pt x="0" y="4"/>
                    <a:pt x="1" y="3"/>
                  </a:cubicBezTo>
                  <a:cubicBezTo>
                    <a:pt x="2" y="2"/>
                    <a:pt x="6" y="0"/>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4" name="Freeform 2791"/>
            <p:cNvSpPr>
              <a:spLocks noChangeAspect="1"/>
            </p:cNvSpPr>
            <p:nvPr/>
          </p:nvSpPr>
          <p:spPr bwMode="auto">
            <a:xfrm>
              <a:off x="17191776" y="5410501"/>
              <a:ext cx="73643" cy="79391"/>
            </a:xfrm>
            <a:custGeom>
              <a:avLst/>
              <a:gdLst>
                <a:gd name="T0" fmla="*/ 1 w 9"/>
                <a:gd name="T1" fmla="*/ 1 h 11"/>
                <a:gd name="T2" fmla="*/ 7 w 9"/>
                <a:gd name="T3" fmla="*/ 0 h 11"/>
                <a:gd name="T4" fmla="*/ 11 w 9"/>
                <a:gd name="T5" fmla="*/ 2 h 11"/>
                <a:gd name="T6" fmla="*/ 7 w 9"/>
                <a:gd name="T7" fmla="*/ 13 h 11"/>
                <a:gd name="T8" fmla="*/ 7 w 9"/>
                <a:gd name="T9" fmla="*/ 7 h 11"/>
                <a:gd name="T10" fmla="*/ 2 w 9"/>
                <a:gd name="T11" fmla="*/ 5 h 11"/>
                <a:gd name="T12" fmla="*/ 1 w 9"/>
                <a:gd name="T13" fmla="*/ 1 h 11"/>
                <a:gd name="T14" fmla="*/ 0 60000 65536"/>
                <a:gd name="T15" fmla="*/ 0 60000 65536"/>
                <a:gd name="T16" fmla="*/ 0 60000 65536"/>
                <a:gd name="T17" fmla="*/ 0 60000 65536"/>
                <a:gd name="T18" fmla="*/ 0 60000 65536"/>
                <a:gd name="T19" fmla="*/ 0 60000 65536"/>
                <a:gd name="T20" fmla="*/ 0 60000 65536"/>
                <a:gd name="T21" fmla="*/ 0 w 9"/>
                <a:gd name="T22" fmla="*/ 0 h 11"/>
                <a:gd name="T23" fmla="*/ 9 w 9"/>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1">
                  <a:moveTo>
                    <a:pt x="1" y="1"/>
                  </a:moveTo>
                  <a:cubicBezTo>
                    <a:pt x="2" y="0"/>
                    <a:pt x="4" y="0"/>
                    <a:pt x="6" y="0"/>
                  </a:cubicBezTo>
                  <a:cubicBezTo>
                    <a:pt x="7" y="1"/>
                    <a:pt x="9" y="1"/>
                    <a:pt x="9" y="2"/>
                  </a:cubicBezTo>
                  <a:cubicBezTo>
                    <a:pt x="9" y="5"/>
                    <a:pt x="8" y="11"/>
                    <a:pt x="6" y="11"/>
                  </a:cubicBezTo>
                  <a:cubicBezTo>
                    <a:pt x="4" y="10"/>
                    <a:pt x="6" y="6"/>
                    <a:pt x="6" y="6"/>
                  </a:cubicBezTo>
                  <a:cubicBezTo>
                    <a:pt x="5" y="4"/>
                    <a:pt x="3" y="5"/>
                    <a:pt x="2" y="4"/>
                  </a:cubicBezTo>
                  <a:cubicBezTo>
                    <a:pt x="1" y="4"/>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5" name="Freeform 2794"/>
            <p:cNvSpPr>
              <a:spLocks noChangeAspect="1"/>
            </p:cNvSpPr>
            <p:nvPr/>
          </p:nvSpPr>
          <p:spPr bwMode="auto">
            <a:xfrm>
              <a:off x="17841161" y="5459349"/>
              <a:ext cx="26779" cy="36640"/>
            </a:xfrm>
            <a:custGeom>
              <a:avLst/>
              <a:gdLst>
                <a:gd name="T0" fmla="*/ 3 w 3"/>
                <a:gd name="T1" fmla="*/ 1 h 5"/>
                <a:gd name="T2" fmla="*/ 4 w 3"/>
                <a:gd name="T3" fmla="*/ 4 h 5"/>
                <a:gd name="T4" fmla="*/ 3 w 3"/>
                <a:gd name="T5" fmla="*/ 6 h 5"/>
                <a:gd name="T6" fmla="*/ 0 w 3"/>
                <a:gd name="T7" fmla="*/ 2 h 5"/>
                <a:gd name="T8" fmla="*/ 3 w 3"/>
                <a:gd name="T9" fmla="*/ 1 h 5"/>
                <a:gd name="T10" fmla="*/ 0 60000 65536"/>
                <a:gd name="T11" fmla="*/ 0 60000 65536"/>
                <a:gd name="T12" fmla="*/ 0 60000 65536"/>
                <a:gd name="T13" fmla="*/ 0 60000 65536"/>
                <a:gd name="T14" fmla="*/ 0 60000 65536"/>
                <a:gd name="T15" fmla="*/ 0 w 3"/>
                <a:gd name="T16" fmla="*/ 0 h 5"/>
                <a:gd name="T17" fmla="*/ 3 w 3"/>
                <a:gd name="T18" fmla="*/ 5 h 5"/>
              </a:gdLst>
              <a:ahLst/>
              <a:cxnLst>
                <a:cxn ang="T10">
                  <a:pos x="T0" y="T1"/>
                </a:cxn>
                <a:cxn ang="T11">
                  <a:pos x="T2" y="T3"/>
                </a:cxn>
                <a:cxn ang="T12">
                  <a:pos x="T4" y="T5"/>
                </a:cxn>
                <a:cxn ang="T13">
                  <a:pos x="T6" y="T7"/>
                </a:cxn>
                <a:cxn ang="T14">
                  <a:pos x="T8" y="T9"/>
                </a:cxn>
              </a:cxnLst>
              <a:rect l="T15" t="T16" r="T17" b="T18"/>
              <a:pathLst>
                <a:path w="3" h="5">
                  <a:moveTo>
                    <a:pt x="2" y="1"/>
                  </a:moveTo>
                  <a:cubicBezTo>
                    <a:pt x="3" y="1"/>
                    <a:pt x="3" y="2"/>
                    <a:pt x="3" y="3"/>
                  </a:cubicBezTo>
                  <a:cubicBezTo>
                    <a:pt x="3" y="4"/>
                    <a:pt x="3" y="5"/>
                    <a:pt x="2" y="5"/>
                  </a:cubicBezTo>
                  <a:cubicBezTo>
                    <a:pt x="1" y="5"/>
                    <a:pt x="0" y="3"/>
                    <a:pt x="0" y="2"/>
                  </a:cubicBezTo>
                  <a:cubicBezTo>
                    <a:pt x="0" y="1"/>
                    <a:pt x="1"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6" name="Freeform 2795"/>
            <p:cNvSpPr>
              <a:spLocks noChangeAspect="1"/>
            </p:cNvSpPr>
            <p:nvPr/>
          </p:nvSpPr>
          <p:spPr bwMode="auto">
            <a:xfrm>
              <a:off x="17888028" y="5569276"/>
              <a:ext cx="40174" cy="24422"/>
            </a:xfrm>
            <a:custGeom>
              <a:avLst/>
              <a:gdLst>
                <a:gd name="T0" fmla="*/ 5 w 5"/>
                <a:gd name="T1" fmla="*/ 3 h 3"/>
                <a:gd name="T2" fmla="*/ 2 w 5"/>
                <a:gd name="T3" fmla="*/ 4 h 3"/>
                <a:gd name="T4" fmla="*/ 0 w 5"/>
                <a:gd name="T5" fmla="*/ 3 h 3"/>
                <a:gd name="T6" fmla="*/ 4 w 5"/>
                <a:gd name="T7" fmla="*/ 0 h 3"/>
                <a:gd name="T8" fmla="*/ 5 w 5"/>
                <a:gd name="T9" fmla="*/ 3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4" y="2"/>
                  </a:moveTo>
                  <a:cubicBezTo>
                    <a:pt x="4" y="2"/>
                    <a:pt x="3" y="3"/>
                    <a:pt x="2" y="3"/>
                  </a:cubicBezTo>
                  <a:cubicBezTo>
                    <a:pt x="1" y="3"/>
                    <a:pt x="0" y="2"/>
                    <a:pt x="0" y="2"/>
                  </a:cubicBezTo>
                  <a:cubicBezTo>
                    <a:pt x="0" y="1"/>
                    <a:pt x="2" y="0"/>
                    <a:pt x="3" y="0"/>
                  </a:cubicBezTo>
                  <a:cubicBezTo>
                    <a:pt x="4" y="0"/>
                    <a:pt x="5" y="1"/>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7" name="Freeform 2796"/>
            <p:cNvSpPr>
              <a:spLocks noChangeAspect="1"/>
            </p:cNvSpPr>
            <p:nvPr/>
          </p:nvSpPr>
          <p:spPr bwMode="auto">
            <a:xfrm>
              <a:off x="17861239" y="5129587"/>
              <a:ext cx="40174" cy="24422"/>
            </a:xfrm>
            <a:custGeom>
              <a:avLst/>
              <a:gdLst>
                <a:gd name="T0" fmla="*/ 6 w 5"/>
                <a:gd name="T1" fmla="*/ 3 h 3"/>
                <a:gd name="T2" fmla="*/ 4 w 5"/>
                <a:gd name="T3" fmla="*/ 4 h 3"/>
                <a:gd name="T4" fmla="*/ 1 w 5"/>
                <a:gd name="T5" fmla="*/ 1 h 3"/>
                <a:gd name="T6" fmla="*/ 4 w 5"/>
                <a:gd name="T7" fmla="*/ 0 h 3"/>
                <a:gd name="T8" fmla="*/ 6 w 5"/>
                <a:gd name="T9" fmla="*/ 3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5" y="2"/>
                  </a:moveTo>
                  <a:cubicBezTo>
                    <a:pt x="5" y="2"/>
                    <a:pt x="3" y="3"/>
                    <a:pt x="3" y="3"/>
                  </a:cubicBezTo>
                  <a:cubicBezTo>
                    <a:pt x="2" y="3"/>
                    <a:pt x="0" y="2"/>
                    <a:pt x="1" y="1"/>
                  </a:cubicBezTo>
                  <a:cubicBezTo>
                    <a:pt x="1" y="1"/>
                    <a:pt x="2" y="0"/>
                    <a:pt x="3" y="0"/>
                  </a:cubicBezTo>
                  <a:cubicBezTo>
                    <a:pt x="4" y="0"/>
                    <a:pt x="5" y="1"/>
                    <a:pt x="5"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8" name="Freeform 2797"/>
            <p:cNvSpPr>
              <a:spLocks noChangeAspect="1"/>
            </p:cNvSpPr>
            <p:nvPr/>
          </p:nvSpPr>
          <p:spPr bwMode="auto">
            <a:xfrm>
              <a:off x="18035309" y="5019669"/>
              <a:ext cx="33477" cy="18331"/>
            </a:xfrm>
            <a:custGeom>
              <a:avLst/>
              <a:gdLst>
                <a:gd name="T0" fmla="*/ 5 w 4"/>
                <a:gd name="T1" fmla="*/ 2 h 2"/>
                <a:gd name="T2" fmla="*/ 3 w 4"/>
                <a:gd name="T3" fmla="*/ 3 h 2"/>
                <a:gd name="T4" fmla="*/ 0 w 4"/>
                <a:gd name="T5" fmla="*/ 2 h 2"/>
                <a:gd name="T6" fmla="*/ 3 w 4"/>
                <a:gd name="T7" fmla="*/ 0 h 2"/>
                <a:gd name="T8" fmla="*/ 5 w 4"/>
                <a:gd name="T9" fmla="*/ 2 h 2"/>
                <a:gd name="T10" fmla="*/ 0 60000 65536"/>
                <a:gd name="T11" fmla="*/ 0 60000 65536"/>
                <a:gd name="T12" fmla="*/ 0 60000 65536"/>
                <a:gd name="T13" fmla="*/ 0 60000 65536"/>
                <a:gd name="T14" fmla="*/ 0 60000 65536"/>
                <a:gd name="T15" fmla="*/ 0 w 4"/>
                <a:gd name="T16" fmla="*/ 0 h 2"/>
                <a:gd name="T17" fmla="*/ 4 w 4"/>
                <a:gd name="T18" fmla="*/ 2 h 2"/>
              </a:gdLst>
              <a:ahLst/>
              <a:cxnLst>
                <a:cxn ang="T10">
                  <a:pos x="T0" y="T1"/>
                </a:cxn>
                <a:cxn ang="T11">
                  <a:pos x="T2" y="T3"/>
                </a:cxn>
                <a:cxn ang="T12">
                  <a:pos x="T4" y="T5"/>
                </a:cxn>
                <a:cxn ang="T13">
                  <a:pos x="T6" y="T7"/>
                </a:cxn>
                <a:cxn ang="T14">
                  <a:pos x="T8" y="T9"/>
                </a:cxn>
              </a:cxnLst>
              <a:rect l="T15" t="T16" r="T17" b="T18"/>
              <a:pathLst>
                <a:path w="4" h="2">
                  <a:moveTo>
                    <a:pt x="4" y="1"/>
                  </a:moveTo>
                  <a:cubicBezTo>
                    <a:pt x="4" y="2"/>
                    <a:pt x="3" y="2"/>
                    <a:pt x="2" y="2"/>
                  </a:cubicBezTo>
                  <a:cubicBezTo>
                    <a:pt x="1" y="2"/>
                    <a:pt x="0" y="2"/>
                    <a:pt x="0" y="1"/>
                  </a:cubicBezTo>
                  <a:cubicBezTo>
                    <a:pt x="0" y="0"/>
                    <a:pt x="1" y="0"/>
                    <a:pt x="2" y="0"/>
                  </a:cubicBezTo>
                  <a:cubicBezTo>
                    <a:pt x="3" y="0"/>
                    <a:pt x="4" y="1"/>
                    <a:pt x="4"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29" name="Freeform 2798"/>
            <p:cNvSpPr>
              <a:spLocks noChangeAspect="1"/>
            </p:cNvSpPr>
            <p:nvPr/>
          </p:nvSpPr>
          <p:spPr bwMode="auto">
            <a:xfrm>
              <a:off x="18068782" y="4976921"/>
              <a:ext cx="40174" cy="24422"/>
            </a:xfrm>
            <a:custGeom>
              <a:avLst/>
              <a:gdLst>
                <a:gd name="T0" fmla="*/ 6 w 5"/>
                <a:gd name="T1" fmla="*/ 3 h 3"/>
                <a:gd name="T2" fmla="*/ 2 w 5"/>
                <a:gd name="T3" fmla="*/ 4 h 3"/>
                <a:gd name="T4" fmla="*/ 0 w 5"/>
                <a:gd name="T5" fmla="*/ 1 h 3"/>
                <a:gd name="T6" fmla="*/ 4 w 5"/>
                <a:gd name="T7" fmla="*/ 0 h 3"/>
                <a:gd name="T8" fmla="*/ 6 w 5"/>
                <a:gd name="T9" fmla="*/ 3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5" y="2"/>
                  </a:moveTo>
                  <a:cubicBezTo>
                    <a:pt x="4" y="2"/>
                    <a:pt x="3" y="3"/>
                    <a:pt x="2" y="3"/>
                  </a:cubicBezTo>
                  <a:cubicBezTo>
                    <a:pt x="1" y="2"/>
                    <a:pt x="0" y="2"/>
                    <a:pt x="0" y="1"/>
                  </a:cubicBezTo>
                  <a:cubicBezTo>
                    <a:pt x="1" y="1"/>
                    <a:pt x="2" y="0"/>
                    <a:pt x="3" y="0"/>
                  </a:cubicBezTo>
                  <a:cubicBezTo>
                    <a:pt x="4" y="0"/>
                    <a:pt x="5" y="1"/>
                    <a:pt x="5"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0" name="Freeform 2799"/>
            <p:cNvSpPr>
              <a:spLocks noChangeAspect="1"/>
            </p:cNvSpPr>
            <p:nvPr/>
          </p:nvSpPr>
          <p:spPr bwMode="auto">
            <a:xfrm>
              <a:off x="18403513" y="4641054"/>
              <a:ext cx="40174" cy="18331"/>
            </a:xfrm>
            <a:custGeom>
              <a:avLst/>
              <a:gdLst>
                <a:gd name="T0" fmla="*/ 6 w 5"/>
                <a:gd name="T1" fmla="*/ 2 h 3"/>
                <a:gd name="T2" fmla="*/ 4 w 5"/>
                <a:gd name="T3" fmla="*/ 3 h 3"/>
                <a:gd name="T4" fmla="*/ 1 w 5"/>
                <a:gd name="T5" fmla="*/ 2 h 3"/>
                <a:gd name="T6" fmla="*/ 4 w 5"/>
                <a:gd name="T7" fmla="*/ 0 h 3"/>
                <a:gd name="T8" fmla="*/ 6 w 5"/>
                <a:gd name="T9" fmla="*/ 2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5" y="2"/>
                  </a:moveTo>
                  <a:cubicBezTo>
                    <a:pt x="5" y="3"/>
                    <a:pt x="3" y="3"/>
                    <a:pt x="3" y="3"/>
                  </a:cubicBezTo>
                  <a:cubicBezTo>
                    <a:pt x="2" y="3"/>
                    <a:pt x="0" y="3"/>
                    <a:pt x="1" y="2"/>
                  </a:cubicBezTo>
                  <a:cubicBezTo>
                    <a:pt x="1" y="1"/>
                    <a:pt x="2" y="0"/>
                    <a:pt x="3" y="0"/>
                  </a:cubicBezTo>
                  <a:cubicBezTo>
                    <a:pt x="4" y="0"/>
                    <a:pt x="5" y="1"/>
                    <a:pt x="5"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1" name="Freeform 2800"/>
            <p:cNvSpPr>
              <a:spLocks noChangeAspect="1"/>
            </p:cNvSpPr>
            <p:nvPr/>
          </p:nvSpPr>
          <p:spPr bwMode="auto">
            <a:xfrm>
              <a:off x="18724857" y="4256326"/>
              <a:ext cx="40174" cy="24422"/>
            </a:xfrm>
            <a:custGeom>
              <a:avLst/>
              <a:gdLst>
                <a:gd name="T0" fmla="*/ 6 w 5"/>
                <a:gd name="T1" fmla="*/ 3 h 3"/>
                <a:gd name="T2" fmla="*/ 2 w 5"/>
                <a:gd name="T3" fmla="*/ 4 h 3"/>
                <a:gd name="T4" fmla="*/ 0 w 5"/>
                <a:gd name="T5" fmla="*/ 3 h 3"/>
                <a:gd name="T6" fmla="*/ 4 w 5"/>
                <a:gd name="T7" fmla="*/ 0 h 3"/>
                <a:gd name="T8" fmla="*/ 6 w 5"/>
                <a:gd name="T9" fmla="*/ 3 h 3"/>
                <a:gd name="T10" fmla="*/ 0 60000 65536"/>
                <a:gd name="T11" fmla="*/ 0 60000 65536"/>
                <a:gd name="T12" fmla="*/ 0 60000 65536"/>
                <a:gd name="T13" fmla="*/ 0 60000 65536"/>
                <a:gd name="T14" fmla="*/ 0 60000 65536"/>
                <a:gd name="T15" fmla="*/ 0 w 5"/>
                <a:gd name="T16" fmla="*/ 0 h 3"/>
                <a:gd name="T17" fmla="*/ 5 w 5"/>
                <a:gd name="T18" fmla="*/ 3 h 3"/>
              </a:gdLst>
              <a:ahLst/>
              <a:cxnLst>
                <a:cxn ang="T10">
                  <a:pos x="T0" y="T1"/>
                </a:cxn>
                <a:cxn ang="T11">
                  <a:pos x="T2" y="T3"/>
                </a:cxn>
                <a:cxn ang="T12">
                  <a:pos x="T4" y="T5"/>
                </a:cxn>
                <a:cxn ang="T13">
                  <a:pos x="T6" y="T7"/>
                </a:cxn>
                <a:cxn ang="T14">
                  <a:pos x="T8" y="T9"/>
                </a:cxn>
              </a:cxnLst>
              <a:rect l="T15" t="T16" r="T17" b="T18"/>
              <a:pathLst>
                <a:path w="5" h="3">
                  <a:moveTo>
                    <a:pt x="5" y="2"/>
                  </a:moveTo>
                  <a:cubicBezTo>
                    <a:pt x="4" y="3"/>
                    <a:pt x="3" y="3"/>
                    <a:pt x="2" y="3"/>
                  </a:cubicBezTo>
                  <a:cubicBezTo>
                    <a:pt x="1" y="3"/>
                    <a:pt x="0" y="2"/>
                    <a:pt x="0" y="2"/>
                  </a:cubicBezTo>
                  <a:cubicBezTo>
                    <a:pt x="0" y="1"/>
                    <a:pt x="2" y="0"/>
                    <a:pt x="3" y="0"/>
                  </a:cubicBezTo>
                  <a:cubicBezTo>
                    <a:pt x="4" y="0"/>
                    <a:pt x="5" y="1"/>
                    <a:pt x="5"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2" name="Freeform 2805"/>
            <p:cNvSpPr>
              <a:spLocks noChangeAspect="1"/>
            </p:cNvSpPr>
            <p:nvPr/>
          </p:nvSpPr>
          <p:spPr bwMode="auto">
            <a:xfrm>
              <a:off x="19347466" y="3914365"/>
              <a:ext cx="26779" cy="12211"/>
            </a:xfrm>
            <a:custGeom>
              <a:avLst/>
              <a:gdLst>
                <a:gd name="T0" fmla="*/ 4 w 4"/>
                <a:gd name="T1" fmla="*/ 2 h 2"/>
                <a:gd name="T2" fmla="*/ 2 w 4"/>
                <a:gd name="T3" fmla="*/ 2 h 2"/>
                <a:gd name="T4" fmla="*/ 0 w 4"/>
                <a:gd name="T5" fmla="*/ 1 h 2"/>
                <a:gd name="T6" fmla="*/ 3 w 4"/>
                <a:gd name="T7" fmla="*/ 0 h 2"/>
                <a:gd name="T8" fmla="*/ 4 w 4"/>
                <a:gd name="T9" fmla="*/ 2 h 2"/>
                <a:gd name="T10" fmla="*/ 0 60000 65536"/>
                <a:gd name="T11" fmla="*/ 0 60000 65536"/>
                <a:gd name="T12" fmla="*/ 0 60000 65536"/>
                <a:gd name="T13" fmla="*/ 0 60000 65536"/>
                <a:gd name="T14" fmla="*/ 0 60000 65536"/>
                <a:gd name="T15" fmla="*/ 0 w 4"/>
                <a:gd name="T16" fmla="*/ 0 h 2"/>
                <a:gd name="T17" fmla="*/ 4 w 4"/>
                <a:gd name="T18" fmla="*/ 2 h 2"/>
              </a:gdLst>
              <a:ahLst/>
              <a:cxnLst>
                <a:cxn ang="T10">
                  <a:pos x="T0" y="T1"/>
                </a:cxn>
                <a:cxn ang="T11">
                  <a:pos x="T2" y="T3"/>
                </a:cxn>
                <a:cxn ang="T12">
                  <a:pos x="T4" y="T5"/>
                </a:cxn>
                <a:cxn ang="T13">
                  <a:pos x="T6" y="T7"/>
                </a:cxn>
                <a:cxn ang="T14">
                  <a:pos x="T8" y="T9"/>
                </a:cxn>
              </a:cxnLst>
              <a:rect l="T15" t="T16" r="T17" b="T18"/>
              <a:pathLst>
                <a:path w="4" h="2">
                  <a:moveTo>
                    <a:pt x="4" y="2"/>
                  </a:moveTo>
                  <a:cubicBezTo>
                    <a:pt x="4" y="2"/>
                    <a:pt x="3" y="2"/>
                    <a:pt x="2" y="2"/>
                  </a:cubicBezTo>
                  <a:cubicBezTo>
                    <a:pt x="1" y="2"/>
                    <a:pt x="0" y="1"/>
                    <a:pt x="0" y="1"/>
                  </a:cubicBezTo>
                  <a:cubicBezTo>
                    <a:pt x="1" y="0"/>
                    <a:pt x="2" y="0"/>
                    <a:pt x="3" y="0"/>
                  </a:cubicBezTo>
                  <a:cubicBezTo>
                    <a:pt x="4" y="0"/>
                    <a:pt x="4" y="1"/>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3" name="Freeform 2809"/>
            <p:cNvSpPr>
              <a:spLocks noChangeAspect="1"/>
            </p:cNvSpPr>
            <p:nvPr/>
          </p:nvSpPr>
          <p:spPr bwMode="auto">
            <a:xfrm>
              <a:off x="18450381" y="4659372"/>
              <a:ext cx="40174" cy="61072"/>
            </a:xfrm>
            <a:custGeom>
              <a:avLst/>
              <a:gdLst>
                <a:gd name="T0" fmla="*/ 6 w 5"/>
                <a:gd name="T1" fmla="*/ 1 h 8"/>
                <a:gd name="T2" fmla="*/ 5 w 5"/>
                <a:gd name="T3" fmla="*/ 7 h 8"/>
                <a:gd name="T4" fmla="*/ 1 w 5"/>
                <a:gd name="T5" fmla="*/ 9 h 8"/>
                <a:gd name="T6" fmla="*/ 1 w 5"/>
                <a:gd name="T7" fmla="*/ 3 h 8"/>
                <a:gd name="T8" fmla="*/ 6 w 5"/>
                <a:gd name="T9" fmla="*/ 1 h 8"/>
                <a:gd name="T10" fmla="*/ 0 60000 65536"/>
                <a:gd name="T11" fmla="*/ 0 60000 65536"/>
                <a:gd name="T12" fmla="*/ 0 60000 65536"/>
                <a:gd name="T13" fmla="*/ 0 60000 65536"/>
                <a:gd name="T14" fmla="*/ 0 60000 65536"/>
                <a:gd name="T15" fmla="*/ 0 w 5"/>
                <a:gd name="T16" fmla="*/ 0 h 8"/>
                <a:gd name="T17" fmla="*/ 5 w 5"/>
                <a:gd name="T18" fmla="*/ 8 h 8"/>
              </a:gdLst>
              <a:ahLst/>
              <a:cxnLst>
                <a:cxn ang="T10">
                  <a:pos x="T0" y="T1"/>
                </a:cxn>
                <a:cxn ang="T11">
                  <a:pos x="T2" y="T3"/>
                </a:cxn>
                <a:cxn ang="T12">
                  <a:pos x="T4" y="T5"/>
                </a:cxn>
                <a:cxn ang="T13">
                  <a:pos x="T6" y="T7"/>
                </a:cxn>
                <a:cxn ang="T14">
                  <a:pos x="T8" y="T9"/>
                </a:cxn>
              </a:cxnLst>
              <a:rect l="T15" t="T16" r="T17" b="T18"/>
              <a:pathLst>
                <a:path w="5" h="8">
                  <a:moveTo>
                    <a:pt x="5" y="1"/>
                  </a:moveTo>
                  <a:cubicBezTo>
                    <a:pt x="5" y="2"/>
                    <a:pt x="5" y="4"/>
                    <a:pt x="4" y="6"/>
                  </a:cubicBezTo>
                  <a:cubicBezTo>
                    <a:pt x="3" y="7"/>
                    <a:pt x="1" y="8"/>
                    <a:pt x="1" y="7"/>
                  </a:cubicBezTo>
                  <a:cubicBezTo>
                    <a:pt x="0" y="6"/>
                    <a:pt x="0" y="3"/>
                    <a:pt x="1" y="2"/>
                  </a:cubicBezTo>
                  <a:cubicBezTo>
                    <a:pt x="2" y="0"/>
                    <a:pt x="4"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4" name="Freeform 2814"/>
            <p:cNvSpPr>
              <a:spLocks noChangeAspect="1"/>
            </p:cNvSpPr>
            <p:nvPr/>
          </p:nvSpPr>
          <p:spPr bwMode="auto">
            <a:xfrm>
              <a:off x="17225249" y="5359735"/>
              <a:ext cx="26779" cy="36640"/>
            </a:xfrm>
            <a:custGeom>
              <a:avLst/>
              <a:gdLst>
                <a:gd name="T0" fmla="*/ 3 w 3"/>
                <a:gd name="T1" fmla="*/ 1 h 5"/>
                <a:gd name="T2" fmla="*/ 4 w 3"/>
                <a:gd name="T3" fmla="*/ 4 h 5"/>
                <a:gd name="T4" fmla="*/ 1 w 3"/>
                <a:gd name="T5" fmla="*/ 6 h 5"/>
                <a:gd name="T6" fmla="*/ 0 w 3"/>
                <a:gd name="T7" fmla="*/ 2 h 5"/>
                <a:gd name="T8" fmla="*/ 3 w 3"/>
                <a:gd name="T9" fmla="*/ 1 h 5"/>
                <a:gd name="T10" fmla="*/ 0 60000 65536"/>
                <a:gd name="T11" fmla="*/ 0 60000 65536"/>
                <a:gd name="T12" fmla="*/ 0 60000 65536"/>
                <a:gd name="T13" fmla="*/ 0 60000 65536"/>
                <a:gd name="T14" fmla="*/ 0 60000 65536"/>
                <a:gd name="T15" fmla="*/ 0 w 3"/>
                <a:gd name="T16" fmla="*/ 0 h 5"/>
                <a:gd name="T17" fmla="*/ 3 w 3"/>
                <a:gd name="T18" fmla="*/ 5 h 5"/>
              </a:gdLst>
              <a:ahLst/>
              <a:cxnLst>
                <a:cxn ang="T10">
                  <a:pos x="T0" y="T1"/>
                </a:cxn>
                <a:cxn ang="T11">
                  <a:pos x="T2" y="T3"/>
                </a:cxn>
                <a:cxn ang="T12">
                  <a:pos x="T4" y="T5"/>
                </a:cxn>
                <a:cxn ang="T13">
                  <a:pos x="T6" y="T7"/>
                </a:cxn>
                <a:cxn ang="T14">
                  <a:pos x="T8" y="T9"/>
                </a:cxn>
              </a:cxnLst>
              <a:rect l="T15" t="T16" r="T17" b="T18"/>
              <a:pathLst>
                <a:path w="3" h="5">
                  <a:moveTo>
                    <a:pt x="2" y="1"/>
                  </a:moveTo>
                  <a:cubicBezTo>
                    <a:pt x="2" y="1"/>
                    <a:pt x="3" y="2"/>
                    <a:pt x="3" y="3"/>
                  </a:cubicBezTo>
                  <a:cubicBezTo>
                    <a:pt x="3" y="4"/>
                    <a:pt x="2" y="5"/>
                    <a:pt x="1" y="5"/>
                  </a:cubicBezTo>
                  <a:cubicBezTo>
                    <a:pt x="1" y="5"/>
                    <a:pt x="0" y="3"/>
                    <a:pt x="0" y="2"/>
                  </a:cubicBezTo>
                  <a:cubicBezTo>
                    <a:pt x="0" y="1"/>
                    <a:pt x="1"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5" name="Freeform 2815"/>
            <p:cNvSpPr>
              <a:spLocks noChangeAspect="1"/>
            </p:cNvSpPr>
            <p:nvPr/>
          </p:nvSpPr>
          <p:spPr bwMode="auto">
            <a:xfrm>
              <a:off x="16689673" y="5135697"/>
              <a:ext cx="60255" cy="54960"/>
            </a:xfrm>
            <a:custGeom>
              <a:avLst/>
              <a:gdLst>
                <a:gd name="T0" fmla="*/ 0 w 7"/>
                <a:gd name="T1" fmla="*/ 1 h 7"/>
                <a:gd name="T2" fmla="*/ 6 w 7"/>
                <a:gd name="T3" fmla="*/ 5 h 7"/>
                <a:gd name="T4" fmla="*/ 8 w 7"/>
                <a:gd name="T5" fmla="*/ 9 h 7"/>
                <a:gd name="T6" fmla="*/ 4 w 7"/>
                <a:gd name="T7" fmla="*/ 6 h 7"/>
                <a:gd name="T8" fmla="*/ 0 w 7"/>
                <a:gd name="T9" fmla="*/ 1 h 7"/>
                <a:gd name="T10" fmla="*/ 0 60000 65536"/>
                <a:gd name="T11" fmla="*/ 0 60000 65536"/>
                <a:gd name="T12" fmla="*/ 0 60000 65536"/>
                <a:gd name="T13" fmla="*/ 0 60000 65536"/>
                <a:gd name="T14" fmla="*/ 0 60000 65536"/>
                <a:gd name="T15" fmla="*/ 0 w 7"/>
                <a:gd name="T16" fmla="*/ 0 h 7"/>
                <a:gd name="T17" fmla="*/ 7 w 7"/>
                <a:gd name="T18" fmla="*/ 7 h 7"/>
              </a:gdLst>
              <a:ahLst/>
              <a:cxnLst>
                <a:cxn ang="T10">
                  <a:pos x="T0" y="T1"/>
                </a:cxn>
                <a:cxn ang="T11">
                  <a:pos x="T2" y="T3"/>
                </a:cxn>
                <a:cxn ang="T12">
                  <a:pos x="T4" y="T5"/>
                </a:cxn>
                <a:cxn ang="T13">
                  <a:pos x="T6" y="T7"/>
                </a:cxn>
                <a:cxn ang="T14">
                  <a:pos x="T8" y="T9"/>
                </a:cxn>
              </a:cxnLst>
              <a:rect l="T15" t="T16" r="T17" b="T18"/>
              <a:pathLst>
                <a:path w="7" h="7">
                  <a:moveTo>
                    <a:pt x="0" y="1"/>
                  </a:moveTo>
                  <a:cubicBezTo>
                    <a:pt x="2" y="0"/>
                    <a:pt x="3" y="2"/>
                    <a:pt x="5" y="4"/>
                  </a:cubicBezTo>
                  <a:cubicBezTo>
                    <a:pt x="5" y="5"/>
                    <a:pt x="7" y="6"/>
                    <a:pt x="6" y="7"/>
                  </a:cubicBezTo>
                  <a:cubicBezTo>
                    <a:pt x="5" y="7"/>
                    <a:pt x="4" y="6"/>
                    <a:pt x="3" y="5"/>
                  </a:cubicBezTo>
                  <a:cubicBezTo>
                    <a:pt x="2" y="4"/>
                    <a:pt x="0" y="2"/>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6" name="Freeform 2816"/>
            <p:cNvSpPr>
              <a:spLocks noChangeAspect="1"/>
            </p:cNvSpPr>
            <p:nvPr/>
          </p:nvSpPr>
          <p:spPr bwMode="auto">
            <a:xfrm>
              <a:off x="18068776" y="5013563"/>
              <a:ext cx="53560" cy="48851"/>
            </a:xfrm>
            <a:custGeom>
              <a:avLst/>
              <a:gdLst>
                <a:gd name="T0" fmla="*/ 1 w 7"/>
                <a:gd name="T1" fmla="*/ 1 h 7"/>
                <a:gd name="T2" fmla="*/ 6 w 7"/>
                <a:gd name="T3" fmla="*/ 5 h 7"/>
                <a:gd name="T4" fmla="*/ 8 w 7"/>
                <a:gd name="T5" fmla="*/ 8 h 7"/>
                <a:gd name="T6" fmla="*/ 3 w 7"/>
                <a:gd name="T7" fmla="*/ 5 h 7"/>
                <a:gd name="T8" fmla="*/ 1 w 7"/>
                <a:gd name="T9" fmla="*/ 1 h 7"/>
                <a:gd name="T10" fmla="*/ 0 60000 65536"/>
                <a:gd name="T11" fmla="*/ 0 60000 65536"/>
                <a:gd name="T12" fmla="*/ 0 60000 65536"/>
                <a:gd name="T13" fmla="*/ 0 60000 65536"/>
                <a:gd name="T14" fmla="*/ 0 60000 65536"/>
                <a:gd name="T15" fmla="*/ 0 w 7"/>
                <a:gd name="T16" fmla="*/ 0 h 7"/>
                <a:gd name="T17" fmla="*/ 7 w 7"/>
                <a:gd name="T18" fmla="*/ 7 h 7"/>
              </a:gdLst>
              <a:ahLst/>
              <a:cxnLst>
                <a:cxn ang="T10">
                  <a:pos x="T0" y="T1"/>
                </a:cxn>
                <a:cxn ang="T11">
                  <a:pos x="T2" y="T3"/>
                </a:cxn>
                <a:cxn ang="T12">
                  <a:pos x="T4" y="T5"/>
                </a:cxn>
                <a:cxn ang="T13">
                  <a:pos x="T6" y="T7"/>
                </a:cxn>
                <a:cxn ang="T14">
                  <a:pos x="T8" y="T9"/>
                </a:cxn>
              </a:cxnLst>
              <a:rect l="T15" t="T16" r="T17" b="T18"/>
              <a:pathLst>
                <a:path w="7" h="7">
                  <a:moveTo>
                    <a:pt x="1" y="1"/>
                  </a:moveTo>
                  <a:cubicBezTo>
                    <a:pt x="3" y="0"/>
                    <a:pt x="4" y="2"/>
                    <a:pt x="5" y="4"/>
                  </a:cubicBezTo>
                  <a:cubicBezTo>
                    <a:pt x="6" y="5"/>
                    <a:pt x="7" y="6"/>
                    <a:pt x="7" y="7"/>
                  </a:cubicBezTo>
                  <a:cubicBezTo>
                    <a:pt x="5" y="7"/>
                    <a:pt x="4" y="5"/>
                    <a:pt x="3" y="4"/>
                  </a:cubicBezTo>
                  <a:cubicBezTo>
                    <a:pt x="2" y="3"/>
                    <a:pt x="0" y="1"/>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7" name="Freeform 2817"/>
            <p:cNvSpPr>
              <a:spLocks noChangeAspect="1"/>
            </p:cNvSpPr>
            <p:nvPr/>
          </p:nvSpPr>
          <p:spPr bwMode="auto">
            <a:xfrm>
              <a:off x="18122328" y="4909753"/>
              <a:ext cx="46864" cy="24422"/>
            </a:xfrm>
            <a:custGeom>
              <a:avLst/>
              <a:gdLst>
                <a:gd name="T0" fmla="*/ 0 w 6"/>
                <a:gd name="T1" fmla="*/ 3 h 3"/>
                <a:gd name="T2" fmla="*/ 4 w 6"/>
                <a:gd name="T3" fmla="*/ 0 h 3"/>
                <a:gd name="T4" fmla="*/ 7 w 6"/>
                <a:gd name="T5" fmla="*/ 1 h 3"/>
                <a:gd name="T6" fmla="*/ 4 w 6"/>
                <a:gd name="T7" fmla="*/ 3 h 3"/>
                <a:gd name="T8" fmla="*/ 0 w 6"/>
                <a:gd name="T9" fmla="*/ 3 h 3"/>
                <a:gd name="T10" fmla="*/ 0 60000 65536"/>
                <a:gd name="T11" fmla="*/ 0 60000 65536"/>
                <a:gd name="T12" fmla="*/ 0 60000 65536"/>
                <a:gd name="T13" fmla="*/ 0 60000 65536"/>
                <a:gd name="T14" fmla="*/ 0 60000 65536"/>
                <a:gd name="T15" fmla="*/ 0 w 6"/>
                <a:gd name="T16" fmla="*/ 0 h 3"/>
                <a:gd name="T17" fmla="*/ 6 w 6"/>
                <a:gd name="T18" fmla="*/ 3 h 3"/>
              </a:gdLst>
              <a:ahLst/>
              <a:cxnLst>
                <a:cxn ang="T10">
                  <a:pos x="T0" y="T1"/>
                </a:cxn>
                <a:cxn ang="T11">
                  <a:pos x="T2" y="T3"/>
                </a:cxn>
                <a:cxn ang="T12">
                  <a:pos x="T4" y="T5"/>
                </a:cxn>
                <a:cxn ang="T13">
                  <a:pos x="T6" y="T7"/>
                </a:cxn>
                <a:cxn ang="T14">
                  <a:pos x="T8" y="T9"/>
                </a:cxn>
              </a:cxnLst>
              <a:rect l="T15" t="T16" r="T17" b="T18"/>
              <a:pathLst>
                <a:path w="6" h="3">
                  <a:moveTo>
                    <a:pt x="0" y="2"/>
                  </a:moveTo>
                  <a:cubicBezTo>
                    <a:pt x="0" y="1"/>
                    <a:pt x="2" y="0"/>
                    <a:pt x="3" y="0"/>
                  </a:cubicBezTo>
                  <a:cubicBezTo>
                    <a:pt x="4" y="0"/>
                    <a:pt x="6" y="0"/>
                    <a:pt x="6" y="1"/>
                  </a:cubicBezTo>
                  <a:cubicBezTo>
                    <a:pt x="5" y="2"/>
                    <a:pt x="4" y="2"/>
                    <a:pt x="3" y="2"/>
                  </a:cubicBezTo>
                  <a:cubicBezTo>
                    <a:pt x="2" y="3"/>
                    <a:pt x="0" y="3"/>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8" name="Freeform 2818"/>
            <p:cNvSpPr>
              <a:spLocks noChangeAspect="1"/>
            </p:cNvSpPr>
            <p:nvPr/>
          </p:nvSpPr>
          <p:spPr bwMode="auto">
            <a:xfrm>
              <a:off x="18477151" y="4567769"/>
              <a:ext cx="33477" cy="42745"/>
            </a:xfrm>
            <a:custGeom>
              <a:avLst/>
              <a:gdLst>
                <a:gd name="T0" fmla="*/ 1 w 4"/>
                <a:gd name="T1" fmla="*/ 6 h 6"/>
                <a:gd name="T2" fmla="*/ 3 w 4"/>
                <a:gd name="T3" fmla="*/ 2 h 6"/>
                <a:gd name="T4" fmla="*/ 5 w 4"/>
                <a:gd name="T5" fmla="*/ 1 h 6"/>
                <a:gd name="T6" fmla="*/ 4 w 4"/>
                <a:gd name="T7" fmla="*/ 5 h 6"/>
                <a:gd name="T8" fmla="*/ 1 w 4"/>
                <a:gd name="T9" fmla="*/ 6 h 6"/>
                <a:gd name="T10" fmla="*/ 0 60000 65536"/>
                <a:gd name="T11" fmla="*/ 0 60000 65536"/>
                <a:gd name="T12" fmla="*/ 0 60000 65536"/>
                <a:gd name="T13" fmla="*/ 0 60000 65536"/>
                <a:gd name="T14" fmla="*/ 0 60000 65536"/>
                <a:gd name="T15" fmla="*/ 0 w 4"/>
                <a:gd name="T16" fmla="*/ 0 h 6"/>
                <a:gd name="T17" fmla="*/ 4 w 4"/>
                <a:gd name="T18" fmla="*/ 6 h 6"/>
              </a:gdLst>
              <a:ahLst/>
              <a:cxnLst>
                <a:cxn ang="T10">
                  <a:pos x="T0" y="T1"/>
                </a:cxn>
                <a:cxn ang="T11">
                  <a:pos x="T2" y="T3"/>
                </a:cxn>
                <a:cxn ang="T12">
                  <a:pos x="T4" y="T5"/>
                </a:cxn>
                <a:cxn ang="T13">
                  <a:pos x="T6" y="T7"/>
                </a:cxn>
                <a:cxn ang="T14">
                  <a:pos x="T8" y="T9"/>
                </a:cxn>
              </a:cxnLst>
              <a:rect l="T15" t="T16" r="T17" b="T18"/>
              <a:pathLst>
                <a:path w="4" h="6">
                  <a:moveTo>
                    <a:pt x="1" y="5"/>
                  </a:moveTo>
                  <a:cubicBezTo>
                    <a:pt x="0" y="4"/>
                    <a:pt x="1" y="3"/>
                    <a:pt x="2" y="2"/>
                  </a:cubicBezTo>
                  <a:cubicBezTo>
                    <a:pt x="2" y="1"/>
                    <a:pt x="3" y="0"/>
                    <a:pt x="4" y="1"/>
                  </a:cubicBezTo>
                  <a:cubicBezTo>
                    <a:pt x="4" y="2"/>
                    <a:pt x="3" y="3"/>
                    <a:pt x="3" y="4"/>
                  </a:cubicBezTo>
                  <a:cubicBezTo>
                    <a:pt x="2" y="4"/>
                    <a:pt x="1" y="6"/>
                    <a:pt x="1"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39" name="Freeform 2820"/>
            <p:cNvSpPr>
              <a:spLocks noChangeAspect="1"/>
            </p:cNvSpPr>
            <p:nvPr/>
          </p:nvSpPr>
          <p:spPr bwMode="auto">
            <a:xfrm>
              <a:off x="18115643" y="4934164"/>
              <a:ext cx="46864" cy="36640"/>
            </a:xfrm>
            <a:custGeom>
              <a:avLst/>
              <a:gdLst>
                <a:gd name="T0" fmla="*/ 1 w 6"/>
                <a:gd name="T1" fmla="*/ 5 h 5"/>
                <a:gd name="T2" fmla="*/ 4 w 6"/>
                <a:gd name="T3" fmla="*/ 1 h 5"/>
                <a:gd name="T4" fmla="*/ 7 w 6"/>
                <a:gd name="T5" fmla="*/ 1 h 5"/>
                <a:gd name="T6" fmla="*/ 5 w 6"/>
                <a:gd name="T7" fmla="*/ 5 h 5"/>
                <a:gd name="T8" fmla="*/ 1 w 6"/>
                <a:gd name="T9" fmla="*/ 5 h 5"/>
                <a:gd name="T10" fmla="*/ 0 60000 65536"/>
                <a:gd name="T11" fmla="*/ 0 60000 65536"/>
                <a:gd name="T12" fmla="*/ 0 60000 65536"/>
                <a:gd name="T13" fmla="*/ 0 60000 65536"/>
                <a:gd name="T14" fmla="*/ 0 60000 65536"/>
                <a:gd name="T15" fmla="*/ 0 w 6"/>
                <a:gd name="T16" fmla="*/ 0 h 5"/>
                <a:gd name="T17" fmla="*/ 6 w 6"/>
                <a:gd name="T18" fmla="*/ 5 h 5"/>
              </a:gdLst>
              <a:ahLst/>
              <a:cxnLst>
                <a:cxn ang="T10">
                  <a:pos x="T0" y="T1"/>
                </a:cxn>
                <a:cxn ang="T11">
                  <a:pos x="T2" y="T3"/>
                </a:cxn>
                <a:cxn ang="T12">
                  <a:pos x="T4" y="T5"/>
                </a:cxn>
                <a:cxn ang="T13">
                  <a:pos x="T6" y="T7"/>
                </a:cxn>
                <a:cxn ang="T14">
                  <a:pos x="T8" y="T9"/>
                </a:cxn>
              </a:cxnLst>
              <a:rect l="T15" t="T16" r="T17" b="T18"/>
              <a:pathLst>
                <a:path w="6" h="5">
                  <a:moveTo>
                    <a:pt x="1" y="4"/>
                  </a:moveTo>
                  <a:cubicBezTo>
                    <a:pt x="0" y="3"/>
                    <a:pt x="2" y="2"/>
                    <a:pt x="3" y="1"/>
                  </a:cubicBezTo>
                  <a:cubicBezTo>
                    <a:pt x="4" y="1"/>
                    <a:pt x="6" y="0"/>
                    <a:pt x="6" y="1"/>
                  </a:cubicBezTo>
                  <a:cubicBezTo>
                    <a:pt x="6" y="2"/>
                    <a:pt x="5" y="3"/>
                    <a:pt x="4" y="4"/>
                  </a:cubicBezTo>
                  <a:cubicBezTo>
                    <a:pt x="3" y="4"/>
                    <a:pt x="1" y="5"/>
                    <a:pt x="1"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0" name="Freeform 2821"/>
            <p:cNvSpPr>
              <a:spLocks noChangeAspect="1"/>
            </p:cNvSpPr>
            <p:nvPr/>
          </p:nvSpPr>
          <p:spPr bwMode="auto">
            <a:xfrm>
              <a:off x="16716459" y="5135695"/>
              <a:ext cx="40174" cy="36640"/>
            </a:xfrm>
            <a:custGeom>
              <a:avLst/>
              <a:gdLst>
                <a:gd name="T0" fmla="*/ 0 w 5"/>
                <a:gd name="T1" fmla="*/ 0 h 5"/>
                <a:gd name="T2" fmla="*/ 5 w 5"/>
                <a:gd name="T3" fmla="*/ 2 h 5"/>
                <a:gd name="T4" fmla="*/ 6 w 5"/>
                <a:gd name="T5" fmla="*/ 6 h 5"/>
                <a:gd name="T6" fmla="*/ 4 w 5"/>
                <a:gd name="T7" fmla="*/ 4 h 5"/>
                <a:gd name="T8" fmla="*/ 0 w 5"/>
                <a:gd name="T9" fmla="*/ 0 h 5"/>
                <a:gd name="T10" fmla="*/ 0 60000 65536"/>
                <a:gd name="T11" fmla="*/ 0 60000 65536"/>
                <a:gd name="T12" fmla="*/ 0 60000 65536"/>
                <a:gd name="T13" fmla="*/ 0 60000 65536"/>
                <a:gd name="T14" fmla="*/ 0 60000 65536"/>
                <a:gd name="T15" fmla="*/ 0 w 5"/>
                <a:gd name="T16" fmla="*/ 0 h 5"/>
                <a:gd name="T17" fmla="*/ 5 w 5"/>
                <a:gd name="T18" fmla="*/ 5 h 5"/>
              </a:gdLst>
              <a:ahLst/>
              <a:cxnLst>
                <a:cxn ang="T10">
                  <a:pos x="T0" y="T1"/>
                </a:cxn>
                <a:cxn ang="T11">
                  <a:pos x="T2" y="T3"/>
                </a:cxn>
                <a:cxn ang="T12">
                  <a:pos x="T4" y="T5"/>
                </a:cxn>
                <a:cxn ang="T13">
                  <a:pos x="T6" y="T7"/>
                </a:cxn>
                <a:cxn ang="T14">
                  <a:pos x="T8" y="T9"/>
                </a:cxn>
              </a:cxnLst>
              <a:rect l="T15" t="T16" r="T17" b="T18"/>
              <a:pathLst>
                <a:path w="5" h="5">
                  <a:moveTo>
                    <a:pt x="0" y="0"/>
                  </a:moveTo>
                  <a:cubicBezTo>
                    <a:pt x="1" y="0"/>
                    <a:pt x="3" y="2"/>
                    <a:pt x="4" y="2"/>
                  </a:cubicBezTo>
                  <a:cubicBezTo>
                    <a:pt x="5" y="3"/>
                    <a:pt x="5" y="4"/>
                    <a:pt x="5" y="5"/>
                  </a:cubicBezTo>
                  <a:cubicBezTo>
                    <a:pt x="4" y="5"/>
                    <a:pt x="4" y="4"/>
                    <a:pt x="3" y="3"/>
                  </a:cubicBezTo>
                  <a:cubicBezTo>
                    <a:pt x="2" y="2"/>
                    <a:pt x="0" y="1"/>
                    <a:pt x="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1" name="Freeform 2822"/>
            <p:cNvSpPr>
              <a:spLocks noChangeAspect="1"/>
            </p:cNvSpPr>
            <p:nvPr/>
          </p:nvSpPr>
          <p:spPr bwMode="auto">
            <a:xfrm>
              <a:off x="18892227" y="5825766"/>
              <a:ext cx="73643" cy="177096"/>
            </a:xfrm>
            <a:custGeom>
              <a:avLst/>
              <a:gdLst>
                <a:gd name="T0" fmla="*/ 11 w 9"/>
                <a:gd name="T1" fmla="*/ 1 h 24"/>
                <a:gd name="T2" fmla="*/ 6 w 9"/>
                <a:gd name="T3" fmla="*/ 19 h 24"/>
                <a:gd name="T4" fmla="*/ 1 w 9"/>
                <a:gd name="T5" fmla="*/ 28 h 24"/>
                <a:gd name="T6" fmla="*/ 1 w 9"/>
                <a:gd name="T7" fmla="*/ 23 h 24"/>
                <a:gd name="T8" fmla="*/ 6 w 9"/>
                <a:gd name="T9" fmla="*/ 6 h 24"/>
                <a:gd name="T10" fmla="*/ 9 w 9"/>
                <a:gd name="T11" fmla="*/ 1 h 24"/>
                <a:gd name="T12" fmla="*/ 11 w 9"/>
                <a:gd name="T13" fmla="*/ 1 h 24"/>
                <a:gd name="T14" fmla="*/ 0 60000 65536"/>
                <a:gd name="T15" fmla="*/ 0 60000 65536"/>
                <a:gd name="T16" fmla="*/ 0 60000 65536"/>
                <a:gd name="T17" fmla="*/ 0 60000 65536"/>
                <a:gd name="T18" fmla="*/ 0 60000 65536"/>
                <a:gd name="T19" fmla="*/ 0 60000 65536"/>
                <a:gd name="T20" fmla="*/ 0 60000 65536"/>
                <a:gd name="T21" fmla="*/ 0 w 9"/>
                <a:gd name="T22" fmla="*/ 0 h 24"/>
                <a:gd name="T23" fmla="*/ 9 w 9"/>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24">
                  <a:moveTo>
                    <a:pt x="9" y="1"/>
                  </a:moveTo>
                  <a:cubicBezTo>
                    <a:pt x="8" y="6"/>
                    <a:pt x="7" y="11"/>
                    <a:pt x="5" y="16"/>
                  </a:cubicBezTo>
                  <a:cubicBezTo>
                    <a:pt x="4" y="18"/>
                    <a:pt x="3" y="21"/>
                    <a:pt x="1" y="23"/>
                  </a:cubicBezTo>
                  <a:cubicBezTo>
                    <a:pt x="0" y="24"/>
                    <a:pt x="1" y="20"/>
                    <a:pt x="1" y="19"/>
                  </a:cubicBezTo>
                  <a:cubicBezTo>
                    <a:pt x="2" y="14"/>
                    <a:pt x="4" y="10"/>
                    <a:pt x="5" y="5"/>
                  </a:cubicBezTo>
                  <a:cubicBezTo>
                    <a:pt x="6" y="4"/>
                    <a:pt x="6" y="2"/>
                    <a:pt x="7" y="1"/>
                  </a:cubicBezTo>
                  <a:cubicBezTo>
                    <a:pt x="7" y="1"/>
                    <a:pt x="9" y="0"/>
                    <a:pt x="9"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2" name="Freeform 2823"/>
            <p:cNvSpPr>
              <a:spLocks noChangeAspect="1"/>
            </p:cNvSpPr>
            <p:nvPr/>
          </p:nvSpPr>
          <p:spPr bwMode="auto">
            <a:xfrm>
              <a:off x="19046190" y="5752482"/>
              <a:ext cx="120509" cy="152666"/>
            </a:xfrm>
            <a:custGeom>
              <a:avLst/>
              <a:gdLst>
                <a:gd name="T0" fmla="*/ 18 w 15"/>
                <a:gd name="T1" fmla="*/ 1 h 21"/>
                <a:gd name="T2" fmla="*/ 10 w 15"/>
                <a:gd name="T3" fmla="*/ 7 h 21"/>
                <a:gd name="T4" fmla="*/ 10 w 15"/>
                <a:gd name="T5" fmla="*/ 18 h 21"/>
                <a:gd name="T6" fmla="*/ 5 w 15"/>
                <a:gd name="T7" fmla="*/ 25 h 21"/>
                <a:gd name="T8" fmla="*/ 5 w 15"/>
                <a:gd name="T9" fmla="*/ 18 h 21"/>
                <a:gd name="T10" fmla="*/ 2 w 15"/>
                <a:gd name="T11" fmla="*/ 10 h 21"/>
                <a:gd name="T12" fmla="*/ 13 w 15"/>
                <a:gd name="T13" fmla="*/ 0 h 21"/>
                <a:gd name="T14" fmla="*/ 18 w 15"/>
                <a:gd name="T15" fmla="*/ 1 h 21"/>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21"/>
                <a:gd name="T26" fmla="*/ 15 w 15"/>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21">
                  <a:moveTo>
                    <a:pt x="15" y="1"/>
                  </a:moveTo>
                  <a:cubicBezTo>
                    <a:pt x="13" y="3"/>
                    <a:pt x="9" y="3"/>
                    <a:pt x="8" y="6"/>
                  </a:cubicBezTo>
                  <a:cubicBezTo>
                    <a:pt x="7" y="9"/>
                    <a:pt x="9" y="12"/>
                    <a:pt x="8" y="15"/>
                  </a:cubicBezTo>
                  <a:cubicBezTo>
                    <a:pt x="7" y="17"/>
                    <a:pt x="6" y="21"/>
                    <a:pt x="4" y="21"/>
                  </a:cubicBezTo>
                  <a:cubicBezTo>
                    <a:pt x="3" y="21"/>
                    <a:pt x="4" y="17"/>
                    <a:pt x="4" y="15"/>
                  </a:cubicBezTo>
                  <a:cubicBezTo>
                    <a:pt x="3" y="13"/>
                    <a:pt x="0" y="10"/>
                    <a:pt x="2" y="8"/>
                  </a:cubicBezTo>
                  <a:cubicBezTo>
                    <a:pt x="3" y="4"/>
                    <a:pt x="8" y="2"/>
                    <a:pt x="11" y="0"/>
                  </a:cubicBezTo>
                  <a:cubicBezTo>
                    <a:pt x="12" y="0"/>
                    <a:pt x="15" y="0"/>
                    <a:pt x="1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3" name="Freeform 2824"/>
            <p:cNvSpPr>
              <a:spLocks noChangeAspect="1"/>
            </p:cNvSpPr>
            <p:nvPr/>
          </p:nvSpPr>
          <p:spPr bwMode="auto">
            <a:xfrm>
              <a:off x="19166707" y="5410501"/>
              <a:ext cx="87028" cy="54960"/>
            </a:xfrm>
            <a:custGeom>
              <a:avLst/>
              <a:gdLst>
                <a:gd name="T0" fmla="*/ 1 w 11"/>
                <a:gd name="T1" fmla="*/ 3 h 8"/>
                <a:gd name="T2" fmla="*/ 6 w 11"/>
                <a:gd name="T3" fmla="*/ 6 h 8"/>
                <a:gd name="T4" fmla="*/ 9 w 11"/>
                <a:gd name="T5" fmla="*/ 1 h 8"/>
                <a:gd name="T6" fmla="*/ 13 w 11"/>
                <a:gd name="T7" fmla="*/ 7 h 8"/>
                <a:gd name="T8" fmla="*/ 8 w 11"/>
                <a:gd name="T9" fmla="*/ 8 h 8"/>
                <a:gd name="T10" fmla="*/ 5 w 11"/>
                <a:gd name="T11" fmla="*/ 7 h 8"/>
                <a:gd name="T12" fmla="*/ 2 w 11"/>
                <a:gd name="T13" fmla="*/ 8 h 8"/>
                <a:gd name="T14" fmla="*/ 1 w 11"/>
                <a:gd name="T15" fmla="*/ 3 h 8"/>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8"/>
                <a:gd name="T26" fmla="*/ 11 w 11"/>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8">
                  <a:moveTo>
                    <a:pt x="1" y="3"/>
                  </a:moveTo>
                  <a:cubicBezTo>
                    <a:pt x="2" y="2"/>
                    <a:pt x="4" y="5"/>
                    <a:pt x="5" y="5"/>
                  </a:cubicBezTo>
                  <a:cubicBezTo>
                    <a:pt x="7" y="4"/>
                    <a:pt x="7" y="0"/>
                    <a:pt x="8" y="1"/>
                  </a:cubicBezTo>
                  <a:cubicBezTo>
                    <a:pt x="10" y="1"/>
                    <a:pt x="11" y="4"/>
                    <a:pt x="11" y="6"/>
                  </a:cubicBezTo>
                  <a:cubicBezTo>
                    <a:pt x="11" y="7"/>
                    <a:pt x="9" y="7"/>
                    <a:pt x="7" y="7"/>
                  </a:cubicBezTo>
                  <a:cubicBezTo>
                    <a:pt x="6" y="7"/>
                    <a:pt x="5" y="6"/>
                    <a:pt x="4" y="6"/>
                  </a:cubicBezTo>
                  <a:cubicBezTo>
                    <a:pt x="3" y="6"/>
                    <a:pt x="3" y="8"/>
                    <a:pt x="2" y="7"/>
                  </a:cubicBezTo>
                  <a:cubicBezTo>
                    <a:pt x="1" y="6"/>
                    <a:pt x="0" y="4"/>
                    <a:pt x="1"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4" name="Freeform 2825"/>
            <p:cNvSpPr>
              <a:spLocks noChangeAspect="1"/>
            </p:cNvSpPr>
            <p:nvPr/>
          </p:nvSpPr>
          <p:spPr bwMode="auto">
            <a:xfrm>
              <a:off x="19407719" y="5428810"/>
              <a:ext cx="66951" cy="54960"/>
            </a:xfrm>
            <a:custGeom>
              <a:avLst/>
              <a:gdLst>
                <a:gd name="T0" fmla="*/ 1 w 8"/>
                <a:gd name="T1" fmla="*/ 1 h 7"/>
                <a:gd name="T2" fmla="*/ 9 w 8"/>
                <a:gd name="T3" fmla="*/ 1 h 7"/>
                <a:gd name="T4" fmla="*/ 9 w 8"/>
                <a:gd name="T5" fmla="*/ 8 h 7"/>
                <a:gd name="T6" fmla="*/ 1 w 8"/>
                <a:gd name="T7" fmla="*/ 6 h 7"/>
                <a:gd name="T8" fmla="*/ 3 w 8"/>
                <a:gd name="T9" fmla="*/ 4 h 7"/>
                <a:gd name="T10" fmla="*/ 1 w 8"/>
                <a:gd name="T11" fmla="*/ 1 h 7"/>
                <a:gd name="T12" fmla="*/ 0 60000 65536"/>
                <a:gd name="T13" fmla="*/ 0 60000 65536"/>
                <a:gd name="T14" fmla="*/ 0 60000 65536"/>
                <a:gd name="T15" fmla="*/ 0 60000 65536"/>
                <a:gd name="T16" fmla="*/ 0 60000 65536"/>
                <a:gd name="T17" fmla="*/ 0 60000 65536"/>
                <a:gd name="T18" fmla="*/ 0 w 8"/>
                <a:gd name="T19" fmla="*/ 0 h 7"/>
                <a:gd name="T20" fmla="*/ 8 w 8"/>
                <a:gd name="T21" fmla="*/ 7 h 7"/>
              </a:gdLst>
              <a:ahLst/>
              <a:cxnLst>
                <a:cxn ang="T12">
                  <a:pos x="T0" y="T1"/>
                </a:cxn>
                <a:cxn ang="T13">
                  <a:pos x="T2" y="T3"/>
                </a:cxn>
                <a:cxn ang="T14">
                  <a:pos x="T4" y="T5"/>
                </a:cxn>
                <a:cxn ang="T15">
                  <a:pos x="T6" y="T7"/>
                </a:cxn>
                <a:cxn ang="T16">
                  <a:pos x="T8" y="T9"/>
                </a:cxn>
                <a:cxn ang="T17">
                  <a:pos x="T10" y="T11"/>
                </a:cxn>
              </a:cxnLst>
              <a:rect l="T18" t="T19" r="T20" b="T21"/>
              <a:pathLst>
                <a:path w="8" h="7">
                  <a:moveTo>
                    <a:pt x="1" y="1"/>
                  </a:moveTo>
                  <a:cubicBezTo>
                    <a:pt x="2" y="1"/>
                    <a:pt x="5" y="0"/>
                    <a:pt x="7" y="1"/>
                  </a:cubicBezTo>
                  <a:cubicBezTo>
                    <a:pt x="8" y="2"/>
                    <a:pt x="8" y="5"/>
                    <a:pt x="7" y="6"/>
                  </a:cubicBezTo>
                  <a:cubicBezTo>
                    <a:pt x="5" y="7"/>
                    <a:pt x="3" y="6"/>
                    <a:pt x="1" y="5"/>
                  </a:cubicBezTo>
                  <a:cubicBezTo>
                    <a:pt x="0" y="5"/>
                    <a:pt x="2" y="4"/>
                    <a:pt x="2" y="3"/>
                  </a:cubicBezTo>
                  <a:cubicBezTo>
                    <a:pt x="2" y="2"/>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5" name="Freeform 2826"/>
            <p:cNvSpPr>
              <a:spLocks noChangeAspect="1"/>
            </p:cNvSpPr>
            <p:nvPr/>
          </p:nvSpPr>
          <p:spPr bwMode="auto">
            <a:xfrm>
              <a:off x="18483846" y="4256321"/>
              <a:ext cx="46864" cy="73277"/>
            </a:xfrm>
            <a:custGeom>
              <a:avLst/>
              <a:gdLst>
                <a:gd name="T0" fmla="*/ 6 w 6"/>
                <a:gd name="T1" fmla="*/ 1 h 10"/>
                <a:gd name="T2" fmla="*/ 6 w 6"/>
                <a:gd name="T3" fmla="*/ 7 h 10"/>
                <a:gd name="T4" fmla="*/ 2 w 6"/>
                <a:gd name="T5" fmla="*/ 11 h 10"/>
                <a:gd name="T6" fmla="*/ 2 w 6"/>
                <a:gd name="T7" fmla="*/ 5 h 10"/>
                <a:gd name="T8" fmla="*/ 6 w 6"/>
                <a:gd name="T9" fmla="*/ 1 h 10"/>
                <a:gd name="T10" fmla="*/ 0 60000 65536"/>
                <a:gd name="T11" fmla="*/ 0 60000 65536"/>
                <a:gd name="T12" fmla="*/ 0 60000 65536"/>
                <a:gd name="T13" fmla="*/ 0 60000 65536"/>
                <a:gd name="T14" fmla="*/ 0 60000 65536"/>
                <a:gd name="T15" fmla="*/ 0 w 6"/>
                <a:gd name="T16" fmla="*/ 0 h 10"/>
                <a:gd name="T17" fmla="*/ 6 w 6"/>
                <a:gd name="T18" fmla="*/ 10 h 10"/>
              </a:gdLst>
              <a:ahLst/>
              <a:cxnLst>
                <a:cxn ang="T10">
                  <a:pos x="T0" y="T1"/>
                </a:cxn>
                <a:cxn ang="T11">
                  <a:pos x="T2" y="T3"/>
                </a:cxn>
                <a:cxn ang="T12">
                  <a:pos x="T4" y="T5"/>
                </a:cxn>
                <a:cxn ang="T13">
                  <a:pos x="T6" y="T7"/>
                </a:cxn>
                <a:cxn ang="T14">
                  <a:pos x="T8" y="T9"/>
                </a:cxn>
              </a:cxnLst>
              <a:rect l="T15" t="T16" r="T17" b="T18"/>
              <a:pathLst>
                <a:path w="6" h="10">
                  <a:moveTo>
                    <a:pt x="5" y="1"/>
                  </a:moveTo>
                  <a:cubicBezTo>
                    <a:pt x="6" y="2"/>
                    <a:pt x="6" y="5"/>
                    <a:pt x="5" y="6"/>
                  </a:cubicBezTo>
                  <a:cubicBezTo>
                    <a:pt x="4" y="8"/>
                    <a:pt x="3" y="10"/>
                    <a:pt x="2" y="9"/>
                  </a:cubicBezTo>
                  <a:cubicBezTo>
                    <a:pt x="0" y="8"/>
                    <a:pt x="1" y="5"/>
                    <a:pt x="2" y="4"/>
                  </a:cubicBezTo>
                  <a:cubicBezTo>
                    <a:pt x="2" y="2"/>
                    <a:pt x="4"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6" name="Freeform 2827"/>
            <p:cNvSpPr>
              <a:spLocks noChangeAspect="1"/>
            </p:cNvSpPr>
            <p:nvPr/>
          </p:nvSpPr>
          <p:spPr bwMode="auto">
            <a:xfrm>
              <a:off x="18557489" y="4219695"/>
              <a:ext cx="46864" cy="61072"/>
            </a:xfrm>
            <a:custGeom>
              <a:avLst/>
              <a:gdLst>
                <a:gd name="T0" fmla="*/ 6 w 6"/>
                <a:gd name="T1" fmla="*/ 1 h 8"/>
                <a:gd name="T2" fmla="*/ 7 w 6"/>
                <a:gd name="T3" fmla="*/ 5 h 8"/>
                <a:gd name="T4" fmla="*/ 2 w 6"/>
                <a:gd name="T5" fmla="*/ 9 h 8"/>
                <a:gd name="T6" fmla="*/ 1 w 6"/>
                <a:gd name="T7" fmla="*/ 3 h 8"/>
                <a:gd name="T8" fmla="*/ 6 w 6"/>
                <a:gd name="T9" fmla="*/ 1 h 8"/>
                <a:gd name="T10" fmla="*/ 0 60000 65536"/>
                <a:gd name="T11" fmla="*/ 0 60000 65536"/>
                <a:gd name="T12" fmla="*/ 0 60000 65536"/>
                <a:gd name="T13" fmla="*/ 0 60000 65536"/>
                <a:gd name="T14" fmla="*/ 0 60000 65536"/>
                <a:gd name="T15" fmla="*/ 0 w 6"/>
                <a:gd name="T16" fmla="*/ 0 h 8"/>
                <a:gd name="T17" fmla="*/ 6 w 6"/>
                <a:gd name="T18" fmla="*/ 8 h 8"/>
              </a:gdLst>
              <a:ahLst/>
              <a:cxnLst>
                <a:cxn ang="T10">
                  <a:pos x="T0" y="T1"/>
                </a:cxn>
                <a:cxn ang="T11">
                  <a:pos x="T2" y="T3"/>
                </a:cxn>
                <a:cxn ang="T12">
                  <a:pos x="T4" y="T5"/>
                </a:cxn>
                <a:cxn ang="T13">
                  <a:pos x="T6" y="T7"/>
                </a:cxn>
                <a:cxn ang="T14">
                  <a:pos x="T8" y="T9"/>
                </a:cxn>
              </a:cxnLst>
              <a:rect l="T15" t="T16" r="T17" b="T18"/>
              <a:pathLst>
                <a:path w="6" h="8">
                  <a:moveTo>
                    <a:pt x="5" y="1"/>
                  </a:moveTo>
                  <a:cubicBezTo>
                    <a:pt x="6" y="1"/>
                    <a:pt x="6" y="3"/>
                    <a:pt x="6" y="4"/>
                  </a:cubicBezTo>
                  <a:cubicBezTo>
                    <a:pt x="5" y="5"/>
                    <a:pt x="3" y="8"/>
                    <a:pt x="2" y="7"/>
                  </a:cubicBezTo>
                  <a:cubicBezTo>
                    <a:pt x="0" y="6"/>
                    <a:pt x="0" y="3"/>
                    <a:pt x="1" y="2"/>
                  </a:cubicBezTo>
                  <a:cubicBezTo>
                    <a:pt x="2" y="1"/>
                    <a:pt x="4"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7" name="Freeform 2828"/>
            <p:cNvSpPr>
              <a:spLocks noChangeAspect="1"/>
            </p:cNvSpPr>
            <p:nvPr/>
          </p:nvSpPr>
          <p:spPr bwMode="auto">
            <a:xfrm>
              <a:off x="18631131" y="4201366"/>
              <a:ext cx="60255" cy="67182"/>
            </a:xfrm>
            <a:custGeom>
              <a:avLst/>
              <a:gdLst>
                <a:gd name="T0" fmla="*/ 8 w 8"/>
                <a:gd name="T1" fmla="*/ 1 h 9"/>
                <a:gd name="T2" fmla="*/ 3 w 8"/>
                <a:gd name="T3" fmla="*/ 2 h 9"/>
                <a:gd name="T4" fmla="*/ 1 w 8"/>
                <a:gd name="T5" fmla="*/ 9 h 9"/>
                <a:gd name="T6" fmla="*/ 8 w 8"/>
                <a:gd name="T7" fmla="*/ 6 h 9"/>
                <a:gd name="T8" fmla="*/ 8 w 8"/>
                <a:gd name="T9" fmla="*/ 1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7" y="1"/>
                  </a:moveTo>
                  <a:cubicBezTo>
                    <a:pt x="6" y="0"/>
                    <a:pt x="4" y="1"/>
                    <a:pt x="3" y="2"/>
                  </a:cubicBezTo>
                  <a:cubicBezTo>
                    <a:pt x="1" y="3"/>
                    <a:pt x="0" y="6"/>
                    <a:pt x="1" y="7"/>
                  </a:cubicBezTo>
                  <a:cubicBezTo>
                    <a:pt x="3" y="9"/>
                    <a:pt x="5" y="6"/>
                    <a:pt x="7" y="5"/>
                  </a:cubicBezTo>
                  <a:cubicBezTo>
                    <a:pt x="7" y="4"/>
                    <a:pt x="8" y="2"/>
                    <a:pt x="7"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8" name="Freeform 2829"/>
            <p:cNvSpPr>
              <a:spLocks noChangeAspect="1"/>
            </p:cNvSpPr>
            <p:nvPr/>
          </p:nvSpPr>
          <p:spPr bwMode="auto">
            <a:xfrm>
              <a:off x="18972564" y="3999856"/>
              <a:ext cx="60255" cy="48851"/>
            </a:xfrm>
            <a:custGeom>
              <a:avLst/>
              <a:gdLst>
                <a:gd name="T0" fmla="*/ 8 w 7"/>
                <a:gd name="T1" fmla="*/ 0 h 6"/>
                <a:gd name="T2" fmla="*/ 4 w 7"/>
                <a:gd name="T3" fmla="*/ 1 h 6"/>
                <a:gd name="T4" fmla="*/ 1 w 7"/>
                <a:gd name="T5" fmla="*/ 7 h 6"/>
                <a:gd name="T6" fmla="*/ 8 w 7"/>
                <a:gd name="T7" fmla="*/ 4 h 6"/>
                <a:gd name="T8" fmla="*/ 8 w 7"/>
                <a:gd name="T9" fmla="*/ 0 h 6"/>
                <a:gd name="T10" fmla="*/ 0 60000 65536"/>
                <a:gd name="T11" fmla="*/ 0 60000 65536"/>
                <a:gd name="T12" fmla="*/ 0 60000 65536"/>
                <a:gd name="T13" fmla="*/ 0 60000 65536"/>
                <a:gd name="T14" fmla="*/ 0 60000 65536"/>
                <a:gd name="T15" fmla="*/ 0 w 7"/>
                <a:gd name="T16" fmla="*/ 0 h 6"/>
                <a:gd name="T17" fmla="*/ 7 w 7"/>
                <a:gd name="T18" fmla="*/ 6 h 6"/>
              </a:gdLst>
              <a:ahLst/>
              <a:cxnLst>
                <a:cxn ang="T10">
                  <a:pos x="T0" y="T1"/>
                </a:cxn>
                <a:cxn ang="T11">
                  <a:pos x="T2" y="T3"/>
                </a:cxn>
                <a:cxn ang="T12">
                  <a:pos x="T4" y="T5"/>
                </a:cxn>
                <a:cxn ang="T13">
                  <a:pos x="T6" y="T7"/>
                </a:cxn>
                <a:cxn ang="T14">
                  <a:pos x="T8" y="T9"/>
                </a:cxn>
              </a:cxnLst>
              <a:rect l="T15" t="T16" r="T17" b="T18"/>
              <a:pathLst>
                <a:path w="7" h="6">
                  <a:moveTo>
                    <a:pt x="6" y="0"/>
                  </a:moveTo>
                  <a:cubicBezTo>
                    <a:pt x="5" y="0"/>
                    <a:pt x="4" y="0"/>
                    <a:pt x="3" y="1"/>
                  </a:cubicBezTo>
                  <a:cubicBezTo>
                    <a:pt x="2" y="2"/>
                    <a:pt x="0" y="4"/>
                    <a:pt x="1" y="5"/>
                  </a:cubicBezTo>
                  <a:cubicBezTo>
                    <a:pt x="3" y="6"/>
                    <a:pt x="4" y="4"/>
                    <a:pt x="6" y="3"/>
                  </a:cubicBezTo>
                  <a:cubicBezTo>
                    <a:pt x="6" y="2"/>
                    <a:pt x="7" y="1"/>
                    <a:pt x="6"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49" name="Freeform 2831"/>
            <p:cNvSpPr>
              <a:spLocks noChangeAspect="1"/>
            </p:cNvSpPr>
            <p:nvPr/>
          </p:nvSpPr>
          <p:spPr bwMode="auto">
            <a:xfrm>
              <a:off x="18724854" y="4067023"/>
              <a:ext cx="80338" cy="97702"/>
            </a:xfrm>
            <a:custGeom>
              <a:avLst/>
              <a:gdLst>
                <a:gd name="T0" fmla="*/ 8 w 10"/>
                <a:gd name="T1" fmla="*/ 0 h 13"/>
                <a:gd name="T2" fmla="*/ 11 w 10"/>
                <a:gd name="T3" fmla="*/ 7 h 13"/>
                <a:gd name="T4" fmla="*/ 1 w 10"/>
                <a:gd name="T5" fmla="*/ 10 h 13"/>
                <a:gd name="T6" fmla="*/ 0 w 10"/>
                <a:gd name="T7" fmla="*/ 15 h 13"/>
                <a:gd name="T8" fmla="*/ 1 w 10"/>
                <a:gd name="T9" fmla="*/ 6 h 13"/>
                <a:gd name="T10" fmla="*/ 8 w 10"/>
                <a:gd name="T11" fmla="*/ 0 h 13"/>
                <a:gd name="T12" fmla="*/ 0 60000 65536"/>
                <a:gd name="T13" fmla="*/ 0 60000 65536"/>
                <a:gd name="T14" fmla="*/ 0 60000 65536"/>
                <a:gd name="T15" fmla="*/ 0 60000 65536"/>
                <a:gd name="T16" fmla="*/ 0 60000 65536"/>
                <a:gd name="T17" fmla="*/ 0 60000 65536"/>
                <a:gd name="T18" fmla="*/ 0 w 10"/>
                <a:gd name="T19" fmla="*/ 0 h 13"/>
                <a:gd name="T20" fmla="*/ 10 w 10"/>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10" h="13">
                  <a:moveTo>
                    <a:pt x="7" y="0"/>
                  </a:moveTo>
                  <a:cubicBezTo>
                    <a:pt x="9" y="0"/>
                    <a:pt x="10" y="4"/>
                    <a:pt x="9" y="6"/>
                  </a:cubicBezTo>
                  <a:cubicBezTo>
                    <a:pt x="7" y="8"/>
                    <a:pt x="3" y="7"/>
                    <a:pt x="1" y="8"/>
                  </a:cubicBezTo>
                  <a:cubicBezTo>
                    <a:pt x="0" y="9"/>
                    <a:pt x="0" y="13"/>
                    <a:pt x="0" y="12"/>
                  </a:cubicBezTo>
                  <a:cubicBezTo>
                    <a:pt x="0" y="10"/>
                    <a:pt x="0" y="7"/>
                    <a:pt x="1" y="5"/>
                  </a:cubicBezTo>
                  <a:cubicBezTo>
                    <a:pt x="2" y="3"/>
                    <a:pt x="4" y="0"/>
                    <a:pt x="7"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0" name="Freeform 2832"/>
            <p:cNvSpPr>
              <a:spLocks noChangeAspect="1"/>
            </p:cNvSpPr>
            <p:nvPr/>
          </p:nvSpPr>
          <p:spPr bwMode="auto">
            <a:xfrm>
              <a:off x="18644526" y="4103665"/>
              <a:ext cx="66951" cy="91606"/>
            </a:xfrm>
            <a:custGeom>
              <a:avLst/>
              <a:gdLst>
                <a:gd name="T0" fmla="*/ 9 w 8"/>
                <a:gd name="T1" fmla="*/ 3 h 12"/>
                <a:gd name="T2" fmla="*/ 10 w 8"/>
                <a:gd name="T3" fmla="*/ 13 h 12"/>
                <a:gd name="T4" fmla="*/ 5 w 8"/>
                <a:gd name="T5" fmla="*/ 15 h 12"/>
                <a:gd name="T6" fmla="*/ 5 w 8"/>
                <a:gd name="T7" fmla="*/ 11 h 12"/>
                <a:gd name="T8" fmla="*/ 1 w 8"/>
                <a:gd name="T9" fmla="*/ 11 h 12"/>
                <a:gd name="T10" fmla="*/ 3 w 8"/>
                <a:gd name="T11" fmla="*/ 8 h 12"/>
                <a:gd name="T12" fmla="*/ 6 w 8"/>
                <a:gd name="T13" fmla="*/ 8 h 12"/>
                <a:gd name="T14" fmla="*/ 9 w 8"/>
                <a:gd name="T15" fmla="*/ 3 h 1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12"/>
                <a:gd name="T26" fmla="*/ 8 w 8"/>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12">
                  <a:moveTo>
                    <a:pt x="7" y="2"/>
                  </a:moveTo>
                  <a:cubicBezTo>
                    <a:pt x="8" y="4"/>
                    <a:pt x="8" y="7"/>
                    <a:pt x="8" y="10"/>
                  </a:cubicBezTo>
                  <a:cubicBezTo>
                    <a:pt x="7" y="11"/>
                    <a:pt x="6" y="12"/>
                    <a:pt x="4" y="12"/>
                  </a:cubicBezTo>
                  <a:cubicBezTo>
                    <a:pt x="3" y="12"/>
                    <a:pt x="5" y="10"/>
                    <a:pt x="4" y="9"/>
                  </a:cubicBezTo>
                  <a:cubicBezTo>
                    <a:pt x="3" y="9"/>
                    <a:pt x="1" y="10"/>
                    <a:pt x="1" y="9"/>
                  </a:cubicBezTo>
                  <a:cubicBezTo>
                    <a:pt x="0" y="8"/>
                    <a:pt x="1" y="6"/>
                    <a:pt x="2" y="6"/>
                  </a:cubicBezTo>
                  <a:cubicBezTo>
                    <a:pt x="2" y="5"/>
                    <a:pt x="4" y="6"/>
                    <a:pt x="5" y="6"/>
                  </a:cubicBezTo>
                  <a:cubicBezTo>
                    <a:pt x="6" y="5"/>
                    <a:pt x="6" y="0"/>
                    <a:pt x="7"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1" name="Freeform 2833"/>
            <p:cNvSpPr>
              <a:spLocks noChangeAspect="1"/>
            </p:cNvSpPr>
            <p:nvPr/>
          </p:nvSpPr>
          <p:spPr bwMode="auto">
            <a:xfrm>
              <a:off x="18865451" y="4036485"/>
              <a:ext cx="87028" cy="97702"/>
            </a:xfrm>
            <a:custGeom>
              <a:avLst/>
              <a:gdLst>
                <a:gd name="T0" fmla="*/ 13 w 11"/>
                <a:gd name="T1" fmla="*/ 1 h 13"/>
                <a:gd name="T2" fmla="*/ 11 w 11"/>
                <a:gd name="T3" fmla="*/ 11 h 13"/>
                <a:gd name="T4" fmla="*/ 7 w 11"/>
                <a:gd name="T5" fmla="*/ 12 h 13"/>
                <a:gd name="T6" fmla="*/ 4 w 11"/>
                <a:gd name="T7" fmla="*/ 11 h 13"/>
                <a:gd name="T8" fmla="*/ 2 w 11"/>
                <a:gd name="T9" fmla="*/ 16 h 13"/>
                <a:gd name="T10" fmla="*/ 1 w 11"/>
                <a:gd name="T11" fmla="*/ 10 h 13"/>
                <a:gd name="T12" fmla="*/ 1 w 11"/>
                <a:gd name="T13" fmla="*/ 4 h 13"/>
                <a:gd name="T14" fmla="*/ 9 w 11"/>
                <a:gd name="T15" fmla="*/ 1 h 13"/>
                <a:gd name="T16" fmla="*/ 13 w 11"/>
                <a:gd name="T17" fmla="*/ 1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13"/>
                <a:gd name="T29" fmla="*/ 11 w 11"/>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13">
                  <a:moveTo>
                    <a:pt x="11" y="1"/>
                  </a:moveTo>
                  <a:cubicBezTo>
                    <a:pt x="11" y="4"/>
                    <a:pt x="11" y="7"/>
                    <a:pt x="9" y="9"/>
                  </a:cubicBezTo>
                  <a:cubicBezTo>
                    <a:pt x="9" y="10"/>
                    <a:pt x="7" y="10"/>
                    <a:pt x="6" y="10"/>
                  </a:cubicBezTo>
                  <a:cubicBezTo>
                    <a:pt x="5" y="10"/>
                    <a:pt x="4" y="9"/>
                    <a:pt x="3" y="9"/>
                  </a:cubicBezTo>
                  <a:cubicBezTo>
                    <a:pt x="2" y="10"/>
                    <a:pt x="3" y="13"/>
                    <a:pt x="2" y="13"/>
                  </a:cubicBezTo>
                  <a:cubicBezTo>
                    <a:pt x="0" y="12"/>
                    <a:pt x="1" y="10"/>
                    <a:pt x="1" y="8"/>
                  </a:cubicBezTo>
                  <a:cubicBezTo>
                    <a:pt x="1" y="7"/>
                    <a:pt x="0" y="4"/>
                    <a:pt x="1" y="3"/>
                  </a:cubicBezTo>
                  <a:cubicBezTo>
                    <a:pt x="3" y="1"/>
                    <a:pt x="6" y="1"/>
                    <a:pt x="8" y="1"/>
                  </a:cubicBezTo>
                  <a:cubicBezTo>
                    <a:pt x="9" y="0"/>
                    <a:pt x="11" y="0"/>
                    <a:pt x="1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2" name="Freeform 2834"/>
            <p:cNvSpPr>
              <a:spLocks noChangeAspect="1"/>
            </p:cNvSpPr>
            <p:nvPr/>
          </p:nvSpPr>
          <p:spPr bwMode="auto">
            <a:xfrm>
              <a:off x="19307294" y="3841072"/>
              <a:ext cx="133896" cy="67182"/>
            </a:xfrm>
            <a:custGeom>
              <a:avLst/>
              <a:gdLst>
                <a:gd name="T0" fmla="*/ 19 w 17"/>
                <a:gd name="T1" fmla="*/ 1 h 9"/>
                <a:gd name="T2" fmla="*/ 12 w 17"/>
                <a:gd name="T3" fmla="*/ 9 h 9"/>
                <a:gd name="T4" fmla="*/ 1 w 17"/>
                <a:gd name="T5" fmla="*/ 9 h 9"/>
                <a:gd name="T6" fmla="*/ 7 w 17"/>
                <a:gd name="T7" fmla="*/ 4 h 9"/>
                <a:gd name="T8" fmla="*/ 14 w 17"/>
                <a:gd name="T9" fmla="*/ 2 h 9"/>
                <a:gd name="T10" fmla="*/ 19 w 17"/>
                <a:gd name="T11" fmla="*/ 1 h 9"/>
                <a:gd name="T12" fmla="*/ 0 60000 65536"/>
                <a:gd name="T13" fmla="*/ 0 60000 65536"/>
                <a:gd name="T14" fmla="*/ 0 60000 65536"/>
                <a:gd name="T15" fmla="*/ 0 60000 65536"/>
                <a:gd name="T16" fmla="*/ 0 60000 65536"/>
                <a:gd name="T17" fmla="*/ 0 60000 65536"/>
                <a:gd name="T18" fmla="*/ 0 w 17"/>
                <a:gd name="T19" fmla="*/ 0 h 9"/>
                <a:gd name="T20" fmla="*/ 17 w 17"/>
                <a:gd name="T21" fmla="*/ 9 h 9"/>
              </a:gdLst>
              <a:ahLst/>
              <a:cxnLst>
                <a:cxn ang="T12">
                  <a:pos x="T0" y="T1"/>
                </a:cxn>
                <a:cxn ang="T13">
                  <a:pos x="T2" y="T3"/>
                </a:cxn>
                <a:cxn ang="T14">
                  <a:pos x="T4" y="T5"/>
                </a:cxn>
                <a:cxn ang="T15">
                  <a:pos x="T6" y="T7"/>
                </a:cxn>
                <a:cxn ang="T16">
                  <a:pos x="T8" y="T9"/>
                </a:cxn>
                <a:cxn ang="T17">
                  <a:pos x="T10" y="T11"/>
                </a:cxn>
              </a:cxnLst>
              <a:rect l="T18" t="T19" r="T20" b="T21"/>
              <a:pathLst>
                <a:path w="17" h="9">
                  <a:moveTo>
                    <a:pt x="16" y="1"/>
                  </a:moveTo>
                  <a:cubicBezTo>
                    <a:pt x="15" y="4"/>
                    <a:pt x="13" y="6"/>
                    <a:pt x="10" y="7"/>
                  </a:cubicBezTo>
                  <a:cubicBezTo>
                    <a:pt x="7" y="8"/>
                    <a:pt x="3" y="9"/>
                    <a:pt x="1" y="7"/>
                  </a:cubicBezTo>
                  <a:cubicBezTo>
                    <a:pt x="0" y="6"/>
                    <a:pt x="4" y="4"/>
                    <a:pt x="6" y="3"/>
                  </a:cubicBezTo>
                  <a:cubicBezTo>
                    <a:pt x="7" y="2"/>
                    <a:pt x="10" y="2"/>
                    <a:pt x="12" y="2"/>
                  </a:cubicBezTo>
                  <a:cubicBezTo>
                    <a:pt x="13" y="2"/>
                    <a:pt x="17" y="0"/>
                    <a:pt x="1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3" name="Freeform 2835"/>
            <p:cNvSpPr>
              <a:spLocks noChangeAspect="1"/>
            </p:cNvSpPr>
            <p:nvPr/>
          </p:nvSpPr>
          <p:spPr bwMode="auto">
            <a:xfrm>
              <a:off x="19387638" y="3877719"/>
              <a:ext cx="60255" cy="61072"/>
            </a:xfrm>
            <a:custGeom>
              <a:avLst/>
              <a:gdLst>
                <a:gd name="T0" fmla="*/ 3 w 8"/>
                <a:gd name="T1" fmla="*/ 3 h 8"/>
                <a:gd name="T2" fmla="*/ 0 w 8"/>
                <a:gd name="T3" fmla="*/ 5 h 8"/>
                <a:gd name="T4" fmla="*/ 2 w 8"/>
                <a:gd name="T5" fmla="*/ 10 h 8"/>
                <a:gd name="T6" fmla="*/ 8 w 8"/>
                <a:gd name="T7" fmla="*/ 4 h 8"/>
                <a:gd name="T8" fmla="*/ 8 w 8"/>
                <a:gd name="T9" fmla="*/ 0 h 8"/>
                <a:gd name="T10" fmla="*/ 3 w 8"/>
                <a:gd name="T11" fmla="*/ 3 h 8"/>
                <a:gd name="T12" fmla="*/ 0 60000 65536"/>
                <a:gd name="T13" fmla="*/ 0 60000 65536"/>
                <a:gd name="T14" fmla="*/ 0 60000 65536"/>
                <a:gd name="T15" fmla="*/ 0 60000 65536"/>
                <a:gd name="T16" fmla="*/ 0 60000 65536"/>
                <a:gd name="T17" fmla="*/ 0 60000 65536"/>
                <a:gd name="T18" fmla="*/ 0 w 8"/>
                <a:gd name="T19" fmla="*/ 0 h 8"/>
                <a:gd name="T20" fmla="*/ 8 w 8"/>
                <a:gd name="T21" fmla="*/ 8 h 8"/>
              </a:gdLst>
              <a:ahLst/>
              <a:cxnLst>
                <a:cxn ang="T12">
                  <a:pos x="T0" y="T1"/>
                </a:cxn>
                <a:cxn ang="T13">
                  <a:pos x="T2" y="T3"/>
                </a:cxn>
                <a:cxn ang="T14">
                  <a:pos x="T4" y="T5"/>
                </a:cxn>
                <a:cxn ang="T15">
                  <a:pos x="T6" y="T7"/>
                </a:cxn>
                <a:cxn ang="T16">
                  <a:pos x="T8" y="T9"/>
                </a:cxn>
                <a:cxn ang="T17">
                  <a:pos x="T10" y="T11"/>
                </a:cxn>
              </a:cxnLst>
              <a:rect l="T18" t="T19" r="T20" b="T21"/>
              <a:pathLst>
                <a:path w="8" h="8">
                  <a:moveTo>
                    <a:pt x="3" y="2"/>
                  </a:moveTo>
                  <a:cubicBezTo>
                    <a:pt x="2" y="3"/>
                    <a:pt x="0" y="3"/>
                    <a:pt x="0" y="4"/>
                  </a:cubicBezTo>
                  <a:cubicBezTo>
                    <a:pt x="0" y="5"/>
                    <a:pt x="1" y="8"/>
                    <a:pt x="2" y="8"/>
                  </a:cubicBezTo>
                  <a:cubicBezTo>
                    <a:pt x="4" y="8"/>
                    <a:pt x="6" y="5"/>
                    <a:pt x="7" y="3"/>
                  </a:cubicBezTo>
                  <a:cubicBezTo>
                    <a:pt x="8" y="3"/>
                    <a:pt x="8" y="1"/>
                    <a:pt x="7" y="0"/>
                  </a:cubicBezTo>
                  <a:cubicBezTo>
                    <a:pt x="6" y="0"/>
                    <a:pt x="4" y="2"/>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4" name="Freeform 2836"/>
            <p:cNvSpPr>
              <a:spLocks noChangeAspect="1"/>
            </p:cNvSpPr>
            <p:nvPr/>
          </p:nvSpPr>
          <p:spPr bwMode="auto">
            <a:xfrm>
              <a:off x="18744954" y="7407376"/>
              <a:ext cx="20089" cy="97702"/>
            </a:xfrm>
            <a:custGeom>
              <a:avLst/>
              <a:gdLst>
                <a:gd name="T0" fmla="*/ 2 w 3"/>
                <a:gd name="T1" fmla="*/ 1 h 13"/>
                <a:gd name="T2" fmla="*/ 2 w 3"/>
                <a:gd name="T3" fmla="*/ 16 h 13"/>
                <a:gd name="T4" fmla="*/ 1 w 3"/>
                <a:gd name="T5" fmla="*/ 9 h 13"/>
                <a:gd name="T6" fmla="*/ 2 w 3"/>
                <a:gd name="T7" fmla="*/ 1 h 13"/>
                <a:gd name="T8" fmla="*/ 0 60000 65536"/>
                <a:gd name="T9" fmla="*/ 0 60000 65536"/>
                <a:gd name="T10" fmla="*/ 0 60000 65536"/>
                <a:gd name="T11" fmla="*/ 0 60000 65536"/>
                <a:gd name="T12" fmla="*/ 0 w 3"/>
                <a:gd name="T13" fmla="*/ 0 h 13"/>
                <a:gd name="T14" fmla="*/ 3 w 3"/>
                <a:gd name="T15" fmla="*/ 13 h 13"/>
              </a:gdLst>
              <a:ahLst/>
              <a:cxnLst>
                <a:cxn ang="T8">
                  <a:pos x="T0" y="T1"/>
                </a:cxn>
                <a:cxn ang="T9">
                  <a:pos x="T2" y="T3"/>
                </a:cxn>
                <a:cxn ang="T10">
                  <a:pos x="T4" y="T5"/>
                </a:cxn>
                <a:cxn ang="T11">
                  <a:pos x="T6" y="T7"/>
                </a:cxn>
              </a:cxnLst>
              <a:rect l="T12" t="T13" r="T14" b="T15"/>
              <a:pathLst>
                <a:path w="3" h="13">
                  <a:moveTo>
                    <a:pt x="2" y="1"/>
                  </a:moveTo>
                  <a:cubicBezTo>
                    <a:pt x="2" y="5"/>
                    <a:pt x="3" y="9"/>
                    <a:pt x="2" y="13"/>
                  </a:cubicBezTo>
                  <a:cubicBezTo>
                    <a:pt x="1" y="12"/>
                    <a:pt x="0" y="9"/>
                    <a:pt x="1" y="7"/>
                  </a:cubicBezTo>
                  <a:cubicBezTo>
                    <a:pt x="1" y="6"/>
                    <a:pt x="1"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5" name="Freeform 2837"/>
            <p:cNvSpPr>
              <a:spLocks noChangeAspect="1"/>
            </p:cNvSpPr>
            <p:nvPr/>
          </p:nvSpPr>
          <p:spPr bwMode="auto">
            <a:xfrm>
              <a:off x="18791798" y="7535628"/>
              <a:ext cx="60255" cy="54960"/>
            </a:xfrm>
            <a:custGeom>
              <a:avLst/>
              <a:gdLst>
                <a:gd name="T0" fmla="*/ 1 w 8"/>
                <a:gd name="T1" fmla="*/ 1 h 8"/>
                <a:gd name="T2" fmla="*/ 9 w 8"/>
                <a:gd name="T3" fmla="*/ 9 h 8"/>
                <a:gd name="T4" fmla="*/ 5 w 8"/>
                <a:gd name="T5" fmla="*/ 6 h 8"/>
                <a:gd name="T6" fmla="*/ 1 w 8"/>
                <a:gd name="T7" fmla="*/ 1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1" y="1"/>
                  </a:moveTo>
                  <a:cubicBezTo>
                    <a:pt x="4" y="3"/>
                    <a:pt x="7" y="5"/>
                    <a:pt x="8" y="8"/>
                  </a:cubicBezTo>
                  <a:cubicBezTo>
                    <a:pt x="7" y="7"/>
                    <a:pt x="5" y="6"/>
                    <a:pt x="4" y="5"/>
                  </a:cubicBezTo>
                  <a:cubicBezTo>
                    <a:pt x="3" y="4"/>
                    <a:pt x="0"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6" name="Freeform 2838"/>
            <p:cNvSpPr>
              <a:spLocks noChangeAspect="1"/>
            </p:cNvSpPr>
            <p:nvPr/>
          </p:nvSpPr>
          <p:spPr bwMode="auto">
            <a:xfrm>
              <a:off x="18771718" y="7468447"/>
              <a:ext cx="53560" cy="42745"/>
            </a:xfrm>
            <a:custGeom>
              <a:avLst/>
              <a:gdLst>
                <a:gd name="T0" fmla="*/ 1 w 6"/>
                <a:gd name="T1" fmla="*/ 1 h 6"/>
                <a:gd name="T2" fmla="*/ 8 w 6"/>
                <a:gd name="T3" fmla="*/ 7 h 6"/>
                <a:gd name="T4" fmla="*/ 4 w 6"/>
                <a:gd name="T5" fmla="*/ 5 h 6"/>
                <a:gd name="T6" fmla="*/ 1 w 6"/>
                <a:gd name="T7" fmla="*/ 1 h 6"/>
                <a:gd name="T8" fmla="*/ 0 60000 65536"/>
                <a:gd name="T9" fmla="*/ 0 60000 65536"/>
                <a:gd name="T10" fmla="*/ 0 60000 65536"/>
                <a:gd name="T11" fmla="*/ 0 60000 65536"/>
                <a:gd name="T12" fmla="*/ 0 w 6"/>
                <a:gd name="T13" fmla="*/ 0 h 6"/>
                <a:gd name="T14" fmla="*/ 6 w 6"/>
                <a:gd name="T15" fmla="*/ 6 h 6"/>
              </a:gdLst>
              <a:ahLst/>
              <a:cxnLst>
                <a:cxn ang="T8">
                  <a:pos x="T0" y="T1"/>
                </a:cxn>
                <a:cxn ang="T9">
                  <a:pos x="T2" y="T3"/>
                </a:cxn>
                <a:cxn ang="T10">
                  <a:pos x="T4" y="T5"/>
                </a:cxn>
                <a:cxn ang="T11">
                  <a:pos x="T6" y="T7"/>
                </a:cxn>
              </a:cxnLst>
              <a:rect l="T12" t="T13" r="T14" b="T15"/>
              <a:pathLst>
                <a:path w="6" h="6">
                  <a:moveTo>
                    <a:pt x="1" y="1"/>
                  </a:moveTo>
                  <a:cubicBezTo>
                    <a:pt x="3" y="2"/>
                    <a:pt x="5" y="4"/>
                    <a:pt x="6" y="6"/>
                  </a:cubicBezTo>
                  <a:cubicBezTo>
                    <a:pt x="5" y="6"/>
                    <a:pt x="3" y="5"/>
                    <a:pt x="3" y="4"/>
                  </a:cubicBezTo>
                  <a:cubicBezTo>
                    <a:pt x="2" y="3"/>
                    <a:pt x="0"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7" name="Freeform 2839"/>
            <p:cNvSpPr>
              <a:spLocks noChangeAspect="1"/>
            </p:cNvSpPr>
            <p:nvPr/>
          </p:nvSpPr>
          <p:spPr bwMode="auto">
            <a:xfrm>
              <a:off x="18959172" y="7657760"/>
              <a:ext cx="66951" cy="18331"/>
            </a:xfrm>
            <a:custGeom>
              <a:avLst/>
              <a:gdLst>
                <a:gd name="T0" fmla="*/ 0 w 8"/>
                <a:gd name="T1" fmla="*/ 0 h 2"/>
                <a:gd name="T2" fmla="*/ 10 w 8"/>
                <a:gd name="T3" fmla="*/ 3 h 2"/>
                <a:gd name="T4" fmla="*/ 5 w 8"/>
                <a:gd name="T5" fmla="*/ 3 h 2"/>
                <a:gd name="T6" fmla="*/ 0 w 8"/>
                <a:gd name="T7" fmla="*/ 0 h 2"/>
                <a:gd name="T8" fmla="*/ 0 60000 65536"/>
                <a:gd name="T9" fmla="*/ 0 60000 65536"/>
                <a:gd name="T10" fmla="*/ 0 60000 65536"/>
                <a:gd name="T11" fmla="*/ 0 60000 65536"/>
                <a:gd name="T12" fmla="*/ 0 w 8"/>
                <a:gd name="T13" fmla="*/ 0 h 2"/>
                <a:gd name="T14" fmla="*/ 8 w 8"/>
                <a:gd name="T15" fmla="*/ 2 h 2"/>
              </a:gdLst>
              <a:ahLst/>
              <a:cxnLst>
                <a:cxn ang="T8">
                  <a:pos x="T0" y="T1"/>
                </a:cxn>
                <a:cxn ang="T9">
                  <a:pos x="T2" y="T3"/>
                </a:cxn>
                <a:cxn ang="T10">
                  <a:pos x="T4" y="T5"/>
                </a:cxn>
                <a:cxn ang="T11">
                  <a:pos x="T6" y="T7"/>
                </a:cxn>
              </a:cxnLst>
              <a:rect l="T12" t="T13" r="T14" b="T15"/>
              <a:pathLst>
                <a:path w="8" h="2">
                  <a:moveTo>
                    <a:pt x="0" y="0"/>
                  </a:moveTo>
                  <a:cubicBezTo>
                    <a:pt x="3" y="0"/>
                    <a:pt x="6" y="1"/>
                    <a:pt x="8" y="2"/>
                  </a:cubicBezTo>
                  <a:cubicBezTo>
                    <a:pt x="7" y="2"/>
                    <a:pt x="5" y="2"/>
                    <a:pt x="4" y="2"/>
                  </a:cubicBezTo>
                  <a:cubicBezTo>
                    <a:pt x="3" y="1"/>
                    <a:pt x="0" y="0"/>
                    <a:pt x="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8" name="Freeform 2840"/>
            <p:cNvSpPr>
              <a:spLocks noChangeAspect="1"/>
            </p:cNvSpPr>
            <p:nvPr/>
          </p:nvSpPr>
          <p:spPr bwMode="auto">
            <a:xfrm>
              <a:off x="18985953" y="7688295"/>
              <a:ext cx="66951" cy="12211"/>
            </a:xfrm>
            <a:custGeom>
              <a:avLst/>
              <a:gdLst>
                <a:gd name="T0" fmla="*/ 1 w 9"/>
                <a:gd name="T1" fmla="*/ 1 h 2"/>
                <a:gd name="T2" fmla="*/ 10 w 9"/>
                <a:gd name="T3" fmla="*/ 1 h 2"/>
                <a:gd name="T4" fmla="*/ 6 w 9"/>
                <a:gd name="T5" fmla="*/ 0 h 2"/>
                <a:gd name="T6" fmla="*/ 1 w 9"/>
                <a:gd name="T7" fmla="*/ 1 h 2"/>
                <a:gd name="T8" fmla="*/ 0 60000 65536"/>
                <a:gd name="T9" fmla="*/ 0 60000 65536"/>
                <a:gd name="T10" fmla="*/ 0 60000 65536"/>
                <a:gd name="T11" fmla="*/ 0 60000 65536"/>
                <a:gd name="T12" fmla="*/ 0 w 9"/>
                <a:gd name="T13" fmla="*/ 0 h 2"/>
                <a:gd name="T14" fmla="*/ 9 w 9"/>
                <a:gd name="T15" fmla="*/ 2 h 2"/>
              </a:gdLst>
              <a:ahLst/>
              <a:cxnLst>
                <a:cxn ang="T8">
                  <a:pos x="T0" y="T1"/>
                </a:cxn>
                <a:cxn ang="T9">
                  <a:pos x="T2" y="T3"/>
                </a:cxn>
                <a:cxn ang="T10">
                  <a:pos x="T4" y="T5"/>
                </a:cxn>
                <a:cxn ang="T11">
                  <a:pos x="T6" y="T7"/>
                </a:cxn>
              </a:cxnLst>
              <a:rect l="T12" t="T13" r="T14" b="T15"/>
              <a:pathLst>
                <a:path w="9" h="2">
                  <a:moveTo>
                    <a:pt x="1" y="1"/>
                  </a:moveTo>
                  <a:cubicBezTo>
                    <a:pt x="3" y="2"/>
                    <a:pt x="6" y="2"/>
                    <a:pt x="9" y="1"/>
                  </a:cubicBezTo>
                  <a:cubicBezTo>
                    <a:pt x="8" y="1"/>
                    <a:pt x="7" y="0"/>
                    <a:pt x="5" y="0"/>
                  </a:cubicBezTo>
                  <a:cubicBezTo>
                    <a:pt x="4" y="1"/>
                    <a:pt x="0" y="1"/>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59" name="Freeform 2841"/>
            <p:cNvSpPr>
              <a:spLocks noChangeAspect="1"/>
            </p:cNvSpPr>
            <p:nvPr/>
          </p:nvSpPr>
          <p:spPr bwMode="auto">
            <a:xfrm>
              <a:off x="19320688" y="6100559"/>
              <a:ext cx="33477" cy="48851"/>
            </a:xfrm>
            <a:custGeom>
              <a:avLst/>
              <a:gdLst>
                <a:gd name="T0" fmla="*/ 4 w 4"/>
                <a:gd name="T1" fmla="*/ 1 h 7"/>
                <a:gd name="T2" fmla="*/ 1 w 4"/>
                <a:gd name="T3" fmla="*/ 3 h 7"/>
                <a:gd name="T4" fmla="*/ 1 w 4"/>
                <a:gd name="T5" fmla="*/ 7 h 7"/>
                <a:gd name="T6" fmla="*/ 4 w 4"/>
                <a:gd name="T7" fmla="*/ 5 h 7"/>
                <a:gd name="T8" fmla="*/ 4 w 4"/>
                <a:gd name="T9" fmla="*/ 1 h 7"/>
                <a:gd name="T10" fmla="*/ 0 60000 65536"/>
                <a:gd name="T11" fmla="*/ 0 60000 65536"/>
                <a:gd name="T12" fmla="*/ 0 60000 65536"/>
                <a:gd name="T13" fmla="*/ 0 60000 65536"/>
                <a:gd name="T14" fmla="*/ 0 60000 65536"/>
                <a:gd name="T15" fmla="*/ 0 w 4"/>
                <a:gd name="T16" fmla="*/ 0 h 7"/>
                <a:gd name="T17" fmla="*/ 4 w 4"/>
                <a:gd name="T18" fmla="*/ 7 h 7"/>
              </a:gdLst>
              <a:ahLst/>
              <a:cxnLst>
                <a:cxn ang="T10">
                  <a:pos x="T0" y="T1"/>
                </a:cxn>
                <a:cxn ang="T11">
                  <a:pos x="T2" y="T3"/>
                </a:cxn>
                <a:cxn ang="T12">
                  <a:pos x="T4" y="T5"/>
                </a:cxn>
                <a:cxn ang="T13">
                  <a:pos x="T6" y="T7"/>
                </a:cxn>
                <a:cxn ang="T14">
                  <a:pos x="T8" y="T9"/>
                </a:cxn>
              </a:cxnLst>
              <a:rect l="T15" t="T16" r="T17" b="T18"/>
              <a:pathLst>
                <a:path w="4" h="7">
                  <a:moveTo>
                    <a:pt x="3" y="1"/>
                  </a:moveTo>
                  <a:cubicBezTo>
                    <a:pt x="2" y="0"/>
                    <a:pt x="2" y="2"/>
                    <a:pt x="1" y="3"/>
                  </a:cubicBezTo>
                  <a:cubicBezTo>
                    <a:pt x="1" y="4"/>
                    <a:pt x="0" y="6"/>
                    <a:pt x="1" y="6"/>
                  </a:cubicBezTo>
                  <a:cubicBezTo>
                    <a:pt x="2" y="7"/>
                    <a:pt x="2" y="5"/>
                    <a:pt x="3" y="4"/>
                  </a:cubicBezTo>
                  <a:cubicBezTo>
                    <a:pt x="3" y="3"/>
                    <a:pt x="4" y="1"/>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0" name="Freeform 2842"/>
            <p:cNvSpPr>
              <a:spLocks noChangeAspect="1"/>
            </p:cNvSpPr>
            <p:nvPr/>
          </p:nvSpPr>
          <p:spPr bwMode="auto">
            <a:xfrm>
              <a:off x="19615251" y="8164612"/>
              <a:ext cx="174062" cy="140459"/>
            </a:xfrm>
            <a:custGeom>
              <a:avLst/>
              <a:gdLst>
                <a:gd name="T0" fmla="*/ 0 w 21"/>
                <a:gd name="T1" fmla="*/ 2 h 19"/>
                <a:gd name="T2" fmla="*/ 5 w 21"/>
                <a:gd name="T3" fmla="*/ 1 h 19"/>
                <a:gd name="T4" fmla="*/ 11 w 21"/>
                <a:gd name="T5" fmla="*/ 5 h 19"/>
                <a:gd name="T6" fmla="*/ 17 w 21"/>
                <a:gd name="T7" fmla="*/ 8 h 19"/>
                <a:gd name="T8" fmla="*/ 21 w 21"/>
                <a:gd name="T9" fmla="*/ 17 h 19"/>
                <a:gd name="T10" fmla="*/ 25 w 21"/>
                <a:gd name="T11" fmla="*/ 18 h 19"/>
                <a:gd name="T12" fmla="*/ 24 w 21"/>
                <a:gd name="T13" fmla="*/ 22 h 19"/>
                <a:gd name="T14" fmla="*/ 20 w 21"/>
                <a:gd name="T15" fmla="*/ 19 h 19"/>
                <a:gd name="T16" fmla="*/ 19 w 21"/>
                <a:gd name="T17" fmla="*/ 17 h 19"/>
                <a:gd name="T18" fmla="*/ 16 w 21"/>
                <a:gd name="T19" fmla="*/ 13 h 19"/>
                <a:gd name="T20" fmla="*/ 11 w 21"/>
                <a:gd name="T21" fmla="*/ 13 h 19"/>
                <a:gd name="T22" fmla="*/ 9 w 21"/>
                <a:gd name="T23" fmla="*/ 8 h 19"/>
                <a:gd name="T24" fmla="*/ 5 w 21"/>
                <a:gd name="T25" fmla="*/ 5 h 19"/>
                <a:gd name="T26" fmla="*/ 0 w 21"/>
                <a:gd name="T27" fmla="*/ 2 h 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
                <a:gd name="T43" fmla="*/ 0 h 19"/>
                <a:gd name="T44" fmla="*/ 21 w 21"/>
                <a:gd name="T45" fmla="*/ 19 h 1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 h="19">
                  <a:moveTo>
                    <a:pt x="0" y="2"/>
                  </a:moveTo>
                  <a:cubicBezTo>
                    <a:pt x="0" y="1"/>
                    <a:pt x="2" y="0"/>
                    <a:pt x="4" y="1"/>
                  </a:cubicBezTo>
                  <a:cubicBezTo>
                    <a:pt x="6" y="1"/>
                    <a:pt x="7" y="3"/>
                    <a:pt x="9" y="4"/>
                  </a:cubicBezTo>
                  <a:cubicBezTo>
                    <a:pt x="11" y="5"/>
                    <a:pt x="13" y="6"/>
                    <a:pt x="14" y="7"/>
                  </a:cubicBezTo>
                  <a:cubicBezTo>
                    <a:pt x="16" y="9"/>
                    <a:pt x="15" y="12"/>
                    <a:pt x="17" y="14"/>
                  </a:cubicBezTo>
                  <a:cubicBezTo>
                    <a:pt x="18" y="15"/>
                    <a:pt x="20" y="14"/>
                    <a:pt x="20" y="15"/>
                  </a:cubicBezTo>
                  <a:cubicBezTo>
                    <a:pt x="21" y="16"/>
                    <a:pt x="21" y="18"/>
                    <a:pt x="19" y="18"/>
                  </a:cubicBezTo>
                  <a:cubicBezTo>
                    <a:pt x="18" y="19"/>
                    <a:pt x="17" y="17"/>
                    <a:pt x="16" y="16"/>
                  </a:cubicBezTo>
                  <a:cubicBezTo>
                    <a:pt x="16" y="15"/>
                    <a:pt x="16" y="14"/>
                    <a:pt x="15" y="14"/>
                  </a:cubicBezTo>
                  <a:cubicBezTo>
                    <a:pt x="15" y="13"/>
                    <a:pt x="14" y="11"/>
                    <a:pt x="13" y="11"/>
                  </a:cubicBezTo>
                  <a:cubicBezTo>
                    <a:pt x="12" y="10"/>
                    <a:pt x="11" y="11"/>
                    <a:pt x="9" y="11"/>
                  </a:cubicBezTo>
                  <a:cubicBezTo>
                    <a:pt x="8" y="10"/>
                    <a:pt x="8" y="8"/>
                    <a:pt x="7" y="7"/>
                  </a:cubicBezTo>
                  <a:cubicBezTo>
                    <a:pt x="6" y="6"/>
                    <a:pt x="5" y="5"/>
                    <a:pt x="4" y="4"/>
                  </a:cubicBezTo>
                  <a:cubicBezTo>
                    <a:pt x="3" y="4"/>
                    <a:pt x="0" y="4"/>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1" name="Freeform 2843"/>
            <p:cNvSpPr>
              <a:spLocks noChangeAspect="1"/>
            </p:cNvSpPr>
            <p:nvPr/>
          </p:nvSpPr>
          <p:spPr bwMode="auto">
            <a:xfrm>
              <a:off x="19360854" y="8231781"/>
              <a:ext cx="46864" cy="61072"/>
            </a:xfrm>
            <a:custGeom>
              <a:avLst/>
              <a:gdLst>
                <a:gd name="T0" fmla="*/ 5 w 6"/>
                <a:gd name="T1" fmla="*/ 0 h 8"/>
                <a:gd name="T2" fmla="*/ 7 w 6"/>
                <a:gd name="T3" fmla="*/ 9 h 8"/>
                <a:gd name="T4" fmla="*/ 0 w 6"/>
                <a:gd name="T5" fmla="*/ 6 h 8"/>
                <a:gd name="T6" fmla="*/ 5 w 6"/>
                <a:gd name="T7" fmla="*/ 0 h 8"/>
                <a:gd name="T8" fmla="*/ 0 60000 65536"/>
                <a:gd name="T9" fmla="*/ 0 60000 65536"/>
                <a:gd name="T10" fmla="*/ 0 60000 65536"/>
                <a:gd name="T11" fmla="*/ 0 60000 65536"/>
                <a:gd name="T12" fmla="*/ 0 w 6"/>
                <a:gd name="T13" fmla="*/ 0 h 8"/>
                <a:gd name="T14" fmla="*/ 6 w 6"/>
                <a:gd name="T15" fmla="*/ 8 h 8"/>
              </a:gdLst>
              <a:ahLst/>
              <a:cxnLst>
                <a:cxn ang="T8">
                  <a:pos x="T0" y="T1"/>
                </a:cxn>
                <a:cxn ang="T9">
                  <a:pos x="T2" y="T3"/>
                </a:cxn>
                <a:cxn ang="T10">
                  <a:pos x="T4" y="T5"/>
                </a:cxn>
                <a:cxn ang="T11">
                  <a:pos x="T6" y="T7"/>
                </a:cxn>
              </a:cxnLst>
              <a:rect l="T12" t="T13" r="T14" b="T15"/>
              <a:pathLst>
                <a:path w="6" h="8">
                  <a:moveTo>
                    <a:pt x="4" y="0"/>
                  </a:moveTo>
                  <a:cubicBezTo>
                    <a:pt x="4" y="1"/>
                    <a:pt x="5" y="5"/>
                    <a:pt x="6" y="7"/>
                  </a:cubicBezTo>
                  <a:cubicBezTo>
                    <a:pt x="5" y="8"/>
                    <a:pt x="1" y="6"/>
                    <a:pt x="0" y="5"/>
                  </a:cubicBezTo>
                  <a:cubicBezTo>
                    <a:pt x="0" y="4"/>
                    <a:pt x="2" y="0"/>
                    <a:pt x="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2" name="Freeform 2844"/>
            <p:cNvSpPr>
              <a:spLocks noChangeAspect="1"/>
            </p:cNvSpPr>
            <p:nvPr/>
          </p:nvSpPr>
          <p:spPr bwMode="auto">
            <a:xfrm>
              <a:off x="19293910" y="8079116"/>
              <a:ext cx="53560" cy="54960"/>
            </a:xfrm>
            <a:custGeom>
              <a:avLst/>
              <a:gdLst>
                <a:gd name="T0" fmla="*/ 3 w 6"/>
                <a:gd name="T1" fmla="*/ 0 h 8"/>
                <a:gd name="T2" fmla="*/ 4 w 6"/>
                <a:gd name="T3" fmla="*/ 6 h 8"/>
                <a:gd name="T4" fmla="*/ 7 w 6"/>
                <a:gd name="T5" fmla="*/ 8 h 8"/>
                <a:gd name="T6" fmla="*/ 3 w 6"/>
                <a:gd name="T7" fmla="*/ 7 h 8"/>
                <a:gd name="T8" fmla="*/ 0 w 6"/>
                <a:gd name="T9" fmla="*/ 0 h 8"/>
                <a:gd name="T10" fmla="*/ 3 w 6"/>
                <a:gd name="T11" fmla="*/ 0 h 8"/>
                <a:gd name="T12" fmla="*/ 0 60000 65536"/>
                <a:gd name="T13" fmla="*/ 0 60000 65536"/>
                <a:gd name="T14" fmla="*/ 0 60000 65536"/>
                <a:gd name="T15" fmla="*/ 0 60000 65536"/>
                <a:gd name="T16" fmla="*/ 0 60000 65536"/>
                <a:gd name="T17" fmla="*/ 0 60000 65536"/>
                <a:gd name="T18" fmla="*/ 0 w 6"/>
                <a:gd name="T19" fmla="*/ 0 h 8"/>
                <a:gd name="T20" fmla="*/ 6 w 6"/>
                <a:gd name="T21" fmla="*/ 8 h 8"/>
              </a:gdLst>
              <a:ahLst/>
              <a:cxnLst>
                <a:cxn ang="T12">
                  <a:pos x="T0" y="T1"/>
                </a:cxn>
                <a:cxn ang="T13">
                  <a:pos x="T2" y="T3"/>
                </a:cxn>
                <a:cxn ang="T14">
                  <a:pos x="T4" y="T5"/>
                </a:cxn>
                <a:cxn ang="T15">
                  <a:pos x="T6" y="T7"/>
                </a:cxn>
                <a:cxn ang="T16">
                  <a:pos x="T8" y="T9"/>
                </a:cxn>
                <a:cxn ang="T17">
                  <a:pos x="T10" y="T11"/>
                </a:cxn>
              </a:cxnLst>
              <a:rect l="T18" t="T19" r="T20" b="T21"/>
              <a:pathLst>
                <a:path w="6" h="8">
                  <a:moveTo>
                    <a:pt x="2" y="0"/>
                  </a:moveTo>
                  <a:cubicBezTo>
                    <a:pt x="3" y="1"/>
                    <a:pt x="2" y="3"/>
                    <a:pt x="3" y="5"/>
                  </a:cubicBezTo>
                  <a:cubicBezTo>
                    <a:pt x="3" y="6"/>
                    <a:pt x="6" y="7"/>
                    <a:pt x="5" y="7"/>
                  </a:cubicBezTo>
                  <a:cubicBezTo>
                    <a:pt x="5" y="8"/>
                    <a:pt x="3" y="7"/>
                    <a:pt x="2" y="6"/>
                  </a:cubicBezTo>
                  <a:cubicBezTo>
                    <a:pt x="1" y="4"/>
                    <a:pt x="0" y="2"/>
                    <a:pt x="0" y="0"/>
                  </a:cubicBezTo>
                  <a:cubicBezTo>
                    <a:pt x="0" y="0"/>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3" name="Freeform 2859"/>
            <p:cNvSpPr>
              <a:spLocks noChangeAspect="1"/>
            </p:cNvSpPr>
            <p:nvPr/>
          </p:nvSpPr>
          <p:spPr bwMode="auto">
            <a:xfrm>
              <a:off x="19896427" y="8121877"/>
              <a:ext cx="73643" cy="48851"/>
            </a:xfrm>
            <a:custGeom>
              <a:avLst/>
              <a:gdLst>
                <a:gd name="T0" fmla="*/ 7 w 9"/>
                <a:gd name="T1" fmla="*/ 1 h 7"/>
                <a:gd name="T2" fmla="*/ 11 w 9"/>
                <a:gd name="T3" fmla="*/ 7 h 7"/>
                <a:gd name="T4" fmla="*/ 10 w 9"/>
                <a:gd name="T5" fmla="*/ 8 h 7"/>
                <a:gd name="T6" fmla="*/ 5 w 9"/>
                <a:gd name="T7" fmla="*/ 7 h 7"/>
                <a:gd name="T8" fmla="*/ 6 w 9"/>
                <a:gd name="T9" fmla="*/ 5 h 7"/>
                <a:gd name="T10" fmla="*/ 2 w 9"/>
                <a:gd name="T11" fmla="*/ 6 h 7"/>
                <a:gd name="T12" fmla="*/ 1 w 9"/>
                <a:gd name="T13" fmla="*/ 2 h 7"/>
                <a:gd name="T14" fmla="*/ 7 w 9"/>
                <a:gd name="T15" fmla="*/ 1 h 7"/>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7"/>
                <a:gd name="T26" fmla="*/ 9 w 9"/>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7">
                  <a:moveTo>
                    <a:pt x="6" y="1"/>
                  </a:moveTo>
                  <a:cubicBezTo>
                    <a:pt x="8" y="1"/>
                    <a:pt x="9" y="4"/>
                    <a:pt x="9" y="6"/>
                  </a:cubicBezTo>
                  <a:cubicBezTo>
                    <a:pt x="9" y="6"/>
                    <a:pt x="8" y="7"/>
                    <a:pt x="8" y="7"/>
                  </a:cubicBezTo>
                  <a:cubicBezTo>
                    <a:pt x="6" y="7"/>
                    <a:pt x="5" y="7"/>
                    <a:pt x="4" y="6"/>
                  </a:cubicBezTo>
                  <a:cubicBezTo>
                    <a:pt x="3" y="6"/>
                    <a:pt x="5" y="5"/>
                    <a:pt x="5" y="4"/>
                  </a:cubicBezTo>
                  <a:cubicBezTo>
                    <a:pt x="4" y="3"/>
                    <a:pt x="3" y="5"/>
                    <a:pt x="2" y="5"/>
                  </a:cubicBezTo>
                  <a:cubicBezTo>
                    <a:pt x="1" y="4"/>
                    <a:pt x="0" y="3"/>
                    <a:pt x="1" y="2"/>
                  </a:cubicBezTo>
                  <a:cubicBezTo>
                    <a:pt x="2" y="1"/>
                    <a:pt x="4" y="0"/>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4" name="Freeform 2860"/>
            <p:cNvSpPr>
              <a:spLocks noChangeAspect="1"/>
            </p:cNvSpPr>
            <p:nvPr/>
          </p:nvSpPr>
          <p:spPr bwMode="auto">
            <a:xfrm>
              <a:off x="19896429" y="8207358"/>
              <a:ext cx="40174" cy="73277"/>
            </a:xfrm>
            <a:custGeom>
              <a:avLst/>
              <a:gdLst>
                <a:gd name="T0" fmla="*/ 0 w 5"/>
                <a:gd name="T1" fmla="*/ 1 h 10"/>
                <a:gd name="T2" fmla="*/ 5 w 5"/>
                <a:gd name="T3" fmla="*/ 2 h 10"/>
                <a:gd name="T4" fmla="*/ 5 w 5"/>
                <a:gd name="T5" fmla="*/ 11 h 10"/>
                <a:gd name="T6" fmla="*/ 1 w 5"/>
                <a:gd name="T7" fmla="*/ 8 h 10"/>
                <a:gd name="T8" fmla="*/ 4 w 5"/>
                <a:gd name="T9" fmla="*/ 6 h 10"/>
                <a:gd name="T10" fmla="*/ 0 w 5"/>
                <a:gd name="T11" fmla="*/ 1 h 10"/>
                <a:gd name="T12" fmla="*/ 0 60000 65536"/>
                <a:gd name="T13" fmla="*/ 0 60000 65536"/>
                <a:gd name="T14" fmla="*/ 0 60000 65536"/>
                <a:gd name="T15" fmla="*/ 0 60000 65536"/>
                <a:gd name="T16" fmla="*/ 0 60000 65536"/>
                <a:gd name="T17" fmla="*/ 0 60000 65536"/>
                <a:gd name="T18" fmla="*/ 0 w 5"/>
                <a:gd name="T19" fmla="*/ 0 h 10"/>
                <a:gd name="T20" fmla="*/ 5 w 5"/>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5" h="10">
                  <a:moveTo>
                    <a:pt x="0" y="1"/>
                  </a:moveTo>
                  <a:cubicBezTo>
                    <a:pt x="1" y="0"/>
                    <a:pt x="4" y="1"/>
                    <a:pt x="4" y="2"/>
                  </a:cubicBezTo>
                  <a:cubicBezTo>
                    <a:pt x="5" y="4"/>
                    <a:pt x="5" y="7"/>
                    <a:pt x="4" y="9"/>
                  </a:cubicBezTo>
                  <a:cubicBezTo>
                    <a:pt x="4" y="10"/>
                    <a:pt x="1" y="8"/>
                    <a:pt x="1" y="7"/>
                  </a:cubicBezTo>
                  <a:cubicBezTo>
                    <a:pt x="1" y="6"/>
                    <a:pt x="3" y="6"/>
                    <a:pt x="3" y="5"/>
                  </a:cubicBezTo>
                  <a:cubicBezTo>
                    <a:pt x="3" y="4"/>
                    <a:pt x="0" y="3"/>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5" name="Freeform 2861"/>
            <p:cNvSpPr>
              <a:spLocks noChangeAspect="1"/>
            </p:cNvSpPr>
            <p:nvPr/>
          </p:nvSpPr>
          <p:spPr bwMode="auto">
            <a:xfrm>
              <a:off x="19869646" y="8207363"/>
              <a:ext cx="20089" cy="24422"/>
            </a:xfrm>
            <a:custGeom>
              <a:avLst/>
              <a:gdLst>
                <a:gd name="T0" fmla="*/ 0 w 3"/>
                <a:gd name="T1" fmla="*/ 0 h 3"/>
                <a:gd name="T2" fmla="*/ 2 w 3"/>
                <a:gd name="T3" fmla="*/ 3 h 3"/>
                <a:gd name="T4" fmla="*/ 1 w 3"/>
                <a:gd name="T5" fmla="*/ 4 h 3"/>
                <a:gd name="T6" fmla="*/ 0 w 3"/>
                <a:gd name="T7" fmla="*/ 0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0"/>
                  </a:moveTo>
                  <a:cubicBezTo>
                    <a:pt x="1" y="0"/>
                    <a:pt x="2" y="1"/>
                    <a:pt x="2" y="2"/>
                  </a:cubicBezTo>
                  <a:cubicBezTo>
                    <a:pt x="3" y="2"/>
                    <a:pt x="2" y="3"/>
                    <a:pt x="1" y="3"/>
                  </a:cubicBezTo>
                  <a:cubicBezTo>
                    <a:pt x="0" y="3"/>
                    <a:pt x="0" y="1"/>
                    <a:pt x="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6" name="Freeform 2863"/>
            <p:cNvSpPr>
              <a:spLocks noChangeAspect="1"/>
            </p:cNvSpPr>
            <p:nvPr/>
          </p:nvSpPr>
          <p:spPr bwMode="auto">
            <a:xfrm>
              <a:off x="20097266" y="8457724"/>
              <a:ext cx="60255" cy="97702"/>
            </a:xfrm>
            <a:custGeom>
              <a:avLst/>
              <a:gdLst>
                <a:gd name="T0" fmla="*/ 9 w 7"/>
                <a:gd name="T1" fmla="*/ 2 h 13"/>
                <a:gd name="T2" fmla="*/ 0 w 7"/>
                <a:gd name="T3" fmla="*/ 15 h 13"/>
                <a:gd name="T4" fmla="*/ 0 w 7"/>
                <a:gd name="T5" fmla="*/ 11 h 13"/>
                <a:gd name="T6" fmla="*/ 1 w 7"/>
                <a:gd name="T7" fmla="*/ 6 h 13"/>
                <a:gd name="T8" fmla="*/ 9 w 7"/>
                <a:gd name="T9" fmla="*/ 2 h 13"/>
                <a:gd name="T10" fmla="*/ 0 60000 65536"/>
                <a:gd name="T11" fmla="*/ 0 60000 65536"/>
                <a:gd name="T12" fmla="*/ 0 60000 65536"/>
                <a:gd name="T13" fmla="*/ 0 60000 65536"/>
                <a:gd name="T14" fmla="*/ 0 60000 65536"/>
                <a:gd name="T15" fmla="*/ 0 w 7"/>
                <a:gd name="T16" fmla="*/ 0 h 13"/>
                <a:gd name="T17" fmla="*/ 7 w 7"/>
                <a:gd name="T18" fmla="*/ 13 h 13"/>
              </a:gdLst>
              <a:ahLst/>
              <a:cxnLst>
                <a:cxn ang="T10">
                  <a:pos x="T0" y="T1"/>
                </a:cxn>
                <a:cxn ang="T11">
                  <a:pos x="T2" y="T3"/>
                </a:cxn>
                <a:cxn ang="T12">
                  <a:pos x="T4" y="T5"/>
                </a:cxn>
                <a:cxn ang="T13">
                  <a:pos x="T6" y="T7"/>
                </a:cxn>
                <a:cxn ang="T14">
                  <a:pos x="T8" y="T9"/>
                </a:cxn>
              </a:cxnLst>
              <a:rect l="T15" t="T16" r="T17" b="T18"/>
              <a:pathLst>
                <a:path w="7" h="13">
                  <a:moveTo>
                    <a:pt x="7" y="2"/>
                  </a:moveTo>
                  <a:cubicBezTo>
                    <a:pt x="6" y="6"/>
                    <a:pt x="3" y="10"/>
                    <a:pt x="0" y="12"/>
                  </a:cubicBezTo>
                  <a:cubicBezTo>
                    <a:pt x="0" y="13"/>
                    <a:pt x="0" y="10"/>
                    <a:pt x="0" y="9"/>
                  </a:cubicBezTo>
                  <a:cubicBezTo>
                    <a:pt x="0" y="8"/>
                    <a:pt x="0" y="6"/>
                    <a:pt x="1" y="5"/>
                  </a:cubicBezTo>
                  <a:cubicBezTo>
                    <a:pt x="3" y="4"/>
                    <a:pt x="7" y="0"/>
                    <a:pt x="7"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7" name="Freeform 2864"/>
            <p:cNvSpPr>
              <a:spLocks noChangeAspect="1"/>
            </p:cNvSpPr>
            <p:nvPr/>
          </p:nvSpPr>
          <p:spPr bwMode="auto">
            <a:xfrm>
              <a:off x="20037013" y="8561550"/>
              <a:ext cx="40174" cy="48851"/>
            </a:xfrm>
            <a:custGeom>
              <a:avLst/>
              <a:gdLst>
                <a:gd name="T0" fmla="*/ 2 w 5"/>
                <a:gd name="T1" fmla="*/ 1 h 7"/>
                <a:gd name="T2" fmla="*/ 6 w 5"/>
                <a:gd name="T3" fmla="*/ 7 h 7"/>
                <a:gd name="T4" fmla="*/ 1 w 5"/>
                <a:gd name="T5" fmla="*/ 6 h 7"/>
                <a:gd name="T6" fmla="*/ 2 w 5"/>
                <a:gd name="T7" fmla="*/ 1 h 7"/>
                <a:gd name="T8" fmla="*/ 0 60000 65536"/>
                <a:gd name="T9" fmla="*/ 0 60000 65536"/>
                <a:gd name="T10" fmla="*/ 0 60000 65536"/>
                <a:gd name="T11" fmla="*/ 0 60000 65536"/>
                <a:gd name="T12" fmla="*/ 0 w 5"/>
                <a:gd name="T13" fmla="*/ 0 h 7"/>
                <a:gd name="T14" fmla="*/ 5 w 5"/>
                <a:gd name="T15" fmla="*/ 7 h 7"/>
              </a:gdLst>
              <a:ahLst/>
              <a:cxnLst>
                <a:cxn ang="T8">
                  <a:pos x="T0" y="T1"/>
                </a:cxn>
                <a:cxn ang="T9">
                  <a:pos x="T2" y="T3"/>
                </a:cxn>
                <a:cxn ang="T10">
                  <a:pos x="T4" y="T5"/>
                </a:cxn>
                <a:cxn ang="T11">
                  <a:pos x="T6" y="T7"/>
                </a:cxn>
              </a:cxnLst>
              <a:rect l="T12" t="T13" r="T14" b="T15"/>
              <a:pathLst>
                <a:path w="5" h="7">
                  <a:moveTo>
                    <a:pt x="2" y="1"/>
                  </a:moveTo>
                  <a:cubicBezTo>
                    <a:pt x="4" y="1"/>
                    <a:pt x="5" y="4"/>
                    <a:pt x="5" y="6"/>
                  </a:cubicBezTo>
                  <a:cubicBezTo>
                    <a:pt x="5" y="7"/>
                    <a:pt x="2" y="6"/>
                    <a:pt x="1" y="5"/>
                  </a:cubicBezTo>
                  <a:cubicBezTo>
                    <a:pt x="1" y="4"/>
                    <a:pt x="0"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8" name="Freeform 2868"/>
            <p:cNvSpPr>
              <a:spLocks noChangeAspect="1"/>
            </p:cNvSpPr>
            <p:nvPr/>
          </p:nvSpPr>
          <p:spPr bwMode="auto">
            <a:xfrm>
              <a:off x="19923208" y="7993630"/>
              <a:ext cx="40174" cy="36640"/>
            </a:xfrm>
            <a:custGeom>
              <a:avLst/>
              <a:gdLst>
                <a:gd name="T0" fmla="*/ 5 w 5"/>
                <a:gd name="T1" fmla="*/ 0 h 5"/>
                <a:gd name="T2" fmla="*/ 2 w 5"/>
                <a:gd name="T3" fmla="*/ 1 h 5"/>
                <a:gd name="T4" fmla="*/ 1 w 5"/>
                <a:gd name="T5" fmla="*/ 5 h 5"/>
                <a:gd name="T6" fmla="*/ 4 w 5"/>
                <a:gd name="T7" fmla="*/ 2 h 5"/>
                <a:gd name="T8" fmla="*/ 5 w 5"/>
                <a:gd name="T9" fmla="*/ 0 h 5"/>
                <a:gd name="T10" fmla="*/ 0 60000 65536"/>
                <a:gd name="T11" fmla="*/ 0 60000 65536"/>
                <a:gd name="T12" fmla="*/ 0 60000 65536"/>
                <a:gd name="T13" fmla="*/ 0 60000 65536"/>
                <a:gd name="T14" fmla="*/ 0 60000 65536"/>
                <a:gd name="T15" fmla="*/ 0 w 5"/>
                <a:gd name="T16" fmla="*/ 0 h 5"/>
                <a:gd name="T17" fmla="*/ 5 w 5"/>
                <a:gd name="T18" fmla="*/ 5 h 5"/>
              </a:gdLst>
              <a:ahLst/>
              <a:cxnLst>
                <a:cxn ang="T10">
                  <a:pos x="T0" y="T1"/>
                </a:cxn>
                <a:cxn ang="T11">
                  <a:pos x="T2" y="T3"/>
                </a:cxn>
                <a:cxn ang="T12">
                  <a:pos x="T4" y="T5"/>
                </a:cxn>
                <a:cxn ang="T13">
                  <a:pos x="T6" y="T7"/>
                </a:cxn>
                <a:cxn ang="T14">
                  <a:pos x="T8" y="T9"/>
                </a:cxn>
              </a:cxnLst>
              <a:rect l="T15" t="T16" r="T17" b="T18"/>
              <a:pathLst>
                <a:path w="5" h="5">
                  <a:moveTo>
                    <a:pt x="4" y="0"/>
                  </a:moveTo>
                  <a:cubicBezTo>
                    <a:pt x="3" y="0"/>
                    <a:pt x="2" y="1"/>
                    <a:pt x="2" y="1"/>
                  </a:cubicBezTo>
                  <a:cubicBezTo>
                    <a:pt x="1" y="2"/>
                    <a:pt x="0" y="4"/>
                    <a:pt x="1" y="4"/>
                  </a:cubicBezTo>
                  <a:cubicBezTo>
                    <a:pt x="2" y="5"/>
                    <a:pt x="3" y="3"/>
                    <a:pt x="3" y="2"/>
                  </a:cubicBezTo>
                  <a:cubicBezTo>
                    <a:pt x="4" y="2"/>
                    <a:pt x="5" y="1"/>
                    <a:pt x="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69" name="Freeform 2869"/>
            <p:cNvSpPr>
              <a:spLocks noChangeAspect="1"/>
            </p:cNvSpPr>
            <p:nvPr/>
          </p:nvSpPr>
          <p:spPr bwMode="auto">
            <a:xfrm>
              <a:off x="19394322" y="5666972"/>
              <a:ext cx="133896" cy="91606"/>
            </a:xfrm>
            <a:custGeom>
              <a:avLst/>
              <a:gdLst>
                <a:gd name="T0" fmla="*/ 19 w 17"/>
                <a:gd name="T1" fmla="*/ 2 h 13"/>
                <a:gd name="T2" fmla="*/ 7 w 17"/>
                <a:gd name="T3" fmla="*/ 9 h 13"/>
                <a:gd name="T4" fmla="*/ 5 w 17"/>
                <a:gd name="T5" fmla="*/ 15 h 13"/>
                <a:gd name="T6" fmla="*/ 2 w 17"/>
                <a:gd name="T7" fmla="*/ 14 h 13"/>
                <a:gd name="T8" fmla="*/ 5 w 17"/>
                <a:gd name="T9" fmla="*/ 9 h 13"/>
                <a:gd name="T10" fmla="*/ 0 w 17"/>
                <a:gd name="T11" fmla="*/ 6 h 13"/>
                <a:gd name="T12" fmla="*/ 4 w 17"/>
                <a:gd name="T13" fmla="*/ 2 h 13"/>
                <a:gd name="T14" fmla="*/ 14 w 17"/>
                <a:gd name="T15" fmla="*/ 0 h 13"/>
                <a:gd name="T16" fmla="*/ 19 w 17"/>
                <a:gd name="T17" fmla="*/ 1 h 13"/>
                <a:gd name="T18" fmla="*/ 19 w 17"/>
                <a:gd name="T19" fmla="*/ 2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3"/>
                <a:gd name="T32" fmla="*/ 17 w 17"/>
                <a:gd name="T33" fmla="*/ 13 h 1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3">
                  <a:moveTo>
                    <a:pt x="16" y="2"/>
                  </a:moveTo>
                  <a:cubicBezTo>
                    <a:pt x="13" y="5"/>
                    <a:pt x="9" y="5"/>
                    <a:pt x="6" y="8"/>
                  </a:cubicBezTo>
                  <a:cubicBezTo>
                    <a:pt x="5" y="9"/>
                    <a:pt x="6" y="11"/>
                    <a:pt x="4" y="13"/>
                  </a:cubicBezTo>
                  <a:cubicBezTo>
                    <a:pt x="4" y="13"/>
                    <a:pt x="2" y="13"/>
                    <a:pt x="2" y="12"/>
                  </a:cubicBezTo>
                  <a:cubicBezTo>
                    <a:pt x="2" y="10"/>
                    <a:pt x="4" y="9"/>
                    <a:pt x="4" y="8"/>
                  </a:cubicBezTo>
                  <a:cubicBezTo>
                    <a:pt x="3" y="6"/>
                    <a:pt x="0" y="6"/>
                    <a:pt x="0" y="5"/>
                  </a:cubicBezTo>
                  <a:cubicBezTo>
                    <a:pt x="0" y="3"/>
                    <a:pt x="1" y="2"/>
                    <a:pt x="3" y="2"/>
                  </a:cubicBezTo>
                  <a:cubicBezTo>
                    <a:pt x="6" y="0"/>
                    <a:pt x="9" y="0"/>
                    <a:pt x="12" y="0"/>
                  </a:cubicBezTo>
                  <a:cubicBezTo>
                    <a:pt x="13" y="0"/>
                    <a:pt x="15" y="0"/>
                    <a:pt x="16" y="1"/>
                  </a:cubicBezTo>
                  <a:cubicBezTo>
                    <a:pt x="16" y="1"/>
                    <a:pt x="17" y="2"/>
                    <a:pt x="16"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0" name="Freeform 2870"/>
            <p:cNvSpPr>
              <a:spLocks noChangeAspect="1"/>
            </p:cNvSpPr>
            <p:nvPr/>
          </p:nvSpPr>
          <p:spPr bwMode="auto">
            <a:xfrm>
              <a:off x="19401010" y="5593693"/>
              <a:ext cx="93718" cy="54960"/>
            </a:xfrm>
            <a:custGeom>
              <a:avLst/>
              <a:gdLst>
                <a:gd name="T0" fmla="*/ 8 w 12"/>
                <a:gd name="T1" fmla="*/ 0 h 8"/>
                <a:gd name="T2" fmla="*/ 14 w 12"/>
                <a:gd name="T3" fmla="*/ 6 h 8"/>
                <a:gd name="T4" fmla="*/ 9 w 12"/>
                <a:gd name="T5" fmla="*/ 6 h 8"/>
                <a:gd name="T6" fmla="*/ 8 w 12"/>
                <a:gd name="T7" fmla="*/ 9 h 8"/>
                <a:gd name="T8" fmla="*/ 4 w 12"/>
                <a:gd name="T9" fmla="*/ 6 h 8"/>
                <a:gd name="T10" fmla="*/ 1 w 12"/>
                <a:gd name="T11" fmla="*/ 3 h 8"/>
                <a:gd name="T12" fmla="*/ 7 w 12"/>
                <a:gd name="T13" fmla="*/ 2 h 8"/>
                <a:gd name="T14" fmla="*/ 8 w 12"/>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8"/>
                <a:gd name="T26" fmla="*/ 12 w 12"/>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8">
                  <a:moveTo>
                    <a:pt x="7" y="0"/>
                  </a:moveTo>
                  <a:cubicBezTo>
                    <a:pt x="9" y="1"/>
                    <a:pt x="12" y="2"/>
                    <a:pt x="12" y="5"/>
                  </a:cubicBezTo>
                  <a:cubicBezTo>
                    <a:pt x="12" y="6"/>
                    <a:pt x="9" y="4"/>
                    <a:pt x="8" y="5"/>
                  </a:cubicBezTo>
                  <a:cubicBezTo>
                    <a:pt x="7" y="6"/>
                    <a:pt x="8" y="8"/>
                    <a:pt x="7" y="8"/>
                  </a:cubicBezTo>
                  <a:cubicBezTo>
                    <a:pt x="6" y="8"/>
                    <a:pt x="5" y="6"/>
                    <a:pt x="3" y="5"/>
                  </a:cubicBezTo>
                  <a:cubicBezTo>
                    <a:pt x="2" y="4"/>
                    <a:pt x="0" y="4"/>
                    <a:pt x="1" y="3"/>
                  </a:cubicBezTo>
                  <a:cubicBezTo>
                    <a:pt x="2" y="2"/>
                    <a:pt x="5" y="3"/>
                    <a:pt x="6" y="2"/>
                  </a:cubicBezTo>
                  <a:cubicBezTo>
                    <a:pt x="7" y="2"/>
                    <a:pt x="6" y="0"/>
                    <a:pt x="7"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1" name="Freeform 2871"/>
            <p:cNvSpPr>
              <a:spLocks noChangeAspect="1"/>
            </p:cNvSpPr>
            <p:nvPr/>
          </p:nvSpPr>
          <p:spPr bwMode="auto">
            <a:xfrm>
              <a:off x="20539120" y="8567654"/>
              <a:ext cx="254397" cy="140459"/>
            </a:xfrm>
            <a:custGeom>
              <a:avLst/>
              <a:gdLst>
                <a:gd name="T0" fmla="*/ 26 w 31"/>
                <a:gd name="T1" fmla="*/ 8 h 19"/>
                <a:gd name="T2" fmla="*/ 37 w 31"/>
                <a:gd name="T3" fmla="*/ 1 h 19"/>
                <a:gd name="T4" fmla="*/ 36 w 31"/>
                <a:gd name="T5" fmla="*/ 0 h 19"/>
                <a:gd name="T6" fmla="*/ 23 w 31"/>
                <a:gd name="T7" fmla="*/ 6 h 19"/>
                <a:gd name="T8" fmla="*/ 20 w 31"/>
                <a:gd name="T9" fmla="*/ 7 h 19"/>
                <a:gd name="T10" fmla="*/ 12 w 31"/>
                <a:gd name="T11" fmla="*/ 6 h 19"/>
                <a:gd name="T12" fmla="*/ 9 w 31"/>
                <a:gd name="T13" fmla="*/ 5 h 19"/>
                <a:gd name="T14" fmla="*/ 9 w 31"/>
                <a:gd name="T15" fmla="*/ 8 h 19"/>
                <a:gd name="T16" fmla="*/ 1 w 31"/>
                <a:gd name="T17" fmla="*/ 10 h 19"/>
                <a:gd name="T18" fmla="*/ 0 w 31"/>
                <a:gd name="T19" fmla="*/ 17 h 19"/>
                <a:gd name="T20" fmla="*/ 6 w 31"/>
                <a:gd name="T21" fmla="*/ 19 h 19"/>
                <a:gd name="T22" fmla="*/ 11 w 31"/>
                <a:gd name="T23" fmla="*/ 19 h 19"/>
                <a:gd name="T24" fmla="*/ 15 w 31"/>
                <a:gd name="T25" fmla="*/ 22 h 19"/>
                <a:gd name="T26" fmla="*/ 20 w 31"/>
                <a:gd name="T27" fmla="*/ 17 h 19"/>
                <a:gd name="T28" fmla="*/ 23 w 31"/>
                <a:gd name="T29" fmla="*/ 13 h 19"/>
                <a:gd name="T30" fmla="*/ 28 w 31"/>
                <a:gd name="T31" fmla="*/ 13 h 19"/>
                <a:gd name="T32" fmla="*/ 28 w 31"/>
                <a:gd name="T33" fmla="*/ 12 h 19"/>
                <a:gd name="T34" fmla="*/ 26 w 31"/>
                <a:gd name="T35" fmla="*/ 8 h 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
                <a:gd name="T55" fmla="*/ 0 h 19"/>
                <a:gd name="T56" fmla="*/ 31 w 31"/>
                <a:gd name="T57" fmla="*/ 19 h 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 h="19">
                  <a:moveTo>
                    <a:pt x="21" y="7"/>
                  </a:moveTo>
                  <a:cubicBezTo>
                    <a:pt x="24" y="4"/>
                    <a:pt x="28" y="3"/>
                    <a:pt x="30" y="1"/>
                  </a:cubicBezTo>
                  <a:cubicBezTo>
                    <a:pt x="31" y="1"/>
                    <a:pt x="29" y="0"/>
                    <a:pt x="29" y="0"/>
                  </a:cubicBezTo>
                  <a:cubicBezTo>
                    <a:pt x="25" y="1"/>
                    <a:pt x="22" y="3"/>
                    <a:pt x="19" y="5"/>
                  </a:cubicBezTo>
                  <a:cubicBezTo>
                    <a:pt x="18" y="5"/>
                    <a:pt x="17" y="6"/>
                    <a:pt x="16" y="6"/>
                  </a:cubicBezTo>
                  <a:cubicBezTo>
                    <a:pt x="14" y="6"/>
                    <a:pt x="12" y="6"/>
                    <a:pt x="10" y="5"/>
                  </a:cubicBezTo>
                  <a:cubicBezTo>
                    <a:pt x="9" y="5"/>
                    <a:pt x="8" y="4"/>
                    <a:pt x="7" y="4"/>
                  </a:cubicBezTo>
                  <a:cubicBezTo>
                    <a:pt x="6" y="4"/>
                    <a:pt x="8" y="6"/>
                    <a:pt x="7" y="7"/>
                  </a:cubicBezTo>
                  <a:cubicBezTo>
                    <a:pt x="5" y="8"/>
                    <a:pt x="2" y="7"/>
                    <a:pt x="1" y="8"/>
                  </a:cubicBezTo>
                  <a:cubicBezTo>
                    <a:pt x="1" y="10"/>
                    <a:pt x="0" y="13"/>
                    <a:pt x="0" y="14"/>
                  </a:cubicBezTo>
                  <a:cubicBezTo>
                    <a:pt x="2" y="14"/>
                    <a:pt x="4" y="15"/>
                    <a:pt x="5" y="16"/>
                  </a:cubicBezTo>
                  <a:cubicBezTo>
                    <a:pt x="7" y="16"/>
                    <a:pt x="8" y="16"/>
                    <a:pt x="9" y="16"/>
                  </a:cubicBezTo>
                  <a:cubicBezTo>
                    <a:pt x="10" y="16"/>
                    <a:pt x="11" y="19"/>
                    <a:pt x="12" y="18"/>
                  </a:cubicBezTo>
                  <a:cubicBezTo>
                    <a:pt x="13" y="16"/>
                    <a:pt x="14" y="15"/>
                    <a:pt x="16" y="14"/>
                  </a:cubicBezTo>
                  <a:cubicBezTo>
                    <a:pt x="17" y="13"/>
                    <a:pt x="18" y="12"/>
                    <a:pt x="19" y="11"/>
                  </a:cubicBezTo>
                  <a:cubicBezTo>
                    <a:pt x="20" y="11"/>
                    <a:pt x="22" y="12"/>
                    <a:pt x="23" y="11"/>
                  </a:cubicBezTo>
                  <a:cubicBezTo>
                    <a:pt x="23" y="11"/>
                    <a:pt x="23" y="10"/>
                    <a:pt x="23" y="10"/>
                  </a:cubicBezTo>
                  <a:cubicBezTo>
                    <a:pt x="22" y="9"/>
                    <a:pt x="21" y="7"/>
                    <a:pt x="21"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2" name="Freeform 2872"/>
            <p:cNvSpPr>
              <a:spLocks noChangeAspect="1"/>
            </p:cNvSpPr>
            <p:nvPr/>
          </p:nvSpPr>
          <p:spPr bwMode="auto">
            <a:xfrm>
              <a:off x="21663826" y="10442414"/>
              <a:ext cx="1077842" cy="690058"/>
            </a:xfrm>
            <a:custGeom>
              <a:avLst/>
              <a:gdLst>
                <a:gd name="T0" fmla="*/ 161 w 134"/>
                <a:gd name="T1" fmla="*/ 42 h 94"/>
                <a:gd name="T2" fmla="*/ 147 w 134"/>
                <a:gd name="T3" fmla="*/ 50 h 94"/>
                <a:gd name="T4" fmla="*/ 147 w 134"/>
                <a:gd name="T5" fmla="*/ 60 h 94"/>
                <a:gd name="T6" fmla="*/ 121 w 134"/>
                <a:gd name="T7" fmla="*/ 70 h 94"/>
                <a:gd name="T8" fmla="*/ 103 w 134"/>
                <a:gd name="T9" fmla="*/ 79 h 94"/>
                <a:gd name="T10" fmla="*/ 95 w 134"/>
                <a:gd name="T11" fmla="*/ 88 h 94"/>
                <a:gd name="T12" fmla="*/ 85 w 134"/>
                <a:gd name="T13" fmla="*/ 88 h 94"/>
                <a:gd name="T14" fmla="*/ 71 w 134"/>
                <a:gd name="T15" fmla="*/ 95 h 94"/>
                <a:gd name="T16" fmla="*/ 58 w 134"/>
                <a:gd name="T17" fmla="*/ 95 h 94"/>
                <a:gd name="T18" fmla="*/ 46 w 134"/>
                <a:gd name="T19" fmla="*/ 100 h 94"/>
                <a:gd name="T20" fmla="*/ 37 w 134"/>
                <a:gd name="T21" fmla="*/ 111 h 94"/>
                <a:gd name="T22" fmla="*/ 17 w 134"/>
                <a:gd name="T23" fmla="*/ 111 h 94"/>
                <a:gd name="T24" fmla="*/ 12 w 134"/>
                <a:gd name="T25" fmla="*/ 101 h 94"/>
                <a:gd name="T26" fmla="*/ 11 w 134"/>
                <a:gd name="T27" fmla="*/ 87 h 94"/>
                <a:gd name="T28" fmla="*/ 5 w 134"/>
                <a:gd name="T29" fmla="*/ 71 h 94"/>
                <a:gd name="T30" fmla="*/ 0 w 134"/>
                <a:gd name="T31" fmla="*/ 70 h 94"/>
                <a:gd name="T32" fmla="*/ 5 w 134"/>
                <a:gd name="T33" fmla="*/ 65 h 94"/>
                <a:gd name="T34" fmla="*/ 6 w 134"/>
                <a:gd name="T35" fmla="*/ 54 h 94"/>
                <a:gd name="T36" fmla="*/ 5 w 134"/>
                <a:gd name="T37" fmla="*/ 48 h 94"/>
                <a:gd name="T38" fmla="*/ 10 w 134"/>
                <a:gd name="T39" fmla="*/ 42 h 94"/>
                <a:gd name="T40" fmla="*/ 10 w 134"/>
                <a:gd name="T41" fmla="*/ 32 h 94"/>
                <a:gd name="T42" fmla="*/ 13 w 134"/>
                <a:gd name="T43" fmla="*/ 29 h 94"/>
                <a:gd name="T44" fmla="*/ 18 w 134"/>
                <a:gd name="T45" fmla="*/ 31 h 94"/>
                <a:gd name="T46" fmla="*/ 60 w 134"/>
                <a:gd name="T47" fmla="*/ 29 h 94"/>
                <a:gd name="T48" fmla="*/ 68 w 134"/>
                <a:gd name="T49" fmla="*/ 35 h 94"/>
                <a:gd name="T50" fmla="*/ 77 w 134"/>
                <a:gd name="T51" fmla="*/ 34 h 94"/>
                <a:gd name="T52" fmla="*/ 90 w 134"/>
                <a:gd name="T53" fmla="*/ 16 h 94"/>
                <a:gd name="T54" fmla="*/ 141 w 134"/>
                <a:gd name="T55" fmla="*/ 0 h 94"/>
                <a:gd name="T56" fmla="*/ 161 w 134"/>
                <a:gd name="T57" fmla="*/ 42 h 9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34"/>
                <a:gd name="T88" fmla="*/ 0 h 94"/>
                <a:gd name="T89" fmla="*/ 134 w 134"/>
                <a:gd name="T90" fmla="*/ 94 h 9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34" h="94">
                  <a:moveTo>
                    <a:pt x="134" y="35"/>
                  </a:moveTo>
                  <a:cubicBezTo>
                    <a:pt x="130" y="38"/>
                    <a:pt x="125" y="39"/>
                    <a:pt x="122" y="42"/>
                  </a:cubicBezTo>
                  <a:cubicBezTo>
                    <a:pt x="121" y="45"/>
                    <a:pt x="124" y="49"/>
                    <a:pt x="122" y="50"/>
                  </a:cubicBezTo>
                  <a:cubicBezTo>
                    <a:pt x="116" y="55"/>
                    <a:pt x="108" y="55"/>
                    <a:pt x="101" y="58"/>
                  </a:cubicBezTo>
                  <a:cubicBezTo>
                    <a:pt x="96" y="60"/>
                    <a:pt x="90" y="63"/>
                    <a:pt x="86" y="66"/>
                  </a:cubicBezTo>
                  <a:cubicBezTo>
                    <a:pt x="83" y="68"/>
                    <a:pt x="82" y="72"/>
                    <a:pt x="79" y="73"/>
                  </a:cubicBezTo>
                  <a:cubicBezTo>
                    <a:pt x="76" y="74"/>
                    <a:pt x="73" y="72"/>
                    <a:pt x="71" y="73"/>
                  </a:cubicBezTo>
                  <a:cubicBezTo>
                    <a:pt x="66" y="74"/>
                    <a:pt x="63" y="78"/>
                    <a:pt x="59" y="79"/>
                  </a:cubicBezTo>
                  <a:cubicBezTo>
                    <a:pt x="56" y="80"/>
                    <a:pt x="52" y="79"/>
                    <a:pt x="48" y="79"/>
                  </a:cubicBezTo>
                  <a:cubicBezTo>
                    <a:pt x="45" y="80"/>
                    <a:pt x="41" y="81"/>
                    <a:pt x="38" y="83"/>
                  </a:cubicBezTo>
                  <a:cubicBezTo>
                    <a:pt x="35" y="85"/>
                    <a:pt x="34" y="90"/>
                    <a:pt x="31" y="92"/>
                  </a:cubicBezTo>
                  <a:cubicBezTo>
                    <a:pt x="26" y="94"/>
                    <a:pt x="20" y="94"/>
                    <a:pt x="14" y="92"/>
                  </a:cubicBezTo>
                  <a:cubicBezTo>
                    <a:pt x="11" y="91"/>
                    <a:pt x="11" y="87"/>
                    <a:pt x="10" y="84"/>
                  </a:cubicBezTo>
                  <a:cubicBezTo>
                    <a:pt x="9" y="80"/>
                    <a:pt x="10" y="76"/>
                    <a:pt x="9" y="72"/>
                  </a:cubicBezTo>
                  <a:cubicBezTo>
                    <a:pt x="8" y="68"/>
                    <a:pt x="7" y="63"/>
                    <a:pt x="4" y="59"/>
                  </a:cubicBezTo>
                  <a:cubicBezTo>
                    <a:pt x="4" y="58"/>
                    <a:pt x="0" y="59"/>
                    <a:pt x="0" y="58"/>
                  </a:cubicBezTo>
                  <a:cubicBezTo>
                    <a:pt x="0" y="56"/>
                    <a:pt x="3" y="55"/>
                    <a:pt x="4" y="54"/>
                  </a:cubicBezTo>
                  <a:cubicBezTo>
                    <a:pt x="5" y="51"/>
                    <a:pt x="5" y="48"/>
                    <a:pt x="5" y="45"/>
                  </a:cubicBezTo>
                  <a:cubicBezTo>
                    <a:pt x="5" y="43"/>
                    <a:pt x="5" y="42"/>
                    <a:pt x="4" y="40"/>
                  </a:cubicBezTo>
                  <a:cubicBezTo>
                    <a:pt x="6" y="38"/>
                    <a:pt x="7" y="37"/>
                    <a:pt x="8" y="35"/>
                  </a:cubicBezTo>
                  <a:cubicBezTo>
                    <a:pt x="9" y="32"/>
                    <a:pt x="8" y="29"/>
                    <a:pt x="8" y="27"/>
                  </a:cubicBezTo>
                  <a:cubicBezTo>
                    <a:pt x="9" y="25"/>
                    <a:pt x="10" y="24"/>
                    <a:pt x="11" y="24"/>
                  </a:cubicBezTo>
                  <a:cubicBezTo>
                    <a:pt x="13" y="23"/>
                    <a:pt x="14" y="26"/>
                    <a:pt x="15" y="26"/>
                  </a:cubicBezTo>
                  <a:cubicBezTo>
                    <a:pt x="27" y="26"/>
                    <a:pt x="39" y="24"/>
                    <a:pt x="50" y="24"/>
                  </a:cubicBezTo>
                  <a:lnTo>
                    <a:pt x="57" y="29"/>
                  </a:lnTo>
                  <a:cubicBezTo>
                    <a:pt x="59" y="31"/>
                    <a:pt x="62" y="30"/>
                    <a:pt x="64" y="28"/>
                  </a:cubicBezTo>
                  <a:cubicBezTo>
                    <a:pt x="69" y="24"/>
                    <a:pt x="71" y="18"/>
                    <a:pt x="75" y="13"/>
                  </a:cubicBezTo>
                  <a:cubicBezTo>
                    <a:pt x="89" y="9"/>
                    <a:pt x="103" y="4"/>
                    <a:pt x="117" y="0"/>
                  </a:cubicBezTo>
                  <a:lnTo>
                    <a:pt x="134" y="35"/>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3" name="Freeform 2873"/>
            <p:cNvSpPr>
              <a:spLocks noChangeAspect="1"/>
            </p:cNvSpPr>
            <p:nvPr/>
          </p:nvSpPr>
          <p:spPr bwMode="auto">
            <a:xfrm>
              <a:off x="22996067" y="9611907"/>
              <a:ext cx="53560" cy="128240"/>
            </a:xfrm>
            <a:custGeom>
              <a:avLst/>
              <a:gdLst>
                <a:gd name="T0" fmla="*/ 3 w 7"/>
                <a:gd name="T1" fmla="*/ 20 h 18"/>
                <a:gd name="T2" fmla="*/ 6 w 7"/>
                <a:gd name="T3" fmla="*/ 14 h 18"/>
                <a:gd name="T4" fmla="*/ 6 w 7"/>
                <a:gd name="T5" fmla="*/ 2 h 18"/>
                <a:gd name="T6" fmla="*/ 0 w 7"/>
                <a:gd name="T7" fmla="*/ 8 h 18"/>
                <a:gd name="T8" fmla="*/ 1 w 7"/>
                <a:gd name="T9" fmla="*/ 14 h 18"/>
                <a:gd name="T10" fmla="*/ 1 w 7"/>
                <a:gd name="T11" fmla="*/ 21 h 18"/>
                <a:gd name="T12" fmla="*/ 3 w 7"/>
                <a:gd name="T13" fmla="*/ 20 h 18"/>
                <a:gd name="T14" fmla="*/ 0 60000 65536"/>
                <a:gd name="T15" fmla="*/ 0 60000 65536"/>
                <a:gd name="T16" fmla="*/ 0 60000 65536"/>
                <a:gd name="T17" fmla="*/ 0 60000 65536"/>
                <a:gd name="T18" fmla="*/ 0 60000 65536"/>
                <a:gd name="T19" fmla="*/ 0 60000 65536"/>
                <a:gd name="T20" fmla="*/ 0 60000 65536"/>
                <a:gd name="T21" fmla="*/ 0 w 7"/>
                <a:gd name="T22" fmla="*/ 0 h 18"/>
                <a:gd name="T23" fmla="*/ 7 w 7"/>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8">
                  <a:moveTo>
                    <a:pt x="3" y="17"/>
                  </a:moveTo>
                  <a:cubicBezTo>
                    <a:pt x="4" y="15"/>
                    <a:pt x="5" y="14"/>
                    <a:pt x="5" y="12"/>
                  </a:cubicBezTo>
                  <a:cubicBezTo>
                    <a:pt x="6" y="9"/>
                    <a:pt x="7" y="4"/>
                    <a:pt x="5" y="2"/>
                  </a:cubicBezTo>
                  <a:cubicBezTo>
                    <a:pt x="4" y="0"/>
                    <a:pt x="2" y="5"/>
                    <a:pt x="0" y="7"/>
                  </a:cubicBezTo>
                  <a:cubicBezTo>
                    <a:pt x="1" y="8"/>
                    <a:pt x="1" y="10"/>
                    <a:pt x="1" y="12"/>
                  </a:cubicBezTo>
                  <a:cubicBezTo>
                    <a:pt x="1" y="14"/>
                    <a:pt x="0" y="16"/>
                    <a:pt x="1" y="18"/>
                  </a:cubicBezTo>
                  <a:cubicBezTo>
                    <a:pt x="1" y="18"/>
                    <a:pt x="2" y="18"/>
                    <a:pt x="3" y="1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4" name="Freeform 2874"/>
            <p:cNvSpPr>
              <a:spLocks noChangeAspect="1"/>
            </p:cNvSpPr>
            <p:nvPr/>
          </p:nvSpPr>
          <p:spPr bwMode="auto">
            <a:xfrm>
              <a:off x="22467182" y="9654638"/>
              <a:ext cx="100432" cy="195421"/>
            </a:xfrm>
            <a:custGeom>
              <a:avLst/>
              <a:gdLst>
                <a:gd name="T0" fmla="*/ 6 w 12"/>
                <a:gd name="T1" fmla="*/ 30 h 27"/>
                <a:gd name="T2" fmla="*/ 13 w 12"/>
                <a:gd name="T3" fmla="*/ 27 h 27"/>
                <a:gd name="T4" fmla="*/ 14 w 12"/>
                <a:gd name="T5" fmla="*/ 21 h 27"/>
                <a:gd name="T6" fmla="*/ 9 w 12"/>
                <a:gd name="T7" fmla="*/ 14 h 27"/>
                <a:gd name="T8" fmla="*/ 11 w 12"/>
                <a:gd name="T9" fmla="*/ 8 h 27"/>
                <a:gd name="T10" fmla="*/ 6 w 12"/>
                <a:gd name="T11" fmla="*/ 0 h 27"/>
                <a:gd name="T12" fmla="*/ 1 w 12"/>
                <a:gd name="T13" fmla="*/ 6 h 27"/>
                <a:gd name="T14" fmla="*/ 1 w 12"/>
                <a:gd name="T15" fmla="*/ 13 h 27"/>
                <a:gd name="T16" fmla="*/ 1 w 12"/>
                <a:gd name="T17" fmla="*/ 19 h 27"/>
                <a:gd name="T18" fmla="*/ 1 w 12"/>
                <a:gd name="T19" fmla="*/ 25 h 27"/>
                <a:gd name="T20" fmla="*/ 0 w 12"/>
                <a:gd name="T21" fmla="*/ 27 h 27"/>
                <a:gd name="T22" fmla="*/ 3 w 12"/>
                <a:gd name="T23" fmla="*/ 32 h 27"/>
                <a:gd name="T24" fmla="*/ 6 w 12"/>
                <a:gd name="T25" fmla="*/ 3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
                <a:gd name="T40" fmla="*/ 0 h 27"/>
                <a:gd name="T41" fmla="*/ 12 w 1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 h="27">
                  <a:moveTo>
                    <a:pt x="5" y="25"/>
                  </a:moveTo>
                  <a:cubicBezTo>
                    <a:pt x="7" y="25"/>
                    <a:pt x="9" y="24"/>
                    <a:pt x="10" y="23"/>
                  </a:cubicBezTo>
                  <a:cubicBezTo>
                    <a:pt x="11" y="21"/>
                    <a:pt x="12" y="20"/>
                    <a:pt x="11" y="18"/>
                  </a:cubicBezTo>
                  <a:cubicBezTo>
                    <a:pt x="11" y="16"/>
                    <a:pt x="7" y="15"/>
                    <a:pt x="7" y="12"/>
                  </a:cubicBezTo>
                  <a:cubicBezTo>
                    <a:pt x="6" y="10"/>
                    <a:pt x="9" y="9"/>
                    <a:pt x="9" y="7"/>
                  </a:cubicBezTo>
                  <a:cubicBezTo>
                    <a:pt x="8" y="5"/>
                    <a:pt x="7" y="2"/>
                    <a:pt x="5" y="0"/>
                  </a:cubicBezTo>
                  <a:cubicBezTo>
                    <a:pt x="3" y="0"/>
                    <a:pt x="2" y="3"/>
                    <a:pt x="1" y="5"/>
                  </a:cubicBezTo>
                  <a:cubicBezTo>
                    <a:pt x="0" y="7"/>
                    <a:pt x="1" y="9"/>
                    <a:pt x="1" y="11"/>
                  </a:cubicBezTo>
                  <a:cubicBezTo>
                    <a:pt x="1" y="12"/>
                    <a:pt x="0" y="14"/>
                    <a:pt x="1" y="16"/>
                  </a:cubicBezTo>
                  <a:cubicBezTo>
                    <a:pt x="1" y="17"/>
                    <a:pt x="2" y="19"/>
                    <a:pt x="1" y="21"/>
                  </a:cubicBezTo>
                  <a:cubicBezTo>
                    <a:pt x="1" y="22"/>
                    <a:pt x="1" y="22"/>
                    <a:pt x="0" y="23"/>
                  </a:cubicBezTo>
                  <a:cubicBezTo>
                    <a:pt x="0" y="24"/>
                    <a:pt x="1" y="26"/>
                    <a:pt x="2" y="27"/>
                  </a:cubicBezTo>
                  <a:cubicBezTo>
                    <a:pt x="3" y="27"/>
                    <a:pt x="4" y="26"/>
                    <a:pt x="5" y="2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5" name="Freeform 2875"/>
            <p:cNvSpPr>
              <a:spLocks noChangeAspect="1"/>
            </p:cNvSpPr>
            <p:nvPr/>
          </p:nvSpPr>
          <p:spPr bwMode="auto">
            <a:xfrm>
              <a:off x="22165921" y="9233290"/>
              <a:ext cx="40174" cy="48851"/>
            </a:xfrm>
            <a:custGeom>
              <a:avLst/>
              <a:gdLst>
                <a:gd name="T0" fmla="*/ 0 w 5"/>
                <a:gd name="T1" fmla="*/ 1 h 6"/>
                <a:gd name="T2" fmla="*/ 1 w 5"/>
                <a:gd name="T3" fmla="*/ 7 h 6"/>
                <a:gd name="T4" fmla="*/ 4 w 5"/>
                <a:gd name="T5" fmla="*/ 7 h 6"/>
                <a:gd name="T6" fmla="*/ 6 w 5"/>
                <a:gd name="T7" fmla="*/ 4 h 6"/>
                <a:gd name="T8" fmla="*/ 4 w 5"/>
                <a:gd name="T9" fmla="*/ 1 h 6"/>
                <a:gd name="T10" fmla="*/ 0 w 5"/>
                <a:gd name="T11" fmla="*/ 1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0" y="1"/>
                  </a:moveTo>
                  <a:cubicBezTo>
                    <a:pt x="0" y="2"/>
                    <a:pt x="0" y="4"/>
                    <a:pt x="1" y="5"/>
                  </a:cubicBezTo>
                  <a:cubicBezTo>
                    <a:pt x="1" y="6"/>
                    <a:pt x="2" y="5"/>
                    <a:pt x="3" y="5"/>
                  </a:cubicBezTo>
                  <a:cubicBezTo>
                    <a:pt x="4" y="4"/>
                    <a:pt x="5" y="4"/>
                    <a:pt x="5" y="3"/>
                  </a:cubicBezTo>
                  <a:cubicBezTo>
                    <a:pt x="5" y="2"/>
                    <a:pt x="4" y="2"/>
                    <a:pt x="3" y="1"/>
                  </a:cubicBezTo>
                  <a:cubicBezTo>
                    <a:pt x="2" y="1"/>
                    <a:pt x="1" y="0"/>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6" name="Freeform 2877"/>
            <p:cNvSpPr>
              <a:spLocks noChangeAspect="1"/>
            </p:cNvSpPr>
            <p:nvPr/>
          </p:nvSpPr>
          <p:spPr bwMode="auto">
            <a:xfrm>
              <a:off x="22895643" y="9581367"/>
              <a:ext cx="107105" cy="54960"/>
            </a:xfrm>
            <a:custGeom>
              <a:avLst/>
              <a:gdLst>
                <a:gd name="T0" fmla="*/ 1 w 13"/>
                <a:gd name="T1" fmla="*/ 7 h 8"/>
                <a:gd name="T2" fmla="*/ 1 w 13"/>
                <a:gd name="T3" fmla="*/ 8 h 8"/>
                <a:gd name="T4" fmla="*/ 9 w 13"/>
                <a:gd name="T5" fmla="*/ 5 h 8"/>
                <a:gd name="T6" fmla="*/ 14 w 13"/>
                <a:gd name="T7" fmla="*/ 5 h 8"/>
                <a:gd name="T8" fmla="*/ 16 w 13"/>
                <a:gd name="T9" fmla="*/ 1 h 8"/>
                <a:gd name="T10" fmla="*/ 14 w 13"/>
                <a:gd name="T11" fmla="*/ 0 h 8"/>
                <a:gd name="T12" fmla="*/ 7 w 13"/>
                <a:gd name="T13" fmla="*/ 2 h 8"/>
                <a:gd name="T14" fmla="*/ 6 w 13"/>
                <a:gd name="T15" fmla="*/ 5 h 8"/>
                <a:gd name="T16" fmla="*/ 1 w 13"/>
                <a:gd name="T17" fmla="*/ 7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 y="6"/>
                  </a:moveTo>
                  <a:cubicBezTo>
                    <a:pt x="0" y="6"/>
                    <a:pt x="1" y="8"/>
                    <a:pt x="1" y="7"/>
                  </a:cubicBezTo>
                  <a:cubicBezTo>
                    <a:pt x="3" y="7"/>
                    <a:pt x="5" y="5"/>
                    <a:pt x="7" y="4"/>
                  </a:cubicBezTo>
                  <a:cubicBezTo>
                    <a:pt x="9" y="4"/>
                    <a:pt x="10" y="5"/>
                    <a:pt x="11" y="4"/>
                  </a:cubicBezTo>
                  <a:cubicBezTo>
                    <a:pt x="12" y="3"/>
                    <a:pt x="13" y="2"/>
                    <a:pt x="13" y="1"/>
                  </a:cubicBezTo>
                  <a:cubicBezTo>
                    <a:pt x="13" y="0"/>
                    <a:pt x="12" y="0"/>
                    <a:pt x="11" y="0"/>
                  </a:cubicBezTo>
                  <a:cubicBezTo>
                    <a:pt x="9" y="1"/>
                    <a:pt x="8" y="1"/>
                    <a:pt x="6" y="2"/>
                  </a:cubicBezTo>
                  <a:cubicBezTo>
                    <a:pt x="5" y="2"/>
                    <a:pt x="5" y="3"/>
                    <a:pt x="5" y="4"/>
                  </a:cubicBezTo>
                  <a:cubicBezTo>
                    <a:pt x="3" y="5"/>
                    <a:pt x="2" y="4"/>
                    <a:pt x="1"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7" name="Freeform 2878"/>
            <p:cNvSpPr>
              <a:spLocks noChangeAspect="1"/>
            </p:cNvSpPr>
            <p:nvPr/>
          </p:nvSpPr>
          <p:spPr bwMode="auto">
            <a:xfrm>
              <a:off x="27903262" y="11370632"/>
              <a:ext cx="33477" cy="48851"/>
            </a:xfrm>
            <a:custGeom>
              <a:avLst/>
              <a:gdLst>
                <a:gd name="T0" fmla="*/ 0 w 4"/>
                <a:gd name="T1" fmla="*/ 2 h 7"/>
                <a:gd name="T2" fmla="*/ 3 w 4"/>
                <a:gd name="T3" fmla="*/ 0 h 7"/>
                <a:gd name="T4" fmla="*/ 5 w 4"/>
                <a:gd name="T5" fmla="*/ 3 h 7"/>
                <a:gd name="T6" fmla="*/ 4 w 4"/>
                <a:gd name="T7" fmla="*/ 8 h 7"/>
                <a:gd name="T8" fmla="*/ 3 w 4"/>
                <a:gd name="T9" fmla="*/ 6 h 7"/>
                <a:gd name="T10" fmla="*/ 0 w 4"/>
                <a:gd name="T11" fmla="*/ 2 h 7"/>
                <a:gd name="T12" fmla="*/ 0 60000 65536"/>
                <a:gd name="T13" fmla="*/ 0 60000 65536"/>
                <a:gd name="T14" fmla="*/ 0 60000 65536"/>
                <a:gd name="T15" fmla="*/ 0 60000 65536"/>
                <a:gd name="T16" fmla="*/ 0 60000 65536"/>
                <a:gd name="T17" fmla="*/ 0 60000 65536"/>
                <a:gd name="T18" fmla="*/ 0 w 4"/>
                <a:gd name="T19" fmla="*/ 0 h 7"/>
                <a:gd name="T20" fmla="*/ 4 w 4"/>
                <a:gd name="T21" fmla="*/ 7 h 7"/>
              </a:gdLst>
              <a:ahLst/>
              <a:cxnLst>
                <a:cxn ang="T12">
                  <a:pos x="T0" y="T1"/>
                </a:cxn>
                <a:cxn ang="T13">
                  <a:pos x="T2" y="T3"/>
                </a:cxn>
                <a:cxn ang="T14">
                  <a:pos x="T4" y="T5"/>
                </a:cxn>
                <a:cxn ang="T15">
                  <a:pos x="T6" y="T7"/>
                </a:cxn>
                <a:cxn ang="T16">
                  <a:pos x="T8" y="T9"/>
                </a:cxn>
                <a:cxn ang="T17">
                  <a:pos x="T10" y="T11"/>
                </a:cxn>
              </a:cxnLst>
              <a:rect l="T18" t="T19" r="T20" b="T21"/>
              <a:pathLst>
                <a:path w="4" h="7">
                  <a:moveTo>
                    <a:pt x="0" y="2"/>
                  </a:moveTo>
                  <a:cubicBezTo>
                    <a:pt x="0" y="1"/>
                    <a:pt x="1" y="0"/>
                    <a:pt x="2" y="0"/>
                  </a:cubicBezTo>
                  <a:cubicBezTo>
                    <a:pt x="3" y="1"/>
                    <a:pt x="4" y="2"/>
                    <a:pt x="4" y="3"/>
                  </a:cubicBezTo>
                  <a:cubicBezTo>
                    <a:pt x="4" y="5"/>
                    <a:pt x="4" y="6"/>
                    <a:pt x="3" y="7"/>
                  </a:cubicBezTo>
                  <a:cubicBezTo>
                    <a:pt x="2" y="7"/>
                    <a:pt x="2" y="5"/>
                    <a:pt x="2" y="5"/>
                  </a:cubicBezTo>
                  <a:cubicBezTo>
                    <a:pt x="1" y="4"/>
                    <a:pt x="0" y="3"/>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8" name="Freeform 2879"/>
            <p:cNvSpPr>
              <a:spLocks noChangeAspect="1"/>
            </p:cNvSpPr>
            <p:nvPr/>
          </p:nvSpPr>
          <p:spPr bwMode="auto">
            <a:xfrm>
              <a:off x="28304934" y="10326387"/>
              <a:ext cx="247693" cy="225943"/>
            </a:xfrm>
            <a:custGeom>
              <a:avLst/>
              <a:gdLst>
                <a:gd name="T0" fmla="*/ 35 w 31"/>
                <a:gd name="T1" fmla="*/ 0 h 31"/>
                <a:gd name="T2" fmla="*/ 37 w 31"/>
                <a:gd name="T3" fmla="*/ 7 h 31"/>
                <a:gd name="T4" fmla="*/ 33 w 31"/>
                <a:gd name="T5" fmla="*/ 13 h 31"/>
                <a:gd name="T6" fmla="*/ 32 w 31"/>
                <a:gd name="T7" fmla="*/ 25 h 31"/>
                <a:gd name="T8" fmla="*/ 26 w 31"/>
                <a:gd name="T9" fmla="*/ 31 h 31"/>
                <a:gd name="T10" fmla="*/ 19 w 31"/>
                <a:gd name="T11" fmla="*/ 32 h 31"/>
                <a:gd name="T12" fmla="*/ 19 w 31"/>
                <a:gd name="T13" fmla="*/ 36 h 31"/>
                <a:gd name="T14" fmla="*/ 14 w 31"/>
                <a:gd name="T15" fmla="*/ 35 h 31"/>
                <a:gd name="T16" fmla="*/ 5 w 31"/>
                <a:gd name="T17" fmla="*/ 31 h 31"/>
                <a:gd name="T18" fmla="*/ 2 w 31"/>
                <a:gd name="T19" fmla="*/ 24 h 31"/>
                <a:gd name="T20" fmla="*/ 2 w 31"/>
                <a:gd name="T21" fmla="*/ 13 h 31"/>
                <a:gd name="T22" fmla="*/ 11 w 31"/>
                <a:gd name="T23" fmla="*/ 7 h 31"/>
                <a:gd name="T24" fmla="*/ 10 w 31"/>
                <a:gd name="T25" fmla="*/ 6 h 31"/>
                <a:gd name="T26" fmla="*/ 12 w 31"/>
                <a:gd name="T27" fmla="*/ 4 h 31"/>
                <a:gd name="T28" fmla="*/ 13 w 31"/>
                <a:gd name="T29" fmla="*/ 5 h 31"/>
                <a:gd name="T30" fmla="*/ 19 w 31"/>
                <a:gd name="T31" fmla="*/ 4 h 31"/>
                <a:gd name="T32" fmla="*/ 24 w 31"/>
                <a:gd name="T33" fmla="*/ 4 h 31"/>
                <a:gd name="T34" fmla="*/ 29 w 31"/>
                <a:gd name="T35" fmla="*/ 2 h 31"/>
                <a:gd name="T36" fmla="*/ 31 w 31"/>
                <a:gd name="T37" fmla="*/ 4 h 31"/>
                <a:gd name="T38" fmla="*/ 35 w 31"/>
                <a:gd name="T39" fmla="*/ 0 h 3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1"/>
                <a:gd name="T61" fmla="*/ 0 h 31"/>
                <a:gd name="T62" fmla="*/ 31 w 31"/>
                <a:gd name="T63" fmla="*/ 31 h 3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1" h="31">
                  <a:moveTo>
                    <a:pt x="29" y="0"/>
                  </a:moveTo>
                  <a:cubicBezTo>
                    <a:pt x="30" y="1"/>
                    <a:pt x="31" y="4"/>
                    <a:pt x="31" y="6"/>
                  </a:cubicBezTo>
                  <a:cubicBezTo>
                    <a:pt x="31" y="8"/>
                    <a:pt x="28" y="9"/>
                    <a:pt x="28" y="11"/>
                  </a:cubicBezTo>
                  <a:cubicBezTo>
                    <a:pt x="27" y="14"/>
                    <a:pt x="29" y="18"/>
                    <a:pt x="27" y="21"/>
                  </a:cubicBezTo>
                  <a:cubicBezTo>
                    <a:pt x="27" y="23"/>
                    <a:pt x="24" y="25"/>
                    <a:pt x="22" y="26"/>
                  </a:cubicBezTo>
                  <a:cubicBezTo>
                    <a:pt x="20" y="27"/>
                    <a:pt x="18" y="26"/>
                    <a:pt x="16" y="27"/>
                  </a:cubicBezTo>
                  <a:cubicBezTo>
                    <a:pt x="15" y="27"/>
                    <a:pt x="17" y="29"/>
                    <a:pt x="16" y="30"/>
                  </a:cubicBezTo>
                  <a:cubicBezTo>
                    <a:pt x="14" y="31"/>
                    <a:pt x="13" y="30"/>
                    <a:pt x="12" y="29"/>
                  </a:cubicBezTo>
                  <a:cubicBezTo>
                    <a:pt x="9" y="29"/>
                    <a:pt x="6" y="28"/>
                    <a:pt x="4" y="26"/>
                  </a:cubicBezTo>
                  <a:cubicBezTo>
                    <a:pt x="2" y="25"/>
                    <a:pt x="2" y="23"/>
                    <a:pt x="2" y="20"/>
                  </a:cubicBezTo>
                  <a:cubicBezTo>
                    <a:pt x="1" y="17"/>
                    <a:pt x="0" y="14"/>
                    <a:pt x="2" y="11"/>
                  </a:cubicBezTo>
                  <a:cubicBezTo>
                    <a:pt x="3" y="8"/>
                    <a:pt x="7" y="9"/>
                    <a:pt x="9" y="6"/>
                  </a:cubicBezTo>
                  <a:cubicBezTo>
                    <a:pt x="10" y="6"/>
                    <a:pt x="8" y="5"/>
                    <a:pt x="8" y="5"/>
                  </a:cubicBezTo>
                  <a:cubicBezTo>
                    <a:pt x="8" y="4"/>
                    <a:pt x="9" y="3"/>
                    <a:pt x="10" y="3"/>
                  </a:cubicBezTo>
                  <a:cubicBezTo>
                    <a:pt x="10" y="3"/>
                    <a:pt x="11" y="4"/>
                    <a:pt x="11" y="4"/>
                  </a:cubicBezTo>
                  <a:cubicBezTo>
                    <a:pt x="13" y="4"/>
                    <a:pt x="15" y="3"/>
                    <a:pt x="16" y="3"/>
                  </a:cubicBezTo>
                  <a:cubicBezTo>
                    <a:pt x="18" y="3"/>
                    <a:pt x="19" y="3"/>
                    <a:pt x="20" y="3"/>
                  </a:cubicBezTo>
                  <a:cubicBezTo>
                    <a:pt x="21" y="3"/>
                    <a:pt x="23" y="2"/>
                    <a:pt x="24" y="2"/>
                  </a:cubicBezTo>
                  <a:cubicBezTo>
                    <a:pt x="25" y="2"/>
                    <a:pt x="25" y="3"/>
                    <a:pt x="26" y="3"/>
                  </a:cubicBezTo>
                  <a:cubicBezTo>
                    <a:pt x="27" y="3"/>
                    <a:pt x="28" y="0"/>
                    <a:pt x="2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79" name="Freeform 2880"/>
            <p:cNvSpPr>
              <a:spLocks noChangeAspect="1"/>
            </p:cNvSpPr>
            <p:nvPr/>
          </p:nvSpPr>
          <p:spPr bwMode="auto">
            <a:xfrm>
              <a:off x="29429655" y="9764568"/>
              <a:ext cx="167367" cy="372505"/>
            </a:xfrm>
            <a:custGeom>
              <a:avLst/>
              <a:gdLst>
                <a:gd name="T0" fmla="*/ 25 w 21"/>
                <a:gd name="T1" fmla="*/ 7 h 51"/>
                <a:gd name="T2" fmla="*/ 21 w 21"/>
                <a:gd name="T3" fmla="*/ 24 h 51"/>
                <a:gd name="T4" fmla="*/ 20 w 21"/>
                <a:gd name="T5" fmla="*/ 39 h 51"/>
                <a:gd name="T6" fmla="*/ 14 w 21"/>
                <a:gd name="T7" fmla="*/ 50 h 51"/>
                <a:gd name="T8" fmla="*/ 14 w 21"/>
                <a:gd name="T9" fmla="*/ 61 h 51"/>
                <a:gd name="T10" fmla="*/ 5 w 21"/>
                <a:gd name="T11" fmla="*/ 49 h 51"/>
                <a:gd name="T12" fmla="*/ 1 w 21"/>
                <a:gd name="T13" fmla="*/ 42 h 51"/>
                <a:gd name="T14" fmla="*/ 4 w 21"/>
                <a:gd name="T15" fmla="*/ 24 h 51"/>
                <a:gd name="T16" fmla="*/ 10 w 21"/>
                <a:gd name="T17" fmla="*/ 10 h 51"/>
                <a:gd name="T18" fmla="*/ 11 w 21"/>
                <a:gd name="T19" fmla="*/ 4 h 51"/>
                <a:gd name="T20" fmla="*/ 17 w 21"/>
                <a:gd name="T21" fmla="*/ 0 h 51"/>
                <a:gd name="T22" fmla="*/ 24 w 21"/>
                <a:gd name="T23" fmla="*/ 4 h 51"/>
                <a:gd name="T24" fmla="*/ 25 w 21"/>
                <a:gd name="T25" fmla="*/ 7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
                <a:gd name="T40" fmla="*/ 0 h 51"/>
                <a:gd name="T41" fmla="*/ 21 w 21"/>
                <a:gd name="T42" fmla="*/ 51 h 5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 h="51">
                  <a:moveTo>
                    <a:pt x="21" y="6"/>
                  </a:moveTo>
                  <a:cubicBezTo>
                    <a:pt x="20" y="10"/>
                    <a:pt x="19" y="15"/>
                    <a:pt x="18" y="20"/>
                  </a:cubicBezTo>
                  <a:cubicBezTo>
                    <a:pt x="18" y="24"/>
                    <a:pt x="18" y="29"/>
                    <a:pt x="17" y="33"/>
                  </a:cubicBezTo>
                  <a:cubicBezTo>
                    <a:pt x="16" y="36"/>
                    <a:pt x="13" y="39"/>
                    <a:pt x="12" y="42"/>
                  </a:cubicBezTo>
                  <a:cubicBezTo>
                    <a:pt x="11" y="45"/>
                    <a:pt x="13" y="48"/>
                    <a:pt x="12" y="51"/>
                  </a:cubicBezTo>
                  <a:cubicBezTo>
                    <a:pt x="8" y="47"/>
                    <a:pt x="6" y="45"/>
                    <a:pt x="4" y="41"/>
                  </a:cubicBezTo>
                  <a:cubicBezTo>
                    <a:pt x="2" y="39"/>
                    <a:pt x="1" y="37"/>
                    <a:pt x="1" y="35"/>
                  </a:cubicBezTo>
                  <a:cubicBezTo>
                    <a:pt x="0" y="30"/>
                    <a:pt x="2" y="25"/>
                    <a:pt x="3" y="20"/>
                  </a:cubicBezTo>
                  <a:cubicBezTo>
                    <a:pt x="4" y="16"/>
                    <a:pt x="6" y="12"/>
                    <a:pt x="8" y="8"/>
                  </a:cubicBezTo>
                  <a:cubicBezTo>
                    <a:pt x="8" y="7"/>
                    <a:pt x="8" y="5"/>
                    <a:pt x="9" y="3"/>
                  </a:cubicBezTo>
                  <a:cubicBezTo>
                    <a:pt x="10" y="2"/>
                    <a:pt x="12" y="1"/>
                    <a:pt x="14" y="0"/>
                  </a:cubicBezTo>
                  <a:cubicBezTo>
                    <a:pt x="16" y="0"/>
                    <a:pt x="18" y="1"/>
                    <a:pt x="20" y="3"/>
                  </a:cubicBezTo>
                  <a:cubicBezTo>
                    <a:pt x="21" y="3"/>
                    <a:pt x="21" y="4"/>
                    <a:pt x="21"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0" name="Freeform 2885"/>
            <p:cNvSpPr>
              <a:spLocks noChangeAspect="1"/>
            </p:cNvSpPr>
            <p:nvPr/>
          </p:nvSpPr>
          <p:spPr bwMode="auto">
            <a:xfrm>
              <a:off x="29878192" y="8830248"/>
              <a:ext cx="80338" cy="48851"/>
            </a:xfrm>
            <a:custGeom>
              <a:avLst/>
              <a:gdLst>
                <a:gd name="T0" fmla="*/ 8 w 10"/>
                <a:gd name="T1" fmla="*/ 0 h 6"/>
                <a:gd name="T2" fmla="*/ 12 w 10"/>
                <a:gd name="T3" fmla="*/ 4 h 6"/>
                <a:gd name="T4" fmla="*/ 7 w 10"/>
                <a:gd name="T5" fmla="*/ 7 h 6"/>
                <a:gd name="T6" fmla="*/ 2 w 10"/>
                <a:gd name="T7" fmla="*/ 8 h 6"/>
                <a:gd name="T8" fmla="*/ 1 w 10"/>
                <a:gd name="T9" fmla="*/ 5 h 6"/>
                <a:gd name="T10" fmla="*/ 8 w 10"/>
                <a:gd name="T11" fmla="*/ 0 h 6"/>
                <a:gd name="T12" fmla="*/ 0 60000 65536"/>
                <a:gd name="T13" fmla="*/ 0 60000 65536"/>
                <a:gd name="T14" fmla="*/ 0 60000 65536"/>
                <a:gd name="T15" fmla="*/ 0 60000 65536"/>
                <a:gd name="T16" fmla="*/ 0 60000 65536"/>
                <a:gd name="T17" fmla="*/ 0 60000 65536"/>
                <a:gd name="T18" fmla="*/ 0 w 10"/>
                <a:gd name="T19" fmla="*/ 0 h 6"/>
                <a:gd name="T20" fmla="*/ 10 w 10"/>
                <a:gd name="T21" fmla="*/ 6 h 6"/>
              </a:gdLst>
              <a:ahLst/>
              <a:cxnLst>
                <a:cxn ang="T12">
                  <a:pos x="T0" y="T1"/>
                </a:cxn>
                <a:cxn ang="T13">
                  <a:pos x="T2" y="T3"/>
                </a:cxn>
                <a:cxn ang="T14">
                  <a:pos x="T4" y="T5"/>
                </a:cxn>
                <a:cxn ang="T15">
                  <a:pos x="T6" y="T7"/>
                </a:cxn>
                <a:cxn ang="T16">
                  <a:pos x="T8" y="T9"/>
                </a:cxn>
                <a:cxn ang="T17">
                  <a:pos x="T10" y="T11"/>
                </a:cxn>
              </a:cxnLst>
              <a:rect l="T18" t="T19" r="T20" b="T21"/>
              <a:pathLst>
                <a:path w="10" h="6">
                  <a:moveTo>
                    <a:pt x="7" y="0"/>
                  </a:moveTo>
                  <a:cubicBezTo>
                    <a:pt x="8" y="0"/>
                    <a:pt x="10" y="2"/>
                    <a:pt x="10" y="3"/>
                  </a:cubicBezTo>
                  <a:cubicBezTo>
                    <a:pt x="10" y="5"/>
                    <a:pt x="7" y="5"/>
                    <a:pt x="6" y="5"/>
                  </a:cubicBezTo>
                  <a:cubicBezTo>
                    <a:pt x="5" y="6"/>
                    <a:pt x="4" y="6"/>
                    <a:pt x="2" y="6"/>
                  </a:cubicBezTo>
                  <a:cubicBezTo>
                    <a:pt x="2" y="6"/>
                    <a:pt x="0" y="5"/>
                    <a:pt x="1" y="4"/>
                  </a:cubicBezTo>
                  <a:cubicBezTo>
                    <a:pt x="2" y="2"/>
                    <a:pt x="4" y="0"/>
                    <a:pt x="7"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1" name="Freeform 2887"/>
            <p:cNvSpPr>
              <a:spLocks noChangeAspect="1"/>
            </p:cNvSpPr>
            <p:nvPr/>
          </p:nvSpPr>
          <p:spPr bwMode="auto">
            <a:xfrm>
              <a:off x="30996208" y="7389074"/>
              <a:ext cx="569057" cy="494643"/>
            </a:xfrm>
            <a:custGeom>
              <a:avLst/>
              <a:gdLst>
                <a:gd name="T0" fmla="*/ 18 w 71"/>
                <a:gd name="T1" fmla="*/ 1 h 68"/>
                <a:gd name="T2" fmla="*/ 42 w 71"/>
                <a:gd name="T3" fmla="*/ 23 h 68"/>
                <a:gd name="T4" fmla="*/ 57 w 71"/>
                <a:gd name="T5" fmla="*/ 29 h 68"/>
                <a:gd name="T6" fmla="*/ 66 w 71"/>
                <a:gd name="T7" fmla="*/ 31 h 68"/>
                <a:gd name="T8" fmla="*/ 72 w 71"/>
                <a:gd name="T9" fmla="*/ 25 h 68"/>
                <a:gd name="T10" fmla="*/ 71 w 71"/>
                <a:gd name="T11" fmla="*/ 35 h 68"/>
                <a:gd name="T12" fmla="*/ 75 w 71"/>
                <a:gd name="T13" fmla="*/ 45 h 68"/>
                <a:gd name="T14" fmla="*/ 84 w 71"/>
                <a:gd name="T15" fmla="*/ 43 h 68"/>
                <a:gd name="T16" fmla="*/ 73 w 71"/>
                <a:gd name="T17" fmla="*/ 51 h 68"/>
                <a:gd name="T18" fmla="*/ 67 w 71"/>
                <a:gd name="T19" fmla="*/ 52 h 68"/>
                <a:gd name="T20" fmla="*/ 61 w 71"/>
                <a:gd name="T21" fmla="*/ 52 h 68"/>
                <a:gd name="T22" fmla="*/ 54 w 71"/>
                <a:gd name="T23" fmla="*/ 63 h 68"/>
                <a:gd name="T24" fmla="*/ 51 w 71"/>
                <a:gd name="T25" fmla="*/ 73 h 68"/>
                <a:gd name="T26" fmla="*/ 26 w 71"/>
                <a:gd name="T27" fmla="*/ 58 h 68"/>
                <a:gd name="T28" fmla="*/ 19 w 71"/>
                <a:gd name="T29" fmla="*/ 64 h 68"/>
                <a:gd name="T30" fmla="*/ 10 w 71"/>
                <a:gd name="T31" fmla="*/ 60 h 68"/>
                <a:gd name="T32" fmla="*/ 10 w 71"/>
                <a:gd name="T33" fmla="*/ 63 h 68"/>
                <a:gd name="T34" fmla="*/ 18 w 71"/>
                <a:gd name="T35" fmla="*/ 71 h 68"/>
                <a:gd name="T36" fmla="*/ 23 w 71"/>
                <a:gd name="T37" fmla="*/ 75 h 68"/>
                <a:gd name="T38" fmla="*/ 14 w 71"/>
                <a:gd name="T39" fmla="*/ 75 h 68"/>
                <a:gd name="T40" fmla="*/ 11 w 71"/>
                <a:gd name="T41" fmla="*/ 81 h 68"/>
                <a:gd name="T42" fmla="*/ 8 w 71"/>
                <a:gd name="T43" fmla="*/ 77 h 68"/>
                <a:gd name="T44" fmla="*/ 8 w 71"/>
                <a:gd name="T45" fmla="*/ 71 h 68"/>
                <a:gd name="T46" fmla="*/ 2 w 71"/>
                <a:gd name="T47" fmla="*/ 68 h 68"/>
                <a:gd name="T48" fmla="*/ 1 w 71"/>
                <a:gd name="T49" fmla="*/ 58 h 68"/>
                <a:gd name="T50" fmla="*/ 7 w 71"/>
                <a:gd name="T51" fmla="*/ 52 h 68"/>
                <a:gd name="T52" fmla="*/ 2 w 71"/>
                <a:gd name="T53" fmla="*/ 46 h 68"/>
                <a:gd name="T54" fmla="*/ 5 w 71"/>
                <a:gd name="T55" fmla="*/ 44 h 68"/>
                <a:gd name="T56" fmla="*/ 17 w 71"/>
                <a:gd name="T57" fmla="*/ 46 h 68"/>
                <a:gd name="T58" fmla="*/ 14 w 71"/>
                <a:gd name="T59" fmla="*/ 38 h 68"/>
                <a:gd name="T60" fmla="*/ 20 w 71"/>
                <a:gd name="T61" fmla="*/ 30 h 68"/>
                <a:gd name="T62" fmla="*/ 18 w 71"/>
                <a:gd name="T63" fmla="*/ 21 h 68"/>
                <a:gd name="T64" fmla="*/ 18 w 71"/>
                <a:gd name="T65" fmla="*/ 13 h 68"/>
                <a:gd name="T66" fmla="*/ 12 w 71"/>
                <a:gd name="T67" fmla="*/ 6 h 68"/>
                <a:gd name="T68" fmla="*/ 18 w 71"/>
                <a:gd name="T69" fmla="*/ 1 h 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1"/>
                <a:gd name="T106" fmla="*/ 0 h 68"/>
                <a:gd name="T107" fmla="*/ 71 w 71"/>
                <a:gd name="T108" fmla="*/ 68 h 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1" h="68">
                  <a:moveTo>
                    <a:pt x="15" y="1"/>
                  </a:moveTo>
                  <a:cubicBezTo>
                    <a:pt x="23" y="6"/>
                    <a:pt x="28" y="14"/>
                    <a:pt x="35" y="19"/>
                  </a:cubicBezTo>
                  <a:cubicBezTo>
                    <a:pt x="39" y="22"/>
                    <a:pt x="44" y="23"/>
                    <a:pt x="48" y="24"/>
                  </a:cubicBezTo>
                  <a:cubicBezTo>
                    <a:pt x="50" y="25"/>
                    <a:pt x="52" y="27"/>
                    <a:pt x="55" y="26"/>
                  </a:cubicBezTo>
                  <a:cubicBezTo>
                    <a:pt x="57" y="26"/>
                    <a:pt x="58" y="20"/>
                    <a:pt x="60" y="21"/>
                  </a:cubicBezTo>
                  <a:cubicBezTo>
                    <a:pt x="62" y="23"/>
                    <a:pt x="59" y="27"/>
                    <a:pt x="59" y="29"/>
                  </a:cubicBezTo>
                  <a:cubicBezTo>
                    <a:pt x="60" y="32"/>
                    <a:pt x="61" y="36"/>
                    <a:pt x="63" y="38"/>
                  </a:cubicBezTo>
                  <a:cubicBezTo>
                    <a:pt x="65" y="39"/>
                    <a:pt x="71" y="34"/>
                    <a:pt x="70" y="36"/>
                  </a:cubicBezTo>
                  <a:cubicBezTo>
                    <a:pt x="68" y="39"/>
                    <a:pt x="64" y="41"/>
                    <a:pt x="61" y="43"/>
                  </a:cubicBezTo>
                  <a:cubicBezTo>
                    <a:pt x="59" y="43"/>
                    <a:pt x="57" y="43"/>
                    <a:pt x="56" y="44"/>
                  </a:cubicBezTo>
                  <a:cubicBezTo>
                    <a:pt x="54" y="44"/>
                    <a:pt x="52" y="43"/>
                    <a:pt x="51" y="44"/>
                  </a:cubicBezTo>
                  <a:cubicBezTo>
                    <a:pt x="48" y="46"/>
                    <a:pt x="46" y="50"/>
                    <a:pt x="45" y="53"/>
                  </a:cubicBezTo>
                  <a:cubicBezTo>
                    <a:pt x="44" y="56"/>
                    <a:pt x="46" y="61"/>
                    <a:pt x="43" y="61"/>
                  </a:cubicBezTo>
                  <a:cubicBezTo>
                    <a:pt x="35" y="59"/>
                    <a:pt x="30" y="51"/>
                    <a:pt x="22" y="49"/>
                  </a:cubicBezTo>
                  <a:cubicBezTo>
                    <a:pt x="19" y="49"/>
                    <a:pt x="18" y="54"/>
                    <a:pt x="16" y="54"/>
                  </a:cubicBezTo>
                  <a:cubicBezTo>
                    <a:pt x="13" y="54"/>
                    <a:pt x="11" y="51"/>
                    <a:pt x="8" y="50"/>
                  </a:cubicBezTo>
                  <a:cubicBezTo>
                    <a:pt x="7" y="50"/>
                    <a:pt x="7" y="52"/>
                    <a:pt x="8" y="53"/>
                  </a:cubicBezTo>
                  <a:cubicBezTo>
                    <a:pt x="10" y="56"/>
                    <a:pt x="13" y="58"/>
                    <a:pt x="15" y="60"/>
                  </a:cubicBezTo>
                  <a:cubicBezTo>
                    <a:pt x="17" y="61"/>
                    <a:pt x="20" y="62"/>
                    <a:pt x="19" y="63"/>
                  </a:cubicBezTo>
                  <a:cubicBezTo>
                    <a:pt x="17" y="65"/>
                    <a:pt x="14" y="62"/>
                    <a:pt x="12" y="63"/>
                  </a:cubicBezTo>
                  <a:cubicBezTo>
                    <a:pt x="10" y="64"/>
                    <a:pt x="11" y="67"/>
                    <a:pt x="9" y="68"/>
                  </a:cubicBezTo>
                  <a:cubicBezTo>
                    <a:pt x="8" y="68"/>
                    <a:pt x="7" y="66"/>
                    <a:pt x="7" y="65"/>
                  </a:cubicBezTo>
                  <a:cubicBezTo>
                    <a:pt x="6" y="63"/>
                    <a:pt x="7" y="61"/>
                    <a:pt x="7" y="60"/>
                  </a:cubicBezTo>
                  <a:cubicBezTo>
                    <a:pt x="6" y="58"/>
                    <a:pt x="3" y="58"/>
                    <a:pt x="2" y="57"/>
                  </a:cubicBezTo>
                  <a:cubicBezTo>
                    <a:pt x="0" y="54"/>
                    <a:pt x="0" y="51"/>
                    <a:pt x="1" y="49"/>
                  </a:cubicBezTo>
                  <a:cubicBezTo>
                    <a:pt x="1" y="46"/>
                    <a:pt x="5" y="46"/>
                    <a:pt x="6" y="44"/>
                  </a:cubicBezTo>
                  <a:cubicBezTo>
                    <a:pt x="6" y="42"/>
                    <a:pt x="3" y="41"/>
                    <a:pt x="2" y="39"/>
                  </a:cubicBezTo>
                  <a:cubicBezTo>
                    <a:pt x="2" y="38"/>
                    <a:pt x="3" y="37"/>
                    <a:pt x="4" y="37"/>
                  </a:cubicBezTo>
                  <a:cubicBezTo>
                    <a:pt x="7" y="37"/>
                    <a:pt x="11" y="41"/>
                    <a:pt x="14" y="39"/>
                  </a:cubicBezTo>
                  <a:cubicBezTo>
                    <a:pt x="16" y="38"/>
                    <a:pt x="11" y="34"/>
                    <a:pt x="12" y="32"/>
                  </a:cubicBezTo>
                  <a:cubicBezTo>
                    <a:pt x="12" y="29"/>
                    <a:pt x="16" y="28"/>
                    <a:pt x="17" y="25"/>
                  </a:cubicBezTo>
                  <a:cubicBezTo>
                    <a:pt x="17" y="23"/>
                    <a:pt x="15" y="20"/>
                    <a:pt x="15" y="18"/>
                  </a:cubicBezTo>
                  <a:cubicBezTo>
                    <a:pt x="14" y="16"/>
                    <a:pt x="15" y="13"/>
                    <a:pt x="15" y="11"/>
                  </a:cubicBezTo>
                  <a:cubicBezTo>
                    <a:pt x="14" y="9"/>
                    <a:pt x="10" y="8"/>
                    <a:pt x="10" y="5"/>
                  </a:cubicBezTo>
                  <a:cubicBezTo>
                    <a:pt x="10" y="3"/>
                    <a:pt x="13" y="0"/>
                    <a:pt x="1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2" name="Freeform 2888"/>
            <p:cNvSpPr>
              <a:spLocks noChangeAspect="1"/>
            </p:cNvSpPr>
            <p:nvPr/>
          </p:nvSpPr>
          <p:spPr bwMode="auto">
            <a:xfrm>
              <a:off x="30320041" y="7877601"/>
              <a:ext cx="990814" cy="970972"/>
            </a:xfrm>
            <a:custGeom>
              <a:avLst/>
              <a:gdLst>
                <a:gd name="T0" fmla="*/ 123 w 123"/>
                <a:gd name="T1" fmla="*/ 6 h 132"/>
                <a:gd name="T2" fmla="*/ 130 w 123"/>
                <a:gd name="T3" fmla="*/ 14 h 132"/>
                <a:gd name="T4" fmla="*/ 119 w 123"/>
                <a:gd name="T5" fmla="*/ 7 h 132"/>
                <a:gd name="T6" fmla="*/ 116 w 123"/>
                <a:gd name="T7" fmla="*/ 14 h 132"/>
                <a:gd name="T8" fmla="*/ 113 w 123"/>
                <a:gd name="T9" fmla="*/ 28 h 132"/>
                <a:gd name="T10" fmla="*/ 117 w 123"/>
                <a:gd name="T11" fmla="*/ 31 h 132"/>
                <a:gd name="T12" fmla="*/ 116 w 123"/>
                <a:gd name="T13" fmla="*/ 60 h 132"/>
                <a:gd name="T14" fmla="*/ 106 w 123"/>
                <a:gd name="T15" fmla="*/ 76 h 132"/>
                <a:gd name="T16" fmla="*/ 87 w 123"/>
                <a:gd name="T17" fmla="*/ 94 h 132"/>
                <a:gd name="T18" fmla="*/ 85 w 123"/>
                <a:gd name="T19" fmla="*/ 83 h 132"/>
                <a:gd name="T20" fmla="*/ 78 w 123"/>
                <a:gd name="T21" fmla="*/ 87 h 132"/>
                <a:gd name="T22" fmla="*/ 73 w 123"/>
                <a:gd name="T23" fmla="*/ 107 h 132"/>
                <a:gd name="T24" fmla="*/ 66 w 123"/>
                <a:gd name="T25" fmla="*/ 117 h 132"/>
                <a:gd name="T26" fmla="*/ 30 w 123"/>
                <a:gd name="T27" fmla="*/ 119 h 132"/>
                <a:gd name="T28" fmla="*/ 23 w 123"/>
                <a:gd name="T29" fmla="*/ 120 h 132"/>
                <a:gd name="T30" fmla="*/ 12 w 123"/>
                <a:gd name="T31" fmla="*/ 135 h 132"/>
                <a:gd name="T32" fmla="*/ 1 w 123"/>
                <a:gd name="T33" fmla="*/ 145 h 132"/>
                <a:gd name="T34" fmla="*/ 10 w 123"/>
                <a:gd name="T35" fmla="*/ 148 h 132"/>
                <a:gd name="T36" fmla="*/ 22 w 123"/>
                <a:gd name="T37" fmla="*/ 151 h 132"/>
                <a:gd name="T38" fmla="*/ 26 w 123"/>
                <a:gd name="T39" fmla="*/ 145 h 132"/>
                <a:gd name="T40" fmla="*/ 41 w 123"/>
                <a:gd name="T41" fmla="*/ 139 h 132"/>
                <a:gd name="T42" fmla="*/ 47 w 123"/>
                <a:gd name="T43" fmla="*/ 135 h 132"/>
                <a:gd name="T44" fmla="*/ 66 w 123"/>
                <a:gd name="T45" fmla="*/ 134 h 132"/>
                <a:gd name="T46" fmla="*/ 63 w 123"/>
                <a:gd name="T47" fmla="*/ 143 h 132"/>
                <a:gd name="T48" fmla="*/ 73 w 123"/>
                <a:gd name="T49" fmla="*/ 158 h 132"/>
                <a:gd name="T50" fmla="*/ 81 w 123"/>
                <a:gd name="T51" fmla="*/ 143 h 132"/>
                <a:gd name="T52" fmla="*/ 84 w 123"/>
                <a:gd name="T53" fmla="*/ 136 h 132"/>
                <a:gd name="T54" fmla="*/ 87 w 123"/>
                <a:gd name="T55" fmla="*/ 129 h 132"/>
                <a:gd name="T56" fmla="*/ 90 w 123"/>
                <a:gd name="T57" fmla="*/ 132 h 132"/>
                <a:gd name="T58" fmla="*/ 93 w 123"/>
                <a:gd name="T59" fmla="*/ 136 h 132"/>
                <a:gd name="T60" fmla="*/ 103 w 123"/>
                <a:gd name="T61" fmla="*/ 136 h 132"/>
                <a:gd name="T62" fmla="*/ 111 w 123"/>
                <a:gd name="T63" fmla="*/ 128 h 132"/>
                <a:gd name="T64" fmla="*/ 116 w 123"/>
                <a:gd name="T65" fmla="*/ 135 h 132"/>
                <a:gd name="T66" fmla="*/ 123 w 123"/>
                <a:gd name="T67" fmla="*/ 125 h 132"/>
                <a:gd name="T68" fmla="*/ 124 w 123"/>
                <a:gd name="T69" fmla="*/ 118 h 132"/>
                <a:gd name="T70" fmla="*/ 132 w 123"/>
                <a:gd name="T71" fmla="*/ 118 h 132"/>
                <a:gd name="T72" fmla="*/ 131 w 123"/>
                <a:gd name="T73" fmla="*/ 128 h 132"/>
                <a:gd name="T74" fmla="*/ 140 w 123"/>
                <a:gd name="T75" fmla="*/ 126 h 132"/>
                <a:gd name="T76" fmla="*/ 144 w 123"/>
                <a:gd name="T77" fmla="*/ 114 h 132"/>
                <a:gd name="T78" fmla="*/ 138 w 123"/>
                <a:gd name="T79" fmla="*/ 95 h 132"/>
                <a:gd name="T80" fmla="*/ 141 w 123"/>
                <a:gd name="T81" fmla="*/ 82 h 132"/>
                <a:gd name="T82" fmla="*/ 140 w 123"/>
                <a:gd name="T83" fmla="*/ 61 h 132"/>
                <a:gd name="T84" fmla="*/ 144 w 123"/>
                <a:gd name="T85" fmla="*/ 57 h 132"/>
                <a:gd name="T86" fmla="*/ 147 w 123"/>
                <a:gd name="T87" fmla="*/ 42 h 132"/>
                <a:gd name="T88" fmla="*/ 140 w 123"/>
                <a:gd name="T89" fmla="*/ 28 h 132"/>
                <a:gd name="T90" fmla="*/ 134 w 123"/>
                <a:gd name="T91" fmla="*/ 14 h 132"/>
                <a:gd name="T92" fmla="*/ 123 w 123"/>
                <a:gd name="T93" fmla="*/ 1 h 1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3"/>
                <a:gd name="T142" fmla="*/ 0 h 132"/>
                <a:gd name="T143" fmla="*/ 123 w 123"/>
                <a:gd name="T144" fmla="*/ 132 h 13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3" h="132">
                  <a:moveTo>
                    <a:pt x="102" y="1"/>
                  </a:moveTo>
                  <a:cubicBezTo>
                    <a:pt x="101" y="2"/>
                    <a:pt x="100" y="4"/>
                    <a:pt x="102" y="5"/>
                  </a:cubicBezTo>
                  <a:cubicBezTo>
                    <a:pt x="103" y="6"/>
                    <a:pt x="106" y="3"/>
                    <a:pt x="107" y="4"/>
                  </a:cubicBezTo>
                  <a:cubicBezTo>
                    <a:pt x="109" y="6"/>
                    <a:pt x="108" y="9"/>
                    <a:pt x="108" y="12"/>
                  </a:cubicBezTo>
                  <a:cubicBezTo>
                    <a:pt x="106" y="13"/>
                    <a:pt x="103" y="12"/>
                    <a:pt x="101" y="12"/>
                  </a:cubicBezTo>
                  <a:cubicBezTo>
                    <a:pt x="99" y="11"/>
                    <a:pt x="100" y="7"/>
                    <a:pt x="99" y="6"/>
                  </a:cubicBezTo>
                  <a:cubicBezTo>
                    <a:pt x="98" y="5"/>
                    <a:pt x="96" y="5"/>
                    <a:pt x="95" y="6"/>
                  </a:cubicBezTo>
                  <a:cubicBezTo>
                    <a:pt x="94" y="8"/>
                    <a:pt x="96" y="10"/>
                    <a:pt x="96" y="12"/>
                  </a:cubicBezTo>
                  <a:cubicBezTo>
                    <a:pt x="95" y="13"/>
                    <a:pt x="93" y="13"/>
                    <a:pt x="93" y="14"/>
                  </a:cubicBezTo>
                  <a:cubicBezTo>
                    <a:pt x="92" y="17"/>
                    <a:pt x="94" y="20"/>
                    <a:pt x="94" y="23"/>
                  </a:cubicBezTo>
                  <a:cubicBezTo>
                    <a:pt x="94" y="25"/>
                    <a:pt x="91" y="27"/>
                    <a:pt x="92" y="29"/>
                  </a:cubicBezTo>
                  <a:cubicBezTo>
                    <a:pt x="93" y="30"/>
                    <a:pt x="96" y="24"/>
                    <a:pt x="97" y="26"/>
                  </a:cubicBezTo>
                  <a:cubicBezTo>
                    <a:pt x="99" y="30"/>
                    <a:pt x="99" y="35"/>
                    <a:pt x="99" y="40"/>
                  </a:cubicBezTo>
                  <a:cubicBezTo>
                    <a:pt x="99" y="44"/>
                    <a:pt x="97" y="47"/>
                    <a:pt x="96" y="50"/>
                  </a:cubicBezTo>
                  <a:cubicBezTo>
                    <a:pt x="95" y="54"/>
                    <a:pt x="94" y="57"/>
                    <a:pt x="92" y="60"/>
                  </a:cubicBezTo>
                  <a:cubicBezTo>
                    <a:pt x="92" y="62"/>
                    <a:pt x="89" y="62"/>
                    <a:pt x="88" y="63"/>
                  </a:cubicBezTo>
                  <a:cubicBezTo>
                    <a:pt x="86" y="66"/>
                    <a:pt x="86" y="69"/>
                    <a:pt x="83" y="72"/>
                  </a:cubicBezTo>
                  <a:cubicBezTo>
                    <a:pt x="80" y="75"/>
                    <a:pt x="76" y="78"/>
                    <a:pt x="72" y="78"/>
                  </a:cubicBezTo>
                  <a:cubicBezTo>
                    <a:pt x="69" y="79"/>
                    <a:pt x="67" y="76"/>
                    <a:pt x="67" y="74"/>
                  </a:cubicBezTo>
                  <a:cubicBezTo>
                    <a:pt x="66" y="72"/>
                    <a:pt x="70" y="71"/>
                    <a:pt x="71" y="69"/>
                  </a:cubicBezTo>
                  <a:cubicBezTo>
                    <a:pt x="71" y="68"/>
                    <a:pt x="70" y="67"/>
                    <a:pt x="69" y="67"/>
                  </a:cubicBezTo>
                  <a:cubicBezTo>
                    <a:pt x="67" y="68"/>
                    <a:pt x="65" y="70"/>
                    <a:pt x="65" y="72"/>
                  </a:cubicBezTo>
                  <a:cubicBezTo>
                    <a:pt x="64" y="75"/>
                    <a:pt x="66" y="78"/>
                    <a:pt x="65" y="81"/>
                  </a:cubicBezTo>
                  <a:cubicBezTo>
                    <a:pt x="64" y="84"/>
                    <a:pt x="62" y="86"/>
                    <a:pt x="61" y="89"/>
                  </a:cubicBezTo>
                  <a:cubicBezTo>
                    <a:pt x="60" y="91"/>
                    <a:pt x="61" y="94"/>
                    <a:pt x="60" y="95"/>
                  </a:cubicBezTo>
                  <a:cubicBezTo>
                    <a:pt x="59" y="97"/>
                    <a:pt x="57" y="97"/>
                    <a:pt x="55" y="97"/>
                  </a:cubicBezTo>
                  <a:cubicBezTo>
                    <a:pt x="49" y="98"/>
                    <a:pt x="42" y="97"/>
                    <a:pt x="35" y="98"/>
                  </a:cubicBezTo>
                  <a:cubicBezTo>
                    <a:pt x="32" y="98"/>
                    <a:pt x="29" y="99"/>
                    <a:pt x="25" y="99"/>
                  </a:cubicBezTo>
                  <a:cubicBezTo>
                    <a:pt x="25" y="99"/>
                    <a:pt x="26" y="97"/>
                    <a:pt x="26" y="97"/>
                  </a:cubicBezTo>
                  <a:cubicBezTo>
                    <a:pt x="23" y="97"/>
                    <a:pt x="21" y="98"/>
                    <a:pt x="19" y="100"/>
                  </a:cubicBezTo>
                  <a:cubicBezTo>
                    <a:pt x="18" y="100"/>
                    <a:pt x="20" y="102"/>
                    <a:pt x="19" y="103"/>
                  </a:cubicBezTo>
                  <a:cubicBezTo>
                    <a:pt x="16" y="106"/>
                    <a:pt x="13" y="108"/>
                    <a:pt x="10" y="112"/>
                  </a:cubicBezTo>
                  <a:cubicBezTo>
                    <a:pt x="8" y="113"/>
                    <a:pt x="7" y="116"/>
                    <a:pt x="5" y="117"/>
                  </a:cubicBezTo>
                  <a:cubicBezTo>
                    <a:pt x="4" y="118"/>
                    <a:pt x="1" y="118"/>
                    <a:pt x="1" y="120"/>
                  </a:cubicBezTo>
                  <a:cubicBezTo>
                    <a:pt x="0" y="122"/>
                    <a:pt x="1" y="124"/>
                    <a:pt x="3" y="125"/>
                  </a:cubicBezTo>
                  <a:cubicBezTo>
                    <a:pt x="4" y="123"/>
                    <a:pt x="6" y="123"/>
                    <a:pt x="8" y="123"/>
                  </a:cubicBezTo>
                  <a:cubicBezTo>
                    <a:pt x="9" y="123"/>
                    <a:pt x="11" y="123"/>
                    <a:pt x="12" y="123"/>
                  </a:cubicBezTo>
                  <a:cubicBezTo>
                    <a:pt x="14" y="123"/>
                    <a:pt x="16" y="126"/>
                    <a:pt x="18" y="125"/>
                  </a:cubicBezTo>
                  <a:cubicBezTo>
                    <a:pt x="19" y="124"/>
                    <a:pt x="17" y="121"/>
                    <a:pt x="18" y="120"/>
                  </a:cubicBezTo>
                  <a:cubicBezTo>
                    <a:pt x="18" y="118"/>
                    <a:pt x="20" y="120"/>
                    <a:pt x="22" y="120"/>
                  </a:cubicBezTo>
                  <a:cubicBezTo>
                    <a:pt x="24" y="119"/>
                    <a:pt x="26" y="119"/>
                    <a:pt x="28" y="118"/>
                  </a:cubicBezTo>
                  <a:cubicBezTo>
                    <a:pt x="30" y="117"/>
                    <a:pt x="32" y="115"/>
                    <a:pt x="34" y="115"/>
                  </a:cubicBezTo>
                  <a:cubicBezTo>
                    <a:pt x="35" y="115"/>
                    <a:pt x="36" y="116"/>
                    <a:pt x="37" y="116"/>
                  </a:cubicBezTo>
                  <a:cubicBezTo>
                    <a:pt x="38" y="115"/>
                    <a:pt x="38" y="113"/>
                    <a:pt x="39" y="112"/>
                  </a:cubicBezTo>
                  <a:cubicBezTo>
                    <a:pt x="41" y="111"/>
                    <a:pt x="44" y="111"/>
                    <a:pt x="47" y="111"/>
                  </a:cubicBezTo>
                  <a:cubicBezTo>
                    <a:pt x="50" y="110"/>
                    <a:pt x="53" y="109"/>
                    <a:pt x="55" y="111"/>
                  </a:cubicBezTo>
                  <a:cubicBezTo>
                    <a:pt x="57" y="112"/>
                    <a:pt x="55" y="114"/>
                    <a:pt x="54" y="116"/>
                  </a:cubicBezTo>
                  <a:cubicBezTo>
                    <a:pt x="54" y="117"/>
                    <a:pt x="52" y="118"/>
                    <a:pt x="52" y="119"/>
                  </a:cubicBezTo>
                  <a:cubicBezTo>
                    <a:pt x="54" y="120"/>
                    <a:pt x="53" y="125"/>
                    <a:pt x="55" y="127"/>
                  </a:cubicBezTo>
                  <a:cubicBezTo>
                    <a:pt x="56" y="129"/>
                    <a:pt x="58" y="132"/>
                    <a:pt x="61" y="131"/>
                  </a:cubicBezTo>
                  <a:cubicBezTo>
                    <a:pt x="63" y="131"/>
                    <a:pt x="64" y="128"/>
                    <a:pt x="65" y="126"/>
                  </a:cubicBezTo>
                  <a:cubicBezTo>
                    <a:pt x="66" y="123"/>
                    <a:pt x="65" y="120"/>
                    <a:pt x="67" y="119"/>
                  </a:cubicBezTo>
                  <a:cubicBezTo>
                    <a:pt x="69" y="117"/>
                    <a:pt x="73" y="119"/>
                    <a:pt x="74" y="117"/>
                  </a:cubicBezTo>
                  <a:cubicBezTo>
                    <a:pt x="75" y="116"/>
                    <a:pt x="71" y="115"/>
                    <a:pt x="70" y="113"/>
                  </a:cubicBezTo>
                  <a:cubicBezTo>
                    <a:pt x="69" y="111"/>
                    <a:pt x="69" y="108"/>
                    <a:pt x="69" y="105"/>
                  </a:cubicBezTo>
                  <a:cubicBezTo>
                    <a:pt x="70" y="104"/>
                    <a:pt x="71" y="106"/>
                    <a:pt x="72" y="107"/>
                  </a:cubicBezTo>
                  <a:cubicBezTo>
                    <a:pt x="72" y="108"/>
                    <a:pt x="72" y="110"/>
                    <a:pt x="73" y="111"/>
                  </a:cubicBezTo>
                  <a:cubicBezTo>
                    <a:pt x="74" y="112"/>
                    <a:pt x="75" y="110"/>
                    <a:pt x="75" y="110"/>
                  </a:cubicBezTo>
                  <a:cubicBezTo>
                    <a:pt x="77" y="110"/>
                    <a:pt x="79" y="110"/>
                    <a:pt x="79" y="111"/>
                  </a:cubicBezTo>
                  <a:cubicBezTo>
                    <a:pt x="80" y="112"/>
                    <a:pt x="77" y="112"/>
                    <a:pt x="77" y="113"/>
                  </a:cubicBezTo>
                  <a:cubicBezTo>
                    <a:pt x="78" y="114"/>
                    <a:pt x="80" y="113"/>
                    <a:pt x="82" y="113"/>
                  </a:cubicBezTo>
                  <a:cubicBezTo>
                    <a:pt x="83" y="113"/>
                    <a:pt x="85" y="113"/>
                    <a:pt x="86" y="113"/>
                  </a:cubicBezTo>
                  <a:cubicBezTo>
                    <a:pt x="88" y="113"/>
                    <a:pt x="89" y="114"/>
                    <a:pt x="90" y="113"/>
                  </a:cubicBezTo>
                  <a:cubicBezTo>
                    <a:pt x="92" y="111"/>
                    <a:pt x="91" y="108"/>
                    <a:pt x="92" y="106"/>
                  </a:cubicBezTo>
                  <a:cubicBezTo>
                    <a:pt x="94" y="105"/>
                    <a:pt x="97" y="105"/>
                    <a:pt x="97" y="106"/>
                  </a:cubicBezTo>
                  <a:cubicBezTo>
                    <a:pt x="99" y="108"/>
                    <a:pt x="95" y="110"/>
                    <a:pt x="96" y="112"/>
                  </a:cubicBezTo>
                  <a:cubicBezTo>
                    <a:pt x="96" y="114"/>
                    <a:pt x="99" y="114"/>
                    <a:pt x="100" y="113"/>
                  </a:cubicBezTo>
                  <a:cubicBezTo>
                    <a:pt x="101" y="111"/>
                    <a:pt x="100" y="107"/>
                    <a:pt x="102" y="104"/>
                  </a:cubicBezTo>
                  <a:cubicBezTo>
                    <a:pt x="102" y="103"/>
                    <a:pt x="104" y="105"/>
                    <a:pt x="105" y="104"/>
                  </a:cubicBezTo>
                  <a:cubicBezTo>
                    <a:pt x="105" y="102"/>
                    <a:pt x="103" y="100"/>
                    <a:pt x="103" y="98"/>
                  </a:cubicBezTo>
                  <a:cubicBezTo>
                    <a:pt x="104" y="96"/>
                    <a:pt x="105" y="95"/>
                    <a:pt x="106" y="95"/>
                  </a:cubicBezTo>
                  <a:cubicBezTo>
                    <a:pt x="108" y="95"/>
                    <a:pt x="110" y="96"/>
                    <a:pt x="110" y="98"/>
                  </a:cubicBezTo>
                  <a:cubicBezTo>
                    <a:pt x="111" y="99"/>
                    <a:pt x="108" y="100"/>
                    <a:pt x="108" y="102"/>
                  </a:cubicBezTo>
                  <a:cubicBezTo>
                    <a:pt x="107" y="103"/>
                    <a:pt x="108" y="105"/>
                    <a:pt x="109" y="106"/>
                  </a:cubicBezTo>
                  <a:cubicBezTo>
                    <a:pt x="109" y="107"/>
                    <a:pt x="108" y="109"/>
                    <a:pt x="109" y="109"/>
                  </a:cubicBezTo>
                  <a:cubicBezTo>
                    <a:pt x="111" y="108"/>
                    <a:pt x="114" y="106"/>
                    <a:pt x="116" y="105"/>
                  </a:cubicBezTo>
                  <a:cubicBezTo>
                    <a:pt x="118" y="103"/>
                    <a:pt x="115" y="100"/>
                    <a:pt x="116" y="97"/>
                  </a:cubicBezTo>
                  <a:cubicBezTo>
                    <a:pt x="117" y="96"/>
                    <a:pt x="120" y="96"/>
                    <a:pt x="120" y="95"/>
                  </a:cubicBezTo>
                  <a:cubicBezTo>
                    <a:pt x="120" y="92"/>
                    <a:pt x="117" y="91"/>
                    <a:pt x="116" y="89"/>
                  </a:cubicBezTo>
                  <a:cubicBezTo>
                    <a:pt x="115" y="86"/>
                    <a:pt x="115" y="82"/>
                    <a:pt x="115" y="79"/>
                  </a:cubicBezTo>
                  <a:cubicBezTo>
                    <a:pt x="115" y="78"/>
                    <a:pt x="116" y="77"/>
                    <a:pt x="117" y="76"/>
                  </a:cubicBezTo>
                  <a:cubicBezTo>
                    <a:pt x="117" y="73"/>
                    <a:pt x="117" y="70"/>
                    <a:pt x="117" y="68"/>
                  </a:cubicBezTo>
                  <a:cubicBezTo>
                    <a:pt x="116" y="65"/>
                    <a:pt x="113" y="63"/>
                    <a:pt x="113" y="60"/>
                  </a:cubicBezTo>
                  <a:cubicBezTo>
                    <a:pt x="113" y="57"/>
                    <a:pt x="114" y="53"/>
                    <a:pt x="116" y="51"/>
                  </a:cubicBezTo>
                  <a:cubicBezTo>
                    <a:pt x="117" y="50"/>
                    <a:pt x="120" y="52"/>
                    <a:pt x="121" y="51"/>
                  </a:cubicBezTo>
                  <a:cubicBezTo>
                    <a:pt x="122" y="50"/>
                    <a:pt x="119" y="48"/>
                    <a:pt x="120" y="47"/>
                  </a:cubicBezTo>
                  <a:cubicBezTo>
                    <a:pt x="120" y="45"/>
                    <a:pt x="122" y="44"/>
                    <a:pt x="123" y="42"/>
                  </a:cubicBezTo>
                  <a:cubicBezTo>
                    <a:pt x="123" y="40"/>
                    <a:pt x="122" y="38"/>
                    <a:pt x="122" y="35"/>
                  </a:cubicBezTo>
                  <a:cubicBezTo>
                    <a:pt x="121" y="32"/>
                    <a:pt x="120" y="29"/>
                    <a:pt x="119" y="27"/>
                  </a:cubicBezTo>
                  <a:cubicBezTo>
                    <a:pt x="118" y="25"/>
                    <a:pt x="116" y="24"/>
                    <a:pt x="116" y="23"/>
                  </a:cubicBezTo>
                  <a:cubicBezTo>
                    <a:pt x="115" y="21"/>
                    <a:pt x="114" y="18"/>
                    <a:pt x="113" y="16"/>
                  </a:cubicBezTo>
                  <a:cubicBezTo>
                    <a:pt x="113" y="15"/>
                    <a:pt x="111" y="13"/>
                    <a:pt x="111" y="12"/>
                  </a:cubicBezTo>
                  <a:cubicBezTo>
                    <a:pt x="110" y="8"/>
                    <a:pt x="111" y="3"/>
                    <a:pt x="109" y="1"/>
                  </a:cubicBezTo>
                  <a:cubicBezTo>
                    <a:pt x="107" y="1"/>
                    <a:pt x="104" y="0"/>
                    <a:pt x="10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3" name="Freeform 2889"/>
            <p:cNvSpPr>
              <a:spLocks noChangeAspect="1"/>
            </p:cNvSpPr>
            <p:nvPr/>
          </p:nvSpPr>
          <p:spPr bwMode="auto">
            <a:xfrm>
              <a:off x="30487407" y="8744751"/>
              <a:ext cx="227620" cy="183200"/>
            </a:xfrm>
            <a:custGeom>
              <a:avLst/>
              <a:gdLst>
                <a:gd name="T0" fmla="*/ 0 w 28"/>
                <a:gd name="T1" fmla="*/ 16 h 25"/>
                <a:gd name="T2" fmla="*/ 2 w 28"/>
                <a:gd name="T3" fmla="*/ 26 h 25"/>
                <a:gd name="T4" fmla="*/ 10 w 28"/>
                <a:gd name="T5" fmla="*/ 29 h 25"/>
                <a:gd name="T6" fmla="*/ 13 w 28"/>
                <a:gd name="T7" fmla="*/ 29 h 25"/>
                <a:gd name="T8" fmla="*/ 13 w 28"/>
                <a:gd name="T9" fmla="*/ 24 h 25"/>
                <a:gd name="T10" fmla="*/ 17 w 28"/>
                <a:gd name="T11" fmla="*/ 17 h 25"/>
                <a:gd name="T12" fmla="*/ 23 w 28"/>
                <a:gd name="T13" fmla="*/ 18 h 25"/>
                <a:gd name="T14" fmla="*/ 27 w 28"/>
                <a:gd name="T15" fmla="*/ 20 h 25"/>
                <a:gd name="T16" fmla="*/ 29 w 28"/>
                <a:gd name="T17" fmla="*/ 13 h 25"/>
                <a:gd name="T18" fmla="*/ 33 w 28"/>
                <a:gd name="T19" fmla="*/ 8 h 25"/>
                <a:gd name="T20" fmla="*/ 32 w 28"/>
                <a:gd name="T21" fmla="*/ 6 h 25"/>
                <a:gd name="T22" fmla="*/ 30 w 28"/>
                <a:gd name="T23" fmla="*/ 1 h 25"/>
                <a:gd name="T24" fmla="*/ 23 w 28"/>
                <a:gd name="T25" fmla="*/ 1 h 25"/>
                <a:gd name="T26" fmla="*/ 19 w 28"/>
                <a:gd name="T27" fmla="*/ 1 h 25"/>
                <a:gd name="T28" fmla="*/ 16 w 28"/>
                <a:gd name="T29" fmla="*/ 8 h 25"/>
                <a:gd name="T30" fmla="*/ 11 w 28"/>
                <a:gd name="T31" fmla="*/ 8 h 25"/>
                <a:gd name="T32" fmla="*/ 7 w 28"/>
                <a:gd name="T33" fmla="*/ 6 h 25"/>
                <a:gd name="T34" fmla="*/ 4 w 28"/>
                <a:gd name="T35" fmla="*/ 10 h 25"/>
                <a:gd name="T36" fmla="*/ 0 w 28"/>
                <a:gd name="T37" fmla="*/ 16 h 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
                <a:gd name="T58" fmla="*/ 0 h 25"/>
                <a:gd name="T59" fmla="*/ 28 w 28"/>
                <a:gd name="T60" fmla="*/ 25 h 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 h="25">
                  <a:moveTo>
                    <a:pt x="0" y="13"/>
                  </a:moveTo>
                  <a:cubicBezTo>
                    <a:pt x="0" y="16"/>
                    <a:pt x="0" y="19"/>
                    <a:pt x="2" y="22"/>
                  </a:cubicBezTo>
                  <a:cubicBezTo>
                    <a:pt x="3" y="23"/>
                    <a:pt x="6" y="24"/>
                    <a:pt x="8" y="24"/>
                  </a:cubicBezTo>
                  <a:cubicBezTo>
                    <a:pt x="9" y="25"/>
                    <a:pt x="10" y="25"/>
                    <a:pt x="11" y="24"/>
                  </a:cubicBezTo>
                  <a:cubicBezTo>
                    <a:pt x="12" y="23"/>
                    <a:pt x="11" y="22"/>
                    <a:pt x="11" y="20"/>
                  </a:cubicBezTo>
                  <a:cubicBezTo>
                    <a:pt x="12" y="18"/>
                    <a:pt x="12" y="16"/>
                    <a:pt x="14" y="14"/>
                  </a:cubicBezTo>
                  <a:cubicBezTo>
                    <a:pt x="15" y="13"/>
                    <a:pt x="17" y="15"/>
                    <a:pt x="19" y="15"/>
                  </a:cubicBezTo>
                  <a:cubicBezTo>
                    <a:pt x="20" y="15"/>
                    <a:pt x="21" y="18"/>
                    <a:pt x="22" y="17"/>
                  </a:cubicBezTo>
                  <a:cubicBezTo>
                    <a:pt x="24" y="16"/>
                    <a:pt x="23" y="13"/>
                    <a:pt x="24" y="11"/>
                  </a:cubicBezTo>
                  <a:cubicBezTo>
                    <a:pt x="25" y="9"/>
                    <a:pt x="27" y="9"/>
                    <a:pt x="27" y="7"/>
                  </a:cubicBezTo>
                  <a:cubicBezTo>
                    <a:pt x="28" y="6"/>
                    <a:pt x="27" y="6"/>
                    <a:pt x="26" y="5"/>
                  </a:cubicBezTo>
                  <a:cubicBezTo>
                    <a:pt x="26" y="4"/>
                    <a:pt x="26" y="2"/>
                    <a:pt x="25" y="1"/>
                  </a:cubicBezTo>
                  <a:cubicBezTo>
                    <a:pt x="23" y="0"/>
                    <a:pt x="21" y="1"/>
                    <a:pt x="19" y="1"/>
                  </a:cubicBezTo>
                  <a:cubicBezTo>
                    <a:pt x="18" y="1"/>
                    <a:pt x="16" y="1"/>
                    <a:pt x="16" y="1"/>
                  </a:cubicBezTo>
                  <a:cubicBezTo>
                    <a:pt x="14" y="3"/>
                    <a:pt x="14" y="5"/>
                    <a:pt x="13" y="7"/>
                  </a:cubicBezTo>
                  <a:cubicBezTo>
                    <a:pt x="12" y="7"/>
                    <a:pt x="10" y="7"/>
                    <a:pt x="9" y="7"/>
                  </a:cubicBezTo>
                  <a:cubicBezTo>
                    <a:pt x="8" y="6"/>
                    <a:pt x="8" y="4"/>
                    <a:pt x="6" y="5"/>
                  </a:cubicBezTo>
                  <a:cubicBezTo>
                    <a:pt x="5" y="5"/>
                    <a:pt x="4" y="7"/>
                    <a:pt x="3" y="8"/>
                  </a:cubicBezTo>
                  <a:cubicBezTo>
                    <a:pt x="2" y="10"/>
                    <a:pt x="0" y="11"/>
                    <a:pt x="0" y="1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4" name="Freeform 2896"/>
            <p:cNvSpPr>
              <a:spLocks noChangeAspect="1"/>
            </p:cNvSpPr>
            <p:nvPr/>
          </p:nvSpPr>
          <p:spPr bwMode="auto">
            <a:xfrm>
              <a:off x="30219623" y="8805824"/>
              <a:ext cx="247693" cy="317549"/>
            </a:xfrm>
            <a:custGeom>
              <a:avLst/>
              <a:gdLst>
                <a:gd name="T0" fmla="*/ 32 w 31"/>
                <a:gd name="T1" fmla="*/ 45 h 44"/>
                <a:gd name="T2" fmla="*/ 33 w 31"/>
                <a:gd name="T3" fmla="*/ 38 h 44"/>
                <a:gd name="T4" fmla="*/ 31 w 31"/>
                <a:gd name="T5" fmla="*/ 33 h 44"/>
                <a:gd name="T6" fmla="*/ 33 w 31"/>
                <a:gd name="T7" fmla="*/ 26 h 44"/>
                <a:gd name="T8" fmla="*/ 37 w 31"/>
                <a:gd name="T9" fmla="*/ 20 h 44"/>
                <a:gd name="T10" fmla="*/ 37 w 31"/>
                <a:gd name="T11" fmla="*/ 14 h 44"/>
                <a:gd name="T12" fmla="*/ 33 w 31"/>
                <a:gd name="T13" fmla="*/ 12 h 44"/>
                <a:gd name="T14" fmla="*/ 30 w 31"/>
                <a:gd name="T15" fmla="*/ 12 h 44"/>
                <a:gd name="T16" fmla="*/ 31 w 31"/>
                <a:gd name="T17" fmla="*/ 9 h 44"/>
                <a:gd name="T18" fmla="*/ 32 w 31"/>
                <a:gd name="T19" fmla="*/ 6 h 44"/>
                <a:gd name="T20" fmla="*/ 29 w 31"/>
                <a:gd name="T21" fmla="*/ 5 h 44"/>
                <a:gd name="T22" fmla="*/ 26 w 31"/>
                <a:gd name="T23" fmla="*/ 7 h 44"/>
                <a:gd name="T24" fmla="*/ 21 w 31"/>
                <a:gd name="T25" fmla="*/ 5 h 44"/>
                <a:gd name="T26" fmla="*/ 20 w 31"/>
                <a:gd name="T27" fmla="*/ 1 h 44"/>
                <a:gd name="T28" fmla="*/ 16 w 31"/>
                <a:gd name="T29" fmla="*/ 1 h 44"/>
                <a:gd name="T30" fmla="*/ 13 w 31"/>
                <a:gd name="T31" fmla="*/ 1 h 44"/>
                <a:gd name="T32" fmla="*/ 11 w 31"/>
                <a:gd name="T33" fmla="*/ 6 h 44"/>
                <a:gd name="T34" fmla="*/ 7 w 31"/>
                <a:gd name="T35" fmla="*/ 7 h 44"/>
                <a:gd name="T36" fmla="*/ 5 w 31"/>
                <a:gd name="T37" fmla="*/ 5 h 44"/>
                <a:gd name="T38" fmla="*/ 0 w 31"/>
                <a:gd name="T39" fmla="*/ 8 h 44"/>
                <a:gd name="T40" fmla="*/ 1 w 31"/>
                <a:gd name="T41" fmla="*/ 12 h 44"/>
                <a:gd name="T42" fmla="*/ 7 w 31"/>
                <a:gd name="T43" fmla="*/ 15 h 44"/>
                <a:gd name="T44" fmla="*/ 7 w 31"/>
                <a:gd name="T45" fmla="*/ 18 h 44"/>
                <a:gd name="T46" fmla="*/ 2 w 31"/>
                <a:gd name="T47" fmla="*/ 15 h 44"/>
                <a:gd name="T48" fmla="*/ 4 w 31"/>
                <a:gd name="T49" fmla="*/ 20 h 44"/>
                <a:gd name="T50" fmla="*/ 6 w 31"/>
                <a:gd name="T51" fmla="*/ 22 h 44"/>
                <a:gd name="T52" fmla="*/ 8 w 31"/>
                <a:gd name="T53" fmla="*/ 21 h 44"/>
                <a:gd name="T54" fmla="*/ 12 w 31"/>
                <a:gd name="T55" fmla="*/ 22 h 44"/>
                <a:gd name="T56" fmla="*/ 10 w 31"/>
                <a:gd name="T57" fmla="*/ 28 h 44"/>
                <a:gd name="T58" fmla="*/ 13 w 31"/>
                <a:gd name="T59" fmla="*/ 26 h 44"/>
                <a:gd name="T60" fmla="*/ 13 w 31"/>
                <a:gd name="T61" fmla="*/ 21 h 44"/>
                <a:gd name="T62" fmla="*/ 11 w 31"/>
                <a:gd name="T63" fmla="*/ 20 h 44"/>
                <a:gd name="T64" fmla="*/ 11 w 31"/>
                <a:gd name="T65" fmla="*/ 18 h 44"/>
                <a:gd name="T66" fmla="*/ 10 w 31"/>
                <a:gd name="T67" fmla="*/ 13 h 44"/>
                <a:gd name="T68" fmla="*/ 14 w 31"/>
                <a:gd name="T69" fmla="*/ 15 h 44"/>
                <a:gd name="T70" fmla="*/ 17 w 31"/>
                <a:gd name="T71" fmla="*/ 22 h 44"/>
                <a:gd name="T72" fmla="*/ 18 w 31"/>
                <a:gd name="T73" fmla="*/ 25 h 44"/>
                <a:gd name="T74" fmla="*/ 14 w 31"/>
                <a:gd name="T75" fmla="*/ 32 h 44"/>
                <a:gd name="T76" fmla="*/ 13 w 31"/>
                <a:gd name="T77" fmla="*/ 39 h 44"/>
                <a:gd name="T78" fmla="*/ 17 w 31"/>
                <a:gd name="T79" fmla="*/ 44 h 44"/>
                <a:gd name="T80" fmla="*/ 16 w 31"/>
                <a:gd name="T81" fmla="*/ 47 h 44"/>
                <a:gd name="T82" fmla="*/ 21 w 31"/>
                <a:gd name="T83" fmla="*/ 48 h 44"/>
                <a:gd name="T84" fmla="*/ 19 w 31"/>
                <a:gd name="T85" fmla="*/ 41 h 44"/>
                <a:gd name="T86" fmla="*/ 24 w 31"/>
                <a:gd name="T87" fmla="*/ 43 h 44"/>
                <a:gd name="T88" fmla="*/ 23 w 31"/>
                <a:gd name="T89" fmla="*/ 48 h 44"/>
                <a:gd name="T90" fmla="*/ 23 w 31"/>
                <a:gd name="T91" fmla="*/ 52 h 44"/>
                <a:gd name="T92" fmla="*/ 29 w 31"/>
                <a:gd name="T93" fmla="*/ 50 h 44"/>
                <a:gd name="T94" fmla="*/ 29 w 31"/>
                <a:gd name="T95" fmla="*/ 45 h 44"/>
                <a:gd name="T96" fmla="*/ 32 w 31"/>
                <a:gd name="T97" fmla="*/ 45 h 4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1"/>
                <a:gd name="T148" fmla="*/ 0 h 44"/>
                <a:gd name="T149" fmla="*/ 31 w 31"/>
                <a:gd name="T150" fmla="*/ 44 h 4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1" h="44">
                  <a:moveTo>
                    <a:pt x="27" y="38"/>
                  </a:moveTo>
                  <a:cubicBezTo>
                    <a:pt x="28" y="36"/>
                    <a:pt x="28" y="34"/>
                    <a:pt x="28" y="32"/>
                  </a:cubicBezTo>
                  <a:cubicBezTo>
                    <a:pt x="27" y="31"/>
                    <a:pt x="26" y="29"/>
                    <a:pt x="26" y="28"/>
                  </a:cubicBezTo>
                  <a:cubicBezTo>
                    <a:pt x="27" y="26"/>
                    <a:pt x="27" y="24"/>
                    <a:pt x="28" y="22"/>
                  </a:cubicBezTo>
                  <a:cubicBezTo>
                    <a:pt x="29" y="20"/>
                    <a:pt x="30" y="18"/>
                    <a:pt x="31" y="17"/>
                  </a:cubicBezTo>
                  <a:cubicBezTo>
                    <a:pt x="31" y="15"/>
                    <a:pt x="31" y="13"/>
                    <a:pt x="31" y="12"/>
                  </a:cubicBezTo>
                  <a:cubicBezTo>
                    <a:pt x="30" y="11"/>
                    <a:pt x="29" y="10"/>
                    <a:pt x="28" y="10"/>
                  </a:cubicBezTo>
                  <a:cubicBezTo>
                    <a:pt x="27" y="10"/>
                    <a:pt x="25" y="11"/>
                    <a:pt x="25" y="10"/>
                  </a:cubicBezTo>
                  <a:cubicBezTo>
                    <a:pt x="24" y="9"/>
                    <a:pt x="26" y="9"/>
                    <a:pt x="26" y="8"/>
                  </a:cubicBezTo>
                  <a:cubicBezTo>
                    <a:pt x="27" y="7"/>
                    <a:pt x="27" y="5"/>
                    <a:pt x="27" y="5"/>
                  </a:cubicBezTo>
                  <a:cubicBezTo>
                    <a:pt x="26" y="4"/>
                    <a:pt x="25" y="3"/>
                    <a:pt x="24" y="4"/>
                  </a:cubicBezTo>
                  <a:cubicBezTo>
                    <a:pt x="23" y="4"/>
                    <a:pt x="23" y="6"/>
                    <a:pt x="22" y="6"/>
                  </a:cubicBezTo>
                  <a:cubicBezTo>
                    <a:pt x="21" y="6"/>
                    <a:pt x="19" y="5"/>
                    <a:pt x="18" y="4"/>
                  </a:cubicBezTo>
                  <a:cubicBezTo>
                    <a:pt x="17" y="3"/>
                    <a:pt x="17" y="1"/>
                    <a:pt x="17" y="1"/>
                  </a:cubicBezTo>
                  <a:cubicBezTo>
                    <a:pt x="15" y="0"/>
                    <a:pt x="14" y="1"/>
                    <a:pt x="13" y="1"/>
                  </a:cubicBezTo>
                  <a:cubicBezTo>
                    <a:pt x="12" y="1"/>
                    <a:pt x="11" y="0"/>
                    <a:pt x="11" y="1"/>
                  </a:cubicBezTo>
                  <a:cubicBezTo>
                    <a:pt x="10" y="2"/>
                    <a:pt x="10" y="4"/>
                    <a:pt x="9" y="5"/>
                  </a:cubicBezTo>
                  <a:cubicBezTo>
                    <a:pt x="9" y="6"/>
                    <a:pt x="7" y="6"/>
                    <a:pt x="6" y="6"/>
                  </a:cubicBezTo>
                  <a:cubicBezTo>
                    <a:pt x="5" y="5"/>
                    <a:pt x="4" y="4"/>
                    <a:pt x="4" y="4"/>
                  </a:cubicBezTo>
                  <a:cubicBezTo>
                    <a:pt x="2" y="5"/>
                    <a:pt x="1" y="6"/>
                    <a:pt x="0" y="7"/>
                  </a:cubicBezTo>
                  <a:cubicBezTo>
                    <a:pt x="0" y="8"/>
                    <a:pt x="0" y="9"/>
                    <a:pt x="1" y="10"/>
                  </a:cubicBezTo>
                  <a:cubicBezTo>
                    <a:pt x="2" y="11"/>
                    <a:pt x="5" y="11"/>
                    <a:pt x="6" y="13"/>
                  </a:cubicBezTo>
                  <a:cubicBezTo>
                    <a:pt x="7" y="13"/>
                    <a:pt x="7" y="15"/>
                    <a:pt x="6" y="15"/>
                  </a:cubicBezTo>
                  <a:cubicBezTo>
                    <a:pt x="4" y="15"/>
                    <a:pt x="3" y="12"/>
                    <a:pt x="2" y="13"/>
                  </a:cubicBezTo>
                  <a:cubicBezTo>
                    <a:pt x="1" y="13"/>
                    <a:pt x="2" y="16"/>
                    <a:pt x="3" y="17"/>
                  </a:cubicBezTo>
                  <a:cubicBezTo>
                    <a:pt x="3" y="18"/>
                    <a:pt x="4" y="19"/>
                    <a:pt x="5" y="19"/>
                  </a:cubicBezTo>
                  <a:cubicBezTo>
                    <a:pt x="6" y="19"/>
                    <a:pt x="7" y="18"/>
                    <a:pt x="7" y="18"/>
                  </a:cubicBezTo>
                  <a:cubicBezTo>
                    <a:pt x="8" y="18"/>
                    <a:pt x="9" y="18"/>
                    <a:pt x="10" y="19"/>
                  </a:cubicBezTo>
                  <a:cubicBezTo>
                    <a:pt x="10" y="20"/>
                    <a:pt x="7" y="22"/>
                    <a:pt x="8" y="24"/>
                  </a:cubicBezTo>
                  <a:cubicBezTo>
                    <a:pt x="8" y="25"/>
                    <a:pt x="10" y="23"/>
                    <a:pt x="11" y="22"/>
                  </a:cubicBezTo>
                  <a:cubicBezTo>
                    <a:pt x="12" y="21"/>
                    <a:pt x="12" y="20"/>
                    <a:pt x="11" y="18"/>
                  </a:cubicBezTo>
                  <a:cubicBezTo>
                    <a:pt x="11" y="18"/>
                    <a:pt x="9" y="18"/>
                    <a:pt x="9" y="17"/>
                  </a:cubicBezTo>
                  <a:cubicBezTo>
                    <a:pt x="9" y="16"/>
                    <a:pt x="9" y="16"/>
                    <a:pt x="9" y="15"/>
                  </a:cubicBezTo>
                  <a:cubicBezTo>
                    <a:pt x="9" y="13"/>
                    <a:pt x="7" y="12"/>
                    <a:pt x="8" y="11"/>
                  </a:cubicBezTo>
                  <a:cubicBezTo>
                    <a:pt x="9" y="10"/>
                    <a:pt x="11" y="12"/>
                    <a:pt x="12" y="13"/>
                  </a:cubicBezTo>
                  <a:cubicBezTo>
                    <a:pt x="14" y="15"/>
                    <a:pt x="14" y="17"/>
                    <a:pt x="14" y="19"/>
                  </a:cubicBezTo>
                  <a:cubicBezTo>
                    <a:pt x="15" y="19"/>
                    <a:pt x="15" y="20"/>
                    <a:pt x="15" y="21"/>
                  </a:cubicBezTo>
                  <a:cubicBezTo>
                    <a:pt x="14" y="23"/>
                    <a:pt x="13" y="25"/>
                    <a:pt x="12" y="27"/>
                  </a:cubicBezTo>
                  <a:cubicBezTo>
                    <a:pt x="12" y="29"/>
                    <a:pt x="11" y="31"/>
                    <a:pt x="11" y="33"/>
                  </a:cubicBezTo>
                  <a:cubicBezTo>
                    <a:pt x="12" y="34"/>
                    <a:pt x="14" y="35"/>
                    <a:pt x="14" y="37"/>
                  </a:cubicBezTo>
                  <a:cubicBezTo>
                    <a:pt x="14" y="38"/>
                    <a:pt x="12" y="39"/>
                    <a:pt x="13" y="40"/>
                  </a:cubicBezTo>
                  <a:cubicBezTo>
                    <a:pt x="14" y="42"/>
                    <a:pt x="17" y="43"/>
                    <a:pt x="18" y="41"/>
                  </a:cubicBezTo>
                  <a:cubicBezTo>
                    <a:pt x="19" y="40"/>
                    <a:pt x="16" y="37"/>
                    <a:pt x="16" y="35"/>
                  </a:cubicBezTo>
                  <a:cubicBezTo>
                    <a:pt x="17" y="34"/>
                    <a:pt x="19" y="35"/>
                    <a:pt x="20" y="36"/>
                  </a:cubicBezTo>
                  <a:cubicBezTo>
                    <a:pt x="20" y="37"/>
                    <a:pt x="19" y="39"/>
                    <a:pt x="19" y="41"/>
                  </a:cubicBezTo>
                  <a:cubicBezTo>
                    <a:pt x="19" y="42"/>
                    <a:pt x="18" y="44"/>
                    <a:pt x="19" y="44"/>
                  </a:cubicBezTo>
                  <a:cubicBezTo>
                    <a:pt x="21" y="44"/>
                    <a:pt x="23" y="43"/>
                    <a:pt x="24" y="42"/>
                  </a:cubicBezTo>
                  <a:cubicBezTo>
                    <a:pt x="25" y="41"/>
                    <a:pt x="23" y="39"/>
                    <a:pt x="24" y="38"/>
                  </a:cubicBezTo>
                  <a:cubicBezTo>
                    <a:pt x="24" y="37"/>
                    <a:pt x="26" y="39"/>
                    <a:pt x="27" y="3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5" name="Freeform 2900"/>
            <p:cNvSpPr>
              <a:spLocks noChangeAspect="1"/>
            </p:cNvSpPr>
            <p:nvPr/>
          </p:nvSpPr>
          <p:spPr bwMode="auto">
            <a:xfrm>
              <a:off x="25446316" y="11431693"/>
              <a:ext cx="247693" cy="403039"/>
            </a:xfrm>
            <a:custGeom>
              <a:avLst/>
              <a:gdLst>
                <a:gd name="T0" fmla="*/ 12 w 31"/>
                <a:gd name="T1" fmla="*/ 1 h 55"/>
                <a:gd name="T2" fmla="*/ 26 w 31"/>
                <a:gd name="T3" fmla="*/ 24 h 55"/>
                <a:gd name="T4" fmla="*/ 36 w 31"/>
                <a:gd name="T5" fmla="*/ 44 h 55"/>
                <a:gd name="T6" fmla="*/ 32 w 31"/>
                <a:gd name="T7" fmla="*/ 59 h 55"/>
                <a:gd name="T8" fmla="*/ 23 w 31"/>
                <a:gd name="T9" fmla="*/ 64 h 55"/>
                <a:gd name="T10" fmla="*/ 17 w 31"/>
                <a:gd name="T11" fmla="*/ 66 h 55"/>
                <a:gd name="T12" fmla="*/ 7 w 31"/>
                <a:gd name="T13" fmla="*/ 56 h 55"/>
                <a:gd name="T14" fmla="*/ 6 w 31"/>
                <a:gd name="T15" fmla="*/ 47 h 55"/>
                <a:gd name="T16" fmla="*/ 4 w 31"/>
                <a:gd name="T17" fmla="*/ 37 h 55"/>
                <a:gd name="T18" fmla="*/ 2 w 31"/>
                <a:gd name="T19" fmla="*/ 31 h 55"/>
                <a:gd name="T20" fmla="*/ 1 w 31"/>
                <a:gd name="T21" fmla="*/ 24 h 55"/>
                <a:gd name="T22" fmla="*/ 5 w 31"/>
                <a:gd name="T23" fmla="*/ 31 h 55"/>
                <a:gd name="T24" fmla="*/ 6 w 31"/>
                <a:gd name="T25" fmla="*/ 19 h 55"/>
                <a:gd name="T26" fmla="*/ 7 w 31"/>
                <a:gd name="T27" fmla="*/ 10 h 55"/>
                <a:gd name="T28" fmla="*/ 8 w 31"/>
                <a:gd name="T29" fmla="*/ 6 h 55"/>
                <a:gd name="T30" fmla="*/ 13 w 31"/>
                <a:gd name="T31" fmla="*/ 8 h 55"/>
                <a:gd name="T32" fmla="*/ 11 w 31"/>
                <a:gd name="T33" fmla="*/ 4 h 55"/>
                <a:gd name="T34" fmla="*/ 5 w 31"/>
                <a:gd name="T35" fmla="*/ 1 h 55"/>
                <a:gd name="T36" fmla="*/ 12 w 31"/>
                <a:gd name="T37" fmla="*/ 1 h 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1"/>
                <a:gd name="T58" fmla="*/ 0 h 55"/>
                <a:gd name="T59" fmla="*/ 31 w 31"/>
                <a:gd name="T60" fmla="*/ 55 h 5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1" h="55">
                  <a:moveTo>
                    <a:pt x="10" y="1"/>
                  </a:moveTo>
                  <a:cubicBezTo>
                    <a:pt x="15" y="7"/>
                    <a:pt x="18" y="13"/>
                    <a:pt x="22" y="20"/>
                  </a:cubicBezTo>
                  <a:cubicBezTo>
                    <a:pt x="25" y="25"/>
                    <a:pt x="29" y="31"/>
                    <a:pt x="30" y="37"/>
                  </a:cubicBezTo>
                  <a:cubicBezTo>
                    <a:pt x="31" y="41"/>
                    <a:pt x="29" y="46"/>
                    <a:pt x="27" y="49"/>
                  </a:cubicBezTo>
                  <a:cubicBezTo>
                    <a:pt x="25" y="51"/>
                    <a:pt x="22" y="52"/>
                    <a:pt x="19" y="53"/>
                  </a:cubicBezTo>
                  <a:cubicBezTo>
                    <a:pt x="17" y="54"/>
                    <a:pt x="15" y="55"/>
                    <a:pt x="14" y="55"/>
                  </a:cubicBezTo>
                  <a:cubicBezTo>
                    <a:pt x="10" y="54"/>
                    <a:pt x="8" y="50"/>
                    <a:pt x="6" y="47"/>
                  </a:cubicBezTo>
                  <a:cubicBezTo>
                    <a:pt x="5" y="45"/>
                    <a:pt x="6" y="41"/>
                    <a:pt x="5" y="39"/>
                  </a:cubicBezTo>
                  <a:cubicBezTo>
                    <a:pt x="5" y="36"/>
                    <a:pt x="4" y="34"/>
                    <a:pt x="3" y="31"/>
                  </a:cubicBezTo>
                  <a:cubicBezTo>
                    <a:pt x="3" y="30"/>
                    <a:pt x="2" y="28"/>
                    <a:pt x="2" y="26"/>
                  </a:cubicBezTo>
                  <a:cubicBezTo>
                    <a:pt x="2" y="24"/>
                    <a:pt x="0" y="22"/>
                    <a:pt x="1" y="20"/>
                  </a:cubicBezTo>
                  <a:cubicBezTo>
                    <a:pt x="3" y="22"/>
                    <a:pt x="2" y="27"/>
                    <a:pt x="4" y="26"/>
                  </a:cubicBezTo>
                  <a:cubicBezTo>
                    <a:pt x="4" y="22"/>
                    <a:pt x="4" y="19"/>
                    <a:pt x="5" y="16"/>
                  </a:cubicBezTo>
                  <a:cubicBezTo>
                    <a:pt x="5" y="14"/>
                    <a:pt x="6" y="11"/>
                    <a:pt x="6" y="8"/>
                  </a:cubicBezTo>
                  <a:cubicBezTo>
                    <a:pt x="7" y="7"/>
                    <a:pt x="7" y="6"/>
                    <a:pt x="7" y="5"/>
                  </a:cubicBezTo>
                  <a:cubicBezTo>
                    <a:pt x="9" y="5"/>
                    <a:pt x="11" y="8"/>
                    <a:pt x="11" y="7"/>
                  </a:cubicBezTo>
                  <a:cubicBezTo>
                    <a:pt x="12" y="5"/>
                    <a:pt x="10" y="4"/>
                    <a:pt x="9" y="3"/>
                  </a:cubicBezTo>
                  <a:cubicBezTo>
                    <a:pt x="7" y="2"/>
                    <a:pt x="6" y="2"/>
                    <a:pt x="4" y="1"/>
                  </a:cubicBezTo>
                  <a:cubicBezTo>
                    <a:pt x="7" y="0"/>
                    <a:pt x="9" y="0"/>
                    <a:pt x="1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6" name="Freeform 2901"/>
            <p:cNvSpPr>
              <a:spLocks noChangeAspect="1"/>
            </p:cNvSpPr>
            <p:nvPr/>
          </p:nvSpPr>
          <p:spPr bwMode="auto">
            <a:xfrm>
              <a:off x="26872282" y="11712599"/>
              <a:ext cx="40174" cy="61072"/>
            </a:xfrm>
            <a:custGeom>
              <a:avLst/>
              <a:gdLst>
                <a:gd name="T0" fmla="*/ 0 w 5"/>
                <a:gd name="T1" fmla="*/ 1 h 8"/>
                <a:gd name="T2" fmla="*/ 4 w 5"/>
                <a:gd name="T3" fmla="*/ 1 h 8"/>
                <a:gd name="T4" fmla="*/ 5 w 5"/>
                <a:gd name="T5" fmla="*/ 9 h 8"/>
                <a:gd name="T6" fmla="*/ 0 w 5"/>
                <a:gd name="T7" fmla="*/ 6 h 8"/>
                <a:gd name="T8" fmla="*/ 0 w 5"/>
                <a:gd name="T9" fmla="*/ 1 h 8"/>
                <a:gd name="T10" fmla="*/ 0 60000 65536"/>
                <a:gd name="T11" fmla="*/ 0 60000 65536"/>
                <a:gd name="T12" fmla="*/ 0 60000 65536"/>
                <a:gd name="T13" fmla="*/ 0 60000 65536"/>
                <a:gd name="T14" fmla="*/ 0 60000 65536"/>
                <a:gd name="T15" fmla="*/ 0 w 5"/>
                <a:gd name="T16" fmla="*/ 0 h 8"/>
                <a:gd name="T17" fmla="*/ 5 w 5"/>
                <a:gd name="T18" fmla="*/ 8 h 8"/>
              </a:gdLst>
              <a:ahLst/>
              <a:cxnLst>
                <a:cxn ang="T10">
                  <a:pos x="T0" y="T1"/>
                </a:cxn>
                <a:cxn ang="T11">
                  <a:pos x="T2" y="T3"/>
                </a:cxn>
                <a:cxn ang="T12">
                  <a:pos x="T4" y="T5"/>
                </a:cxn>
                <a:cxn ang="T13">
                  <a:pos x="T6" y="T7"/>
                </a:cxn>
                <a:cxn ang="T14">
                  <a:pos x="T8" y="T9"/>
                </a:cxn>
              </a:cxnLst>
              <a:rect l="T15" t="T16" r="T17" b="T18"/>
              <a:pathLst>
                <a:path w="5" h="8">
                  <a:moveTo>
                    <a:pt x="0" y="1"/>
                  </a:moveTo>
                  <a:cubicBezTo>
                    <a:pt x="1" y="0"/>
                    <a:pt x="3" y="0"/>
                    <a:pt x="3" y="1"/>
                  </a:cubicBezTo>
                  <a:cubicBezTo>
                    <a:pt x="4" y="2"/>
                    <a:pt x="5" y="5"/>
                    <a:pt x="4" y="7"/>
                  </a:cubicBezTo>
                  <a:cubicBezTo>
                    <a:pt x="3" y="8"/>
                    <a:pt x="1" y="6"/>
                    <a:pt x="0" y="5"/>
                  </a:cubicBezTo>
                  <a:cubicBezTo>
                    <a:pt x="0" y="4"/>
                    <a:pt x="0" y="2"/>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7" name="Freeform 2902"/>
            <p:cNvSpPr>
              <a:spLocks noChangeAspect="1"/>
            </p:cNvSpPr>
            <p:nvPr/>
          </p:nvSpPr>
          <p:spPr bwMode="auto">
            <a:xfrm>
              <a:off x="27032958" y="11859165"/>
              <a:ext cx="1151485" cy="1233546"/>
            </a:xfrm>
            <a:custGeom>
              <a:avLst/>
              <a:gdLst>
                <a:gd name="T0" fmla="*/ 11 w 143"/>
                <a:gd name="T1" fmla="*/ 1 h 168"/>
                <a:gd name="T2" fmla="*/ 37 w 143"/>
                <a:gd name="T3" fmla="*/ 11 h 168"/>
                <a:gd name="T4" fmla="*/ 45 w 143"/>
                <a:gd name="T5" fmla="*/ 22 h 168"/>
                <a:gd name="T6" fmla="*/ 48 w 143"/>
                <a:gd name="T7" fmla="*/ 29 h 168"/>
                <a:gd name="T8" fmla="*/ 59 w 143"/>
                <a:gd name="T9" fmla="*/ 36 h 168"/>
                <a:gd name="T10" fmla="*/ 79 w 143"/>
                <a:gd name="T11" fmla="*/ 55 h 168"/>
                <a:gd name="T12" fmla="*/ 88 w 143"/>
                <a:gd name="T13" fmla="*/ 61 h 168"/>
                <a:gd name="T14" fmla="*/ 90 w 143"/>
                <a:gd name="T15" fmla="*/ 59 h 168"/>
                <a:gd name="T16" fmla="*/ 100 w 143"/>
                <a:gd name="T17" fmla="*/ 65 h 168"/>
                <a:gd name="T18" fmla="*/ 107 w 143"/>
                <a:gd name="T19" fmla="*/ 72 h 168"/>
                <a:gd name="T20" fmla="*/ 113 w 143"/>
                <a:gd name="T21" fmla="*/ 82 h 168"/>
                <a:gd name="T22" fmla="*/ 124 w 143"/>
                <a:gd name="T23" fmla="*/ 90 h 168"/>
                <a:gd name="T24" fmla="*/ 137 w 143"/>
                <a:gd name="T25" fmla="*/ 97 h 168"/>
                <a:gd name="T26" fmla="*/ 136 w 143"/>
                <a:gd name="T27" fmla="*/ 103 h 168"/>
                <a:gd name="T28" fmla="*/ 136 w 143"/>
                <a:gd name="T29" fmla="*/ 115 h 168"/>
                <a:gd name="T30" fmla="*/ 148 w 143"/>
                <a:gd name="T31" fmla="*/ 130 h 168"/>
                <a:gd name="T32" fmla="*/ 150 w 143"/>
                <a:gd name="T33" fmla="*/ 139 h 168"/>
                <a:gd name="T34" fmla="*/ 171 w 143"/>
                <a:gd name="T35" fmla="*/ 151 h 168"/>
                <a:gd name="T36" fmla="*/ 166 w 143"/>
                <a:gd name="T37" fmla="*/ 185 h 168"/>
                <a:gd name="T38" fmla="*/ 158 w 143"/>
                <a:gd name="T39" fmla="*/ 192 h 168"/>
                <a:gd name="T40" fmla="*/ 148 w 143"/>
                <a:gd name="T41" fmla="*/ 194 h 168"/>
                <a:gd name="T42" fmla="*/ 141 w 143"/>
                <a:gd name="T43" fmla="*/ 194 h 168"/>
                <a:gd name="T44" fmla="*/ 109 w 143"/>
                <a:gd name="T45" fmla="*/ 160 h 168"/>
                <a:gd name="T46" fmla="*/ 96 w 143"/>
                <a:gd name="T47" fmla="*/ 144 h 168"/>
                <a:gd name="T48" fmla="*/ 90 w 143"/>
                <a:gd name="T49" fmla="*/ 131 h 168"/>
                <a:gd name="T50" fmla="*/ 78 w 143"/>
                <a:gd name="T51" fmla="*/ 106 h 168"/>
                <a:gd name="T52" fmla="*/ 75 w 143"/>
                <a:gd name="T53" fmla="*/ 99 h 168"/>
                <a:gd name="T54" fmla="*/ 65 w 143"/>
                <a:gd name="T55" fmla="*/ 95 h 168"/>
                <a:gd name="T56" fmla="*/ 58 w 143"/>
                <a:gd name="T57" fmla="*/ 72 h 168"/>
                <a:gd name="T58" fmla="*/ 55 w 143"/>
                <a:gd name="T59" fmla="*/ 67 h 168"/>
                <a:gd name="T60" fmla="*/ 43 w 143"/>
                <a:gd name="T61" fmla="*/ 59 h 168"/>
                <a:gd name="T62" fmla="*/ 30 w 143"/>
                <a:gd name="T63" fmla="*/ 36 h 168"/>
                <a:gd name="T64" fmla="*/ 7 w 143"/>
                <a:gd name="T65" fmla="*/ 18 h 168"/>
                <a:gd name="T66" fmla="*/ 1 w 143"/>
                <a:gd name="T67" fmla="*/ 1 h 16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43"/>
                <a:gd name="T103" fmla="*/ 0 h 168"/>
                <a:gd name="T104" fmla="*/ 143 w 143"/>
                <a:gd name="T105" fmla="*/ 168 h 16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43" h="168">
                  <a:moveTo>
                    <a:pt x="1" y="1"/>
                  </a:moveTo>
                  <a:cubicBezTo>
                    <a:pt x="3" y="0"/>
                    <a:pt x="6" y="0"/>
                    <a:pt x="9" y="1"/>
                  </a:cubicBezTo>
                  <a:cubicBezTo>
                    <a:pt x="11" y="2"/>
                    <a:pt x="11" y="6"/>
                    <a:pt x="13" y="7"/>
                  </a:cubicBezTo>
                  <a:cubicBezTo>
                    <a:pt x="19" y="9"/>
                    <a:pt x="26" y="7"/>
                    <a:pt x="31" y="9"/>
                  </a:cubicBezTo>
                  <a:cubicBezTo>
                    <a:pt x="34" y="10"/>
                    <a:pt x="36" y="12"/>
                    <a:pt x="37" y="15"/>
                  </a:cubicBezTo>
                  <a:cubicBezTo>
                    <a:pt x="38" y="16"/>
                    <a:pt x="36" y="17"/>
                    <a:pt x="37" y="18"/>
                  </a:cubicBezTo>
                  <a:cubicBezTo>
                    <a:pt x="38" y="20"/>
                    <a:pt x="41" y="20"/>
                    <a:pt x="42" y="21"/>
                  </a:cubicBezTo>
                  <a:cubicBezTo>
                    <a:pt x="42" y="22"/>
                    <a:pt x="39" y="23"/>
                    <a:pt x="40" y="24"/>
                  </a:cubicBezTo>
                  <a:cubicBezTo>
                    <a:pt x="42" y="25"/>
                    <a:pt x="46" y="24"/>
                    <a:pt x="48" y="26"/>
                  </a:cubicBezTo>
                  <a:cubicBezTo>
                    <a:pt x="49" y="27"/>
                    <a:pt x="48" y="29"/>
                    <a:pt x="49" y="30"/>
                  </a:cubicBezTo>
                  <a:cubicBezTo>
                    <a:pt x="52" y="33"/>
                    <a:pt x="56" y="34"/>
                    <a:pt x="59" y="36"/>
                  </a:cubicBezTo>
                  <a:cubicBezTo>
                    <a:pt x="62" y="39"/>
                    <a:pt x="63" y="44"/>
                    <a:pt x="66" y="46"/>
                  </a:cubicBezTo>
                  <a:cubicBezTo>
                    <a:pt x="67" y="47"/>
                    <a:pt x="67" y="43"/>
                    <a:pt x="68" y="44"/>
                  </a:cubicBezTo>
                  <a:cubicBezTo>
                    <a:pt x="70" y="45"/>
                    <a:pt x="71" y="49"/>
                    <a:pt x="73" y="51"/>
                  </a:cubicBezTo>
                  <a:cubicBezTo>
                    <a:pt x="73" y="52"/>
                    <a:pt x="75" y="54"/>
                    <a:pt x="76" y="54"/>
                  </a:cubicBezTo>
                  <a:cubicBezTo>
                    <a:pt x="77" y="53"/>
                    <a:pt x="74" y="50"/>
                    <a:pt x="75" y="49"/>
                  </a:cubicBezTo>
                  <a:cubicBezTo>
                    <a:pt x="75" y="48"/>
                    <a:pt x="77" y="47"/>
                    <a:pt x="79" y="48"/>
                  </a:cubicBezTo>
                  <a:cubicBezTo>
                    <a:pt x="81" y="49"/>
                    <a:pt x="82" y="52"/>
                    <a:pt x="83" y="54"/>
                  </a:cubicBezTo>
                  <a:cubicBezTo>
                    <a:pt x="84" y="55"/>
                    <a:pt x="82" y="58"/>
                    <a:pt x="83" y="59"/>
                  </a:cubicBezTo>
                  <a:cubicBezTo>
                    <a:pt x="85" y="60"/>
                    <a:pt x="87" y="59"/>
                    <a:pt x="89" y="60"/>
                  </a:cubicBezTo>
                  <a:cubicBezTo>
                    <a:pt x="90" y="60"/>
                    <a:pt x="91" y="61"/>
                    <a:pt x="91" y="61"/>
                  </a:cubicBezTo>
                  <a:cubicBezTo>
                    <a:pt x="93" y="64"/>
                    <a:pt x="92" y="67"/>
                    <a:pt x="94" y="68"/>
                  </a:cubicBezTo>
                  <a:cubicBezTo>
                    <a:pt x="96" y="70"/>
                    <a:pt x="100" y="70"/>
                    <a:pt x="102" y="71"/>
                  </a:cubicBezTo>
                  <a:cubicBezTo>
                    <a:pt x="103" y="72"/>
                    <a:pt x="102" y="74"/>
                    <a:pt x="103" y="75"/>
                  </a:cubicBezTo>
                  <a:cubicBezTo>
                    <a:pt x="104" y="76"/>
                    <a:pt x="106" y="74"/>
                    <a:pt x="108" y="75"/>
                  </a:cubicBezTo>
                  <a:cubicBezTo>
                    <a:pt x="110" y="77"/>
                    <a:pt x="114" y="78"/>
                    <a:pt x="114" y="81"/>
                  </a:cubicBezTo>
                  <a:cubicBezTo>
                    <a:pt x="115" y="83"/>
                    <a:pt x="111" y="82"/>
                    <a:pt x="110" y="84"/>
                  </a:cubicBezTo>
                  <a:cubicBezTo>
                    <a:pt x="109" y="85"/>
                    <a:pt x="113" y="85"/>
                    <a:pt x="113" y="86"/>
                  </a:cubicBezTo>
                  <a:cubicBezTo>
                    <a:pt x="112" y="89"/>
                    <a:pt x="108" y="90"/>
                    <a:pt x="108" y="93"/>
                  </a:cubicBezTo>
                  <a:cubicBezTo>
                    <a:pt x="108" y="95"/>
                    <a:pt x="111" y="95"/>
                    <a:pt x="113" y="96"/>
                  </a:cubicBezTo>
                  <a:cubicBezTo>
                    <a:pt x="115" y="97"/>
                    <a:pt x="118" y="96"/>
                    <a:pt x="120" y="98"/>
                  </a:cubicBezTo>
                  <a:cubicBezTo>
                    <a:pt x="122" y="101"/>
                    <a:pt x="121" y="105"/>
                    <a:pt x="123" y="108"/>
                  </a:cubicBezTo>
                  <a:cubicBezTo>
                    <a:pt x="124" y="110"/>
                    <a:pt x="127" y="110"/>
                    <a:pt x="128" y="112"/>
                  </a:cubicBezTo>
                  <a:cubicBezTo>
                    <a:pt x="128" y="114"/>
                    <a:pt x="124" y="115"/>
                    <a:pt x="125" y="116"/>
                  </a:cubicBezTo>
                  <a:cubicBezTo>
                    <a:pt x="128" y="118"/>
                    <a:pt x="133" y="116"/>
                    <a:pt x="136" y="118"/>
                  </a:cubicBezTo>
                  <a:cubicBezTo>
                    <a:pt x="139" y="119"/>
                    <a:pt x="141" y="123"/>
                    <a:pt x="142" y="126"/>
                  </a:cubicBezTo>
                  <a:cubicBezTo>
                    <a:pt x="143" y="129"/>
                    <a:pt x="140" y="131"/>
                    <a:pt x="139" y="134"/>
                  </a:cubicBezTo>
                  <a:cubicBezTo>
                    <a:pt x="138" y="141"/>
                    <a:pt x="139" y="148"/>
                    <a:pt x="138" y="154"/>
                  </a:cubicBezTo>
                  <a:cubicBezTo>
                    <a:pt x="137" y="158"/>
                    <a:pt x="138" y="162"/>
                    <a:pt x="136" y="165"/>
                  </a:cubicBezTo>
                  <a:cubicBezTo>
                    <a:pt x="134" y="166"/>
                    <a:pt x="133" y="160"/>
                    <a:pt x="131" y="160"/>
                  </a:cubicBezTo>
                  <a:cubicBezTo>
                    <a:pt x="129" y="159"/>
                    <a:pt x="131" y="164"/>
                    <a:pt x="130" y="164"/>
                  </a:cubicBezTo>
                  <a:cubicBezTo>
                    <a:pt x="128" y="165"/>
                    <a:pt x="125" y="160"/>
                    <a:pt x="123" y="161"/>
                  </a:cubicBezTo>
                  <a:cubicBezTo>
                    <a:pt x="121" y="162"/>
                    <a:pt x="125" y="168"/>
                    <a:pt x="123" y="168"/>
                  </a:cubicBezTo>
                  <a:cubicBezTo>
                    <a:pt x="120" y="167"/>
                    <a:pt x="119" y="163"/>
                    <a:pt x="117" y="161"/>
                  </a:cubicBezTo>
                  <a:cubicBezTo>
                    <a:pt x="112" y="156"/>
                    <a:pt x="107" y="153"/>
                    <a:pt x="102" y="148"/>
                  </a:cubicBezTo>
                  <a:cubicBezTo>
                    <a:pt x="98" y="143"/>
                    <a:pt x="95" y="138"/>
                    <a:pt x="91" y="133"/>
                  </a:cubicBezTo>
                  <a:cubicBezTo>
                    <a:pt x="90" y="132"/>
                    <a:pt x="87" y="132"/>
                    <a:pt x="86" y="131"/>
                  </a:cubicBezTo>
                  <a:cubicBezTo>
                    <a:pt x="84" y="127"/>
                    <a:pt x="83" y="123"/>
                    <a:pt x="80" y="120"/>
                  </a:cubicBezTo>
                  <a:cubicBezTo>
                    <a:pt x="79" y="117"/>
                    <a:pt x="76" y="115"/>
                    <a:pt x="75" y="113"/>
                  </a:cubicBezTo>
                  <a:cubicBezTo>
                    <a:pt x="74" y="112"/>
                    <a:pt x="75" y="110"/>
                    <a:pt x="75" y="109"/>
                  </a:cubicBezTo>
                  <a:cubicBezTo>
                    <a:pt x="74" y="106"/>
                    <a:pt x="73" y="103"/>
                    <a:pt x="71" y="99"/>
                  </a:cubicBezTo>
                  <a:cubicBezTo>
                    <a:pt x="69" y="95"/>
                    <a:pt x="68" y="91"/>
                    <a:pt x="65" y="88"/>
                  </a:cubicBezTo>
                  <a:cubicBezTo>
                    <a:pt x="64" y="87"/>
                    <a:pt x="62" y="88"/>
                    <a:pt x="62" y="87"/>
                  </a:cubicBezTo>
                  <a:cubicBezTo>
                    <a:pt x="61" y="86"/>
                    <a:pt x="62" y="83"/>
                    <a:pt x="62" y="82"/>
                  </a:cubicBezTo>
                  <a:cubicBezTo>
                    <a:pt x="61" y="80"/>
                    <a:pt x="59" y="79"/>
                    <a:pt x="57" y="78"/>
                  </a:cubicBezTo>
                  <a:cubicBezTo>
                    <a:pt x="56" y="78"/>
                    <a:pt x="55" y="80"/>
                    <a:pt x="54" y="79"/>
                  </a:cubicBezTo>
                  <a:cubicBezTo>
                    <a:pt x="53" y="78"/>
                    <a:pt x="54" y="75"/>
                    <a:pt x="54" y="74"/>
                  </a:cubicBezTo>
                  <a:cubicBezTo>
                    <a:pt x="52" y="69"/>
                    <a:pt x="50" y="65"/>
                    <a:pt x="48" y="60"/>
                  </a:cubicBezTo>
                  <a:cubicBezTo>
                    <a:pt x="48" y="59"/>
                    <a:pt x="50" y="58"/>
                    <a:pt x="49" y="57"/>
                  </a:cubicBezTo>
                  <a:cubicBezTo>
                    <a:pt x="49" y="56"/>
                    <a:pt x="47" y="57"/>
                    <a:pt x="46" y="56"/>
                  </a:cubicBezTo>
                  <a:cubicBezTo>
                    <a:pt x="44" y="54"/>
                    <a:pt x="42" y="52"/>
                    <a:pt x="40" y="50"/>
                  </a:cubicBezTo>
                  <a:cubicBezTo>
                    <a:pt x="39" y="50"/>
                    <a:pt x="37" y="51"/>
                    <a:pt x="36" y="49"/>
                  </a:cubicBezTo>
                  <a:cubicBezTo>
                    <a:pt x="35" y="48"/>
                    <a:pt x="36" y="45"/>
                    <a:pt x="35" y="43"/>
                  </a:cubicBezTo>
                  <a:cubicBezTo>
                    <a:pt x="33" y="38"/>
                    <a:pt x="29" y="34"/>
                    <a:pt x="25" y="30"/>
                  </a:cubicBezTo>
                  <a:cubicBezTo>
                    <a:pt x="23" y="28"/>
                    <a:pt x="20" y="28"/>
                    <a:pt x="18" y="27"/>
                  </a:cubicBezTo>
                  <a:cubicBezTo>
                    <a:pt x="13" y="23"/>
                    <a:pt x="9" y="20"/>
                    <a:pt x="6" y="15"/>
                  </a:cubicBezTo>
                  <a:cubicBezTo>
                    <a:pt x="4" y="12"/>
                    <a:pt x="3" y="9"/>
                    <a:pt x="2" y="5"/>
                  </a:cubicBezTo>
                  <a:cubicBezTo>
                    <a:pt x="1" y="4"/>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8" name="Freeform 2903"/>
            <p:cNvSpPr>
              <a:spLocks noChangeAspect="1"/>
            </p:cNvSpPr>
            <p:nvPr/>
          </p:nvSpPr>
          <p:spPr bwMode="auto">
            <a:xfrm>
              <a:off x="27742580" y="12268302"/>
              <a:ext cx="133896" cy="97702"/>
            </a:xfrm>
            <a:custGeom>
              <a:avLst/>
              <a:gdLst>
                <a:gd name="T0" fmla="*/ 2 w 17"/>
                <a:gd name="T1" fmla="*/ 1 h 13"/>
                <a:gd name="T2" fmla="*/ 13 w 17"/>
                <a:gd name="T3" fmla="*/ 5 h 13"/>
                <a:gd name="T4" fmla="*/ 13 w 17"/>
                <a:gd name="T5" fmla="*/ 11 h 13"/>
                <a:gd name="T6" fmla="*/ 20 w 17"/>
                <a:gd name="T7" fmla="*/ 14 h 13"/>
                <a:gd name="T8" fmla="*/ 18 w 17"/>
                <a:gd name="T9" fmla="*/ 16 h 13"/>
                <a:gd name="T10" fmla="*/ 8 w 17"/>
                <a:gd name="T11" fmla="*/ 14 h 13"/>
                <a:gd name="T12" fmla="*/ 7 w 17"/>
                <a:gd name="T13" fmla="*/ 6 h 13"/>
                <a:gd name="T14" fmla="*/ 2 w 17"/>
                <a:gd name="T15" fmla="*/ 1 h 13"/>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3"/>
                <a:gd name="T26" fmla="*/ 17 w 17"/>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3">
                  <a:moveTo>
                    <a:pt x="2" y="1"/>
                  </a:moveTo>
                  <a:cubicBezTo>
                    <a:pt x="5" y="0"/>
                    <a:pt x="8" y="2"/>
                    <a:pt x="11" y="4"/>
                  </a:cubicBezTo>
                  <a:cubicBezTo>
                    <a:pt x="12" y="5"/>
                    <a:pt x="10" y="8"/>
                    <a:pt x="11" y="9"/>
                  </a:cubicBezTo>
                  <a:cubicBezTo>
                    <a:pt x="12" y="10"/>
                    <a:pt x="15" y="9"/>
                    <a:pt x="17" y="11"/>
                  </a:cubicBezTo>
                  <a:cubicBezTo>
                    <a:pt x="17" y="11"/>
                    <a:pt x="16" y="13"/>
                    <a:pt x="15" y="13"/>
                  </a:cubicBezTo>
                  <a:cubicBezTo>
                    <a:pt x="12" y="13"/>
                    <a:pt x="9" y="12"/>
                    <a:pt x="7" y="11"/>
                  </a:cubicBezTo>
                  <a:cubicBezTo>
                    <a:pt x="6" y="9"/>
                    <a:pt x="7" y="6"/>
                    <a:pt x="6" y="5"/>
                  </a:cubicBezTo>
                  <a:cubicBezTo>
                    <a:pt x="5" y="3"/>
                    <a:pt x="0" y="1"/>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89" name="Freeform 2904"/>
            <p:cNvSpPr>
              <a:spLocks noChangeAspect="1"/>
            </p:cNvSpPr>
            <p:nvPr/>
          </p:nvSpPr>
          <p:spPr bwMode="auto">
            <a:xfrm>
              <a:off x="27709115" y="12237777"/>
              <a:ext cx="33477" cy="48851"/>
            </a:xfrm>
            <a:custGeom>
              <a:avLst/>
              <a:gdLst>
                <a:gd name="T0" fmla="*/ 3 w 4"/>
                <a:gd name="T1" fmla="*/ 0 h 6"/>
                <a:gd name="T2" fmla="*/ 5 w 4"/>
                <a:gd name="T3" fmla="*/ 3 h 6"/>
                <a:gd name="T4" fmla="*/ 3 w 4"/>
                <a:gd name="T5" fmla="*/ 7 h 6"/>
                <a:gd name="T6" fmla="*/ 0 w 4"/>
                <a:gd name="T7" fmla="*/ 4 h 6"/>
                <a:gd name="T8" fmla="*/ 3 w 4"/>
                <a:gd name="T9" fmla="*/ 0 h 6"/>
                <a:gd name="T10" fmla="*/ 0 60000 65536"/>
                <a:gd name="T11" fmla="*/ 0 60000 65536"/>
                <a:gd name="T12" fmla="*/ 0 60000 65536"/>
                <a:gd name="T13" fmla="*/ 0 60000 65536"/>
                <a:gd name="T14" fmla="*/ 0 60000 65536"/>
                <a:gd name="T15" fmla="*/ 0 w 4"/>
                <a:gd name="T16" fmla="*/ 0 h 6"/>
                <a:gd name="T17" fmla="*/ 4 w 4"/>
                <a:gd name="T18" fmla="*/ 6 h 6"/>
              </a:gdLst>
              <a:ahLst/>
              <a:cxnLst>
                <a:cxn ang="T10">
                  <a:pos x="T0" y="T1"/>
                </a:cxn>
                <a:cxn ang="T11">
                  <a:pos x="T2" y="T3"/>
                </a:cxn>
                <a:cxn ang="T12">
                  <a:pos x="T4" y="T5"/>
                </a:cxn>
                <a:cxn ang="T13">
                  <a:pos x="T6" y="T7"/>
                </a:cxn>
                <a:cxn ang="T14">
                  <a:pos x="T8" y="T9"/>
                </a:cxn>
              </a:cxnLst>
              <a:rect l="T15" t="T16" r="T17" b="T18"/>
              <a:pathLst>
                <a:path w="4" h="6">
                  <a:moveTo>
                    <a:pt x="2" y="0"/>
                  </a:moveTo>
                  <a:cubicBezTo>
                    <a:pt x="3" y="0"/>
                    <a:pt x="4" y="1"/>
                    <a:pt x="4" y="2"/>
                  </a:cubicBezTo>
                  <a:cubicBezTo>
                    <a:pt x="4" y="3"/>
                    <a:pt x="3" y="5"/>
                    <a:pt x="2" y="5"/>
                  </a:cubicBezTo>
                  <a:cubicBezTo>
                    <a:pt x="1" y="6"/>
                    <a:pt x="0" y="4"/>
                    <a:pt x="0" y="3"/>
                  </a:cubicBezTo>
                  <a:cubicBezTo>
                    <a:pt x="0" y="2"/>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0" name="Freeform 2905"/>
            <p:cNvSpPr>
              <a:spLocks noChangeAspect="1"/>
            </p:cNvSpPr>
            <p:nvPr/>
          </p:nvSpPr>
          <p:spPr bwMode="auto">
            <a:xfrm>
              <a:off x="28077324" y="12604181"/>
              <a:ext cx="187448" cy="177096"/>
            </a:xfrm>
            <a:custGeom>
              <a:avLst/>
              <a:gdLst>
                <a:gd name="T0" fmla="*/ 13 w 23"/>
                <a:gd name="T1" fmla="*/ 1 h 24"/>
                <a:gd name="T2" fmla="*/ 18 w 23"/>
                <a:gd name="T3" fmla="*/ 17 h 24"/>
                <a:gd name="T4" fmla="*/ 24 w 23"/>
                <a:gd name="T5" fmla="*/ 21 h 24"/>
                <a:gd name="T6" fmla="*/ 26 w 23"/>
                <a:gd name="T7" fmla="*/ 29 h 24"/>
                <a:gd name="T8" fmla="*/ 12 w 23"/>
                <a:gd name="T9" fmla="*/ 21 h 24"/>
                <a:gd name="T10" fmla="*/ 10 w 23"/>
                <a:gd name="T11" fmla="*/ 12 h 24"/>
                <a:gd name="T12" fmla="*/ 0 w 23"/>
                <a:gd name="T13" fmla="*/ 11 h 24"/>
                <a:gd name="T14" fmla="*/ 6 w 23"/>
                <a:gd name="T15" fmla="*/ 4 h 24"/>
                <a:gd name="T16" fmla="*/ 11 w 23"/>
                <a:gd name="T17" fmla="*/ 4 h 24"/>
                <a:gd name="T18" fmla="*/ 13 w 23"/>
                <a:gd name="T19" fmla="*/ 1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
                <a:gd name="T31" fmla="*/ 0 h 24"/>
                <a:gd name="T32" fmla="*/ 23 w 23"/>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 h="24">
                  <a:moveTo>
                    <a:pt x="11" y="1"/>
                  </a:moveTo>
                  <a:cubicBezTo>
                    <a:pt x="13" y="5"/>
                    <a:pt x="13" y="10"/>
                    <a:pt x="15" y="14"/>
                  </a:cubicBezTo>
                  <a:cubicBezTo>
                    <a:pt x="16" y="16"/>
                    <a:pt x="20" y="15"/>
                    <a:pt x="20" y="17"/>
                  </a:cubicBezTo>
                  <a:cubicBezTo>
                    <a:pt x="22" y="19"/>
                    <a:pt x="23" y="24"/>
                    <a:pt x="21" y="24"/>
                  </a:cubicBezTo>
                  <a:cubicBezTo>
                    <a:pt x="17" y="24"/>
                    <a:pt x="13" y="20"/>
                    <a:pt x="10" y="17"/>
                  </a:cubicBezTo>
                  <a:cubicBezTo>
                    <a:pt x="9" y="16"/>
                    <a:pt x="10" y="12"/>
                    <a:pt x="8" y="10"/>
                  </a:cubicBezTo>
                  <a:cubicBezTo>
                    <a:pt x="6" y="8"/>
                    <a:pt x="1" y="11"/>
                    <a:pt x="0" y="9"/>
                  </a:cubicBezTo>
                  <a:cubicBezTo>
                    <a:pt x="0" y="6"/>
                    <a:pt x="3" y="4"/>
                    <a:pt x="5" y="3"/>
                  </a:cubicBezTo>
                  <a:cubicBezTo>
                    <a:pt x="6" y="2"/>
                    <a:pt x="8" y="4"/>
                    <a:pt x="9" y="3"/>
                  </a:cubicBezTo>
                  <a:cubicBezTo>
                    <a:pt x="10" y="3"/>
                    <a:pt x="11" y="0"/>
                    <a:pt x="1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1" name="Freeform 2906"/>
            <p:cNvSpPr>
              <a:spLocks noChangeAspect="1"/>
            </p:cNvSpPr>
            <p:nvPr/>
          </p:nvSpPr>
          <p:spPr bwMode="auto">
            <a:xfrm>
              <a:off x="28331723" y="12707993"/>
              <a:ext cx="87028" cy="97702"/>
            </a:xfrm>
            <a:custGeom>
              <a:avLst/>
              <a:gdLst>
                <a:gd name="T0" fmla="*/ 4 w 11"/>
                <a:gd name="T1" fmla="*/ 2 h 13"/>
                <a:gd name="T2" fmla="*/ 12 w 11"/>
                <a:gd name="T3" fmla="*/ 7 h 13"/>
                <a:gd name="T4" fmla="*/ 6 w 11"/>
                <a:gd name="T5" fmla="*/ 15 h 13"/>
                <a:gd name="T6" fmla="*/ 5 w 11"/>
                <a:gd name="T7" fmla="*/ 11 h 13"/>
                <a:gd name="T8" fmla="*/ 1 w 11"/>
                <a:gd name="T9" fmla="*/ 15 h 13"/>
                <a:gd name="T10" fmla="*/ 4 w 11"/>
                <a:gd name="T11" fmla="*/ 2 h 13"/>
                <a:gd name="T12" fmla="*/ 0 60000 65536"/>
                <a:gd name="T13" fmla="*/ 0 60000 65536"/>
                <a:gd name="T14" fmla="*/ 0 60000 65536"/>
                <a:gd name="T15" fmla="*/ 0 60000 65536"/>
                <a:gd name="T16" fmla="*/ 0 60000 65536"/>
                <a:gd name="T17" fmla="*/ 0 60000 65536"/>
                <a:gd name="T18" fmla="*/ 0 w 11"/>
                <a:gd name="T19" fmla="*/ 0 h 13"/>
                <a:gd name="T20" fmla="*/ 11 w 11"/>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11" h="13">
                  <a:moveTo>
                    <a:pt x="3" y="2"/>
                  </a:moveTo>
                  <a:cubicBezTo>
                    <a:pt x="5" y="0"/>
                    <a:pt x="9" y="3"/>
                    <a:pt x="10" y="6"/>
                  </a:cubicBezTo>
                  <a:cubicBezTo>
                    <a:pt x="11" y="9"/>
                    <a:pt x="8" y="11"/>
                    <a:pt x="5" y="12"/>
                  </a:cubicBezTo>
                  <a:cubicBezTo>
                    <a:pt x="4" y="13"/>
                    <a:pt x="5" y="10"/>
                    <a:pt x="4" y="9"/>
                  </a:cubicBezTo>
                  <a:cubicBezTo>
                    <a:pt x="3" y="9"/>
                    <a:pt x="1" y="13"/>
                    <a:pt x="1" y="12"/>
                  </a:cubicBezTo>
                  <a:cubicBezTo>
                    <a:pt x="0" y="8"/>
                    <a:pt x="0" y="3"/>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2" name="Freeform 2907"/>
            <p:cNvSpPr>
              <a:spLocks noChangeAspect="1"/>
            </p:cNvSpPr>
            <p:nvPr/>
          </p:nvSpPr>
          <p:spPr bwMode="auto">
            <a:xfrm>
              <a:off x="27093198" y="12152287"/>
              <a:ext cx="100432" cy="67182"/>
            </a:xfrm>
            <a:custGeom>
              <a:avLst/>
              <a:gdLst>
                <a:gd name="T0" fmla="*/ 5 w 13"/>
                <a:gd name="T1" fmla="*/ 0 h 9"/>
                <a:gd name="T2" fmla="*/ 10 w 13"/>
                <a:gd name="T3" fmla="*/ 6 h 9"/>
                <a:gd name="T4" fmla="*/ 15 w 13"/>
                <a:gd name="T5" fmla="*/ 7 h 9"/>
                <a:gd name="T6" fmla="*/ 12 w 13"/>
                <a:gd name="T7" fmla="*/ 11 h 9"/>
                <a:gd name="T8" fmla="*/ 7 w 13"/>
                <a:gd name="T9" fmla="*/ 7 h 9"/>
                <a:gd name="T10" fmla="*/ 0 w 13"/>
                <a:gd name="T11" fmla="*/ 5 h 9"/>
                <a:gd name="T12" fmla="*/ 5 w 13"/>
                <a:gd name="T13" fmla="*/ 0 h 9"/>
                <a:gd name="T14" fmla="*/ 0 60000 65536"/>
                <a:gd name="T15" fmla="*/ 0 60000 65536"/>
                <a:gd name="T16" fmla="*/ 0 60000 65536"/>
                <a:gd name="T17" fmla="*/ 0 60000 65536"/>
                <a:gd name="T18" fmla="*/ 0 60000 65536"/>
                <a:gd name="T19" fmla="*/ 0 60000 65536"/>
                <a:gd name="T20" fmla="*/ 0 60000 65536"/>
                <a:gd name="T21" fmla="*/ 0 w 13"/>
                <a:gd name="T22" fmla="*/ 0 h 9"/>
                <a:gd name="T23" fmla="*/ 13 w 13"/>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9">
                  <a:moveTo>
                    <a:pt x="4" y="0"/>
                  </a:moveTo>
                  <a:cubicBezTo>
                    <a:pt x="6" y="0"/>
                    <a:pt x="7" y="4"/>
                    <a:pt x="9" y="5"/>
                  </a:cubicBezTo>
                  <a:cubicBezTo>
                    <a:pt x="10" y="6"/>
                    <a:pt x="12" y="5"/>
                    <a:pt x="13" y="6"/>
                  </a:cubicBezTo>
                  <a:cubicBezTo>
                    <a:pt x="13" y="7"/>
                    <a:pt x="12" y="9"/>
                    <a:pt x="10" y="9"/>
                  </a:cubicBezTo>
                  <a:cubicBezTo>
                    <a:pt x="9" y="9"/>
                    <a:pt x="8" y="6"/>
                    <a:pt x="6" y="6"/>
                  </a:cubicBezTo>
                  <a:cubicBezTo>
                    <a:pt x="4" y="5"/>
                    <a:pt x="1" y="6"/>
                    <a:pt x="0" y="4"/>
                  </a:cubicBezTo>
                  <a:cubicBezTo>
                    <a:pt x="0" y="3"/>
                    <a:pt x="2" y="0"/>
                    <a:pt x="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3" name="Freeform 2908"/>
            <p:cNvSpPr>
              <a:spLocks noChangeAspect="1"/>
            </p:cNvSpPr>
            <p:nvPr/>
          </p:nvSpPr>
          <p:spPr bwMode="auto">
            <a:xfrm>
              <a:off x="27240488" y="12292747"/>
              <a:ext cx="107105" cy="122138"/>
            </a:xfrm>
            <a:custGeom>
              <a:avLst/>
              <a:gdLst>
                <a:gd name="T0" fmla="*/ 7 w 13"/>
                <a:gd name="T1" fmla="*/ 1 h 17"/>
                <a:gd name="T2" fmla="*/ 14 w 13"/>
                <a:gd name="T3" fmla="*/ 9 h 17"/>
                <a:gd name="T4" fmla="*/ 12 w 13"/>
                <a:gd name="T5" fmla="*/ 19 h 17"/>
                <a:gd name="T6" fmla="*/ 7 w 13"/>
                <a:gd name="T7" fmla="*/ 12 h 17"/>
                <a:gd name="T8" fmla="*/ 0 w 13"/>
                <a:gd name="T9" fmla="*/ 2 h 17"/>
                <a:gd name="T10" fmla="*/ 6 w 13"/>
                <a:gd name="T11" fmla="*/ 2 h 17"/>
                <a:gd name="T12" fmla="*/ 7 w 13"/>
                <a:gd name="T13" fmla="*/ 1 h 17"/>
                <a:gd name="T14" fmla="*/ 0 60000 65536"/>
                <a:gd name="T15" fmla="*/ 0 60000 65536"/>
                <a:gd name="T16" fmla="*/ 0 60000 65536"/>
                <a:gd name="T17" fmla="*/ 0 60000 65536"/>
                <a:gd name="T18" fmla="*/ 0 60000 65536"/>
                <a:gd name="T19" fmla="*/ 0 60000 65536"/>
                <a:gd name="T20" fmla="*/ 0 60000 65536"/>
                <a:gd name="T21" fmla="*/ 0 w 13"/>
                <a:gd name="T22" fmla="*/ 0 h 17"/>
                <a:gd name="T23" fmla="*/ 13 w 13"/>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17">
                  <a:moveTo>
                    <a:pt x="6" y="1"/>
                  </a:moveTo>
                  <a:cubicBezTo>
                    <a:pt x="9" y="2"/>
                    <a:pt x="11" y="5"/>
                    <a:pt x="11" y="8"/>
                  </a:cubicBezTo>
                  <a:cubicBezTo>
                    <a:pt x="12" y="10"/>
                    <a:pt x="13" y="15"/>
                    <a:pt x="10" y="16"/>
                  </a:cubicBezTo>
                  <a:cubicBezTo>
                    <a:pt x="8" y="17"/>
                    <a:pt x="7" y="12"/>
                    <a:pt x="6" y="10"/>
                  </a:cubicBezTo>
                  <a:cubicBezTo>
                    <a:pt x="4" y="7"/>
                    <a:pt x="1" y="5"/>
                    <a:pt x="0" y="2"/>
                  </a:cubicBezTo>
                  <a:cubicBezTo>
                    <a:pt x="0" y="1"/>
                    <a:pt x="3" y="2"/>
                    <a:pt x="5" y="2"/>
                  </a:cubicBezTo>
                  <a:cubicBezTo>
                    <a:pt x="5" y="2"/>
                    <a:pt x="6" y="0"/>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4" name="Freeform 2909"/>
            <p:cNvSpPr>
              <a:spLocks noChangeAspect="1"/>
            </p:cNvSpPr>
            <p:nvPr/>
          </p:nvSpPr>
          <p:spPr bwMode="auto">
            <a:xfrm>
              <a:off x="27414554" y="12555321"/>
              <a:ext cx="66951" cy="97702"/>
            </a:xfrm>
            <a:custGeom>
              <a:avLst/>
              <a:gdLst>
                <a:gd name="T0" fmla="*/ 1 w 9"/>
                <a:gd name="T1" fmla="*/ 1 h 13"/>
                <a:gd name="T2" fmla="*/ 9 w 9"/>
                <a:gd name="T3" fmla="*/ 12 h 13"/>
                <a:gd name="T4" fmla="*/ 8 w 9"/>
                <a:gd name="T5" fmla="*/ 15 h 13"/>
                <a:gd name="T6" fmla="*/ 2 w 9"/>
                <a:gd name="T7" fmla="*/ 10 h 13"/>
                <a:gd name="T8" fmla="*/ 1 w 9"/>
                <a:gd name="T9" fmla="*/ 4 h 13"/>
                <a:gd name="T10" fmla="*/ 1 w 9"/>
                <a:gd name="T11" fmla="*/ 1 h 13"/>
                <a:gd name="T12" fmla="*/ 0 60000 65536"/>
                <a:gd name="T13" fmla="*/ 0 60000 65536"/>
                <a:gd name="T14" fmla="*/ 0 60000 65536"/>
                <a:gd name="T15" fmla="*/ 0 60000 65536"/>
                <a:gd name="T16" fmla="*/ 0 60000 65536"/>
                <a:gd name="T17" fmla="*/ 0 60000 65536"/>
                <a:gd name="T18" fmla="*/ 0 w 9"/>
                <a:gd name="T19" fmla="*/ 0 h 13"/>
                <a:gd name="T20" fmla="*/ 9 w 9"/>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9" h="13">
                  <a:moveTo>
                    <a:pt x="1" y="1"/>
                  </a:moveTo>
                  <a:cubicBezTo>
                    <a:pt x="4" y="3"/>
                    <a:pt x="6" y="7"/>
                    <a:pt x="8" y="10"/>
                  </a:cubicBezTo>
                  <a:cubicBezTo>
                    <a:pt x="9" y="11"/>
                    <a:pt x="8" y="13"/>
                    <a:pt x="7" y="12"/>
                  </a:cubicBezTo>
                  <a:cubicBezTo>
                    <a:pt x="5" y="12"/>
                    <a:pt x="4" y="10"/>
                    <a:pt x="2" y="8"/>
                  </a:cubicBezTo>
                  <a:cubicBezTo>
                    <a:pt x="1" y="7"/>
                    <a:pt x="1" y="5"/>
                    <a:pt x="1" y="3"/>
                  </a:cubicBezTo>
                  <a:cubicBezTo>
                    <a:pt x="0" y="2"/>
                    <a:pt x="0" y="0"/>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5" name="Oval 2910"/>
            <p:cNvSpPr>
              <a:spLocks noChangeAspect="1" noChangeArrowheads="1"/>
            </p:cNvSpPr>
            <p:nvPr/>
          </p:nvSpPr>
          <p:spPr bwMode="auto">
            <a:xfrm>
              <a:off x="27996984" y="12494264"/>
              <a:ext cx="33477" cy="30530"/>
            </a:xfrm>
            <a:prstGeom prst="ellipse">
              <a:avLst/>
            </a:pr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6" name="Freeform 2911"/>
            <p:cNvSpPr>
              <a:spLocks noChangeAspect="1"/>
            </p:cNvSpPr>
            <p:nvPr/>
          </p:nvSpPr>
          <p:spPr bwMode="auto">
            <a:xfrm>
              <a:off x="27575229" y="12762964"/>
              <a:ext cx="40174" cy="48851"/>
            </a:xfrm>
            <a:custGeom>
              <a:avLst/>
              <a:gdLst>
                <a:gd name="T0" fmla="*/ 5 w 5"/>
                <a:gd name="T1" fmla="*/ 3 h 7"/>
                <a:gd name="T2" fmla="*/ 5 w 5"/>
                <a:gd name="T3" fmla="*/ 7 h 7"/>
                <a:gd name="T4" fmla="*/ 1 w 5"/>
                <a:gd name="T5" fmla="*/ 5 h 7"/>
                <a:gd name="T6" fmla="*/ 1 w 5"/>
                <a:gd name="T7" fmla="*/ 0 h 7"/>
                <a:gd name="T8" fmla="*/ 5 w 5"/>
                <a:gd name="T9" fmla="*/ 3 h 7"/>
                <a:gd name="T10" fmla="*/ 0 60000 65536"/>
                <a:gd name="T11" fmla="*/ 0 60000 65536"/>
                <a:gd name="T12" fmla="*/ 0 60000 65536"/>
                <a:gd name="T13" fmla="*/ 0 60000 65536"/>
                <a:gd name="T14" fmla="*/ 0 60000 65536"/>
                <a:gd name="T15" fmla="*/ 0 w 5"/>
                <a:gd name="T16" fmla="*/ 0 h 7"/>
                <a:gd name="T17" fmla="*/ 5 w 5"/>
                <a:gd name="T18" fmla="*/ 7 h 7"/>
              </a:gdLst>
              <a:ahLst/>
              <a:cxnLst>
                <a:cxn ang="T10">
                  <a:pos x="T0" y="T1"/>
                </a:cxn>
                <a:cxn ang="T11">
                  <a:pos x="T2" y="T3"/>
                </a:cxn>
                <a:cxn ang="T12">
                  <a:pos x="T4" y="T5"/>
                </a:cxn>
                <a:cxn ang="T13">
                  <a:pos x="T6" y="T7"/>
                </a:cxn>
                <a:cxn ang="T14">
                  <a:pos x="T8" y="T9"/>
                </a:cxn>
              </a:cxnLst>
              <a:rect l="T15" t="T16" r="T17" b="T18"/>
              <a:pathLst>
                <a:path w="5" h="7">
                  <a:moveTo>
                    <a:pt x="4" y="3"/>
                  </a:moveTo>
                  <a:cubicBezTo>
                    <a:pt x="4" y="4"/>
                    <a:pt x="5" y="6"/>
                    <a:pt x="4" y="6"/>
                  </a:cubicBezTo>
                  <a:cubicBezTo>
                    <a:pt x="3" y="7"/>
                    <a:pt x="2" y="5"/>
                    <a:pt x="1" y="4"/>
                  </a:cubicBezTo>
                  <a:cubicBezTo>
                    <a:pt x="1" y="3"/>
                    <a:pt x="0" y="1"/>
                    <a:pt x="1" y="0"/>
                  </a:cubicBezTo>
                  <a:cubicBezTo>
                    <a:pt x="2" y="0"/>
                    <a:pt x="3" y="2"/>
                    <a:pt x="4"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7" name="Freeform 2912"/>
            <p:cNvSpPr>
              <a:spLocks noChangeAspect="1"/>
            </p:cNvSpPr>
            <p:nvPr/>
          </p:nvSpPr>
          <p:spPr bwMode="auto">
            <a:xfrm>
              <a:off x="27535047" y="12708000"/>
              <a:ext cx="40174" cy="42745"/>
            </a:xfrm>
            <a:custGeom>
              <a:avLst/>
              <a:gdLst>
                <a:gd name="T0" fmla="*/ 5 w 5"/>
                <a:gd name="T1" fmla="*/ 4 h 6"/>
                <a:gd name="T2" fmla="*/ 5 w 5"/>
                <a:gd name="T3" fmla="*/ 7 h 6"/>
                <a:gd name="T4" fmla="*/ 2 w 5"/>
                <a:gd name="T5" fmla="*/ 5 h 6"/>
                <a:gd name="T6" fmla="*/ 1 w 5"/>
                <a:gd name="T7" fmla="*/ 1 h 6"/>
                <a:gd name="T8" fmla="*/ 5 w 5"/>
                <a:gd name="T9" fmla="*/ 4 h 6"/>
                <a:gd name="T10" fmla="*/ 0 60000 65536"/>
                <a:gd name="T11" fmla="*/ 0 60000 65536"/>
                <a:gd name="T12" fmla="*/ 0 60000 65536"/>
                <a:gd name="T13" fmla="*/ 0 60000 65536"/>
                <a:gd name="T14" fmla="*/ 0 60000 65536"/>
                <a:gd name="T15" fmla="*/ 0 w 5"/>
                <a:gd name="T16" fmla="*/ 0 h 6"/>
                <a:gd name="T17" fmla="*/ 5 w 5"/>
                <a:gd name="T18" fmla="*/ 6 h 6"/>
              </a:gdLst>
              <a:ahLst/>
              <a:cxnLst>
                <a:cxn ang="T10">
                  <a:pos x="T0" y="T1"/>
                </a:cxn>
                <a:cxn ang="T11">
                  <a:pos x="T2" y="T3"/>
                </a:cxn>
                <a:cxn ang="T12">
                  <a:pos x="T4" y="T5"/>
                </a:cxn>
                <a:cxn ang="T13">
                  <a:pos x="T6" y="T7"/>
                </a:cxn>
                <a:cxn ang="T14">
                  <a:pos x="T8" y="T9"/>
                </a:cxn>
              </a:cxnLst>
              <a:rect l="T15" t="T16" r="T17" b="T18"/>
              <a:pathLst>
                <a:path w="5" h="6">
                  <a:moveTo>
                    <a:pt x="4" y="3"/>
                  </a:moveTo>
                  <a:cubicBezTo>
                    <a:pt x="4" y="4"/>
                    <a:pt x="5" y="5"/>
                    <a:pt x="4" y="6"/>
                  </a:cubicBezTo>
                  <a:cubicBezTo>
                    <a:pt x="3" y="6"/>
                    <a:pt x="2" y="5"/>
                    <a:pt x="2" y="4"/>
                  </a:cubicBezTo>
                  <a:cubicBezTo>
                    <a:pt x="1" y="3"/>
                    <a:pt x="0" y="1"/>
                    <a:pt x="1" y="1"/>
                  </a:cubicBezTo>
                  <a:cubicBezTo>
                    <a:pt x="2" y="0"/>
                    <a:pt x="3" y="2"/>
                    <a:pt x="4"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8" name="Freeform 2913"/>
            <p:cNvSpPr>
              <a:spLocks noChangeAspect="1"/>
            </p:cNvSpPr>
            <p:nvPr/>
          </p:nvSpPr>
          <p:spPr bwMode="auto">
            <a:xfrm>
              <a:off x="27501584" y="12677456"/>
              <a:ext cx="33477" cy="30530"/>
            </a:xfrm>
            <a:custGeom>
              <a:avLst/>
              <a:gdLst>
                <a:gd name="T0" fmla="*/ 4 w 4"/>
                <a:gd name="T1" fmla="*/ 3 h 4"/>
                <a:gd name="T2" fmla="*/ 4 w 4"/>
                <a:gd name="T3" fmla="*/ 5 h 4"/>
                <a:gd name="T4" fmla="*/ 1 w 4"/>
                <a:gd name="T5" fmla="*/ 4 h 4"/>
                <a:gd name="T6" fmla="*/ 1 w 4"/>
                <a:gd name="T7" fmla="*/ 0 h 4"/>
                <a:gd name="T8" fmla="*/ 4 w 4"/>
                <a:gd name="T9" fmla="*/ 3 h 4"/>
                <a:gd name="T10" fmla="*/ 0 60000 65536"/>
                <a:gd name="T11" fmla="*/ 0 60000 65536"/>
                <a:gd name="T12" fmla="*/ 0 60000 65536"/>
                <a:gd name="T13" fmla="*/ 0 60000 65536"/>
                <a:gd name="T14" fmla="*/ 0 60000 65536"/>
                <a:gd name="T15" fmla="*/ 0 w 4"/>
                <a:gd name="T16" fmla="*/ 0 h 4"/>
                <a:gd name="T17" fmla="*/ 4 w 4"/>
                <a:gd name="T18" fmla="*/ 4 h 4"/>
              </a:gdLst>
              <a:ahLst/>
              <a:cxnLst>
                <a:cxn ang="T10">
                  <a:pos x="T0" y="T1"/>
                </a:cxn>
                <a:cxn ang="T11">
                  <a:pos x="T2" y="T3"/>
                </a:cxn>
                <a:cxn ang="T12">
                  <a:pos x="T4" y="T5"/>
                </a:cxn>
                <a:cxn ang="T13">
                  <a:pos x="T6" y="T7"/>
                </a:cxn>
                <a:cxn ang="T14">
                  <a:pos x="T8" y="T9"/>
                </a:cxn>
              </a:cxnLst>
              <a:rect l="T15" t="T16" r="T17" b="T18"/>
              <a:pathLst>
                <a:path w="4" h="4">
                  <a:moveTo>
                    <a:pt x="3" y="2"/>
                  </a:moveTo>
                  <a:cubicBezTo>
                    <a:pt x="3" y="3"/>
                    <a:pt x="4" y="4"/>
                    <a:pt x="3" y="4"/>
                  </a:cubicBezTo>
                  <a:cubicBezTo>
                    <a:pt x="2" y="4"/>
                    <a:pt x="1" y="3"/>
                    <a:pt x="1" y="3"/>
                  </a:cubicBezTo>
                  <a:cubicBezTo>
                    <a:pt x="1" y="2"/>
                    <a:pt x="0" y="0"/>
                    <a:pt x="1" y="0"/>
                  </a:cubicBezTo>
                  <a:cubicBezTo>
                    <a:pt x="2" y="0"/>
                    <a:pt x="2" y="1"/>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499" name="Freeform 2925"/>
            <p:cNvSpPr>
              <a:spLocks noChangeAspect="1"/>
            </p:cNvSpPr>
            <p:nvPr/>
          </p:nvSpPr>
          <p:spPr bwMode="auto">
            <a:xfrm>
              <a:off x="27916650" y="12292743"/>
              <a:ext cx="66951" cy="30530"/>
            </a:xfrm>
            <a:custGeom>
              <a:avLst/>
              <a:gdLst>
                <a:gd name="T0" fmla="*/ 5 w 8"/>
                <a:gd name="T1" fmla="*/ 5 h 4"/>
                <a:gd name="T2" fmla="*/ 0 w 8"/>
                <a:gd name="T3" fmla="*/ 3 h 4"/>
                <a:gd name="T4" fmla="*/ 6 w 8"/>
                <a:gd name="T5" fmla="*/ 0 h 4"/>
                <a:gd name="T6" fmla="*/ 10 w 8"/>
                <a:gd name="T7" fmla="*/ 3 h 4"/>
                <a:gd name="T8" fmla="*/ 5 w 8"/>
                <a:gd name="T9" fmla="*/ 5 h 4"/>
                <a:gd name="T10" fmla="*/ 0 60000 65536"/>
                <a:gd name="T11" fmla="*/ 0 60000 65536"/>
                <a:gd name="T12" fmla="*/ 0 60000 65536"/>
                <a:gd name="T13" fmla="*/ 0 60000 65536"/>
                <a:gd name="T14" fmla="*/ 0 60000 65536"/>
                <a:gd name="T15" fmla="*/ 0 w 8"/>
                <a:gd name="T16" fmla="*/ 0 h 4"/>
                <a:gd name="T17" fmla="*/ 8 w 8"/>
                <a:gd name="T18" fmla="*/ 4 h 4"/>
              </a:gdLst>
              <a:ahLst/>
              <a:cxnLst>
                <a:cxn ang="T10">
                  <a:pos x="T0" y="T1"/>
                </a:cxn>
                <a:cxn ang="T11">
                  <a:pos x="T2" y="T3"/>
                </a:cxn>
                <a:cxn ang="T12">
                  <a:pos x="T4" y="T5"/>
                </a:cxn>
                <a:cxn ang="T13">
                  <a:pos x="T6" y="T7"/>
                </a:cxn>
                <a:cxn ang="T14">
                  <a:pos x="T8" y="T9"/>
                </a:cxn>
              </a:cxnLst>
              <a:rect l="T15" t="T16" r="T17" b="T18"/>
              <a:pathLst>
                <a:path w="8" h="4">
                  <a:moveTo>
                    <a:pt x="4" y="4"/>
                  </a:moveTo>
                  <a:cubicBezTo>
                    <a:pt x="3" y="3"/>
                    <a:pt x="1" y="3"/>
                    <a:pt x="0" y="2"/>
                  </a:cubicBezTo>
                  <a:cubicBezTo>
                    <a:pt x="1" y="1"/>
                    <a:pt x="3" y="0"/>
                    <a:pt x="5" y="0"/>
                  </a:cubicBezTo>
                  <a:cubicBezTo>
                    <a:pt x="6" y="0"/>
                    <a:pt x="6" y="1"/>
                    <a:pt x="8" y="2"/>
                  </a:cubicBezTo>
                  <a:cubicBezTo>
                    <a:pt x="6" y="4"/>
                    <a:pt x="5" y="4"/>
                    <a:pt x="4"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0" name="Freeform 2926"/>
            <p:cNvSpPr>
              <a:spLocks noChangeAspect="1"/>
            </p:cNvSpPr>
            <p:nvPr/>
          </p:nvSpPr>
          <p:spPr bwMode="auto">
            <a:xfrm>
              <a:off x="28077325" y="13074400"/>
              <a:ext cx="957336" cy="317549"/>
            </a:xfrm>
            <a:custGeom>
              <a:avLst/>
              <a:gdLst>
                <a:gd name="T0" fmla="*/ 11 w 119"/>
                <a:gd name="T1" fmla="*/ 2 h 43"/>
                <a:gd name="T2" fmla="*/ 25 w 119"/>
                <a:gd name="T3" fmla="*/ 4 h 43"/>
                <a:gd name="T4" fmla="*/ 25 w 119"/>
                <a:gd name="T5" fmla="*/ 1 h 43"/>
                <a:gd name="T6" fmla="*/ 32 w 119"/>
                <a:gd name="T7" fmla="*/ 2 h 43"/>
                <a:gd name="T8" fmla="*/ 38 w 119"/>
                <a:gd name="T9" fmla="*/ 7 h 43"/>
                <a:gd name="T10" fmla="*/ 48 w 119"/>
                <a:gd name="T11" fmla="*/ 8 h 43"/>
                <a:gd name="T12" fmla="*/ 53 w 119"/>
                <a:gd name="T13" fmla="*/ 17 h 43"/>
                <a:gd name="T14" fmla="*/ 83 w 119"/>
                <a:gd name="T15" fmla="*/ 19 h 43"/>
                <a:gd name="T16" fmla="*/ 85 w 119"/>
                <a:gd name="T17" fmla="*/ 12 h 43"/>
                <a:gd name="T18" fmla="*/ 97 w 119"/>
                <a:gd name="T19" fmla="*/ 16 h 43"/>
                <a:gd name="T20" fmla="*/ 111 w 119"/>
                <a:gd name="T21" fmla="*/ 21 h 43"/>
                <a:gd name="T22" fmla="*/ 113 w 119"/>
                <a:gd name="T23" fmla="*/ 30 h 43"/>
                <a:gd name="T24" fmla="*/ 126 w 119"/>
                <a:gd name="T25" fmla="*/ 34 h 43"/>
                <a:gd name="T26" fmla="*/ 137 w 119"/>
                <a:gd name="T27" fmla="*/ 34 h 43"/>
                <a:gd name="T28" fmla="*/ 137 w 119"/>
                <a:gd name="T29" fmla="*/ 46 h 43"/>
                <a:gd name="T30" fmla="*/ 141 w 119"/>
                <a:gd name="T31" fmla="*/ 52 h 43"/>
                <a:gd name="T32" fmla="*/ 120 w 119"/>
                <a:gd name="T33" fmla="*/ 46 h 43"/>
                <a:gd name="T34" fmla="*/ 113 w 119"/>
                <a:gd name="T35" fmla="*/ 47 h 43"/>
                <a:gd name="T36" fmla="*/ 94 w 119"/>
                <a:gd name="T37" fmla="*/ 44 h 43"/>
                <a:gd name="T38" fmla="*/ 89 w 119"/>
                <a:gd name="T39" fmla="*/ 45 h 43"/>
                <a:gd name="T40" fmla="*/ 71 w 119"/>
                <a:gd name="T41" fmla="*/ 36 h 43"/>
                <a:gd name="T42" fmla="*/ 56 w 119"/>
                <a:gd name="T43" fmla="*/ 34 h 43"/>
                <a:gd name="T44" fmla="*/ 42 w 119"/>
                <a:gd name="T45" fmla="*/ 35 h 43"/>
                <a:gd name="T46" fmla="*/ 28 w 119"/>
                <a:gd name="T47" fmla="*/ 28 h 43"/>
                <a:gd name="T48" fmla="*/ 17 w 119"/>
                <a:gd name="T49" fmla="*/ 27 h 43"/>
                <a:gd name="T50" fmla="*/ 17 w 119"/>
                <a:gd name="T51" fmla="*/ 21 h 43"/>
                <a:gd name="T52" fmla="*/ 1 w 119"/>
                <a:gd name="T53" fmla="*/ 15 h 43"/>
                <a:gd name="T54" fmla="*/ 10 w 119"/>
                <a:gd name="T55" fmla="*/ 6 h 43"/>
                <a:gd name="T56" fmla="*/ 11 w 119"/>
                <a:gd name="T57" fmla="*/ 2 h 4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9"/>
                <a:gd name="T88" fmla="*/ 0 h 43"/>
                <a:gd name="T89" fmla="*/ 119 w 119"/>
                <a:gd name="T90" fmla="*/ 43 h 4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9" h="43">
                  <a:moveTo>
                    <a:pt x="9" y="2"/>
                  </a:moveTo>
                  <a:cubicBezTo>
                    <a:pt x="13" y="1"/>
                    <a:pt x="17" y="4"/>
                    <a:pt x="21" y="3"/>
                  </a:cubicBezTo>
                  <a:cubicBezTo>
                    <a:pt x="22" y="3"/>
                    <a:pt x="21" y="1"/>
                    <a:pt x="21" y="1"/>
                  </a:cubicBezTo>
                  <a:cubicBezTo>
                    <a:pt x="23" y="0"/>
                    <a:pt x="25" y="1"/>
                    <a:pt x="27" y="2"/>
                  </a:cubicBezTo>
                  <a:cubicBezTo>
                    <a:pt x="29" y="3"/>
                    <a:pt x="30" y="6"/>
                    <a:pt x="32" y="6"/>
                  </a:cubicBezTo>
                  <a:cubicBezTo>
                    <a:pt x="35" y="7"/>
                    <a:pt x="38" y="6"/>
                    <a:pt x="40" y="7"/>
                  </a:cubicBezTo>
                  <a:cubicBezTo>
                    <a:pt x="42" y="9"/>
                    <a:pt x="41" y="14"/>
                    <a:pt x="44" y="14"/>
                  </a:cubicBezTo>
                  <a:cubicBezTo>
                    <a:pt x="52" y="17"/>
                    <a:pt x="61" y="17"/>
                    <a:pt x="69" y="16"/>
                  </a:cubicBezTo>
                  <a:cubicBezTo>
                    <a:pt x="71" y="15"/>
                    <a:pt x="68" y="10"/>
                    <a:pt x="71" y="10"/>
                  </a:cubicBezTo>
                  <a:cubicBezTo>
                    <a:pt x="74" y="9"/>
                    <a:pt x="78" y="11"/>
                    <a:pt x="81" y="13"/>
                  </a:cubicBezTo>
                  <a:cubicBezTo>
                    <a:pt x="85" y="14"/>
                    <a:pt x="89" y="15"/>
                    <a:pt x="92" y="17"/>
                  </a:cubicBezTo>
                  <a:cubicBezTo>
                    <a:pt x="94" y="19"/>
                    <a:pt x="92" y="23"/>
                    <a:pt x="94" y="25"/>
                  </a:cubicBezTo>
                  <a:cubicBezTo>
                    <a:pt x="97" y="27"/>
                    <a:pt x="101" y="28"/>
                    <a:pt x="105" y="28"/>
                  </a:cubicBezTo>
                  <a:cubicBezTo>
                    <a:pt x="108" y="29"/>
                    <a:pt x="112" y="26"/>
                    <a:pt x="114" y="28"/>
                  </a:cubicBezTo>
                  <a:cubicBezTo>
                    <a:pt x="116" y="31"/>
                    <a:pt x="114" y="35"/>
                    <a:pt x="114" y="38"/>
                  </a:cubicBezTo>
                  <a:cubicBezTo>
                    <a:pt x="115" y="40"/>
                    <a:pt x="119" y="43"/>
                    <a:pt x="117" y="43"/>
                  </a:cubicBezTo>
                  <a:cubicBezTo>
                    <a:pt x="111" y="43"/>
                    <a:pt x="106" y="39"/>
                    <a:pt x="100" y="38"/>
                  </a:cubicBezTo>
                  <a:cubicBezTo>
                    <a:pt x="98" y="38"/>
                    <a:pt x="96" y="39"/>
                    <a:pt x="94" y="39"/>
                  </a:cubicBezTo>
                  <a:cubicBezTo>
                    <a:pt x="88" y="39"/>
                    <a:pt x="84" y="37"/>
                    <a:pt x="78" y="36"/>
                  </a:cubicBezTo>
                  <a:cubicBezTo>
                    <a:pt x="77" y="36"/>
                    <a:pt x="75" y="38"/>
                    <a:pt x="74" y="37"/>
                  </a:cubicBezTo>
                  <a:cubicBezTo>
                    <a:pt x="69" y="36"/>
                    <a:pt x="64" y="32"/>
                    <a:pt x="59" y="30"/>
                  </a:cubicBezTo>
                  <a:cubicBezTo>
                    <a:pt x="55" y="29"/>
                    <a:pt x="51" y="28"/>
                    <a:pt x="47" y="28"/>
                  </a:cubicBezTo>
                  <a:cubicBezTo>
                    <a:pt x="43" y="28"/>
                    <a:pt x="39" y="30"/>
                    <a:pt x="35" y="29"/>
                  </a:cubicBezTo>
                  <a:cubicBezTo>
                    <a:pt x="31" y="28"/>
                    <a:pt x="27" y="25"/>
                    <a:pt x="23" y="23"/>
                  </a:cubicBezTo>
                  <a:cubicBezTo>
                    <a:pt x="20" y="22"/>
                    <a:pt x="17" y="23"/>
                    <a:pt x="14" y="22"/>
                  </a:cubicBezTo>
                  <a:cubicBezTo>
                    <a:pt x="13" y="21"/>
                    <a:pt x="16" y="18"/>
                    <a:pt x="14" y="17"/>
                  </a:cubicBezTo>
                  <a:cubicBezTo>
                    <a:pt x="11" y="14"/>
                    <a:pt x="4" y="16"/>
                    <a:pt x="1" y="12"/>
                  </a:cubicBezTo>
                  <a:cubicBezTo>
                    <a:pt x="0" y="9"/>
                    <a:pt x="6" y="8"/>
                    <a:pt x="8" y="5"/>
                  </a:cubicBezTo>
                  <a:cubicBezTo>
                    <a:pt x="9" y="4"/>
                    <a:pt x="7" y="2"/>
                    <a:pt x="9"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1" name="Freeform 2927"/>
            <p:cNvSpPr>
              <a:spLocks noChangeAspect="1"/>
            </p:cNvSpPr>
            <p:nvPr/>
          </p:nvSpPr>
          <p:spPr bwMode="auto">
            <a:xfrm>
              <a:off x="28452225" y="12005729"/>
              <a:ext cx="1064457" cy="891573"/>
            </a:xfrm>
            <a:custGeom>
              <a:avLst/>
              <a:gdLst>
                <a:gd name="T0" fmla="*/ 136 w 133"/>
                <a:gd name="T1" fmla="*/ 11 h 122"/>
                <a:gd name="T2" fmla="*/ 135 w 133"/>
                <a:gd name="T3" fmla="*/ 19 h 122"/>
                <a:gd name="T4" fmla="*/ 134 w 133"/>
                <a:gd name="T5" fmla="*/ 36 h 122"/>
                <a:gd name="T6" fmla="*/ 153 w 133"/>
                <a:gd name="T7" fmla="*/ 54 h 122"/>
                <a:gd name="T8" fmla="*/ 151 w 133"/>
                <a:gd name="T9" fmla="*/ 60 h 122"/>
                <a:gd name="T10" fmla="*/ 140 w 133"/>
                <a:gd name="T11" fmla="*/ 61 h 122"/>
                <a:gd name="T12" fmla="*/ 133 w 133"/>
                <a:gd name="T13" fmla="*/ 69 h 122"/>
                <a:gd name="T14" fmla="*/ 132 w 133"/>
                <a:gd name="T15" fmla="*/ 87 h 122"/>
                <a:gd name="T16" fmla="*/ 115 w 133"/>
                <a:gd name="T17" fmla="*/ 102 h 122"/>
                <a:gd name="T18" fmla="*/ 118 w 133"/>
                <a:gd name="T19" fmla="*/ 118 h 122"/>
                <a:gd name="T20" fmla="*/ 115 w 133"/>
                <a:gd name="T21" fmla="*/ 126 h 122"/>
                <a:gd name="T22" fmla="*/ 106 w 133"/>
                <a:gd name="T23" fmla="*/ 136 h 122"/>
                <a:gd name="T24" fmla="*/ 87 w 133"/>
                <a:gd name="T25" fmla="*/ 134 h 122"/>
                <a:gd name="T26" fmla="*/ 74 w 133"/>
                <a:gd name="T27" fmla="*/ 134 h 122"/>
                <a:gd name="T28" fmla="*/ 69 w 133"/>
                <a:gd name="T29" fmla="*/ 132 h 122"/>
                <a:gd name="T30" fmla="*/ 63 w 133"/>
                <a:gd name="T31" fmla="*/ 132 h 122"/>
                <a:gd name="T32" fmla="*/ 45 w 133"/>
                <a:gd name="T33" fmla="*/ 135 h 122"/>
                <a:gd name="T34" fmla="*/ 45 w 133"/>
                <a:gd name="T35" fmla="*/ 123 h 122"/>
                <a:gd name="T36" fmla="*/ 29 w 133"/>
                <a:gd name="T37" fmla="*/ 124 h 122"/>
                <a:gd name="T38" fmla="*/ 22 w 133"/>
                <a:gd name="T39" fmla="*/ 112 h 122"/>
                <a:gd name="T40" fmla="*/ 18 w 133"/>
                <a:gd name="T41" fmla="*/ 96 h 122"/>
                <a:gd name="T42" fmla="*/ 12 w 133"/>
                <a:gd name="T43" fmla="*/ 87 h 122"/>
                <a:gd name="T44" fmla="*/ 7 w 133"/>
                <a:gd name="T45" fmla="*/ 79 h 122"/>
                <a:gd name="T46" fmla="*/ 1 w 133"/>
                <a:gd name="T47" fmla="*/ 66 h 122"/>
                <a:gd name="T48" fmla="*/ 10 w 133"/>
                <a:gd name="T49" fmla="*/ 38 h 122"/>
                <a:gd name="T50" fmla="*/ 17 w 133"/>
                <a:gd name="T51" fmla="*/ 48 h 122"/>
                <a:gd name="T52" fmla="*/ 30 w 133"/>
                <a:gd name="T53" fmla="*/ 59 h 122"/>
                <a:gd name="T54" fmla="*/ 48 w 133"/>
                <a:gd name="T55" fmla="*/ 57 h 122"/>
                <a:gd name="T56" fmla="*/ 54 w 133"/>
                <a:gd name="T57" fmla="*/ 49 h 122"/>
                <a:gd name="T58" fmla="*/ 63 w 133"/>
                <a:gd name="T59" fmla="*/ 50 h 122"/>
                <a:gd name="T60" fmla="*/ 74 w 133"/>
                <a:gd name="T61" fmla="*/ 54 h 122"/>
                <a:gd name="T62" fmla="*/ 88 w 133"/>
                <a:gd name="T63" fmla="*/ 49 h 122"/>
                <a:gd name="T64" fmla="*/ 97 w 133"/>
                <a:gd name="T65" fmla="*/ 29 h 122"/>
                <a:gd name="T66" fmla="*/ 104 w 133"/>
                <a:gd name="T67" fmla="*/ 5 h 122"/>
                <a:gd name="T68" fmla="*/ 121 w 133"/>
                <a:gd name="T69" fmla="*/ 5 h 122"/>
                <a:gd name="T70" fmla="*/ 137 w 133"/>
                <a:gd name="T71" fmla="*/ 6 h 12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33"/>
                <a:gd name="T109" fmla="*/ 0 h 122"/>
                <a:gd name="T110" fmla="*/ 133 w 133"/>
                <a:gd name="T111" fmla="*/ 122 h 12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33" h="122">
                  <a:moveTo>
                    <a:pt x="115" y="5"/>
                  </a:moveTo>
                  <a:cubicBezTo>
                    <a:pt x="115" y="6"/>
                    <a:pt x="115" y="8"/>
                    <a:pt x="114" y="9"/>
                  </a:cubicBezTo>
                  <a:cubicBezTo>
                    <a:pt x="112" y="11"/>
                    <a:pt x="108" y="8"/>
                    <a:pt x="107" y="10"/>
                  </a:cubicBezTo>
                  <a:cubicBezTo>
                    <a:pt x="107" y="13"/>
                    <a:pt x="111" y="14"/>
                    <a:pt x="113" y="16"/>
                  </a:cubicBezTo>
                  <a:cubicBezTo>
                    <a:pt x="115" y="21"/>
                    <a:pt x="119" y="25"/>
                    <a:pt x="118" y="29"/>
                  </a:cubicBezTo>
                  <a:cubicBezTo>
                    <a:pt x="118" y="31"/>
                    <a:pt x="112" y="28"/>
                    <a:pt x="112" y="30"/>
                  </a:cubicBezTo>
                  <a:cubicBezTo>
                    <a:pt x="112" y="33"/>
                    <a:pt x="115" y="35"/>
                    <a:pt x="118" y="37"/>
                  </a:cubicBezTo>
                  <a:cubicBezTo>
                    <a:pt x="121" y="40"/>
                    <a:pt x="125" y="43"/>
                    <a:pt x="128" y="45"/>
                  </a:cubicBezTo>
                  <a:cubicBezTo>
                    <a:pt x="130" y="46"/>
                    <a:pt x="133" y="44"/>
                    <a:pt x="133" y="46"/>
                  </a:cubicBezTo>
                  <a:cubicBezTo>
                    <a:pt x="132" y="48"/>
                    <a:pt x="129" y="50"/>
                    <a:pt x="126" y="50"/>
                  </a:cubicBezTo>
                  <a:cubicBezTo>
                    <a:pt x="123" y="50"/>
                    <a:pt x="120" y="46"/>
                    <a:pt x="116" y="47"/>
                  </a:cubicBezTo>
                  <a:cubicBezTo>
                    <a:pt x="115" y="47"/>
                    <a:pt x="117" y="50"/>
                    <a:pt x="117" y="51"/>
                  </a:cubicBezTo>
                  <a:cubicBezTo>
                    <a:pt x="116" y="52"/>
                    <a:pt x="114" y="50"/>
                    <a:pt x="113" y="51"/>
                  </a:cubicBezTo>
                  <a:cubicBezTo>
                    <a:pt x="112" y="53"/>
                    <a:pt x="111" y="56"/>
                    <a:pt x="111" y="58"/>
                  </a:cubicBezTo>
                  <a:cubicBezTo>
                    <a:pt x="110" y="61"/>
                    <a:pt x="110" y="64"/>
                    <a:pt x="110" y="66"/>
                  </a:cubicBezTo>
                  <a:cubicBezTo>
                    <a:pt x="110" y="69"/>
                    <a:pt x="112" y="71"/>
                    <a:pt x="110" y="73"/>
                  </a:cubicBezTo>
                  <a:cubicBezTo>
                    <a:pt x="108" y="76"/>
                    <a:pt x="105" y="76"/>
                    <a:pt x="102" y="78"/>
                  </a:cubicBezTo>
                  <a:cubicBezTo>
                    <a:pt x="100" y="80"/>
                    <a:pt x="97" y="82"/>
                    <a:pt x="96" y="85"/>
                  </a:cubicBezTo>
                  <a:cubicBezTo>
                    <a:pt x="96" y="88"/>
                    <a:pt x="98" y="91"/>
                    <a:pt x="99" y="93"/>
                  </a:cubicBezTo>
                  <a:cubicBezTo>
                    <a:pt x="99" y="95"/>
                    <a:pt x="100" y="97"/>
                    <a:pt x="99" y="99"/>
                  </a:cubicBezTo>
                  <a:cubicBezTo>
                    <a:pt x="99" y="100"/>
                    <a:pt x="97" y="98"/>
                    <a:pt x="96" y="99"/>
                  </a:cubicBezTo>
                  <a:cubicBezTo>
                    <a:pt x="95" y="101"/>
                    <a:pt x="97" y="103"/>
                    <a:pt x="96" y="105"/>
                  </a:cubicBezTo>
                  <a:cubicBezTo>
                    <a:pt x="96" y="106"/>
                    <a:pt x="93" y="104"/>
                    <a:pt x="92" y="105"/>
                  </a:cubicBezTo>
                  <a:cubicBezTo>
                    <a:pt x="91" y="108"/>
                    <a:pt x="92" y="112"/>
                    <a:pt x="89" y="114"/>
                  </a:cubicBezTo>
                  <a:cubicBezTo>
                    <a:pt x="85" y="118"/>
                    <a:pt x="80" y="122"/>
                    <a:pt x="75" y="121"/>
                  </a:cubicBezTo>
                  <a:cubicBezTo>
                    <a:pt x="72" y="121"/>
                    <a:pt x="75" y="114"/>
                    <a:pt x="73" y="112"/>
                  </a:cubicBezTo>
                  <a:cubicBezTo>
                    <a:pt x="72" y="110"/>
                    <a:pt x="69" y="110"/>
                    <a:pt x="67" y="110"/>
                  </a:cubicBezTo>
                  <a:cubicBezTo>
                    <a:pt x="65" y="110"/>
                    <a:pt x="64" y="113"/>
                    <a:pt x="62" y="112"/>
                  </a:cubicBezTo>
                  <a:cubicBezTo>
                    <a:pt x="61" y="112"/>
                    <a:pt x="62" y="110"/>
                    <a:pt x="61" y="109"/>
                  </a:cubicBezTo>
                  <a:cubicBezTo>
                    <a:pt x="60" y="108"/>
                    <a:pt x="59" y="110"/>
                    <a:pt x="58" y="110"/>
                  </a:cubicBezTo>
                  <a:cubicBezTo>
                    <a:pt x="57" y="109"/>
                    <a:pt x="57" y="106"/>
                    <a:pt x="56" y="106"/>
                  </a:cubicBezTo>
                  <a:cubicBezTo>
                    <a:pt x="54" y="106"/>
                    <a:pt x="55" y="109"/>
                    <a:pt x="53" y="110"/>
                  </a:cubicBezTo>
                  <a:cubicBezTo>
                    <a:pt x="51" y="111"/>
                    <a:pt x="48" y="112"/>
                    <a:pt x="46" y="112"/>
                  </a:cubicBezTo>
                  <a:cubicBezTo>
                    <a:pt x="43" y="113"/>
                    <a:pt x="41" y="113"/>
                    <a:pt x="38" y="113"/>
                  </a:cubicBezTo>
                  <a:cubicBezTo>
                    <a:pt x="38" y="112"/>
                    <a:pt x="38" y="111"/>
                    <a:pt x="38" y="110"/>
                  </a:cubicBezTo>
                  <a:cubicBezTo>
                    <a:pt x="38" y="107"/>
                    <a:pt x="40" y="104"/>
                    <a:pt x="38" y="103"/>
                  </a:cubicBezTo>
                  <a:cubicBezTo>
                    <a:pt x="36" y="101"/>
                    <a:pt x="33" y="105"/>
                    <a:pt x="31" y="105"/>
                  </a:cubicBezTo>
                  <a:cubicBezTo>
                    <a:pt x="29" y="105"/>
                    <a:pt x="26" y="104"/>
                    <a:pt x="24" y="104"/>
                  </a:cubicBezTo>
                  <a:cubicBezTo>
                    <a:pt x="23" y="103"/>
                    <a:pt x="21" y="105"/>
                    <a:pt x="20" y="104"/>
                  </a:cubicBezTo>
                  <a:cubicBezTo>
                    <a:pt x="18" y="101"/>
                    <a:pt x="18" y="97"/>
                    <a:pt x="18" y="94"/>
                  </a:cubicBezTo>
                  <a:cubicBezTo>
                    <a:pt x="17" y="92"/>
                    <a:pt x="18" y="89"/>
                    <a:pt x="17" y="86"/>
                  </a:cubicBezTo>
                  <a:cubicBezTo>
                    <a:pt x="17" y="84"/>
                    <a:pt x="16" y="82"/>
                    <a:pt x="15" y="80"/>
                  </a:cubicBezTo>
                  <a:cubicBezTo>
                    <a:pt x="14" y="79"/>
                    <a:pt x="11" y="80"/>
                    <a:pt x="10" y="78"/>
                  </a:cubicBezTo>
                  <a:cubicBezTo>
                    <a:pt x="9" y="77"/>
                    <a:pt x="11" y="75"/>
                    <a:pt x="10" y="73"/>
                  </a:cubicBezTo>
                  <a:cubicBezTo>
                    <a:pt x="9" y="72"/>
                    <a:pt x="6" y="75"/>
                    <a:pt x="6" y="73"/>
                  </a:cubicBezTo>
                  <a:cubicBezTo>
                    <a:pt x="4" y="71"/>
                    <a:pt x="5" y="68"/>
                    <a:pt x="6" y="66"/>
                  </a:cubicBezTo>
                  <a:cubicBezTo>
                    <a:pt x="6" y="64"/>
                    <a:pt x="8" y="62"/>
                    <a:pt x="8" y="60"/>
                  </a:cubicBezTo>
                  <a:cubicBezTo>
                    <a:pt x="7" y="57"/>
                    <a:pt x="2" y="58"/>
                    <a:pt x="1" y="55"/>
                  </a:cubicBezTo>
                  <a:cubicBezTo>
                    <a:pt x="0" y="51"/>
                    <a:pt x="1" y="46"/>
                    <a:pt x="2" y="41"/>
                  </a:cubicBezTo>
                  <a:cubicBezTo>
                    <a:pt x="3" y="38"/>
                    <a:pt x="6" y="35"/>
                    <a:pt x="8" y="32"/>
                  </a:cubicBezTo>
                  <a:cubicBezTo>
                    <a:pt x="9" y="32"/>
                    <a:pt x="11" y="32"/>
                    <a:pt x="12" y="32"/>
                  </a:cubicBezTo>
                  <a:cubicBezTo>
                    <a:pt x="13" y="35"/>
                    <a:pt x="12" y="38"/>
                    <a:pt x="14" y="40"/>
                  </a:cubicBezTo>
                  <a:cubicBezTo>
                    <a:pt x="16" y="43"/>
                    <a:pt x="20" y="44"/>
                    <a:pt x="23" y="46"/>
                  </a:cubicBezTo>
                  <a:cubicBezTo>
                    <a:pt x="24" y="47"/>
                    <a:pt x="24" y="49"/>
                    <a:pt x="25" y="49"/>
                  </a:cubicBezTo>
                  <a:cubicBezTo>
                    <a:pt x="27" y="49"/>
                    <a:pt x="29" y="47"/>
                    <a:pt x="31" y="46"/>
                  </a:cubicBezTo>
                  <a:cubicBezTo>
                    <a:pt x="34" y="46"/>
                    <a:pt x="37" y="48"/>
                    <a:pt x="40" y="48"/>
                  </a:cubicBezTo>
                  <a:cubicBezTo>
                    <a:pt x="42" y="47"/>
                    <a:pt x="44" y="46"/>
                    <a:pt x="45" y="45"/>
                  </a:cubicBezTo>
                  <a:cubicBezTo>
                    <a:pt x="46" y="44"/>
                    <a:pt x="44" y="41"/>
                    <a:pt x="45" y="41"/>
                  </a:cubicBezTo>
                  <a:cubicBezTo>
                    <a:pt x="48" y="39"/>
                    <a:pt x="51" y="40"/>
                    <a:pt x="54" y="40"/>
                  </a:cubicBezTo>
                  <a:cubicBezTo>
                    <a:pt x="54" y="40"/>
                    <a:pt x="53" y="42"/>
                    <a:pt x="53" y="42"/>
                  </a:cubicBezTo>
                  <a:cubicBezTo>
                    <a:pt x="54" y="43"/>
                    <a:pt x="55" y="41"/>
                    <a:pt x="57" y="41"/>
                  </a:cubicBezTo>
                  <a:cubicBezTo>
                    <a:pt x="59" y="42"/>
                    <a:pt x="60" y="45"/>
                    <a:pt x="62" y="45"/>
                  </a:cubicBezTo>
                  <a:cubicBezTo>
                    <a:pt x="64" y="44"/>
                    <a:pt x="64" y="41"/>
                    <a:pt x="66" y="41"/>
                  </a:cubicBezTo>
                  <a:cubicBezTo>
                    <a:pt x="69" y="40"/>
                    <a:pt x="72" y="42"/>
                    <a:pt x="74" y="41"/>
                  </a:cubicBezTo>
                  <a:cubicBezTo>
                    <a:pt x="75" y="40"/>
                    <a:pt x="73" y="38"/>
                    <a:pt x="74" y="36"/>
                  </a:cubicBezTo>
                  <a:cubicBezTo>
                    <a:pt x="76" y="32"/>
                    <a:pt x="79" y="28"/>
                    <a:pt x="81" y="24"/>
                  </a:cubicBezTo>
                  <a:cubicBezTo>
                    <a:pt x="83" y="21"/>
                    <a:pt x="86" y="18"/>
                    <a:pt x="87" y="15"/>
                  </a:cubicBezTo>
                  <a:cubicBezTo>
                    <a:pt x="88" y="11"/>
                    <a:pt x="85" y="7"/>
                    <a:pt x="87" y="4"/>
                  </a:cubicBezTo>
                  <a:cubicBezTo>
                    <a:pt x="89" y="1"/>
                    <a:pt x="93" y="1"/>
                    <a:pt x="96" y="1"/>
                  </a:cubicBezTo>
                  <a:cubicBezTo>
                    <a:pt x="98" y="0"/>
                    <a:pt x="99" y="3"/>
                    <a:pt x="101" y="4"/>
                  </a:cubicBezTo>
                  <a:cubicBezTo>
                    <a:pt x="103" y="4"/>
                    <a:pt x="106" y="2"/>
                    <a:pt x="108" y="2"/>
                  </a:cubicBezTo>
                  <a:cubicBezTo>
                    <a:pt x="111" y="3"/>
                    <a:pt x="113" y="4"/>
                    <a:pt x="115"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2" name="Freeform 2928"/>
            <p:cNvSpPr>
              <a:spLocks noChangeAspect="1"/>
            </p:cNvSpPr>
            <p:nvPr/>
          </p:nvSpPr>
          <p:spPr bwMode="auto">
            <a:xfrm>
              <a:off x="28853908" y="13184312"/>
              <a:ext cx="127196" cy="48851"/>
            </a:xfrm>
            <a:custGeom>
              <a:avLst/>
              <a:gdLst>
                <a:gd name="T0" fmla="*/ 1 w 16"/>
                <a:gd name="T1" fmla="*/ 1 h 6"/>
                <a:gd name="T2" fmla="*/ 18 w 16"/>
                <a:gd name="T3" fmla="*/ 1 h 6"/>
                <a:gd name="T4" fmla="*/ 14 w 16"/>
                <a:gd name="T5" fmla="*/ 5 h 6"/>
                <a:gd name="T6" fmla="*/ 4 w 16"/>
                <a:gd name="T7" fmla="*/ 7 h 6"/>
                <a:gd name="T8" fmla="*/ 1 w 16"/>
                <a:gd name="T9" fmla="*/ 1 h 6"/>
                <a:gd name="T10" fmla="*/ 0 60000 65536"/>
                <a:gd name="T11" fmla="*/ 0 60000 65536"/>
                <a:gd name="T12" fmla="*/ 0 60000 65536"/>
                <a:gd name="T13" fmla="*/ 0 60000 65536"/>
                <a:gd name="T14" fmla="*/ 0 60000 65536"/>
                <a:gd name="T15" fmla="*/ 0 w 16"/>
                <a:gd name="T16" fmla="*/ 0 h 6"/>
                <a:gd name="T17" fmla="*/ 16 w 16"/>
                <a:gd name="T18" fmla="*/ 6 h 6"/>
              </a:gdLst>
              <a:ahLst/>
              <a:cxnLst>
                <a:cxn ang="T10">
                  <a:pos x="T0" y="T1"/>
                </a:cxn>
                <a:cxn ang="T11">
                  <a:pos x="T2" y="T3"/>
                </a:cxn>
                <a:cxn ang="T12">
                  <a:pos x="T4" y="T5"/>
                </a:cxn>
                <a:cxn ang="T13">
                  <a:pos x="T6" y="T7"/>
                </a:cxn>
                <a:cxn ang="T14">
                  <a:pos x="T8" y="T9"/>
                </a:cxn>
              </a:cxnLst>
              <a:rect l="T15" t="T16" r="T17" b="T18"/>
              <a:pathLst>
                <a:path w="16" h="6">
                  <a:moveTo>
                    <a:pt x="1" y="1"/>
                  </a:moveTo>
                  <a:cubicBezTo>
                    <a:pt x="5" y="0"/>
                    <a:pt x="10" y="0"/>
                    <a:pt x="15" y="1"/>
                  </a:cubicBezTo>
                  <a:cubicBezTo>
                    <a:pt x="16" y="1"/>
                    <a:pt x="13" y="4"/>
                    <a:pt x="12" y="4"/>
                  </a:cubicBezTo>
                  <a:cubicBezTo>
                    <a:pt x="9" y="5"/>
                    <a:pt x="6" y="6"/>
                    <a:pt x="3" y="5"/>
                  </a:cubicBezTo>
                  <a:cubicBezTo>
                    <a:pt x="1" y="5"/>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3" name="Freeform 2929"/>
            <p:cNvSpPr>
              <a:spLocks noChangeAspect="1"/>
            </p:cNvSpPr>
            <p:nvPr/>
          </p:nvSpPr>
          <p:spPr bwMode="auto">
            <a:xfrm>
              <a:off x="29456417" y="12286635"/>
              <a:ext cx="682864" cy="775543"/>
            </a:xfrm>
            <a:custGeom>
              <a:avLst/>
              <a:gdLst>
                <a:gd name="T0" fmla="*/ 97 w 85"/>
                <a:gd name="T1" fmla="*/ 4 h 106"/>
                <a:gd name="T2" fmla="*/ 89 w 85"/>
                <a:gd name="T3" fmla="*/ 17 h 106"/>
                <a:gd name="T4" fmla="*/ 72 w 85"/>
                <a:gd name="T5" fmla="*/ 24 h 106"/>
                <a:gd name="T6" fmla="*/ 48 w 85"/>
                <a:gd name="T7" fmla="*/ 22 h 106"/>
                <a:gd name="T8" fmla="*/ 35 w 85"/>
                <a:gd name="T9" fmla="*/ 23 h 106"/>
                <a:gd name="T10" fmla="*/ 23 w 85"/>
                <a:gd name="T11" fmla="*/ 23 h 106"/>
                <a:gd name="T12" fmla="*/ 31 w 85"/>
                <a:gd name="T13" fmla="*/ 54 h 106"/>
                <a:gd name="T14" fmla="*/ 44 w 85"/>
                <a:gd name="T15" fmla="*/ 43 h 106"/>
                <a:gd name="T16" fmla="*/ 64 w 85"/>
                <a:gd name="T17" fmla="*/ 40 h 106"/>
                <a:gd name="T18" fmla="*/ 70 w 85"/>
                <a:gd name="T19" fmla="*/ 46 h 106"/>
                <a:gd name="T20" fmla="*/ 55 w 85"/>
                <a:gd name="T21" fmla="*/ 55 h 106"/>
                <a:gd name="T22" fmla="*/ 40 w 85"/>
                <a:gd name="T23" fmla="*/ 60 h 106"/>
                <a:gd name="T24" fmla="*/ 54 w 85"/>
                <a:gd name="T25" fmla="*/ 79 h 106"/>
                <a:gd name="T26" fmla="*/ 56 w 85"/>
                <a:gd name="T27" fmla="*/ 95 h 106"/>
                <a:gd name="T28" fmla="*/ 50 w 85"/>
                <a:gd name="T29" fmla="*/ 104 h 106"/>
                <a:gd name="T30" fmla="*/ 41 w 85"/>
                <a:gd name="T31" fmla="*/ 113 h 106"/>
                <a:gd name="T32" fmla="*/ 35 w 85"/>
                <a:gd name="T33" fmla="*/ 93 h 106"/>
                <a:gd name="T34" fmla="*/ 37 w 85"/>
                <a:gd name="T35" fmla="*/ 79 h 106"/>
                <a:gd name="T36" fmla="*/ 23 w 85"/>
                <a:gd name="T37" fmla="*/ 79 h 106"/>
                <a:gd name="T38" fmla="*/ 24 w 85"/>
                <a:gd name="T39" fmla="*/ 98 h 106"/>
                <a:gd name="T40" fmla="*/ 22 w 85"/>
                <a:gd name="T41" fmla="*/ 113 h 106"/>
                <a:gd name="T42" fmla="*/ 22 w 85"/>
                <a:gd name="T43" fmla="*/ 127 h 106"/>
                <a:gd name="T44" fmla="*/ 7 w 85"/>
                <a:gd name="T45" fmla="*/ 120 h 106"/>
                <a:gd name="T46" fmla="*/ 11 w 85"/>
                <a:gd name="T47" fmla="*/ 87 h 106"/>
                <a:gd name="T48" fmla="*/ 2 w 85"/>
                <a:gd name="T49" fmla="*/ 86 h 106"/>
                <a:gd name="T50" fmla="*/ 10 w 85"/>
                <a:gd name="T51" fmla="*/ 67 h 106"/>
                <a:gd name="T52" fmla="*/ 14 w 85"/>
                <a:gd name="T53" fmla="*/ 41 h 106"/>
                <a:gd name="T54" fmla="*/ 17 w 85"/>
                <a:gd name="T55" fmla="*/ 30 h 106"/>
                <a:gd name="T56" fmla="*/ 24 w 85"/>
                <a:gd name="T57" fmla="*/ 12 h 106"/>
                <a:gd name="T58" fmla="*/ 30 w 85"/>
                <a:gd name="T59" fmla="*/ 6 h 106"/>
                <a:gd name="T60" fmla="*/ 43 w 85"/>
                <a:gd name="T61" fmla="*/ 10 h 106"/>
                <a:gd name="T62" fmla="*/ 62 w 85"/>
                <a:gd name="T63" fmla="*/ 13 h 106"/>
                <a:gd name="T64" fmla="*/ 84 w 85"/>
                <a:gd name="T65" fmla="*/ 11 h 106"/>
                <a:gd name="T66" fmla="*/ 96 w 85"/>
                <a:gd name="T67" fmla="*/ 1 h 1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5"/>
                <a:gd name="T103" fmla="*/ 0 h 106"/>
                <a:gd name="T104" fmla="*/ 85 w 85"/>
                <a:gd name="T105" fmla="*/ 106 h 10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5" h="106">
                  <a:moveTo>
                    <a:pt x="84" y="1"/>
                  </a:moveTo>
                  <a:cubicBezTo>
                    <a:pt x="85" y="2"/>
                    <a:pt x="82" y="2"/>
                    <a:pt x="81" y="3"/>
                  </a:cubicBezTo>
                  <a:cubicBezTo>
                    <a:pt x="80" y="5"/>
                    <a:pt x="81" y="8"/>
                    <a:pt x="80" y="9"/>
                  </a:cubicBezTo>
                  <a:cubicBezTo>
                    <a:pt x="79" y="11"/>
                    <a:pt x="75" y="12"/>
                    <a:pt x="74" y="14"/>
                  </a:cubicBezTo>
                  <a:cubicBezTo>
                    <a:pt x="73" y="15"/>
                    <a:pt x="75" y="18"/>
                    <a:pt x="74" y="19"/>
                  </a:cubicBezTo>
                  <a:cubicBezTo>
                    <a:pt x="69" y="21"/>
                    <a:pt x="64" y="20"/>
                    <a:pt x="60" y="20"/>
                  </a:cubicBezTo>
                  <a:cubicBezTo>
                    <a:pt x="57" y="20"/>
                    <a:pt x="55" y="18"/>
                    <a:pt x="53" y="17"/>
                  </a:cubicBezTo>
                  <a:cubicBezTo>
                    <a:pt x="49" y="17"/>
                    <a:pt x="45" y="18"/>
                    <a:pt x="40" y="18"/>
                  </a:cubicBezTo>
                  <a:cubicBezTo>
                    <a:pt x="39" y="18"/>
                    <a:pt x="38" y="16"/>
                    <a:pt x="36" y="16"/>
                  </a:cubicBezTo>
                  <a:cubicBezTo>
                    <a:pt x="34" y="16"/>
                    <a:pt x="32" y="18"/>
                    <a:pt x="29" y="19"/>
                  </a:cubicBezTo>
                  <a:cubicBezTo>
                    <a:pt x="27" y="19"/>
                    <a:pt x="25" y="17"/>
                    <a:pt x="22" y="17"/>
                  </a:cubicBezTo>
                  <a:cubicBezTo>
                    <a:pt x="21" y="17"/>
                    <a:pt x="19" y="18"/>
                    <a:pt x="19" y="19"/>
                  </a:cubicBezTo>
                  <a:cubicBezTo>
                    <a:pt x="18" y="24"/>
                    <a:pt x="18" y="29"/>
                    <a:pt x="19" y="34"/>
                  </a:cubicBezTo>
                  <a:cubicBezTo>
                    <a:pt x="20" y="38"/>
                    <a:pt x="22" y="43"/>
                    <a:pt x="26" y="45"/>
                  </a:cubicBezTo>
                  <a:cubicBezTo>
                    <a:pt x="28" y="46"/>
                    <a:pt x="30" y="44"/>
                    <a:pt x="32" y="43"/>
                  </a:cubicBezTo>
                  <a:cubicBezTo>
                    <a:pt x="34" y="41"/>
                    <a:pt x="35" y="38"/>
                    <a:pt x="37" y="36"/>
                  </a:cubicBezTo>
                  <a:cubicBezTo>
                    <a:pt x="39" y="35"/>
                    <a:pt x="42" y="36"/>
                    <a:pt x="45" y="36"/>
                  </a:cubicBezTo>
                  <a:cubicBezTo>
                    <a:pt x="47" y="35"/>
                    <a:pt x="50" y="33"/>
                    <a:pt x="53" y="33"/>
                  </a:cubicBezTo>
                  <a:cubicBezTo>
                    <a:pt x="55" y="32"/>
                    <a:pt x="58" y="31"/>
                    <a:pt x="60" y="33"/>
                  </a:cubicBezTo>
                  <a:cubicBezTo>
                    <a:pt x="61" y="34"/>
                    <a:pt x="60" y="37"/>
                    <a:pt x="58" y="38"/>
                  </a:cubicBezTo>
                  <a:cubicBezTo>
                    <a:pt x="56" y="40"/>
                    <a:pt x="53" y="37"/>
                    <a:pt x="51" y="38"/>
                  </a:cubicBezTo>
                  <a:cubicBezTo>
                    <a:pt x="49" y="40"/>
                    <a:pt x="48" y="44"/>
                    <a:pt x="46" y="46"/>
                  </a:cubicBezTo>
                  <a:cubicBezTo>
                    <a:pt x="43" y="49"/>
                    <a:pt x="41" y="51"/>
                    <a:pt x="37" y="52"/>
                  </a:cubicBezTo>
                  <a:cubicBezTo>
                    <a:pt x="36" y="52"/>
                    <a:pt x="34" y="49"/>
                    <a:pt x="33" y="50"/>
                  </a:cubicBezTo>
                  <a:cubicBezTo>
                    <a:pt x="32" y="50"/>
                    <a:pt x="33" y="52"/>
                    <a:pt x="34" y="52"/>
                  </a:cubicBezTo>
                  <a:cubicBezTo>
                    <a:pt x="37" y="57"/>
                    <a:pt x="41" y="61"/>
                    <a:pt x="45" y="66"/>
                  </a:cubicBezTo>
                  <a:cubicBezTo>
                    <a:pt x="46" y="68"/>
                    <a:pt x="48" y="69"/>
                    <a:pt x="49" y="71"/>
                  </a:cubicBezTo>
                  <a:cubicBezTo>
                    <a:pt x="49" y="74"/>
                    <a:pt x="46" y="76"/>
                    <a:pt x="47" y="79"/>
                  </a:cubicBezTo>
                  <a:cubicBezTo>
                    <a:pt x="48" y="82"/>
                    <a:pt x="54" y="84"/>
                    <a:pt x="52" y="86"/>
                  </a:cubicBezTo>
                  <a:cubicBezTo>
                    <a:pt x="51" y="89"/>
                    <a:pt x="45" y="85"/>
                    <a:pt x="42" y="87"/>
                  </a:cubicBezTo>
                  <a:cubicBezTo>
                    <a:pt x="40" y="89"/>
                    <a:pt x="43" y="94"/>
                    <a:pt x="41" y="96"/>
                  </a:cubicBezTo>
                  <a:cubicBezTo>
                    <a:pt x="39" y="97"/>
                    <a:pt x="35" y="96"/>
                    <a:pt x="34" y="94"/>
                  </a:cubicBezTo>
                  <a:cubicBezTo>
                    <a:pt x="33" y="90"/>
                    <a:pt x="38" y="86"/>
                    <a:pt x="37" y="82"/>
                  </a:cubicBezTo>
                  <a:cubicBezTo>
                    <a:pt x="36" y="79"/>
                    <a:pt x="32" y="80"/>
                    <a:pt x="29" y="78"/>
                  </a:cubicBezTo>
                  <a:cubicBezTo>
                    <a:pt x="28" y="77"/>
                    <a:pt x="26" y="76"/>
                    <a:pt x="26" y="74"/>
                  </a:cubicBezTo>
                  <a:cubicBezTo>
                    <a:pt x="27" y="71"/>
                    <a:pt x="31" y="69"/>
                    <a:pt x="31" y="66"/>
                  </a:cubicBezTo>
                  <a:cubicBezTo>
                    <a:pt x="32" y="65"/>
                    <a:pt x="29" y="62"/>
                    <a:pt x="28" y="62"/>
                  </a:cubicBezTo>
                  <a:cubicBezTo>
                    <a:pt x="24" y="62"/>
                    <a:pt x="21" y="64"/>
                    <a:pt x="19" y="66"/>
                  </a:cubicBezTo>
                  <a:cubicBezTo>
                    <a:pt x="18" y="68"/>
                    <a:pt x="21" y="70"/>
                    <a:pt x="21" y="72"/>
                  </a:cubicBezTo>
                  <a:cubicBezTo>
                    <a:pt x="21" y="75"/>
                    <a:pt x="20" y="78"/>
                    <a:pt x="20" y="82"/>
                  </a:cubicBezTo>
                  <a:cubicBezTo>
                    <a:pt x="20" y="84"/>
                    <a:pt x="22" y="87"/>
                    <a:pt x="21" y="89"/>
                  </a:cubicBezTo>
                  <a:cubicBezTo>
                    <a:pt x="21" y="91"/>
                    <a:pt x="19" y="92"/>
                    <a:pt x="18" y="94"/>
                  </a:cubicBezTo>
                  <a:cubicBezTo>
                    <a:pt x="18" y="98"/>
                    <a:pt x="21" y="101"/>
                    <a:pt x="21" y="105"/>
                  </a:cubicBezTo>
                  <a:cubicBezTo>
                    <a:pt x="21" y="106"/>
                    <a:pt x="19" y="106"/>
                    <a:pt x="18" y="106"/>
                  </a:cubicBezTo>
                  <a:cubicBezTo>
                    <a:pt x="15" y="106"/>
                    <a:pt x="11" y="106"/>
                    <a:pt x="8" y="105"/>
                  </a:cubicBezTo>
                  <a:cubicBezTo>
                    <a:pt x="7" y="104"/>
                    <a:pt x="6" y="102"/>
                    <a:pt x="6" y="100"/>
                  </a:cubicBezTo>
                  <a:cubicBezTo>
                    <a:pt x="7" y="95"/>
                    <a:pt x="11" y="90"/>
                    <a:pt x="11" y="84"/>
                  </a:cubicBezTo>
                  <a:cubicBezTo>
                    <a:pt x="12" y="80"/>
                    <a:pt x="11" y="76"/>
                    <a:pt x="9" y="73"/>
                  </a:cubicBezTo>
                  <a:cubicBezTo>
                    <a:pt x="8" y="71"/>
                    <a:pt x="6" y="74"/>
                    <a:pt x="4" y="74"/>
                  </a:cubicBezTo>
                  <a:cubicBezTo>
                    <a:pt x="3" y="74"/>
                    <a:pt x="2" y="73"/>
                    <a:pt x="2" y="72"/>
                  </a:cubicBezTo>
                  <a:cubicBezTo>
                    <a:pt x="1" y="68"/>
                    <a:pt x="0" y="65"/>
                    <a:pt x="1" y="62"/>
                  </a:cubicBezTo>
                  <a:cubicBezTo>
                    <a:pt x="2" y="59"/>
                    <a:pt x="7" y="59"/>
                    <a:pt x="8" y="56"/>
                  </a:cubicBezTo>
                  <a:cubicBezTo>
                    <a:pt x="9" y="52"/>
                    <a:pt x="8" y="46"/>
                    <a:pt x="9" y="42"/>
                  </a:cubicBezTo>
                  <a:cubicBezTo>
                    <a:pt x="9" y="39"/>
                    <a:pt x="10" y="36"/>
                    <a:pt x="12" y="34"/>
                  </a:cubicBezTo>
                  <a:cubicBezTo>
                    <a:pt x="14" y="33"/>
                    <a:pt x="16" y="37"/>
                    <a:pt x="16" y="36"/>
                  </a:cubicBezTo>
                  <a:cubicBezTo>
                    <a:pt x="17" y="32"/>
                    <a:pt x="15" y="28"/>
                    <a:pt x="14" y="25"/>
                  </a:cubicBezTo>
                  <a:cubicBezTo>
                    <a:pt x="14" y="22"/>
                    <a:pt x="12" y="20"/>
                    <a:pt x="13" y="18"/>
                  </a:cubicBezTo>
                  <a:cubicBezTo>
                    <a:pt x="14" y="15"/>
                    <a:pt x="17" y="11"/>
                    <a:pt x="20" y="10"/>
                  </a:cubicBezTo>
                  <a:cubicBezTo>
                    <a:pt x="22" y="9"/>
                    <a:pt x="24" y="14"/>
                    <a:pt x="25" y="13"/>
                  </a:cubicBezTo>
                  <a:cubicBezTo>
                    <a:pt x="27" y="11"/>
                    <a:pt x="23" y="6"/>
                    <a:pt x="25" y="5"/>
                  </a:cubicBezTo>
                  <a:cubicBezTo>
                    <a:pt x="27" y="3"/>
                    <a:pt x="32" y="4"/>
                    <a:pt x="35" y="5"/>
                  </a:cubicBezTo>
                  <a:cubicBezTo>
                    <a:pt x="36" y="5"/>
                    <a:pt x="35" y="8"/>
                    <a:pt x="36" y="8"/>
                  </a:cubicBezTo>
                  <a:cubicBezTo>
                    <a:pt x="40" y="9"/>
                    <a:pt x="44" y="8"/>
                    <a:pt x="48" y="8"/>
                  </a:cubicBezTo>
                  <a:cubicBezTo>
                    <a:pt x="49" y="9"/>
                    <a:pt x="51" y="11"/>
                    <a:pt x="52" y="11"/>
                  </a:cubicBezTo>
                  <a:cubicBezTo>
                    <a:pt x="54" y="12"/>
                    <a:pt x="55" y="9"/>
                    <a:pt x="57" y="9"/>
                  </a:cubicBezTo>
                  <a:cubicBezTo>
                    <a:pt x="61" y="9"/>
                    <a:pt x="66" y="11"/>
                    <a:pt x="70" y="9"/>
                  </a:cubicBezTo>
                  <a:cubicBezTo>
                    <a:pt x="72" y="8"/>
                    <a:pt x="73" y="5"/>
                    <a:pt x="74" y="3"/>
                  </a:cubicBezTo>
                  <a:cubicBezTo>
                    <a:pt x="76" y="2"/>
                    <a:pt x="78" y="1"/>
                    <a:pt x="80" y="1"/>
                  </a:cubicBezTo>
                  <a:cubicBezTo>
                    <a:pt x="81" y="1"/>
                    <a:pt x="84" y="0"/>
                    <a:pt x="84"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dirty="0">
                <a:solidFill>
                  <a:srgbClr val="415364"/>
                </a:solidFill>
              </a:endParaRPr>
            </a:p>
          </p:txBody>
        </p:sp>
        <p:sp>
          <p:nvSpPr>
            <p:cNvPr id="504" name="Freeform 2930"/>
            <p:cNvSpPr>
              <a:spLocks noChangeAspect="1"/>
            </p:cNvSpPr>
            <p:nvPr/>
          </p:nvSpPr>
          <p:spPr bwMode="auto">
            <a:xfrm>
              <a:off x="29181942" y="12811805"/>
              <a:ext cx="40174" cy="79391"/>
            </a:xfrm>
            <a:custGeom>
              <a:avLst/>
              <a:gdLst>
                <a:gd name="T0" fmla="*/ 5 w 5"/>
                <a:gd name="T1" fmla="*/ 0 h 11"/>
                <a:gd name="T2" fmla="*/ 6 w 5"/>
                <a:gd name="T3" fmla="*/ 2 h 11"/>
                <a:gd name="T4" fmla="*/ 5 w 5"/>
                <a:gd name="T5" fmla="*/ 12 h 11"/>
                <a:gd name="T6" fmla="*/ 1 w 5"/>
                <a:gd name="T7" fmla="*/ 12 h 11"/>
                <a:gd name="T8" fmla="*/ 2 w 5"/>
                <a:gd name="T9" fmla="*/ 2 h 11"/>
                <a:gd name="T10" fmla="*/ 5 w 5"/>
                <a:gd name="T11" fmla="*/ 0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4" y="0"/>
                  </a:moveTo>
                  <a:cubicBezTo>
                    <a:pt x="5" y="0"/>
                    <a:pt x="5" y="1"/>
                    <a:pt x="5" y="2"/>
                  </a:cubicBezTo>
                  <a:cubicBezTo>
                    <a:pt x="5" y="5"/>
                    <a:pt x="5" y="7"/>
                    <a:pt x="4" y="10"/>
                  </a:cubicBezTo>
                  <a:cubicBezTo>
                    <a:pt x="3" y="10"/>
                    <a:pt x="1" y="11"/>
                    <a:pt x="1" y="10"/>
                  </a:cubicBezTo>
                  <a:cubicBezTo>
                    <a:pt x="0" y="7"/>
                    <a:pt x="1" y="5"/>
                    <a:pt x="2" y="2"/>
                  </a:cubicBezTo>
                  <a:cubicBezTo>
                    <a:pt x="2" y="1"/>
                    <a:pt x="3" y="0"/>
                    <a:pt x="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5" name="Freeform 2931"/>
            <p:cNvSpPr>
              <a:spLocks noChangeAspect="1"/>
            </p:cNvSpPr>
            <p:nvPr/>
          </p:nvSpPr>
          <p:spPr bwMode="auto">
            <a:xfrm>
              <a:off x="29014578" y="13318661"/>
              <a:ext cx="127196" cy="85498"/>
            </a:xfrm>
            <a:custGeom>
              <a:avLst/>
              <a:gdLst>
                <a:gd name="T0" fmla="*/ 1 w 16"/>
                <a:gd name="T1" fmla="*/ 1 h 12"/>
                <a:gd name="T2" fmla="*/ 8 w 16"/>
                <a:gd name="T3" fmla="*/ 2 h 12"/>
                <a:gd name="T4" fmla="*/ 14 w 16"/>
                <a:gd name="T5" fmla="*/ 2 h 12"/>
                <a:gd name="T6" fmla="*/ 19 w 16"/>
                <a:gd name="T7" fmla="*/ 6 h 12"/>
                <a:gd name="T8" fmla="*/ 11 w 16"/>
                <a:gd name="T9" fmla="*/ 11 h 12"/>
                <a:gd name="T10" fmla="*/ 10 w 16"/>
                <a:gd name="T11" fmla="*/ 14 h 12"/>
                <a:gd name="T12" fmla="*/ 7 w 16"/>
                <a:gd name="T13" fmla="*/ 7 h 12"/>
                <a:gd name="T14" fmla="*/ 1 w 16"/>
                <a:gd name="T15" fmla="*/ 6 h 12"/>
                <a:gd name="T16" fmla="*/ 1 w 16"/>
                <a:gd name="T17" fmla="*/ 1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2"/>
                <a:gd name="T29" fmla="*/ 16 w 16"/>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2">
                  <a:moveTo>
                    <a:pt x="1" y="1"/>
                  </a:moveTo>
                  <a:cubicBezTo>
                    <a:pt x="3" y="0"/>
                    <a:pt x="5" y="1"/>
                    <a:pt x="7" y="2"/>
                  </a:cubicBezTo>
                  <a:cubicBezTo>
                    <a:pt x="9" y="2"/>
                    <a:pt x="10" y="1"/>
                    <a:pt x="12" y="2"/>
                  </a:cubicBezTo>
                  <a:cubicBezTo>
                    <a:pt x="13" y="2"/>
                    <a:pt x="16" y="4"/>
                    <a:pt x="16" y="5"/>
                  </a:cubicBezTo>
                  <a:cubicBezTo>
                    <a:pt x="15" y="8"/>
                    <a:pt x="11" y="7"/>
                    <a:pt x="9" y="9"/>
                  </a:cubicBezTo>
                  <a:cubicBezTo>
                    <a:pt x="9" y="10"/>
                    <a:pt x="9" y="12"/>
                    <a:pt x="8" y="12"/>
                  </a:cubicBezTo>
                  <a:cubicBezTo>
                    <a:pt x="7" y="11"/>
                    <a:pt x="7" y="8"/>
                    <a:pt x="6" y="6"/>
                  </a:cubicBezTo>
                  <a:cubicBezTo>
                    <a:pt x="5" y="5"/>
                    <a:pt x="2" y="6"/>
                    <a:pt x="1" y="5"/>
                  </a:cubicBezTo>
                  <a:cubicBezTo>
                    <a:pt x="0" y="4"/>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6" name="Freeform 2932"/>
            <p:cNvSpPr>
              <a:spLocks noChangeAspect="1"/>
            </p:cNvSpPr>
            <p:nvPr/>
          </p:nvSpPr>
          <p:spPr bwMode="auto">
            <a:xfrm>
              <a:off x="29121687" y="13330872"/>
              <a:ext cx="113809" cy="85498"/>
            </a:xfrm>
            <a:custGeom>
              <a:avLst/>
              <a:gdLst>
                <a:gd name="T0" fmla="*/ 10 w 14"/>
                <a:gd name="T1" fmla="*/ 0 h 11"/>
                <a:gd name="T2" fmla="*/ 16 w 14"/>
                <a:gd name="T3" fmla="*/ 4 h 11"/>
                <a:gd name="T4" fmla="*/ 13 w 14"/>
                <a:gd name="T5" fmla="*/ 14 h 11"/>
                <a:gd name="T6" fmla="*/ 1 w 14"/>
                <a:gd name="T7" fmla="*/ 10 h 11"/>
                <a:gd name="T8" fmla="*/ 6 w 14"/>
                <a:gd name="T9" fmla="*/ 9 h 11"/>
                <a:gd name="T10" fmla="*/ 6 w 14"/>
                <a:gd name="T11" fmla="*/ 4 h 11"/>
                <a:gd name="T12" fmla="*/ 10 w 14"/>
                <a:gd name="T13" fmla="*/ 0 h 11"/>
                <a:gd name="T14" fmla="*/ 0 60000 65536"/>
                <a:gd name="T15" fmla="*/ 0 60000 65536"/>
                <a:gd name="T16" fmla="*/ 0 60000 65536"/>
                <a:gd name="T17" fmla="*/ 0 60000 65536"/>
                <a:gd name="T18" fmla="*/ 0 60000 65536"/>
                <a:gd name="T19" fmla="*/ 0 60000 65536"/>
                <a:gd name="T20" fmla="*/ 0 60000 65536"/>
                <a:gd name="T21" fmla="*/ 0 w 14"/>
                <a:gd name="T22" fmla="*/ 0 h 11"/>
                <a:gd name="T23" fmla="*/ 14 w 14"/>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1">
                  <a:moveTo>
                    <a:pt x="8" y="0"/>
                  </a:moveTo>
                  <a:cubicBezTo>
                    <a:pt x="10" y="0"/>
                    <a:pt x="13" y="1"/>
                    <a:pt x="13" y="3"/>
                  </a:cubicBezTo>
                  <a:cubicBezTo>
                    <a:pt x="14" y="5"/>
                    <a:pt x="12" y="8"/>
                    <a:pt x="11" y="11"/>
                  </a:cubicBezTo>
                  <a:cubicBezTo>
                    <a:pt x="8" y="10"/>
                    <a:pt x="4" y="10"/>
                    <a:pt x="1" y="8"/>
                  </a:cubicBezTo>
                  <a:cubicBezTo>
                    <a:pt x="0" y="8"/>
                    <a:pt x="4" y="8"/>
                    <a:pt x="5" y="7"/>
                  </a:cubicBezTo>
                  <a:cubicBezTo>
                    <a:pt x="5" y="5"/>
                    <a:pt x="5" y="4"/>
                    <a:pt x="5" y="3"/>
                  </a:cubicBezTo>
                  <a:cubicBezTo>
                    <a:pt x="6" y="1"/>
                    <a:pt x="7" y="0"/>
                    <a:pt x="8"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7" name="Freeform 2933"/>
            <p:cNvSpPr>
              <a:spLocks noChangeAspect="1"/>
            </p:cNvSpPr>
            <p:nvPr/>
          </p:nvSpPr>
          <p:spPr bwMode="auto">
            <a:xfrm>
              <a:off x="29228809" y="13318659"/>
              <a:ext cx="254397" cy="109927"/>
            </a:xfrm>
            <a:custGeom>
              <a:avLst/>
              <a:gdLst>
                <a:gd name="T0" fmla="*/ 2 w 32"/>
                <a:gd name="T1" fmla="*/ 8 h 15"/>
                <a:gd name="T2" fmla="*/ 1 w 32"/>
                <a:gd name="T3" fmla="*/ 17 h 15"/>
                <a:gd name="T4" fmla="*/ 7 w 32"/>
                <a:gd name="T5" fmla="*/ 17 h 15"/>
                <a:gd name="T6" fmla="*/ 19 w 32"/>
                <a:gd name="T7" fmla="*/ 14 h 15"/>
                <a:gd name="T8" fmla="*/ 28 w 32"/>
                <a:gd name="T9" fmla="*/ 13 h 15"/>
                <a:gd name="T10" fmla="*/ 36 w 32"/>
                <a:gd name="T11" fmla="*/ 11 h 15"/>
                <a:gd name="T12" fmla="*/ 38 w 32"/>
                <a:gd name="T13" fmla="*/ 11 h 15"/>
                <a:gd name="T14" fmla="*/ 34 w 32"/>
                <a:gd name="T15" fmla="*/ 4 h 15"/>
                <a:gd name="T16" fmla="*/ 26 w 32"/>
                <a:gd name="T17" fmla="*/ 4 h 15"/>
                <a:gd name="T18" fmla="*/ 21 w 32"/>
                <a:gd name="T19" fmla="*/ 0 h 15"/>
                <a:gd name="T20" fmla="*/ 17 w 32"/>
                <a:gd name="T21" fmla="*/ 1 h 15"/>
                <a:gd name="T22" fmla="*/ 19 w 32"/>
                <a:gd name="T23" fmla="*/ 6 h 15"/>
                <a:gd name="T24" fmla="*/ 23 w 32"/>
                <a:gd name="T25" fmla="*/ 8 h 15"/>
                <a:gd name="T26" fmla="*/ 18 w 32"/>
                <a:gd name="T27" fmla="*/ 10 h 15"/>
                <a:gd name="T28" fmla="*/ 12 w 32"/>
                <a:gd name="T29" fmla="*/ 6 h 15"/>
                <a:gd name="T30" fmla="*/ 7 w 32"/>
                <a:gd name="T31" fmla="*/ 6 h 15"/>
                <a:gd name="T32" fmla="*/ 2 w 32"/>
                <a:gd name="T33" fmla="*/ 8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5"/>
                <a:gd name="T53" fmla="*/ 32 w 32"/>
                <a:gd name="T54" fmla="*/ 15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5">
                  <a:moveTo>
                    <a:pt x="2" y="7"/>
                  </a:moveTo>
                  <a:cubicBezTo>
                    <a:pt x="1" y="9"/>
                    <a:pt x="0" y="12"/>
                    <a:pt x="1" y="14"/>
                  </a:cubicBezTo>
                  <a:cubicBezTo>
                    <a:pt x="2" y="15"/>
                    <a:pt x="5" y="15"/>
                    <a:pt x="6" y="14"/>
                  </a:cubicBezTo>
                  <a:cubicBezTo>
                    <a:pt x="10" y="14"/>
                    <a:pt x="13" y="13"/>
                    <a:pt x="16" y="12"/>
                  </a:cubicBezTo>
                  <a:cubicBezTo>
                    <a:pt x="19" y="12"/>
                    <a:pt x="21" y="11"/>
                    <a:pt x="24" y="11"/>
                  </a:cubicBezTo>
                  <a:cubicBezTo>
                    <a:pt x="26" y="10"/>
                    <a:pt x="28" y="9"/>
                    <a:pt x="30" y="9"/>
                  </a:cubicBezTo>
                  <a:cubicBezTo>
                    <a:pt x="30" y="9"/>
                    <a:pt x="32" y="9"/>
                    <a:pt x="32" y="9"/>
                  </a:cubicBezTo>
                  <a:cubicBezTo>
                    <a:pt x="31" y="7"/>
                    <a:pt x="30" y="5"/>
                    <a:pt x="29" y="3"/>
                  </a:cubicBezTo>
                  <a:cubicBezTo>
                    <a:pt x="27" y="2"/>
                    <a:pt x="24" y="3"/>
                    <a:pt x="22" y="3"/>
                  </a:cubicBezTo>
                  <a:cubicBezTo>
                    <a:pt x="20" y="2"/>
                    <a:pt x="19" y="1"/>
                    <a:pt x="18" y="0"/>
                  </a:cubicBezTo>
                  <a:cubicBezTo>
                    <a:pt x="16" y="0"/>
                    <a:pt x="14" y="0"/>
                    <a:pt x="14" y="1"/>
                  </a:cubicBezTo>
                  <a:cubicBezTo>
                    <a:pt x="13" y="2"/>
                    <a:pt x="15" y="4"/>
                    <a:pt x="16" y="5"/>
                  </a:cubicBezTo>
                  <a:cubicBezTo>
                    <a:pt x="17" y="6"/>
                    <a:pt x="20" y="6"/>
                    <a:pt x="19" y="7"/>
                  </a:cubicBezTo>
                  <a:cubicBezTo>
                    <a:pt x="19" y="9"/>
                    <a:pt x="16" y="9"/>
                    <a:pt x="15" y="8"/>
                  </a:cubicBezTo>
                  <a:cubicBezTo>
                    <a:pt x="13" y="8"/>
                    <a:pt x="12" y="5"/>
                    <a:pt x="10" y="5"/>
                  </a:cubicBezTo>
                  <a:cubicBezTo>
                    <a:pt x="9" y="4"/>
                    <a:pt x="7" y="5"/>
                    <a:pt x="6" y="5"/>
                  </a:cubicBezTo>
                  <a:cubicBezTo>
                    <a:pt x="4" y="6"/>
                    <a:pt x="2" y="5"/>
                    <a:pt x="2"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8" name="Freeform 2934"/>
            <p:cNvSpPr>
              <a:spLocks noChangeAspect="1"/>
            </p:cNvSpPr>
            <p:nvPr/>
          </p:nvSpPr>
          <p:spPr bwMode="auto">
            <a:xfrm>
              <a:off x="29436343" y="13453009"/>
              <a:ext cx="220930" cy="116032"/>
            </a:xfrm>
            <a:custGeom>
              <a:avLst/>
              <a:gdLst>
                <a:gd name="T0" fmla="*/ 4 w 27"/>
                <a:gd name="T1" fmla="*/ 2 h 16"/>
                <a:gd name="T2" fmla="*/ 16 w 27"/>
                <a:gd name="T3" fmla="*/ 1 h 16"/>
                <a:gd name="T4" fmla="*/ 26 w 27"/>
                <a:gd name="T5" fmla="*/ 7 h 16"/>
                <a:gd name="T6" fmla="*/ 33 w 27"/>
                <a:gd name="T7" fmla="*/ 14 h 16"/>
                <a:gd name="T8" fmla="*/ 27 w 27"/>
                <a:gd name="T9" fmla="*/ 19 h 16"/>
                <a:gd name="T10" fmla="*/ 18 w 27"/>
                <a:gd name="T11" fmla="*/ 14 h 16"/>
                <a:gd name="T12" fmla="*/ 9 w 27"/>
                <a:gd name="T13" fmla="*/ 10 h 16"/>
                <a:gd name="T14" fmla="*/ 1 w 27"/>
                <a:gd name="T15" fmla="*/ 7 h 16"/>
                <a:gd name="T16" fmla="*/ 4 w 27"/>
                <a:gd name="T17" fmla="*/ 2 h 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7"/>
                <a:gd name="T28" fmla="*/ 0 h 16"/>
                <a:gd name="T29" fmla="*/ 27 w 27"/>
                <a:gd name="T30" fmla="*/ 16 h 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7" h="16">
                  <a:moveTo>
                    <a:pt x="3" y="2"/>
                  </a:moveTo>
                  <a:cubicBezTo>
                    <a:pt x="6" y="1"/>
                    <a:pt x="10" y="0"/>
                    <a:pt x="13" y="1"/>
                  </a:cubicBezTo>
                  <a:cubicBezTo>
                    <a:pt x="16" y="2"/>
                    <a:pt x="19" y="4"/>
                    <a:pt x="21" y="6"/>
                  </a:cubicBezTo>
                  <a:cubicBezTo>
                    <a:pt x="23" y="7"/>
                    <a:pt x="26" y="9"/>
                    <a:pt x="27" y="12"/>
                  </a:cubicBezTo>
                  <a:cubicBezTo>
                    <a:pt x="27" y="14"/>
                    <a:pt x="24" y="16"/>
                    <a:pt x="22" y="16"/>
                  </a:cubicBezTo>
                  <a:cubicBezTo>
                    <a:pt x="19" y="16"/>
                    <a:pt x="17" y="13"/>
                    <a:pt x="15" y="12"/>
                  </a:cubicBezTo>
                  <a:cubicBezTo>
                    <a:pt x="12" y="11"/>
                    <a:pt x="10" y="9"/>
                    <a:pt x="7" y="8"/>
                  </a:cubicBezTo>
                  <a:cubicBezTo>
                    <a:pt x="5" y="7"/>
                    <a:pt x="2" y="8"/>
                    <a:pt x="1" y="6"/>
                  </a:cubicBezTo>
                  <a:cubicBezTo>
                    <a:pt x="0" y="5"/>
                    <a:pt x="2" y="3"/>
                    <a:pt x="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09" name="Freeform 2935"/>
            <p:cNvSpPr>
              <a:spLocks noChangeAspect="1"/>
            </p:cNvSpPr>
            <p:nvPr/>
          </p:nvSpPr>
          <p:spPr bwMode="auto">
            <a:xfrm>
              <a:off x="29536755" y="13330867"/>
              <a:ext cx="374907" cy="91606"/>
            </a:xfrm>
            <a:custGeom>
              <a:avLst/>
              <a:gdLst>
                <a:gd name="T0" fmla="*/ 12 w 47"/>
                <a:gd name="T1" fmla="*/ 0 h 12"/>
                <a:gd name="T2" fmla="*/ 23 w 47"/>
                <a:gd name="T3" fmla="*/ 4 h 12"/>
                <a:gd name="T4" fmla="*/ 27 w 47"/>
                <a:gd name="T5" fmla="*/ 8 h 12"/>
                <a:gd name="T6" fmla="*/ 33 w 47"/>
                <a:gd name="T7" fmla="*/ 4 h 12"/>
                <a:gd name="T8" fmla="*/ 41 w 47"/>
                <a:gd name="T9" fmla="*/ 8 h 12"/>
                <a:gd name="T10" fmla="*/ 45 w 47"/>
                <a:gd name="T11" fmla="*/ 4 h 12"/>
                <a:gd name="T12" fmla="*/ 50 w 47"/>
                <a:gd name="T13" fmla="*/ 1 h 12"/>
                <a:gd name="T14" fmla="*/ 52 w 47"/>
                <a:gd name="T15" fmla="*/ 3 h 12"/>
                <a:gd name="T16" fmla="*/ 56 w 47"/>
                <a:gd name="T17" fmla="*/ 1 h 12"/>
                <a:gd name="T18" fmla="*/ 51 w 47"/>
                <a:gd name="T19" fmla="*/ 5 h 12"/>
                <a:gd name="T20" fmla="*/ 46 w 47"/>
                <a:gd name="T21" fmla="*/ 6 h 12"/>
                <a:gd name="T22" fmla="*/ 42 w 47"/>
                <a:gd name="T23" fmla="*/ 9 h 12"/>
                <a:gd name="T24" fmla="*/ 32 w 47"/>
                <a:gd name="T25" fmla="*/ 11 h 12"/>
                <a:gd name="T26" fmla="*/ 27 w 47"/>
                <a:gd name="T27" fmla="*/ 11 h 12"/>
                <a:gd name="T28" fmla="*/ 19 w 47"/>
                <a:gd name="T29" fmla="*/ 15 h 12"/>
                <a:gd name="T30" fmla="*/ 1 w 47"/>
                <a:gd name="T31" fmla="*/ 9 h 12"/>
                <a:gd name="T32" fmla="*/ 5 w 47"/>
                <a:gd name="T33" fmla="*/ 4 h 12"/>
                <a:gd name="T34" fmla="*/ 12 w 47"/>
                <a:gd name="T35" fmla="*/ 0 h 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7"/>
                <a:gd name="T55" fmla="*/ 0 h 12"/>
                <a:gd name="T56" fmla="*/ 47 w 47"/>
                <a:gd name="T57" fmla="*/ 12 h 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7" h="12">
                  <a:moveTo>
                    <a:pt x="10" y="0"/>
                  </a:moveTo>
                  <a:cubicBezTo>
                    <a:pt x="13" y="1"/>
                    <a:pt x="16" y="2"/>
                    <a:pt x="19" y="3"/>
                  </a:cubicBezTo>
                  <a:cubicBezTo>
                    <a:pt x="20" y="4"/>
                    <a:pt x="21" y="6"/>
                    <a:pt x="23" y="6"/>
                  </a:cubicBezTo>
                  <a:cubicBezTo>
                    <a:pt x="25" y="6"/>
                    <a:pt x="26" y="3"/>
                    <a:pt x="28" y="3"/>
                  </a:cubicBezTo>
                  <a:cubicBezTo>
                    <a:pt x="30" y="3"/>
                    <a:pt x="32" y="6"/>
                    <a:pt x="34" y="6"/>
                  </a:cubicBezTo>
                  <a:cubicBezTo>
                    <a:pt x="36" y="6"/>
                    <a:pt x="37" y="4"/>
                    <a:pt x="38" y="3"/>
                  </a:cubicBezTo>
                  <a:cubicBezTo>
                    <a:pt x="39" y="2"/>
                    <a:pt x="40" y="1"/>
                    <a:pt x="42" y="1"/>
                  </a:cubicBezTo>
                  <a:cubicBezTo>
                    <a:pt x="42" y="1"/>
                    <a:pt x="43" y="2"/>
                    <a:pt x="44" y="2"/>
                  </a:cubicBezTo>
                  <a:cubicBezTo>
                    <a:pt x="45" y="2"/>
                    <a:pt x="47" y="0"/>
                    <a:pt x="47" y="1"/>
                  </a:cubicBezTo>
                  <a:cubicBezTo>
                    <a:pt x="46" y="2"/>
                    <a:pt x="45" y="3"/>
                    <a:pt x="43" y="4"/>
                  </a:cubicBezTo>
                  <a:cubicBezTo>
                    <a:pt x="42" y="4"/>
                    <a:pt x="40" y="5"/>
                    <a:pt x="39" y="5"/>
                  </a:cubicBezTo>
                  <a:cubicBezTo>
                    <a:pt x="38" y="6"/>
                    <a:pt x="37" y="7"/>
                    <a:pt x="35" y="7"/>
                  </a:cubicBezTo>
                  <a:cubicBezTo>
                    <a:pt x="32" y="8"/>
                    <a:pt x="30" y="9"/>
                    <a:pt x="27" y="9"/>
                  </a:cubicBezTo>
                  <a:cubicBezTo>
                    <a:pt x="25" y="10"/>
                    <a:pt x="24" y="9"/>
                    <a:pt x="23" y="9"/>
                  </a:cubicBezTo>
                  <a:cubicBezTo>
                    <a:pt x="20" y="10"/>
                    <a:pt x="18" y="12"/>
                    <a:pt x="16" y="12"/>
                  </a:cubicBezTo>
                  <a:cubicBezTo>
                    <a:pt x="11" y="11"/>
                    <a:pt x="5" y="10"/>
                    <a:pt x="1" y="7"/>
                  </a:cubicBezTo>
                  <a:cubicBezTo>
                    <a:pt x="0" y="6"/>
                    <a:pt x="2" y="4"/>
                    <a:pt x="4" y="3"/>
                  </a:cubicBezTo>
                  <a:cubicBezTo>
                    <a:pt x="5" y="1"/>
                    <a:pt x="8" y="0"/>
                    <a:pt x="1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0" name="Freeform 2936"/>
            <p:cNvSpPr>
              <a:spLocks noChangeAspect="1"/>
            </p:cNvSpPr>
            <p:nvPr/>
          </p:nvSpPr>
          <p:spPr bwMode="auto">
            <a:xfrm>
              <a:off x="31464827" y="14222455"/>
              <a:ext cx="40174" cy="36640"/>
            </a:xfrm>
            <a:custGeom>
              <a:avLst/>
              <a:gdLst>
                <a:gd name="T0" fmla="*/ 5 w 5"/>
                <a:gd name="T1" fmla="*/ 5 h 5"/>
                <a:gd name="T2" fmla="*/ 1 w 5"/>
                <a:gd name="T3" fmla="*/ 5 h 5"/>
                <a:gd name="T4" fmla="*/ 0 w 5"/>
                <a:gd name="T5" fmla="*/ 2 h 5"/>
                <a:gd name="T6" fmla="*/ 4 w 5"/>
                <a:gd name="T7" fmla="*/ 0 h 5"/>
                <a:gd name="T8" fmla="*/ 5 w 5"/>
                <a:gd name="T9" fmla="*/ 5 h 5"/>
                <a:gd name="T10" fmla="*/ 0 60000 65536"/>
                <a:gd name="T11" fmla="*/ 0 60000 65536"/>
                <a:gd name="T12" fmla="*/ 0 60000 65536"/>
                <a:gd name="T13" fmla="*/ 0 60000 65536"/>
                <a:gd name="T14" fmla="*/ 0 60000 65536"/>
                <a:gd name="T15" fmla="*/ 0 w 5"/>
                <a:gd name="T16" fmla="*/ 0 h 5"/>
                <a:gd name="T17" fmla="*/ 5 w 5"/>
                <a:gd name="T18" fmla="*/ 5 h 5"/>
              </a:gdLst>
              <a:ahLst/>
              <a:cxnLst>
                <a:cxn ang="T10">
                  <a:pos x="T0" y="T1"/>
                </a:cxn>
                <a:cxn ang="T11">
                  <a:pos x="T2" y="T3"/>
                </a:cxn>
                <a:cxn ang="T12">
                  <a:pos x="T4" y="T5"/>
                </a:cxn>
                <a:cxn ang="T13">
                  <a:pos x="T6" y="T7"/>
                </a:cxn>
                <a:cxn ang="T14">
                  <a:pos x="T8" y="T9"/>
                </a:cxn>
              </a:cxnLst>
              <a:rect l="T15" t="T16" r="T17" b="T18"/>
              <a:pathLst>
                <a:path w="5" h="5">
                  <a:moveTo>
                    <a:pt x="4" y="4"/>
                  </a:moveTo>
                  <a:cubicBezTo>
                    <a:pt x="3" y="4"/>
                    <a:pt x="2" y="5"/>
                    <a:pt x="1" y="4"/>
                  </a:cubicBezTo>
                  <a:cubicBezTo>
                    <a:pt x="0" y="4"/>
                    <a:pt x="0" y="2"/>
                    <a:pt x="0" y="2"/>
                  </a:cubicBezTo>
                  <a:cubicBezTo>
                    <a:pt x="1" y="1"/>
                    <a:pt x="2" y="0"/>
                    <a:pt x="3" y="0"/>
                  </a:cubicBezTo>
                  <a:cubicBezTo>
                    <a:pt x="5" y="1"/>
                    <a:pt x="4" y="3"/>
                    <a:pt x="4"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1" name="Freeform 2937"/>
            <p:cNvSpPr>
              <a:spLocks noChangeAspect="1"/>
            </p:cNvSpPr>
            <p:nvPr/>
          </p:nvSpPr>
          <p:spPr bwMode="auto">
            <a:xfrm>
              <a:off x="28706626" y="15217849"/>
              <a:ext cx="26779" cy="67182"/>
            </a:xfrm>
            <a:custGeom>
              <a:avLst/>
              <a:gdLst>
                <a:gd name="T0" fmla="*/ 4 w 3"/>
                <a:gd name="T1" fmla="*/ 6 h 9"/>
                <a:gd name="T2" fmla="*/ 3 w 3"/>
                <a:gd name="T3" fmla="*/ 11 h 9"/>
                <a:gd name="T4" fmla="*/ 1 w 3"/>
                <a:gd name="T5" fmla="*/ 6 h 9"/>
                <a:gd name="T6" fmla="*/ 1 w 3"/>
                <a:gd name="T7" fmla="*/ 0 h 9"/>
                <a:gd name="T8" fmla="*/ 4 w 3"/>
                <a:gd name="T9" fmla="*/ 6 h 9"/>
                <a:gd name="T10" fmla="*/ 0 60000 65536"/>
                <a:gd name="T11" fmla="*/ 0 60000 65536"/>
                <a:gd name="T12" fmla="*/ 0 60000 65536"/>
                <a:gd name="T13" fmla="*/ 0 60000 65536"/>
                <a:gd name="T14" fmla="*/ 0 60000 65536"/>
                <a:gd name="T15" fmla="*/ 0 w 3"/>
                <a:gd name="T16" fmla="*/ 0 h 9"/>
                <a:gd name="T17" fmla="*/ 3 w 3"/>
                <a:gd name="T18" fmla="*/ 9 h 9"/>
              </a:gdLst>
              <a:ahLst/>
              <a:cxnLst>
                <a:cxn ang="T10">
                  <a:pos x="T0" y="T1"/>
                </a:cxn>
                <a:cxn ang="T11">
                  <a:pos x="T2" y="T3"/>
                </a:cxn>
                <a:cxn ang="T12">
                  <a:pos x="T4" y="T5"/>
                </a:cxn>
                <a:cxn ang="T13">
                  <a:pos x="T6" y="T7"/>
                </a:cxn>
                <a:cxn ang="T14">
                  <a:pos x="T8" y="T9"/>
                </a:cxn>
              </a:cxnLst>
              <a:rect l="T15" t="T16" r="T17" b="T18"/>
              <a:pathLst>
                <a:path w="3" h="9">
                  <a:moveTo>
                    <a:pt x="3" y="5"/>
                  </a:moveTo>
                  <a:cubicBezTo>
                    <a:pt x="3" y="7"/>
                    <a:pt x="3" y="9"/>
                    <a:pt x="2" y="9"/>
                  </a:cubicBezTo>
                  <a:cubicBezTo>
                    <a:pt x="2" y="9"/>
                    <a:pt x="1" y="6"/>
                    <a:pt x="1" y="5"/>
                  </a:cubicBezTo>
                  <a:cubicBezTo>
                    <a:pt x="1" y="3"/>
                    <a:pt x="0" y="0"/>
                    <a:pt x="1" y="0"/>
                  </a:cubicBezTo>
                  <a:cubicBezTo>
                    <a:pt x="2" y="0"/>
                    <a:pt x="2" y="3"/>
                    <a:pt x="3"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2" name="Freeform 2938"/>
            <p:cNvSpPr>
              <a:spLocks noChangeAspect="1"/>
            </p:cNvSpPr>
            <p:nvPr/>
          </p:nvSpPr>
          <p:spPr bwMode="auto">
            <a:xfrm>
              <a:off x="28753484" y="15211740"/>
              <a:ext cx="26779" cy="73277"/>
            </a:xfrm>
            <a:custGeom>
              <a:avLst/>
              <a:gdLst>
                <a:gd name="T0" fmla="*/ 4 w 3"/>
                <a:gd name="T1" fmla="*/ 7 h 10"/>
                <a:gd name="T2" fmla="*/ 4 w 3"/>
                <a:gd name="T3" fmla="*/ 12 h 10"/>
                <a:gd name="T4" fmla="*/ 1 w 3"/>
                <a:gd name="T5" fmla="*/ 7 h 10"/>
                <a:gd name="T6" fmla="*/ 1 w 3"/>
                <a:gd name="T7" fmla="*/ 1 h 10"/>
                <a:gd name="T8" fmla="*/ 4 w 3"/>
                <a:gd name="T9" fmla="*/ 7 h 10"/>
                <a:gd name="T10" fmla="*/ 0 60000 65536"/>
                <a:gd name="T11" fmla="*/ 0 60000 65536"/>
                <a:gd name="T12" fmla="*/ 0 60000 65536"/>
                <a:gd name="T13" fmla="*/ 0 60000 65536"/>
                <a:gd name="T14" fmla="*/ 0 60000 65536"/>
                <a:gd name="T15" fmla="*/ 0 w 3"/>
                <a:gd name="T16" fmla="*/ 0 h 10"/>
                <a:gd name="T17" fmla="*/ 3 w 3"/>
                <a:gd name="T18" fmla="*/ 10 h 10"/>
              </a:gdLst>
              <a:ahLst/>
              <a:cxnLst>
                <a:cxn ang="T10">
                  <a:pos x="T0" y="T1"/>
                </a:cxn>
                <a:cxn ang="T11">
                  <a:pos x="T2" y="T3"/>
                </a:cxn>
                <a:cxn ang="T12">
                  <a:pos x="T4" y="T5"/>
                </a:cxn>
                <a:cxn ang="T13">
                  <a:pos x="T6" y="T7"/>
                </a:cxn>
                <a:cxn ang="T14">
                  <a:pos x="T8" y="T9"/>
                </a:cxn>
              </a:cxnLst>
              <a:rect l="T15" t="T16" r="T17" b="T18"/>
              <a:pathLst>
                <a:path w="3" h="10">
                  <a:moveTo>
                    <a:pt x="3" y="6"/>
                  </a:moveTo>
                  <a:cubicBezTo>
                    <a:pt x="3" y="7"/>
                    <a:pt x="3" y="10"/>
                    <a:pt x="3" y="10"/>
                  </a:cubicBezTo>
                  <a:cubicBezTo>
                    <a:pt x="2" y="9"/>
                    <a:pt x="1" y="7"/>
                    <a:pt x="1" y="6"/>
                  </a:cubicBezTo>
                  <a:cubicBezTo>
                    <a:pt x="1" y="4"/>
                    <a:pt x="0" y="0"/>
                    <a:pt x="1" y="1"/>
                  </a:cubicBezTo>
                  <a:cubicBezTo>
                    <a:pt x="2" y="1"/>
                    <a:pt x="2" y="4"/>
                    <a:pt x="3"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3" name="Freeform 2939"/>
            <p:cNvSpPr>
              <a:spLocks noChangeAspect="1"/>
            </p:cNvSpPr>
            <p:nvPr/>
          </p:nvSpPr>
          <p:spPr bwMode="auto">
            <a:xfrm>
              <a:off x="31873205" y="16921615"/>
              <a:ext cx="40174" cy="18331"/>
            </a:xfrm>
            <a:custGeom>
              <a:avLst/>
              <a:gdLst>
                <a:gd name="T0" fmla="*/ 2 w 5"/>
                <a:gd name="T1" fmla="*/ 3 h 2"/>
                <a:gd name="T2" fmla="*/ 1 w 5"/>
                <a:gd name="T3" fmla="*/ 2 h 2"/>
                <a:gd name="T4" fmla="*/ 4 w 5"/>
                <a:gd name="T5" fmla="*/ 0 h 2"/>
                <a:gd name="T6" fmla="*/ 6 w 5"/>
                <a:gd name="T7" fmla="*/ 2 h 2"/>
                <a:gd name="T8" fmla="*/ 2 w 5"/>
                <a:gd name="T9" fmla="*/ 3 h 2"/>
                <a:gd name="T10" fmla="*/ 0 60000 65536"/>
                <a:gd name="T11" fmla="*/ 0 60000 65536"/>
                <a:gd name="T12" fmla="*/ 0 60000 65536"/>
                <a:gd name="T13" fmla="*/ 0 60000 65536"/>
                <a:gd name="T14" fmla="*/ 0 60000 65536"/>
                <a:gd name="T15" fmla="*/ 0 w 5"/>
                <a:gd name="T16" fmla="*/ 0 h 2"/>
                <a:gd name="T17" fmla="*/ 5 w 5"/>
                <a:gd name="T18" fmla="*/ 2 h 2"/>
              </a:gdLst>
              <a:ahLst/>
              <a:cxnLst>
                <a:cxn ang="T10">
                  <a:pos x="T0" y="T1"/>
                </a:cxn>
                <a:cxn ang="T11">
                  <a:pos x="T2" y="T3"/>
                </a:cxn>
                <a:cxn ang="T12">
                  <a:pos x="T4" y="T5"/>
                </a:cxn>
                <a:cxn ang="T13">
                  <a:pos x="T6" y="T7"/>
                </a:cxn>
                <a:cxn ang="T14">
                  <a:pos x="T8" y="T9"/>
                </a:cxn>
              </a:cxnLst>
              <a:rect l="T15" t="T16" r="T17" b="T18"/>
              <a:pathLst>
                <a:path w="5" h="2">
                  <a:moveTo>
                    <a:pt x="2" y="2"/>
                  </a:moveTo>
                  <a:cubicBezTo>
                    <a:pt x="2" y="2"/>
                    <a:pt x="0" y="2"/>
                    <a:pt x="1" y="1"/>
                  </a:cubicBezTo>
                  <a:cubicBezTo>
                    <a:pt x="1" y="1"/>
                    <a:pt x="2" y="1"/>
                    <a:pt x="3" y="0"/>
                  </a:cubicBezTo>
                  <a:cubicBezTo>
                    <a:pt x="3" y="0"/>
                    <a:pt x="5" y="0"/>
                    <a:pt x="5" y="1"/>
                  </a:cubicBezTo>
                  <a:cubicBezTo>
                    <a:pt x="5" y="2"/>
                    <a:pt x="3" y="2"/>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4" name="Freeform 2940"/>
            <p:cNvSpPr>
              <a:spLocks noChangeAspect="1"/>
            </p:cNvSpPr>
            <p:nvPr/>
          </p:nvSpPr>
          <p:spPr bwMode="auto">
            <a:xfrm>
              <a:off x="31471508" y="16830002"/>
              <a:ext cx="46864" cy="67182"/>
            </a:xfrm>
            <a:custGeom>
              <a:avLst/>
              <a:gdLst>
                <a:gd name="T0" fmla="*/ 5 w 6"/>
                <a:gd name="T1" fmla="*/ 7 h 9"/>
                <a:gd name="T2" fmla="*/ 1 w 6"/>
                <a:gd name="T3" fmla="*/ 11 h 9"/>
                <a:gd name="T4" fmla="*/ 1 w 6"/>
                <a:gd name="T5" fmla="*/ 5 h 9"/>
                <a:gd name="T6" fmla="*/ 5 w 6"/>
                <a:gd name="T7" fmla="*/ 1 h 9"/>
                <a:gd name="T8" fmla="*/ 5 w 6"/>
                <a:gd name="T9" fmla="*/ 7 h 9"/>
                <a:gd name="T10" fmla="*/ 0 60000 65536"/>
                <a:gd name="T11" fmla="*/ 0 60000 65536"/>
                <a:gd name="T12" fmla="*/ 0 60000 65536"/>
                <a:gd name="T13" fmla="*/ 0 60000 65536"/>
                <a:gd name="T14" fmla="*/ 0 60000 65536"/>
                <a:gd name="T15" fmla="*/ 0 w 6"/>
                <a:gd name="T16" fmla="*/ 0 h 9"/>
                <a:gd name="T17" fmla="*/ 6 w 6"/>
                <a:gd name="T18" fmla="*/ 9 h 9"/>
              </a:gdLst>
              <a:ahLst/>
              <a:cxnLst>
                <a:cxn ang="T10">
                  <a:pos x="T0" y="T1"/>
                </a:cxn>
                <a:cxn ang="T11">
                  <a:pos x="T2" y="T3"/>
                </a:cxn>
                <a:cxn ang="T12">
                  <a:pos x="T4" y="T5"/>
                </a:cxn>
                <a:cxn ang="T13">
                  <a:pos x="T6" y="T7"/>
                </a:cxn>
                <a:cxn ang="T14">
                  <a:pos x="T8" y="T9"/>
                </a:cxn>
              </a:cxnLst>
              <a:rect l="T15" t="T16" r="T17" b="T18"/>
              <a:pathLst>
                <a:path w="6" h="9">
                  <a:moveTo>
                    <a:pt x="4" y="6"/>
                  </a:moveTo>
                  <a:cubicBezTo>
                    <a:pt x="3" y="7"/>
                    <a:pt x="2" y="9"/>
                    <a:pt x="1" y="9"/>
                  </a:cubicBezTo>
                  <a:cubicBezTo>
                    <a:pt x="0" y="8"/>
                    <a:pt x="1" y="6"/>
                    <a:pt x="1" y="4"/>
                  </a:cubicBezTo>
                  <a:cubicBezTo>
                    <a:pt x="2" y="3"/>
                    <a:pt x="3" y="0"/>
                    <a:pt x="4" y="1"/>
                  </a:cubicBezTo>
                  <a:cubicBezTo>
                    <a:pt x="6" y="2"/>
                    <a:pt x="4" y="4"/>
                    <a:pt x="4" y="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5" name="Freeform 2946"/>
            <p:cNvSpPr>
              <a:spLocks noChangeAspect="1"/>
            </p:cNvSpPr>
            <p:nvPr/>
          </p:nvSpPr>
          <p:spPr bwMode="auto">
            <a:xfrm>
              <a:off x="34390393" y="14063677"/>
              <a:ext cx="13389" cy="61072"/>
            </a:xfrm>
            <a:custGeom>
              <a:avLst/>
              <a:gdLst>
                <a:gd name="T0" fmla="*/ 2 w 2"/>
                <a:gd name="T1" fmla="*/ 6 h 8"/>
                <a:gd name="T2" fmla="*/ 1 w 2"/>
                <a:gd name="T3" fmla="*/ 9 h 8"/>
                <a:gd name="T4" fmla="*/ 0 w 2"/>
                <a:gd name="T5" fmla="*/ 5 h 8"/>
                <a:gd name="T6" fmla="*/ 1 w 2"/>
                <a:gd name="T7" fmla="*/ 0 h 8"/>
                <a:gd name="T8" fmla="*/ 2 w 2"/>
                <a:gd name="T9" fmla="*/ 6 h 8"/>
                <a:gd name="T10" fmla="*/ 0 60000 65536"/>
                <a:gd name="T11" fmla="*/ 0 60000 65536"/>
                <a:gd name="T12" fmla="*/ 0 60000 65536"/>
                <a:gd name="T13" fmla="*/ 0 60000 65536"/>
                <a:gd name="T14" fmla="*/ 0 60000 65536"/>
                <a:gd name="T15" fmla="*/ 0 w 2"/>
                <a:gd name="T16" fmla="*/ 0 h 8"/>
                <a:gd name="T17" fmla="*/ 2 w 2"/>
                <a:gd name="T18" fmla="*/ 8 h 8"/>
              </a:gdLst>
              <a:ahLst/>
              <a:cxnLst>
                <a:cxn ang="T10">
                  <a:pos x="T0" y="T1"/>
                </a:cxn>
                <a:cxn ang="T11">
                  <a:pos x="T2" y="T3"/>
                </a:cxn>
                <a:cxn ang="T12">
                  <a:pos x="T4" y="T5"/>
                </a:cxn>
                <a:cxn ang="T13">
                  <a:pos x="T6" y="T7"/>
                </a:cxn>
                <a:cxn ang="T14">
                  <a:pos x="T8" y="T9"/>
                </a:cxn>
              </a:cxnLst>
              <a:rect l="T15" t="T16" r="T17" b="T18"/>
              <a:pathLst>
                <a:path w="2" h="8">
                  <a:moveTo>
                    <a:pt x="2" y="5"/>
                  </a:moveTo>
                  <a:cubicBezTo>
                    <a:pt x="2" y="6"/>
                    <a:pt x="1" y="8"/>
                    <a:pt x="1" y="7"/>
                  </a:cubicBezTo>
                  <a:cubicBezTo>
                    <a:pt x="0" y="7"/>
                    <a:pt x="0" y="5"/>
                    <a:pt x="0" y="4"/>
                  </a:cubicBezTo>
                  <a:cubicBezTo>
                    <a:pt x="0" y="3"/>
                    <a:pt x="0" y="0"/>
                    <a:pt x="1" y="0"/>
                  </a:cubicBezTo>
                  <a:cubicBezTo>
                    <a:pt x="2" y="1"/>
                    <a:pt x="2" y="3"/>
                    <a:pt x="2"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6" name="Freeform 2947"/>
            <p:cNvSpPr>
              <a:spLocks noChangeAspect="1"/>
            </p:cNvSpPr>
            <p:nvPr/>
          </p:nvSpPr>
          <p:spPr bwMode="auto">
            <a:xfrm>
              <a:off x="34390393" y="14136961"/>
              <a:ext cx="13389" cy="48851"/>
            </a:xfrm>
            <a:custGeom>
              <a:avLst/>
              <a:gdLst>
                <a:gd name="T0" fmla="*/ 2 w 2"/>
                <a:gd name="T1" fmla="*/ 5 h 6"/>
                <a:gd name="T2" fmla="*/ 1 w 2"/>
                <a:gd name="T3" fmla="*/ 8 h 6"/>
                <a:gd name="T4" fmla="*/ 0 w 2"/>
                <a:gd name="T5" fmla="*/ 4 h 6"/>
                <a:gd name="T6" fmla="*/ 1 w 2"/>
                <a:gd name="T7" fmla="*/ 0 h 6"/>
                <a:gd name="T8" fmla="*/ 2 w 2"/>
                <a:gd name="T9" fmla="*/ 5 h 6"/>
                <a:gd name="T10" fmla="*/ 0 60000 65536"/>
                <a:gd name="T11" fmla="*/ 0 60000 65536"/>
                <a:gd name="T12" fmla="*/ 0 60000 65536"/>
                <a:gd name="T13" fmla="*/ 0 60000 65536"/>
                <a:gd name="T14" fmla="*/ 0 60000 65536"/>
                <a:gd name="T15" fmla="*/ 0 w 2"/>
                <a:gd name="T16" fmla="*/ 0 h 6"/>
                <a:gd name="T17" fmla="*/ 2 w 2"/>
                <a:gd name="T18" fmla="*/ 6 h 6"/>
              </a:gdLst>
              <a:ahLst/>
              <a:cxnLst>
                <a:cxn ang="T10">
                  <a:pos x="T0" y="T1"/>
                </a:cxn>
                <a:cxn ang="T11">
                  <a:pos x="T2" y="T3"/>
                </a:cxn>
                <a:cxn ang="T12">
                  <a:pos x="T4" y="T5"/>
                </a:cxn>
                <a:cxn ang="T13">
                  <a:pos x="T6" y="T7"/>
                </a:cxn>
                <a:cxn ang="T14">
                  <a:pos x="T8" y="T9"/>
                </a:cxn>
              </a:cxnLst>
              <a:rect l="T15" t="T16" r="T17" b="T18"/>
              <a:pathLst>
                <a:path w="2" h="6">
                  <a:moveTo>
                    <a:pt x="2" y="4"/>
                  </a:moveTo>
                  <a:cubicBezTo>
                    <a:pt x="2" y="4"/>
                    <a:pt x="1" y="6"/>
                    <a:pt x="1" y="6"/>
                  </a:cubicBezTo>
                  <a:cubicBezTo>
                    <a:pt x="0" y="6"/>
                    <a:pt x="0" y="4"/>
                    <a:pt x="0" y="3"/>
                  </a:cubicBezTo>
                  <a:cubicBezTo>
                    <a:pt x="0" y="2"/>
                    <a:pt x="0" y="0"/>
                    <a:pt x="1" y="0"/>
                  </a:cubicBezTo>
                  <a:cubicBezTo>
                    <a:pt x="2" y="0"/>
                    <a:pt x="2" y="2"/>
                    <a:pt x="2"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7" name="Freeform 2957"/>
            <p:cNvSpPr>
              <a:spLocks noChangeAspect="1"/>
            </p:cNvSpPr>
            <p:nvPr/>
          </p:nvSpPr>
          <p:spPr bwMode="auto">
            <a:xfrm>
              <a:off x="30668162" y="13324761"/>
              <a:ext cx="33477" cy="36640"/>
            </a:xfrm>
            <a:custGeom>
              <a:avLst/>
              <a:gdLst>
                <a:gd name="T0" fmla="*/ 3 w 4"/>
                <a:gd name="T1" fmla="*/ 5 h 5"/>
                <a:gd name="T2" fmla="*/ 0 w 4"/>
                <a:gd name="T3" fmla="*/ 5 h 5"/>
                <a:gd name="T4" fmla="*/ 1 w 4"/>
                <a:gd name="T5" fmla="*/ 2 h 5"/>
                <a:gd name="T6" fmla="*/ 4 w 4"/>
                <a:gd name="T7" fmla="*/ 1 h 5"/>
                <a:gd name="T8" fmla="*/ 3 w 4"/>
                <a:gd name="T9" fmla="*/ 5 h 5"/>
                <a:gd name="T10" fmla="*/ 0 60000 65536"/>
                <a:gd name="T11" fmla="*/ 0 60000 65536"/>
                <a:gd name="T12" fmla="*/ 0 60000 65536"/>
                <a:gd name="T13" fmla="*/ 0 60000 65536"/>
                <a:gd name="T14" fmla="*/ 0 60000 65536"/>
                <a:gd name="T15" fmla="*/ 0 w 4"/>
                <a:gd name="T16" fmla="*/ 0 h 5"/>
                <a:gd name="T17" fmla="*/ 4 w 4"/>
                <a:gd name="T18" fmla="*/ 5 h 5"/>
              </a:gdLst>
              <a:ahLst/>
              <a:cxnLst>
                <a:cxn ang="T10">
                  <a:pos x="T0" y="T1"/>
                </a:cxn>
                <a:cxn ang="T11">
                  <a:pos x="T2" y="T3"/>
                </a:cxn>
                <a:cxn ang="T12">
                  <a:pos x="T4" y="T5"/>
                </a:cxn>
                <a:cxn ang="T13">
                  <a:pos x="T6" y="T7"/>
                </a:cxn>
                <a:cxn ang="T14">
                  <a:pos x="T8" y="T9"/>
                </a:cxn>
              </a:cxnLst>
              <a:rect l="T15" t="T16" r="T17" b="T18"/>
              <a:pathLst>
                <a:path w="4" h="5">
                  <a:moveTo>
                    <a:pt x="2" y="4"/>
                  </a:moveTo>
                  <a:cubicBezTo>
                    <a:pt x="1" y="4"/>
                    <a:pt x="1" y="5"/>
                    <a:pt x="0" y="4"/>
                  </a:cubicBezTo>
                  <a:cubicBezTo>
                    <a:pt x="0" y="4"/>
                    <a:pt x="1" y="3"/>
                    <a:pt x="1" y="2"/>
                  </a:cubicBezTo>
                  <a:cubicBezTo>
                    <a:pt x="2" y="2"/>
                    <a:pt x="3" y="0"/>
                    <a:pt x="3" y="1"/>
                  </a:cubicBezTo>
                  <a:cubicBezTo>
                    <a:pt x="4" y="2"/>
                    <a:pt x="3" y="3"/>
                    <a:pt x="2" y="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8" name="Oval 2973"/>
            <p:cNvSpPr>
              <a:spLocks noChangeAspect="1" noChangeArrowheads="1"/>
            </p:cNvSpPr>
            <p:nvPr/>
          </p:nvSpPr>
          <p:spPr bwMode="auto">
            <a:xfrm>
              <a:off x="30681541" y="12555322"/>
              <a:ext cx="26779" cy="36640"/>
            </a:xfrm>
            <a:prstGeom prst="ellipse">
              <a:avLst/>
            </a:pr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19" name="Freeform 2977"/>
            <p:cNvSpPr>
              <a:spLocks noChangeAspect="1"/>
            </p:cNvSpPr>
            <p:nvPr/>
          </p:nvSpPr>
          <p:spPr bwMode="auto">
            <a:xfrm>
              <a:off x="31712527" y="17275799"/>
              <a:ext cx="13389" cy="24422"/>
            </a:xfrm>
            <a:custGeom>
              <a:avLst/>
              <a:gdLst>
                <a:gd name="T0" fmla="*/ 2 w 2"/>
                <a:gd name="T1" fmla="*/ 3 h 3"/>
                <a:gd name="T2" fmla="*/ 1 w 2"/>
                <a:gd name="T3" fmla="*/ 3 h 3"/>
                <a:gd name="T4" fmla="*/ 0 w 2"/>
                <a:gd name="T5" fmla="*/ 1 h 3"/>
                <a:gd name="T6" fmla="*/ 1 w 2"/>
                <a:gd name="T7" fmla="*/ 0 h 3"/>
                <a:gd name="T8" fmla="*/ 2 w 2"/>
                <a:gd name="T9" fmla="*/ 3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2"/>
                  </a:moveTo>
                  <a:cubicBezTo>
                    <a:pt x="1" y="2"/>
                    <a:pt x="1" y="3"/>
                    <a:pt x="1" y="2"/>
                  </a:cubicBezTo>
                  <a:cubicBezTo>
                    <a:pt x="0" y="2"/>
                    <a:pt x="0" y="2"/>
                    <a:pt x="0" y="1"/>
                  </a:cubicBezTo>
                  <a:cubicBezTo>
                    <a:pt x="0" y="1"/>
                    <a:pt x="0" y="0"/>
                    <a:pt x="1" y="0"/>
                  </a:cubicBezTo>
                  <a:cubicBezTo>
                    <a:pt x="2"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0" name="Freeform 2980"/>
            <p:cNvSpPr>
              <a:spLocks noChangeAspect="1"/>
            </p:cNvSpPr>
            <p:nvPr/>
          </p:nvSpPr>
          <p:spPr bwMode="auto">
            <a:xfrm>
              <a:off x="34209656" y="14894190"/>
              <a:ext cx="20089" cy="24422"/>
            </a:xfrm>
            <a:custGeom>
              <a:avLst/>
              <a:gdLst>
                <a:gd name="T0" fmla="*/ 3 w 2"/>
                <a:gd name="T1" fmla="*/ 3 h 3"/>
                <a:gd name="T2" fmla="*/ 2 w 2"/>
                <a:gd name="T3" fmla="*/ 4 h 3"/>
                <a:gd name="T4" fmla="*/ 0 w 2"/>
                <a:gd name="T5" fmla="*/ 1 h 3"/>
                <a:gd name="T6" fmla="*/ 2 w 2"/>
                <a:gd name="T7" fmla="*/ 0 h 3"/>
                <a:gd name="T8" fmla="*/ 3 w 2"/>
                <a:gd name="T9" fmla="*/ 3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2" y="2"/>
                  </a:moveTo>
                  <a:cubicBezTo>
                    <a:pt x="2" y="2"/>
                    <a:pt x="1" y="3"/>
                    <a:pt x="1" y="3"/>
                  </a:cubicBezTo>
                  <a:cubicBezTo>
                    <a:pt x="0" y="3"/>
                    <a:pt x="0" y="2"/>
                    <a:pt x="0" y="1"/>
                  </a:cubicBezTo>
                  <a:cubicBezTo>
                    <a:pt x="0" y="1"/>
                    <a:pt x="0" y="0"/>
                    <a:pt x="1" y="0"/>
                  </a:cubicBezTo>
                  <a:cubicBezTo>
                    <a:pt x="2" y="0"/>
                    <a:pt x="2" y="1"/>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1" name="Freeform 3012"/>
            <p:cNvSpPr>
              <a:spLocks noChangeAspect="1"/>
            </p:cNvSpPr>
            <p:nvPr/>
          </p:nvSpPr>
          <p:spPr bwMode="auto">
            <a:xfrm>
              <a:off x="31464825" y="13349201"/>
              <a:ext cx="13389" cy="12211"/>
            </a:xfrm>
            <a:custGeom>
              <a:avLst/>
              <a:gdLst>
                <a:gd name="T0" fmla="*/ 1 w 2"/>
                <a:gd name="T1" fmla="*/ 2 h 2"/>
                <a:gd name="T2" fmla="*/ 0 w 2"/>
                <a:gd name="T3" fmla="*/ 1 h 2"/>
                <a:gd name="T4" fmla="*/ 1 w 2"/>
                <a:gd name="T5" fmla="*/ 0 h 2"/>
                <a:gd name="T6" fmla="*/ 2 w 2"/>
                <a:gd name="T7" fmla="*/ 1 h 2"/>
                <a:gd name="T8" fmla="*/ 1 w 2"/>
                <a:gd name="T9" fmla="*/ 2 h 2"/>
                <a:gd name="T10" fmla="*/ 0 60000 65536"/>
                <a:gd name="T11" fmla="*/ 0 60000 65536"/>
                <a:gd name="T12" fmla="*/ 0 60000 65536"/>
                <a:gd name="T13" fmla="*/ 0 60000 65536"/>
                <a:gd name="T14" fmla="*/ 0 60000 65536"/>
                <a:gd name="T15" fmla="*/ 0 w 2"/>
                <a:gd name="T16" fmla="*/ 0 h 2"/>
                <a:gd name="T17" fmla="*/ 2 w 2"/>
                <a:gd name="T18" fmla="*/ 2 h 2"/>
              </a:gdLst>
              <a:ahLst/>
              <a:cxnLst>
                <a:cxn ang="T10">
                  <a:pos x="T0" y="T1"/>
                </a:cxn>
                <a:cxn ang="T11">
                  <a:pos x="T2" y="T3"/>
                </a:cxn>
                <a:cxn ang="T12">
                  <a:pos x="T4" y="T5"/>
                </a:cxn>
                <a:cxn ang="T13">
                  <a:pos x="T6" y="T7"/>
                </a:cxn>
                <a:cxn ang="T14">
                  <a:pos x="T8" y="T9"/>
                </a:cxn>
              </a:cxnLst>
              <a:rect l="T15" t="T16" r="T17" b="T18"/>
              <a:pathLst>
                <a:path w="2" h="2">
                  <a:moveTo>
                    <a:pt x="1" y="2"/>
                  </a:moveTo>
                  <a:cubicBezTo>
                    <a:pt x="1" y="2"/>
                    <a:pt x="0" y="2"/>
                    <a:pt x="0" y="1"/>
                  </a:cubicBezTo>
                  <a:cubicBezTo>
                    <a:pt x="0" y="1"/>
                    <a:pt x="0" y="0"/>
                    <a:pt x="1" y="0"/>
                  </a:cubicBezTo>
                  <a:cubicBezTo>
                    <a:pt x="1" y="0"/>
                    <a:pt x="2" y="0"/>
                    <a:pt x="2" y="1"/>
                  </a:cubicBezTo>
                  <a:cubicBezTo>
                    <a:pt x="2" y="1"/>
                    <a:pt x="2" y="2"/>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2" name="Freeform 3033"/>
            <p:cNvSpPr>
              <a:spLocks noChangeAspect="1"/>
            </p:cNvSpPr>
            <p:nvPr/>
          </p:nvSpPr>
          <p:spPr bwMode="auto">
            <a:xfrm>
              <a:off x="29904967" y="13330873"/>
              <a:ext cx="53560" cy="48851"/>
            </a:xfrm>
            <a:custGeom>
              <a:avLst/>
              <a:gdLst>
                <a:gd name="T0" fmla="*/ 7 w 7"/>
                <a:gd name="T1" fmla="*/ 1 h 6"/>
                <a:gd name="T2" fmla="*/ 5 w 7"/>
                <a:gd name="T3" fmla="*/ 7 h 6"/>
                <a:gd name="T4" fmla="*/ 1 w 7"/>
                <a:gd name="T5" fmla="*/ 7 h 6"/>
                <a:gd name="T6" fmla="*/ 3 w 7"/>
                <a:gd name="T7" fmla="*/ 1 h 6"/>
                <a:gd name="T8" fmla="*/ 7 w 7"/>
                <a:gd name="T9" fmla="*/ 1 h 6"/>
                <a:gd name="T10" fmla="*/ 0 60000 65536"/>
                <a:gd name="T11" fmla="*/ 0 60000 65536"/>
                <a:gd name="T12" fmla="*/ 0 60000 65536"/>
                <a:gd name="T13" fmla="*/ 0 60000 65536"/>
                <a:gd name="T14" fmla="*/ 0 60000 65536"/>
                <a:gd name="T15" fmla="*/ 0 w 7"/>
                <a:gd name="T16" fmla="*/ 0 h 6"/>
                <a:gd name="T17" fmla="*/ 7 w 7"/>
                <a:gd name="T18" fmla="*/ 6 h 6"/>
              </a:gdLst>
              <a:ahLst/>
              <a:cxnLst>
                <a:cxn ang="T10">
                  <a:pos x="T0" y="T1"/>
                </a:cxn>
                <a:cxn ang="T11">
                  <a:pos x="T2" y="T3"/>
                </a:cxn>
                <a:cxn ang="T12">
                  <a:pos x="T4" y="T5"/>
                </a:cxn>
                <a:cxn ang="T13">
                  <a:pos x="T6" y="T7"/>
                </a:cxn>
                <a:cxn ang="T14">
                  <a:pos x="T8" y="T9"/>
                </a:cxn>
              </a:cxnLst>
              <a:rect l="T15" t="T16" r="T17" b="T18"/>
              <a:pathLst>
                <a:path w="7" h="6">
                  <a:moveTo>
                    <a:pt x="6" y="1"/>
                  </a:moveTo>
                  <a:cubicBezTo>
                    <a:pt x="7" y="3"/>
                    <a:pt x="5" y="4"/>
                    <a:pt x="4" y="5"/>
                  </a:cubicBezTo>
                  <a:cubicBezTo>
                    <a:pt x="3" y="6"/>
                    <a:pt x="1" y="6"/>
                    <a:pt x="1" y="5"/>
                  </a:cubicBezTo>
                  <a:cubicBezTo>
                    <a:pt x="0" y="3"/>
                    <a:pt x="2" y="2"/>
                    <a:pt x="3" y="1"/>
                  </a:cubicBezTo>
                  <a:cubicBezTo>
                    <a:pt x="4" y="0"/>
                    <a:pt x="6" y="0"/>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3" name="Freeform 3034"/>
            <p:cNvSpPr>
              <a:spLocks noChangeAspect="1"/>
            </p:cNvSpPr>
            <p:nvPr/>
          </p:nvSpPr>
          <p:spPr bwMode="auto">
            <a:xfrm>
              <a:off x="30018775" y="13324761"/>
              <a:ext cx="87028" cy="36640"/>
            </a:xfrm>
            <a:custGeom>
              <a:avLst/>
              <a:gdLst>
                <a:gd name="T0" fmla="*/ 1 w 11"/>
                <a:gd name="T1" fmla="*/ 1 h 5"/>
                <a:gd name="T2" fmla="*/ 12 w 11"/>
                <a:gd name="T3" fmla="*/ 1 h 5"/>
                <a:gd name="T4" fmla="*/ 12 w 11"/>
                <a:gd name="T5" fmla="*/ 5 h 5"/>
                <a:gd name="T6" fmla="*/ 2 w 11"/>
                <a:gd name="T7" fmla="*/ 4 h 5"/>
                <a:gd name="T8" fmla="*/ 1 w 11"/>
                <a:gd name="T9" fmla="*/ 1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 y="1"/>
                  </a:moveTo>
                  <a:cubicBezTo>
                    <a:pt x="4" y="0"/>
                    <a:pt x="7" y="0"/>
                    <a:pt x="10" y="1"/>
                  </a:cubicBezTo>
                  <a:cubicBezTo>
                    <a:pt x="11" y="2"/>
                    <a:pt x="11" y="4"/>
                    <a:pt x="10" y="4"/>
                  </a:cubicBezTo>
                  <a:cubicBezTo>
                    <a:pt x="7" y="5"/>
                    <a:pt x="4" y="4"/>
                    <a:pt x="2" y="3"/>
                  </a:cubicBezTo>
                  <a:cubicBezTo>
                    <a:pt x="1" y="3"/>
                    <a:pt x="0" y="1"/>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4" name="Freeform 3035"/>
            <p:cNvSpPr>
              <a:spLocks noChangeAspect="1"/>
            </p:cNvSpPr>
            <p:nvPr/>
          </p:nvSpPr>
          <p:spPr bwMode="auto">
            <a:xfrm>
              <a:off x="30145973" y="13269813"/>
              <a:ext cx="120509" cy="48851"/>
            </a:xfrm>
            <a:custGeom>
              <a:avLst/>
              <a:gdLst>
                <a:gd name="T0" fmla="*/ 4 w 15"/>
                <a:gd name="T1" fmla="*/ 1 h 7"/>
                <a:gd name="T2" fmla="*/ 1 w 15"/>
                <a:gd name="T3" fmla="*/ 7 h 7"/>
                <a:gd name="T4" fmla="*/ 6 w 15"/>
                <a:gd name="T5" fmla="*/ 6 h 7"/>
                <a:gd name="T6" fmla="*/ 13 w 15"/>
                <a:gd name="T7" fmla="*/ 7 h 7"/>
                <a:gd name="T8" fmla="*/ 18 w 15"/>
                <a:gd name="T9" fmla="*/ 2 h 7"/>
                <a:gd name="T10" fmla="*/ 13 w 15"/>
                <a:gd name="T11" fmla="*/ 1 h 7"/>
                <a:gd name="T12" fmla="*/ 7 w 15"/>
                <a:gd name="T13" fmla="*/ 2 h 7"/>
                <a:gd name="T14" fmla="*/ 4 w 15"/>
                <a:gd name="T15" fmla="*/ 1 h 7"/>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7"/>
                <a:gd name="T26" fmla="*/ 15 w 15"/>
                <a:gd name="T27" fmla="*/ 7 h 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7">
                  <a:moveTo>
                    <a:pt x="3" y="1"/>
                  </a:moveTo>
                  <a:cubicBezTo>
                    <a:pt x="1" y="2"/>
                    <a:pt x="0" y="5"/>
                    <a:pt x="1" y="6"/>
                  </a:cubicBezTo>
                  <a:cubicBezTo>
                    <a:pt x="2" y="7"/>
                    <a:pt x="3" y="5"/>
                    <a:pt x="5" y="5"/>
                  </a:cubicBezTo>
                  <a:cubicBezTo>
                    <a:pt x="7" y="5"/>
                    <a:pt x="9" y="6"/>
                    <a:pt x="11" y="6"/>
                  </a:cubicBezTo>
                  <a:cubicBezTo>
                    <a:pt x="13" y="5"/>
                    <a:pt x="15" y="4"/>
                    <a:pt x="15" y="2"/>
                  </a:cubicBezTo>
                  <a:cubicBezTo>
                    <a:pt x="15" y="1"/>
                    <a:pt x="12" y="1"/>
                    <a:pt x="11" y="1"/>
                  </a:cubicBezTo>
                  <a:cubicBezTo>
                    <a:pt x="9" y="1"/>
                    <a:pt x="8" y="2"/>
                    <a:pt x="6" y="2"/>
                  </a:cubicBezTo>
                  <a:cubicBezTo>
                    <a:pt x="5" y="2"/>
                    <a:pt x="4"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5" name="Freeform 3036"/>
            <p:cNvSpPr>
              <a:spLocks noChangeAspect="1"/>
            </p:cNvSpPr>
            <p:nvPr/>
          </p:nvSpPr>
          <p:spPr bwMode="auto">
            <a:xfrm>
              <a:off x="29804549" y="12946152"/>
              <a:ext cx="60255" cy="91606"/>
            </a:xfrm>
            <a:custGeom>
              <a:avLst/>
              <a:gdLst>
                <a:gd name="T0" fmla="*/ 6 w 7"/>
                <a:gd name="T1" fmla="*/ 1 h 13"/>
                <a:gd name="T2" fmla="*/ 8 w 7"/>
                <a:gd name="T3" fmla="*/ 6 h 13"/>
                <a:gd name="T4" fmla="*/ 5 w 7"/>
                <a:gd name="T5" fmla="*/ 14 h 13"/>
                <a:gd name="T6" fmla="*/ 1 w 7"/>
                <a:gd name="T7" fmla="*/ 13 h 13"/>
                <a:gd name="T8" fmla="*/ 1 w 7"/>
                <a:gd name="T9" fmla="*/ 5 h 13"/>
                <a:gd name="T10" fmla="*/ 6 w 7"/>
                <a:gd name="T11" fmla="*/ 1 h 13"/>
                <a:gd name="T12" fmla="*/ 0 60000 65536"/>
                <a:gd name="T13" fmla="*/ 0 60000 65536"/>
                <a:gd name="T14" fmla="*/ 0 60000 65536"/>
                <a:gd name="T15" fmla="*/ 0 60000 65536"/>
                <a:gd name="T16" fmla="*/ 0 60000 65536"/>
                <a:gd name="T17" fmla="*/ 0 60000 65536"/>
                <a:gd name="T18" fmla="*/ 0 w 7"/>
                <a:gd name="T19" fmla="*/ 0 h 13"/>
                <a:gd name="T20" fmla="*/ 7 w 7"/>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7" h="13">
                  <a:moveTo>
                    <a:pt x="5" y="1"/>
                  </a:moveTo>
                  <a:cubicBezTo>
                    <a:pt x="7" y="1"/>
                    <a:pt x="6" y="4"/>
                    <a:pt x="6" y="5"/>
                  </a:cubicBezTo>
                  <a:cubicBezTo>
                    <a:pt x="5" y="8"/>
                    <a:pt x="5" y="10"/>
                    <a:pt x="4" y="12"/>
                  </a:cubicBezTo>
                  <a:cubicBezTo>
                    <a:pt x="3" y="13"/>
                    <a:pt x="1" y="12"/>
                    <a:pt x="1" y="11"/>
                  </a:cubicBezTo>
                  <a:cubicBezTo>
                    <a:pt x="0" y="9"/>
                    <a:pt x="0" y="6"/>
                    <a:pt x="1" y="4"/>
                  </a:cubicBezTo>
                  <a:cubicBezTo>
                    <a:pt x="2" y="2"/>
                    <a:pt x="4"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6" name="Freeform 3037"/>
            <p:cNvSpPr>
              <a:spLocks noChangeAspect="1"/>
            </p:cNvSpPr>
            <p:nvPr/>
          </p:nvSpPr>
          <p:spPr bwMode="auto">
            <a:xfrm>
              <a:off x="29757697" y="13007226"/>
              <a:ext cx="40174" cy="30530"/>
            </a:xfrm>
            <a:custGeom>
              <a:avLst/>
              <a:gdLst>
                <a:gd name="T0" fmla="*/ 4 w 5"/>
                <a:gd name="T1" fmla="*/ 0 h 4"/>
                <a:gd name="T2" fmla="*/ 5 w 5"/>
                <a:gd name="T3" fmla="*/ 4 h 4"/>
                <a:gd name="T4" fmla="*/ 1 w 5"/>
                <a:gd name="T5" fmla="*/ 5 h 4"/>
                <a:gd name="T6" fmla="*/ 4 w 5"/>
                <a:gd name="T7" fmla="*/ 0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3" y="0"/>
                  </a:moveTo>
                  <a:cubicBezTo>
                    <a:pt x="4" y="0"/>
                    <a:pt x="5" y="2"/>
                    <a:pt x="4" y="3"/>
                  </a:cubicBezTo>
                  <a:cubicBezTo>
                    <a:pt x="4" y="4"/>
                    <a:pt x="2" y="4"/>
                    <a:pt x="1" y="4"/>
                  </a:cubicBezTo>
                  <a:cubicBezTo>
                    <a:pt x="0" y="2"/>
                    <a:pt x="2" y="0"/>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7" name="Freeform 3038"/>
            <p:cNvSpPr>
              <a:spLocks noChangeAspect="1"/>
            </p:cNvSpPr>
            <p:nvPr/>
          </p:nvSpPr>
          <p:spPr bwMode="auto">
            <a:xfrm>
              <a:off x="29844721" y="12921730"/>
              <a:ext cx="73643" cy="146560"/>
            </a:xfrm>
            <a:custGeom>
              <a:avLst/>
              <a:gdLst>
                <a:gd name="T0" fmla="*/ 10 w 9"/>
                <a:gd name="T1" fmla="*/ 1 h 20"/>
                <a:gd name="T2" fmla="*/ 10 w 9"/>
                <a:gd name="T3" fmla="*/ 5 h 20"/>
                <a:gd name="T4" fmla="*/ 6 w 9"/>
                <a:gd name="T5" fmla="*/ 5 h 20"/>
                <a:gd name="T6" fmla="*/ 5 w 9"/>
                <a:gd name="T7" fmla="*/ 14 h 20"/>
                <a:gd name="T8" fmla="*/ 9 w 9"/>
                <a:gd name="T9" fmla="*/ 16 h 20"/>
                <a:gd name="T10" fmla="*/ 7 w 9"/>
                <a:gd name="T11" fmla="*/ 19 h 20"/>
                <a:gd name="T12" fmla="*/ 4 w 9"/>
                <a:gd name="T13" fmla="*/ 19 h 20"/>
                <a:gd name="T14" fmla="*/ 1 w 9"/>
                <a:gd name="T15" fmla="*/ 23 h 20"/>
                <a:gd name="T16" fmla="*/ 1 w 9"/>
                <a:gd name="T17" fmla="*/ 17 h 20"/>
                <a:gd name="T18" fmla="*/ 4 w 9"/>
                <a:gd name="T19" fmla="*/ 6 h 20"/>
                <a:gd name="T20" fmla="*/ 5 w 9"/>
                <a:gd name="T21" fmla="*/ 1 h 20"/>
                <a:gd name="T22" fmla="*/ 10 w 9"/>
                <a:gd name="T23" fmla="*/ 1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20"/>
                <a:gd name="T38" fmla="*/ 9 w 9"/>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20">
                  <a:moveTo>
                    <a:pt x="8" y="1"/>
                  </a:moveTo>
                  <a:cubicBezTo>
                    <a:pt x="9" y="1"/>
                    <a:pt x="9" y="3"/>
                    <a:pt x="8" y="4"/>
                  </a:cubicBezTo>
                  <a:cubicBezTo>
                    <a:pt x="7" y="5"/>
                    <a:pt x="6" y="3"/>
                    <a:pt x="5" y="4"/>
                  </a:cubicBezTo>
                  <a:cubicBezTo>
                    <a:pt x="4" y="6"/>
                    <a:pt x="3" y="9"/>
                    <a:pt x="4" y="12"/>
                  </a:cubicBezTo>
                  <a:cubicBezTo>
                    <a:pt x="4" y="13"/>
                    <a:pt x="7" y="12"/>
                    <a:pt x="7" y="13"/>
                  </a:cubicBezTo>
                  <a:cubicBezTo>
                    <a:pt x="8" y="13"/>
                    <a:pt x="7" y="15"/>
                    <a:pt x="6" y="16"/>
                  </a:cubicBezTo>
                  <a:cubicBezTo>
                    <a:pt x="5" y="16"/>
                    <a:pt x="4" y="15"/>
                    <a:pt x="3" y="16"/>
                  </a:cubicBezTo>
                  <a:cubicBezTo>
                    <a:pt x="2" y="17"/>
                    <a:pt x="2" y="20"/>
                    <a:pt x="1" y="19"/>
                  </a:cubicBezTo>
                  <a:cubicBezTo>
                    <a:pt x="0" y="18"/>
                    <a:pt x="1" y="16"/>
                    <a:pt x="1" y="14"/>
                  </a:cubicBezTo>
                  <a:cubicBezTo>
                    <a:pt x="2" y="11"/>
                    <a:pt x="3" y="8"/>
                    <a:pt x="3" y="5"/>
                  </a:cubicBezTo>
                  <a:cubicBezTo>
                    <a:pt x="4" y="4"/>
                    <a:pt x="3" y="2"/>
                    <a:pt x="4" y="1"/>
                  </a:cubicBezTo>
                  <a:cubicBezTo>
                    <a:pt x="5" y="0"/>
                    <a:pt x="7" y="0"/>
                    <a:pt x="8"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8" name="Freeform 3039"/>
            <p:cNvSpPr>
              <a:spLocks noChangeAspect="1"/>
            </p:cNvSpPr>
            <p:nvPr/>
          </p:nvSpPr>
          <p:spPr bwMode="auto">
            <a:xfrm>
              <a:off x="30065643" y="13349203"/>
              <a:ext cx="234318" cy="122138"/>
            </a:xfrm>
            <a:custGeom>
              <a:avLst/>
              <a:gdLst>
                <a:gd name="T0" fmla="*/ 4 w 29"/>
                <a:gd name="T1" fmla="*/ 20 h 17"/>
                <a:gd name="T2" fmla="*/ 10 w 29"/>
                <a:gd name="T3" fmla="*/ 18 h 17"/>
                <a:gd name="T4" fmla="*/ 16 w 29"/>
                <a:gd name="T5" fmla="*/ 14 h 17"/>
                <a:gd name="T6" fmla="*/ 24 w 29"/>
                <a:gd name="T7" fmla="*/ 11 h 17"/>
                <a:gd name="T8" fmla="*/ 28 w 29"/>
                <a:gd name="T9" fmla="*/ 8 h 17"/>
                <a:gd name="T10" fmla="*/ 34 w 29"/>
                <a:gd name="T11" fmla="*/ 4 h 17"/>
                <a:gd name="T12" fmla="*/ 35 w 29"/>
                <a:gd name="T13" fmla="*/ 1 h 17"/>
                <a:gd name="T14" fmla="*/ 29 w 29"/>
                <a:gd name="T15" fmla="*/ 1 h 17"/>
                <a:gd name="T16" fmla="*/ 17 w 29"/>
                <a:gd name="T17" fmla="*/ 2 h 17"/>
                <a:gd name="T18" fmla="*/ 5 w 29"/>
                <a:gd name="T19" fmla="*/ 5 h 17"/>
                <a:gd name="T20" fmla="*/ 0 w 29"/>
                <a:gd name="T21" fmla="*/ 11 h 17"/>
                <a:gd name="T22" fmla="*/ 4 w 29"/>
                <a:gd name="T23" fmla="*/ 14 h 17"/>
                <a:gd name="T24" fmla="*/ 4 w 29"/>
                <a:gd name="T25" fmla="*/ 2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17"/>
                <a:gd name="T41" fmla="*/ 29 w 29"/>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17">
                  <a:moveTo>
                    <a:pt x="3" y="17"/>
                  </a:moveTo>
                  <a:cubicBezTo>
                    <a:pt x="4" y="17"/>
                    <a:pt x="6" y="16"/>
                    <a:pt x="8" y="15"/>
                  </a:cubicBezTo>
                  <a:cubicBezTo>
                    <a:pt x="9" y="14"/>
                    <a:pt x="11" y="13"/>
                    <a:pt x="13" y="12"/>
                  </a:cubicBezTo>
                  <a:cubicBezTo>
                    <a:pt x="15" y="11"/>
                    <a:pt x="18" y="10"/>
                    <a:pt x="20" y="9"/>
                  </a:cubicBezTo>
                  <a:cubicBezTo>
                    <a:pt x="21" y="9"/>
                    <a:pt x="22" y="7"/>
                    <a:pt x="23" y="7"/>
                  </a:cubicBezTo>
                  <a:cubicBezTo>
                    <a:pt x="24" y="5"/>
                    <a:pt x="27" y="5"/>
                    <a:pt x="28" y="3"/>
                  </a:cubicBezTo>
                  <a:cubicBezTo>
                    <a:pt x="29" y="3"/>
                    <a:pt x="29" y="1"/>
                    <a:pt x="29" y="1"/>
                  </a:cubicBezTo>
                  <a:cubicBezTo>
                    <a:pt x="27" y="0"/>
                    <a:pt x="26" y="1"/>
                    <a:pt x="24" y="1"/>
                  </a:cubicBezTo>
                  <a:cubicBezTo>
                    <a:pt x="21" y="1"/>
                    <a:pt x="17" y="2"/>
                    <a:pt x="14" y="2"/>
                  </a:cubicBezTo>
                  <a:cubicBezTo>
                    <a:pt x="10" y="3"/>
                    <a:pt x="7" y="3"/>
                    <a:pt x="4" y="4"/>
                  </a:cubicBezTo>
                  <a:cubicBezTo>
                    <a:pt x="2" y="5"/>
                    <a:pt x="1" y="8"/>
                    <a:pt x="0" y="9"/>
                  </a:cubicBezTo>
                  <a:cubicBezTo>
                    <a:pt x="1" y="10"/>
                    <a:pt x="2" y="11"/>
                    <a:pt x="3" y="12"/>
                  </a:cubicBezTo>
                  <a:cubicBezTo>
                    <a:pt x="3" y="14"/>
                    <a:pt x="3" y="16"/>
                    <a:pt x="3" y="1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29" name="Freeform 3040"/>
            <p:cNvSpPr>
              <a:spLocks noChangeAspect="1"/>
            </p:cNvSpPr>
            <p:nvPr/>
          </p:nvSpPr>
          <p:spPr bwMode="auto">
            <a:xfrm>
              <a:off x="30025465" y="12628613"/>
              <a:ext cx="113809" cy="48851"/>
            </a:xfrm>
            <a:custGeom>
              <a:avLst/>
              <a:gdLst>
                <a:gd name="T0" fmla="*/ 4 w 14"/>
                <a:gd name="T1" fmla="*/ 1 h 7"/>
                <a:gd name="T2" fmla="*/ 13 w 14"/>
                <a:gd name="T3" fmla="*/ 1 h 7"/>
                <a:gd name="T4" fmla="*/ 17 w 14"/>
                <a:gd name="T5" fmla="*/ 3 h 7"/>
                <a:gd name="T6" fmla="*/ 13 w 14"/>
                <a:gd name="T7" fmla="*/ 6 h 7"/>
                <a:gd name="T8" fmla="*/ 6 w 14"/>
                <a:gd name="T9" fmla="*/ 6 h 7"/>
                <a:gd name="T10" fmla="*/ 1 w 14"/>
                <a:gd name="T11" fmla="*/ 7 h 7"/>
                <a:gd name="T12" fmla="*/ 4 w 14"/>
                <a:gd name="T13" fmla="*/ 1 h 7"/>
                <a:gd name="T14" fmla="*/ 0 60000 65536"/>
                <a:gd name="T15" fmla="*/ 0 60000 65536"/>
                <a:gd name="T16" fmla="*/ 0 60000 65536"/>
                <a:gd name="T17" fmla="*/ 0 60000 65536"/>
                <a:gd name="T18" fmla="*/ 0 60000 65536"/>
                <a:gd name="T19" fmla="*/ 0 60000 65536"/>
                <a:gd name="T20" fmla="*/ 0 60000 65536"/>
                <a:gd name="T21" fmla="*/ 0 w 14"/>
                <a:gd name="T22" fmla="*/ 0 h 7"/>
                <a:gd name="T23" fmla="*/ 14 w 14"/>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7">
                  <a:moveTo>
                    <a:pt x="3" y="1"/>
                  </a:moveTo>
                  <a:cubicBezTo>
                    <a:pt x="5" y="0"/>
                    <a:pt x="8" y="1"/>
                    <a:pt x="11" y="1"/>
                  </a:cubicBezTo>
                  <a:cubicBezTo>
                    <a:pt x="12" y="1"/>
                    <a:pt x="14" y="2"/>
                    <a:pt x="14" y="3"/>
                  </a:cubicBezTo>
                  <a:cubicBezTo>
                    <a:pt x="14" y="4"/>
                    <a:pt x="12" y="5"/>
                    <a:pt x="11" y="5"/>
                  </a:cubicBezTo>
                  <a:cubicBezTo>
                    <a:pt x="9" y="5"/>
                    <a:pt x="7" y="5"/>
                    <a:pt x="5" y="5"/>
                  </a:cubicBezTo>
                  <a:cubicBezTo>
                    <a:pt x="3" y="5"/>
                    <a:pt x="2" y="7"/>
                    <a:pt x="1" y="6"/>
                  </a:cubicBezTo>
                  <a:cubicBezTo>
                    <a:pt x="0" y="4"/>
                    <a:pt x="1" y="1"/>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0" name="Freeform 3041"/>
            <p:cNvSpPr>
              <a:spLocks noChangeAspect="1"/>
            </p:cNvSpPr>
            <p:nvPr/>
          </p:nvSpPr>
          <p:spPr bwMode="auto">
            <a:xfrm>
              <a:off x="29871490" y="12579753"/>
              <a:ext cx="107105" cy="54960"/>
            </a:xfrm>
            <a:custGeom>
              <a:avLst/>
              <a:gdLst>
                <a:gd name="T0" fmla="*/ 9 w 13"/>
                <a:gd name="T1" fmla="*/ 3 h 8"/>
                <a:gd name="T2" fmla="*/ 12 w 13"/>
                <a:gd name="T3" fmla="*/ 1 h 8"/>
                <a:gd name="T4" fmla="*/ 15 w 13"/>
                <a:gd name="T5" fmla="*/ 7 h 8"/>
                <a:gd name="T6" fmla="*/ 10 w 13"/>
                <a:gd name="T7" fmla="*/ 6 h 8"/>
                <a:gd name="T8" fmla="*/ 6 w 13"/>
                <a:gd name="T9" fmla="*/ 7 h 8"/>
                <a:gd name="T10" fmla="*/ 5 w 13"/>
                <a:gd name="T11" fmla="*/ 6 h 8"/>
                <a:gd name="T12" fmla="*/ 1 w 13"/>
                <a:gd name="T13" fmla="*/ 7 h 8"/>
                <a:gd name="T14" fmla="*/ 1 w 13"/>
                <a:gd name="T15" fmla="*/ 2 h 8"/>
                <a:gd name="T16" fmla="*/ 9 w 13"/>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7" y="3"/>
                  </a:moveTo>
                  <a:cubicBezTo>
                    <a:pt x="8" y="3"/>
                    <a:pt x="9" y="0"/>
                    <a:pt x="10" y="1"/>
                  </a:cubicBezTo>
                  <a:cubicBezTo>
                    <a:pt x="12" y="2"/>
                    <a:pt x="13" y="5"/>
                    <a:pt x="12" y="6"/>
                  </a:cubicBezTo>
                  <a:cubicBezTo>
                    <a:pt x="11" y="8"/>
                    <a:pt x="9" y="5"/>
                    <a:pt x="8" y="5"/>
                  </a:cubicBezTo>
                  <a:cubicBezTo>
                    <a:pt x="7" y="5"/>
                    <a:pt x="6" y="7"/>
                    <a:pt x="5" y="6"/>
                  </a:cubicBezTo>
                  <a:cubicBezTo>
                    <a:pt x="4" y="6"/>
                    <a:pt x="5" y="5"/>
                    <a:pt x="4" y="5"/>
                  </a:cubicBezTo>
                  <a:cubicBezTo>
                    <a:pt x="3" y="5"/>
                    <a:pt x="2" y="6"/>
                    <a:pt x="1" y="6"/>
                  </a:cubicBezTo>
                  <a:cubicBezTo>
                    <a:pt x="1" y="5"/>
                    <a:pt x="0" y="2"/>
                    <a:pt x="1" y="2"/>
                  </a:cubicBezTo>
                  <a:cubicBezTo>
                    <a:pt x="3" y="1"/>
                    <a:pt x="5" y="3"/>
                    <a:pt x="7"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1" name="Freeform 3042"/>
            <p:cNvSpPr>
              <a:spLocks noChangeAspect="1"/>
            </p:cNvSpPr>
            <p:nvPr/>
          </p:nvSpPr>
          <p:spPr bwMode="auto">
            <a:xfrm>
              <a:off x="30145973" y="12640824"/>
              <a:ext cx="100432" cy="18331"/>
            </a:xfrm>
            <a:custGeom>
              <a:avLst/>
              <a:gdLst>
                <a:gd name="T0" fmla="*/ 0 w 13"/>
                <a:gd name="T1" fmla="*/ 0 h 2"/>
                <a:gd name="T2" fmla="*/ 0 w 13"/>
                <a:gd name="T3" fmla="*/ 3 h 2"/>
                <a:gd name="T4" fmla="*/ 15 w 13"/>
                <a:gd name="T5" fmla="*/ 2 h 2"/>
                <a:gd name="T6" fmla="*/ 0 w 13"/>
                <a:gd name="T7" fmla="*/ 0 h 2"/>
                <a:gd name="T8" fmla="*/ 0 60000 65536"/>
                <a:gd name="T9" fmla="*/ 0 60000 65536"/>
                <a:gd name="T10" fmla="*/ 0 60000 65536"/>
                <a:gd name="T11" fmla="*/ 0 60000 65536"/>
                <a:gd name="T12" fmla="*/ 0 w 13"/>
                <a:gd name="T13" fmla="*/ 0 h 2"/>
                <a:gd name="T14" fmla="*/ 13 w 13"/>
                <a:gd name="T15" fmla="*/ 2 h 2"/>
              </a:gdLst>
              <a:ahLst/>
              <a:cxnLst>
                <a:cxn ang="T8">
                  <a:pos x="T0" y="T1"/>
                </a:cxn>
                <a:cxn ang="T9">
                  <a:pos x="T2" y="T3"/>
                </a:cxn>
                <a:cxn ang="T10">
                  <a:pos x="T4" y="T5"/>
                </a:cxn>
                <a:cxn ang="T11">
                  <a:pos x="T6" y="T7"/>
                </a:cxn>
              </a:cxnLst>
              <a:rect l="T12" t="T13" r="T14" b="T15"/>
              <a:pathLst>
                <a:path w="13" h="2">
                  <a:moveTo>
                    <a:pt x="0" y="0"/>
                  </a:moveTo>
                  <a:cubicBezTo>
                    <a:pt x="0" y="0"/>
                    <a:pt x="0" y="2"/>
                    <a:pt x="0" y="2"/>
                  </a:cubicBezTo>
                  <a:cubicBezTo>
                    <a:pt x="4" y="2"/>
                    <a:pt x="9" y="2"/>
                    <a:pt x="13" y="1"/>
                  </a:cubicBezTo>
                  <a:cubicBezTo>
                    <a:pt x="9" y="0"/>
                    <a:pt x="4" y="0"/>
                    <a:pt x="0"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2" name="Freeform 3043"/>
            <p:cNvSpPr>
              <a:spLocks noChangeAspect="1"/>
            </p:cNvSpPr>
            <p:nvPr/>
          </p:nvSpPr>
          <p:spPr bwMode="auto">
            <a:xfrm>
              <a:off x="30192834" y="12781281"/>
              <a:ext cx="133896" cy="91606"/>
            </a:xfrm>
            <a:custGeom>
              <a:avLst/>
              <a:gdLst>
                <a:gd name="T0" fmla="*/ 2 w 17"/>
                <a:gd name="T1" fmla="*/ 3 h 12"/>
                <a:gd name="T2" fmla="*/ 13 w 17"/>
                <a:gd name="T3" fmla="*/ 1 h 12"/>
                <a:gd name="T4" fmla="*/ 18 w 17"/>
                <a:gd name="T5" fmla="*/ 4 h 12"/>
                <a:gd name="T6" fmla="*/ 15 w 17"/>
                <a:gd name="T7" fmla="*/ 6 h 12"/>
                <a:gd name="T8" fmla="*/ 19 w 17"/>
                <a:gd name="T9" fmla="*/ 11 h 12"/>
                <a:gd name="T10" fmla="*/ 12 w 17"/>
                <a:gd name="T11" fmla="*/ 15 h 12"/>
                <a:gd name="T12" fmla="*/ 1 w 17"/>
                <a:gd name="T13" fmla="*/ 9 h 12"/>
                <a:gd name="T14" fmla="*/ 2 w 17"/>
                <a:gd name="T15" fmla="*/ 3 h 1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2"/>
                <a:gd name="T26" fmla="*/ 17 w 17"/>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2">
                  <a:moveTo>
                    <a:pt x="2" y="2"/>
                  </a:moveTo>
                  <a:cubicBezTo>
                    <a:pt x="5" y="0"/>
                    <a:pt x="8" y="0"/>
                    <a:pt x="11" y="1"/>
                  </a:cubicBezTo>
                  <a:cubicBezTo>
                    <a:pt x="13" y="1"/>
                    <a:pt x="14" y="1"/>
                    <a:pt x="15" y="3"/>
                  </a:cubicBezTo>
                  <a:cubicBezTo>
                    <a:pt x="16" y="4"/>
                    <a:pt x="13" y="4"/>
                    <a:pt x="13" y="5"/>
                  </a:cubicBezTo>
                  <a:cubicBezTo>
                    <a:pt x="14" y="6"/>
                    <a:pt x="17" y="7"/>
                    <a:pt x="16" y="9"/>
                  </a:cubicBezTo>
                  <a:cubicBezTo>
                    <a:pt x="15" y="11"/>
                    <a:pt x="12" y="10"/>
                    <a:pt x="10" y="12"/>
                  </a:cubicBezTo>
                  <a:cubicBezTo>
                    <a:pt x="6" y="11"/>
                    <a:pt x="3" y="10"/>
                    <a:pt x="1" y="7"/>
                  </a:cubicBezTo>
                  <a:cubicBezTo>
                    <a:pt x="0" y="6"/>
                    <a:pt x="1" y="3"/>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3" name="Freeform 3044"/>
            <p:cNvSpPr>
              <a:spLocks noChangeAspect="1"/>
            </p:cNvSpPr>
            <p:nvPr/>
          </p:nvSpPr>
          <p:spPr bwMode="auto">
            <a:xfrm>
              <a:off x="30326730" y="12598075"/>
              <a:ext cx="93718" cy="42745"/>
            </a:xfrm>
            <a:custGeom>
              <a:avLst/>
              <a:gdLst>
                <a:gd name="T0" fmla="*/ 6 w 11"/>
                <a:gd name="T1" fmla="*/ 0 h 6"/>
                <a:gd name="T2" fmla="*/ 14 w 11"/>
                <a:gd name="T3" fmla="*/ 5 h 6"/>
                <a:gd name="T4" fmla="*/ 11 w 11"/>
                <a:gd name="T5" fmla="*/ 7 h 6"/>
                <a:gd name="T6" fmla="*/ 5 w 11"/>
                <a:gd name="T7" fmla="*/ 7 h 6"/>
                <a:gd name="T8" fmla="*/ 0 w 11"/>
                <a:gd name="T9" fmla="*/ 5 h 6"/>
                <a:gd name="T10" fmla="*/ 6 w 11"/>
                <a:gd name="T11" fmla="*/ 0 h 6"/>
                <a:gd name="T12" fmla="*/ 0 60000 65536"/>
                <a:gd name="T13" fmla="*/ 0 60000 65536"/>
                <a:gd name="T14" fmla="*/ 0 60000 65536"/>
                <a:gd name="T15" fmla="*/ 0 60000 65536"/>
                <a:gd name="T16" fmla="*/ 0 60000 65536"/>
                <a:gd name="T17" fmla="*/ 0 60000 65536"/>
                <a:gd name="T18" fmla="*/ 0 w 11"/>
                <a:gd name="T19" fmla="*/ 0 h 6"/>
                <a:gd name="T20" fmla="*/ 11 w 11"/>
                <a:gd name="T21" fmla="*/ 6 h 6"/>
              </a:gdLst>
              <a:ahLst/>
              <a:cxnLst>
                <a:cxn ang="T12">
                  <a:pos x="T0" y="T1"/>
                </a:cxn>
                <a:cxn ang="T13">
                  <a:pos x="T2" y="T3"/>
                </a:cxn>
                <a:cxn ang="T14">
                  <a:pos x="T4" y="T5"/>
                </a:cxn>
                <a:cxn ang="T15">
                  <a:pos x="T6" y="T7"/>
                </a:cxn>
                <a:cxn ang="T16">
                  <a:pos x="T8" y="T9"/>
                </a:cxn>
                <a:cxn ang="T17">
                  <a:pos x="T10" y="T11"/>
                </a:cxn>
              </a:cxnLst>
              <a:rect l="T18" t="T19" r="T20" b="T21"/>
              <a:pathLst>
                <a:path w="11" h="6">
                  <a:moveTo>
                    <a:pt x="5" y="0"/>
                  </a:moveTo>
                  <a:cubicBezTo>
                    <a:pt x="7" y="1"/>
                    <a:pt x="9" y="3"/>
                    <a:pt x="11" y="4"/>
                  </a:cubicBezTo>
                  <a:cubicBezTo>
                    <a:pt x="11" y="5"/>
                    <a:pt x="10" y="6"/>
                    <a:pt x="9" y="6"/>
                  </a:cubicBezTo>
                  <a:cubicBezTo>
                    <a:pt x="7" y="6"/>
                    <a:pt x="6" y="6"/>
                    <a:pt x="4" y="6"/>
                  </a:cubicBezTo>
                  <a:cubicBezTo>
                    <a:pt x="3" y="5"/>
                    <a:pt x="0" y="5"/>
                    <a:pt x="0" y="4"/>
                  </a:cubicBezTo>
                  <a:cubicBezTo>
                    <a:pt x="0" y="2"/>
                    <a:pt x="3" y="0"/>
                    <a:pt x="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4" name="Freeform 3045"/>
            <p:cNvSpPr>
              <a:spLocks noChangeAspect="1"/>
            </p:cNvSpPr>
            <p:nvPr/>
          </p:nvSpPr>
          <p:spPr bwMode="auto">
            <a:xfrm>
              <a:off x="30340115" y="12225564"/>
              <a:ext cx="147278" cy="323659"/>
            </a:xfrm>
            <a:custGeom>
              <a:avLst/>
              <a:gdLst>
                <a:gd name="T0" fmla="*/ 9 w 19"/>
                <a:gd name="T1" fmla="*/ 1 h 44"/>
                <a:gd name="T2" fmla="*/ 6 w 19"/>
                <a:gd name="T3" fmla="*/ 6 h 44"/>
                <a:gd name="T4" fmla="*/ 8 w 19"/>
                <a:gd name="T5" fmla="*/ 13 h 44"/>
                <a:gd name="T6" fmla="*/ 3 w 19"/>
                <a:gd name="T7" fmla="*/ 22 h 44"/>
                <a:gd name="T8" fmla="*/ 8 w 19"/>
                <a:gd name="T9" fmla="*/ 24 h 44"/>
                <a:gd name="T10" fmla="*/ 12 w 19"/>
                <a:gd name="T11" fmla="*/ 17 h 44"/>
                <a:gd name="T12" fmla="*/ 19 w 19"/>
                <a:gd name="T13" fmla="*/ 12 h 44"/>
                <a:gd name="T14" fmla="*/ 20 w 19"/>
                <a:gd name="T15" fmla="*/ 20 h 44"/>
                <a:gd name="T16" fmla="*/ 13 w 19"/>
                <a:gd name="T17" fmla="*/ 23 h 44"/>
                <a:gd name="T18" fmla="*/ 13 w 19"/>
                <a:gd name="T19" fmla="*/ 25 h 44"/>
                <a:gd name="T20" fmla="*/ 21 w 19"/>
                <a:gd name="T21" fmla="*/ 31 h 44"/>
                <a:gd name="T22" fmla="*/ 19 w 19"/>
                <a:gd name="T23" fmla="*/ 31 h 44"/>
                <a:gd name="T24" fmla="*/ 8 w 19"/>
                <a:gd name="T25" fmla="*/ 30 h 44"/>
                <a:gd name="T26" fmla="*/ 8 w 19"/>
                <a:gd name="T27" fmla="*/ 35 h 44"/>
                <a:gd name="T28" fmla="*/ 7 w 19"/>
                <a:gd name="T29" fmla="*/ 42 h 44"/>
                <a:gd name="T30" fmla="*/ 15 w 19"/>
                <a:gd name="T31" fmla="*/ 53 h 44"/>
                <a:gd name="T32" fmla="*/ 8 w 19"/>
                <a:gd name="T33" fmla="*/ 51 h 44"/>
                <a:gd name="T34" fmla="*/ 5 w 19"/>
                <a:gd name="T35" fmla="*/ 40 h 44"/>
                <a:gd name="T36" fmla="*/ 3 w 19"/>
                <a:gd name="T37" fmla="*/ 33 h 44"/>
                <a:gd name="T38" fmla="*/ 1 w 19"/>
                <a:gd name="T39" fmla="*/ 23 h 44"/>
                <a:gd name="T40" fmla="*/ 1 w 19"/>
                <a:gd name="T41" fmla="*/ 8 h 44"/>
                <a:gd name="T42" fmla="*/ 7 w 19"/>
                <a:gd name="T43" fmla="*/ 0 h 44"/>
                <a:gd name="T44" fmla="*/ 9 w 19"/>
                <a:gd name="T45" fmla="*/ 1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
                <a:gd name="T70" fmla="*/ 0 h 44"/>
                <a:gd name="T71" fmla="*/ 19 w 19"/>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 h="44">
                  <a:moveTo>
                    <a:pt x="8" y="1"/>
                  </a:moveTo>
                  <a:cubicBezTo>
                    <a:pt x="8" y="3"/>
                    <a:pt x="5" y="4"/>
                    <a:pt x="5" y="5"/>
                  </a:cubicBezTo>
                  <a:cubicBezTo>
                    <a:pt x="5" y="8"/>
                    <a:pt x="8" y="9"/>
                    <a:pt x="7" y="11"/>
                  </a:cubicBezTo>
                  <a:cubicBezTo>
                    <a:pt x="7" y="14"/>
                    <a:pt x="3" y="15"/>
                    <a:pt x="3" y="18"/>
                  </a:cubicBezTo>
                  <a:cubicBezTo>
                    <a:pt x="3" y="19"/>
                    <a:pt x="6" y="20"/>
                    <a:pt x="7" y="20"/>
                  </a:cubicBezTo>
                  <a:cubicBezTo>
                    <a:pt x="9" y="18"/>
                    <a:pt x="8" y="15"/>
                    <a:pt x="10" y="14"/>
                  </a:cubicBezTo>
                  <a:cubicBezTo>
                    <a:pt x="12" y="12"/>
                    <a:pt x="14" y="9"/>
                    <a:pt x="16" y="10"/>
                  </a:cubicBezTo>
                  <a:cubicBezTo>
                    <a:pt x="19" y="10"/>
                    <a:pt x="18" y="15"/>
                    <a:pt x="17" y="17"/>
                  </a:cubicBezTo>
                  <a:cubicBezTo>
                    <a:pt x="16" y="18"/>
                    <a:pt x="13" y="18"/>
                    <a:pt x="11" y="19"/>
                  </a:cubicBezTo>
                  <a:cubicBezTo>
                    <a:pt x="11" y="20"/>
                    <a:pt x="11" y="21"/>
                    <a:pt x="11" y="21"/>
                  </a:cubicBezTo>
                  <a:cubicBezTo>
                    <a:pt x="13" y="23"/>
                    <a:pt x="16" y="24"/>
                    <a:pt x="18" y="26"/>
                  </a:cubicBezTo>
                  <a:cubicBezTo>
                    <a:pt x="18" y="26"/>
                    <a:pt x="16" y="26"/>
                    <a:pt x="16" y="26"/>
                  </a:cubicBezTo>
                  <a:cubicBezTo>
                    <a:pt x="13" y="26"/>
                    <a:pt x="10" y="24"/>
                    <a:pt x="7" y="25"/>
                  </a:cubicBezTo>
                  <a:cubicBezTo>
                    <a:pt x="6" y="26"/>
                    <a:pt x="8" y="28"/>
                    <a:pt x="7" y="29"/>
                  </a:cubicBezTo>
                  <a:cubicBezTo>
                    <a:pt x="7" y="31"/>
                    <a:pt x="6" y="33"/>
                    <a:pt x="6" y="35"/>
                  </a:cubicBezTo>
                  <a:cubicBezTo>
                    <a:pt x="8" y="38"/>
                    <a:pt x="12" y="40"/>
                    <a:pt x="13" y="44"/>
                  </a:cubicBezTo>
                  <a:cubicBezTo>
                    <a:pt x="11" y="43"/>
                    <a:pt x="9" y="43"/>
                    <a:pt x="7" y="42"/>
                  </a:cubicBezTo>
                  <a:cubicBezTo>
                    <a:pt x="5" y="39"/>
                    <a:pt x="5" y="36"/>
                    <a:pt x="4" y="33"/>
                  </a:cubicBezTo>
                  <a:cubicBezTo>
                    <a:pt x="4" y="31"/>
                    <a:pt x="4" y="29"/>
                    <a:pt x="3" y="27"/>
                  </a:cubicBezTo>
                  <a:cubicBezTo>
                    <a:pt x="3" y="24"/>
                    <a:pt x="1" y="21"/>
                    <a:pt x="1" y="19"/>
                  </a:cubicBezTo>
                  <a:cubicBezTo>
                    <a:pt x="0" y="15"/>
                    <a:pt x="0" y="11"/>
                    <a:pt x="1" y="7"/>
                  </a:cubicBezTo>
                  <a:cubicBezTo>
                    <a:pt x="1" y="4"/>
                    <a:pt x="3" y="2"/>
                    <a:pt x="6" y="0"/>
                  </a:cubicBezTo>
                  <a:cubicBezTo>
                    <a:pt x="6" y="0"/>
                    <a:pt x="8" y="0"/>
                    <a:pt x="8"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5" name="Freeform 3046"/>
            <p:cNvSpPr>
              <a:spLocks noChangeAspect="1"/>
            </p:cNvSpPr>
            <p:nvPr/>
          </p:nvSpPr>
          <p:spPr bwMode="auto">
            <a:xfrm>
              <a:off x="30420452" y="12182817"/>
              <a:ext cx="53560" cy="67182"/>
            </a:xfrm>
            <a:custGeom>
              <a:avLst/>
              <a:gdLst>
                <a:gd name="T0" fmla="*/ 6 w 7"/>
                <a:gd name="T1" fmla="*/ 1 h 9"/>
                <a:gd name="T2" fmla="*/ 7 w 7"/>
                <a:gd name="T3" fmla="*/ 9 h 9"/>
                <a:gd name="T4" fmla="*/ 2 w 7"/>
                <a:gd name="T5" fmla="*/ 10 h 9"/>
                <a:gd name="T6" fmla="*/ 2 w 7"/>
                <a:gd name="T7" fmla="*/ 4 h 9"/>
                <a:gd name="T8" fmla="*/ 6 w 7"/>
                <a:gd name="T9" fmla="*/ 1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5" y="1"/>
                  </a:moveTo>
                  <a:cubicBezTo>
                    <a:pt x="7" y="2"/>
                    <a:pt x="7" y="5"/>
                    <a:pt x="6" y="7"/>
                  </a:cubicBezTo>
                  <a:cubicBezTo>
                    <a:pt x="6" y="8"/>
                    <a:pt x="3" y="9"/>
                    <a:pt x="2" y="8"/>
                  </a:cubicBezTo>
                  <a:cubicBezTo>
                    <a:pt x="0" y="7"/>
                    <a:pt x="1" y="5"/>
                    <a:pt x="2" y="3"/>
                  </a:cubicBezTo>
                  <a:cubicBezTo>
                    <a:pt x="2" y="2"/>
                    <a:pt x="4"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6" name="Freeform 3048"/>
            <p:cNvSpPr>
              <a:spLocks noChangeAspect="1"/>
            </p:cNvSpPr>
            <p:nvPr/>
          </p:nvSpPr>
          <p:spPr bwMode="auto">
            <a:xfrm>
              <a:off x="30407063" y="12744638"/>
              <a:ext cx="281178" cy="116032"/>
            </a:xfrm>
            <a:custGeom>
              <a:avLst/>
              <a:gdLst>
                <a:gd name="T0" fmla="*/ 1 w 35"/>
                <a:gd name="T1" fmla="*/ 1 h 16"/>
                <a:gd name="T2" fmla="*/ 13 w 35"/>
                <a:gd name="T3" fmla="*/ 2 h 16"/>
                <a:gd name="T4" fmla="*/ 18 w 35"/>
                <a:gd name="T5" fmla="*/ 4 h 16"/>
                <a:gd name="T6" fmla="*/ 22 w 35"/>
                <a:gd name="T7" fmla="*/ 1 h 16"/>
                <a:gd name="T8" fmla="*/ 31 w 35"/>
                <a:gd name="T9" fmla="*/ 6 h 16"/>
                <a:gd name="T10" fmla="*/ 37 w 35"/>
                <a:gd name="T11" fmla="*/ 6 h 16"/>
                <a:gd name="T12" fmla="*/ 41 w 35"/>
                <a:gd name="T13" fmla="*/ 14 h 16"/>
                <a:gd name="T14" fmla="*/ 40 w 35"/>
                <a:gd name="T15" fmla="*/ 18 h 16"/>
                <a:gd name="T16" fmla="*/ 34 w 35"/>
                <a:gd name="T17" fmla="*/ 15 h 16"/>
                <a:gd name="T18" fmla="*/ 24 w 35"/>
                <a:gd name="T19" fmla="*/ 11 h 16"/>
                <a:gd name="T20" fmla="*/ 19 w 35"/>
                <a:gd name="T21" fmla="*/ 12 h 16"/>
                <a:gd name="T22" fmla="*/ 11 w 35"/>
                <a:gd name="T23" fmla="*/ 11 h 16"/>
                <a:gd name="T24" fmla="*/ 7 w 35"/>
                <a:gd name="T25" fmla="*/ 12 h 16"/>
                <a:gd name="T26" fmla="*/ 0 w 35"/>
                <a:gd name="T27" fmla="*/ 6 h 16"/>
                <a:gd name="T28" fmla="*/ 1 w 35"/>
                <a:gd name="T29" fmla="*/ 1 h 1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5"/>
                <a:gd name="T46" fmla="*/ 0 h 16"/>
                <a:gd name="T47" fmla="*/ 35 w 35"/>
                <a:gd name="T48" fmla="*/ 16 h 1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5" h="16">
                  <a:moveTo>
                    <a:pt x="1" y="1"/>
                  </a:moveTo>
                  <a:cubicBezTo>
                    <a:pt x="4" y="0"/>
                    <a:pt x="8" y="1"/>
                    <a:pt x="11" y="2"/>
                  </a:cubicBezTo>
                  <a:cubicBezTo>
                    <a:pt x="13" y="2"/>
                    <a:pt x="14" y="3"/>
                    <a:pt x="15" y="3"/>
                  </a:cubicBezTo>
                  <a:cubicBezTo>
                    <a:pt x="16" y="3"/>
                    <a:pt x="17" y="1"/>
                    <a:pt x="18" y="1"/>
                  </a:cubicBezTo>
                  <a:cubicBezTo>
                    <a:pt x="21" y="2"/>
                    <a:pt x="24" y="4"/>
                    <a:pt x="26" y="5"/>
                  </a:cubicBezTo>
                  <a:cubicBezTo>
                    <a:pt x="28" y="6"/>
                    <a:pt x="30" y="5"/>
                    <a:pt x="31" y="5"/>
                  </a:cubicBezTo>
                  <a:cubicBezTo>
                    <a:pt x="33" y="7"/>
                    <a:pt x="34" y="9"/>
                    <a:pt x="34" y="12"/>
                  </a:cubicBezTo>
                  <a:cubicBezTo>
                    <a:pt x="35" y="13"/>
                    <a:pt x="34" y="15"/>
                    <a:pt x="33" y="15"/>
                  </a:cubicBezTo>
                  <a:cubicBezTo>
                    <a:pt x="31" y="16"/>
                    <a:pt x="29" y="14"/>
                    <a:pt x="28" y="13"/>
                  </a:cubicBezTo>
                  <a:cubicBezTo>
                    <a:pt x="25" y="12"/>
                    <a:pt x="23" y="10"/>
                    <a:pt x="20" y="9"/>
                  </a:cubicBezTo>
                  <a:cubicBezTo>
                    <a:pt x="19" y="8"/>
                    <a:pt x="17" y="10"/>
                    <a:pt x="16" y="10"/>
                  </a:cubicBezTo>
                  <a:cubicBezTo>
                    <a:pt x="14" y="10"/>
                    <a:pt x="11" y="9"/>
                    <a:pt x="9" y="9"/>
                  </a:cubicBezTo>
                  <a:cubicBezTo>
                    <a:pt x="8" y="9"/>
                    <a:pt x="7" y="11"/>
                    <a:pt x="6" y="10"/>
                  </a:cubicBezTo>
                  <a:cubicBezTo>
                    <a:pt x="3" y="9"/>
                    <a:pt x="1" y="7"/>
                    <a:pt x="0" y="5"/>
                  </a:cubicBezTo>
                  <a:cubicBezTo>
                    <a:pt x="0" y="4"/>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7" name="Freeform 3049"/>
            <p:cNvSpPr>
              <a:spLocks noChangeAspect="1"/>
            </p:cNvSpPr>
            <p:nvPr/>
          </p:nvSpPr>
          <p:spPr bwMode="auto">
            <a:xfrm>
              <a:off x="30567730" y="12634711"/>
              <a:ext cx="80338" cy="36640"/>
            </a:xfrm>
            <a:custGeom>
              <a:avLst/>
              <a:gdLst>
                <a:gd name="T0" fmla="*/ 4 w 10"/>
                <a:gd name="T1" fmla="*/ 1 h 5"/>
                <a:gd name="T2" fmla="*/ 1 w 10"/>
                <a:gd name="T3" fmla="*/ 2 h 5"/>
                <a:gd name="T4" fmla="*/ 6 w 10"/>
                <a:gd name="T5" fmla="*/ 5 h 5"/>
                <a:gd name="T6" fmla="*/ 11 w 10"/>
                <a:gd name="T7" fmla="*/ 5 h 5"/>
                <a:gd name="T8" fmla="*/ 11 w 10"/>
                <a:gd name="T9" fmla="*/ 1 h 5"/>
                <a:gd name="T10" fmla="*/ 4 w 10"/>
                <a:gd name="T11" fmla="*/ 1 h 5"/>
                <a:gd name="T12" fmla="*/ 0 60000 65536"/>
                <a:gd name="T13" fmla="*/ 0 60000 65536"/>
                <a:gd name="T14" fmla="*/ 0 60000 65536"/>
                <a:gd name="T15" fmla="*/ 0 60000 65536"/>
                <a:gd name="T16" fmla="*/ 0 60000 65536"/>
                <a:gd name="T17" fmla="*/ 0 60000 65536"/>
                <a:gd name="T18" fmla="*/ 0 w 10"/>
                <a:gd name="T19" fmla="*/ 0 h 5"/>
                <a:gd name="T20" fmla="*/ 10 w 10"/>
                <a:gd name="T21" fmla="*/ 5 h 5"/>
              </a:gdLst>
              <a:ahLst/>
              <a:cxnLst>
                <a:cxn ang="T12">
                  <a:pos x="T0" y="T1"/>
                </a:cxn>
                <a:cxn ang="T13">
                  <a:pos x="T2" y="T3"/>
                </a:cxn>
                <a:cxn ang="T14">
                  <a:pos x="T4" y="T5"/>
                </a:cxn>
                <a:cxn ang="T15">
                  <a:pos x="T6" y="T7"/>
                </a:cxn>
                <a:cxn ang="T16">
                  <a:pos x="T8" y="T9"/>
                </a:cxn>
                <a:cxn ang="T17">
                  <a:pos x="T10" y="T11"/>
                </a:cxn>
              </a:cxnLst>
              <a:rect l="T18" t="T19" r="T20" b="T21"/>
              <a:pathLst>
                <a:path w="10" h="5">
                  <a:moveTo>
                    <a:pt x="3" y="1"/>
                  </a:moveTo>
                  <a:cubicBezTo>
                    <a:pt x="2" y="1"/>
                    <a:pt x="0" y="2"/>
                    <a:pt x="1" y="2"/>
                  </a:cubicBezTo>
                  <a:cubicBezTo>
                    <a:pt x="2" y="4"/>
                    <a:pt x="4" y="4"/>
                    <a:pt x="5" y="4"/>
                  </a:cubicBezTo>
                  <a:cubicBezTo>
                    <a:pt x="7" y="5"/>
                    <a:pt x="8" y="5"/>
                    <a:pt x="9" y="4"/>
                  </a:cubicBezTo>
                  <a:cubicBezTo>
                    <a:pt x="10" y="3"/>
                    <a:pt x="10" y="2"/>
                    <a:pt x="9" y="1"/>
                  </a:cubicBezTo>
                  <a:cubicBezTo>
                    <a:pt x="7" y="0"/>
                    <a:pt x="5" y="1"/>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8" name="Freeform 3050"/>
            <p:cNvSpPr>
              <a:spLocks noChangeAspect="1"/>
            </p:cNvSpPr>
            <p:nvPr/>
          </p:nvSpPr>
          <p:spPr bwMode="auto">
            <a:xfrm>
              <a:off x="30634682" y="12457615"/>
              <a:ext cx="120509" cy="54960"/>
            </a:xfrm>
            <a:custGeom>
              <a:avLst/>
              <a:gdLst>
                <a:gd name="T0" fmla="*/ 2 w 15"/>
                <a:gd name="T1" fmla="*/ 0 h 7"/>
                <a:gd name="T2" fmla="*/ 16 w 15"/>
                <a:gd name="T3" fmla="*/ 1 h 7"/>
                <a:gd name="T4" fmla="*/ 17 w 15"/>
                <a:gd name="T5" fmla="*/ 8 h 7"/>
                <a:gd name="T6" fmla="*/ 4 w 15"/>
                <a:gd name="T7" fmla="*/ 5 h 7"/>
                <a:gd name="T8" fmla="*/ 1 w 15"/>
                <a:gd name="T9" fmla="*/ 1 h 7"/>
                <a:gd name="T10" fmla="*/ 2 w 15"/>
                <a:gd name="T11" fmla="*/ 0 h 7"/>
                <a:gd name="T12" fmla="*/ 0 60000 65536"/>
                <a:gd name="T13" fmla="*/ 0 60000 65536"/>
                <a:gd name="T14" fmla="*/ 0 60000 65536"/>
                <a:gd name="T15" fmla="*/ 0 60000 65536"/>
                <a:gd name="T16" fmla="*/ 0 60000 65536"/>
                <a:gd name="T17" fmla="*/ 0 60000 65536"/>
                <a:gd name="T18" fmla="*/ 0 w 15"/>
                <a:gd name="T19" fmla="*/ 0 h 7"/>
                <a:gd name="T20" fmla="*/ 15 w 15"/>
                <a:gd name="T21" fmla="*/ 7 h 7"/>
              </a:gdLst>
              <a:ahLst/>
              <a:cxnLst>
                <a:cxn ang="T12">
                  <a:pos x="T0" y="T1"/>
                </a:cxn>
                <a:cxn ang="T13">
                  <a:pos x="T2" y="T3"/>
                </a:cxn>
                <a:cxn ang="T14">
                  <a:pos x="T4" y="T5"/>
                </a:cxn>
                <a:cxn ang="T15">
                  <a:pos x="T6" y="T7"/>
                </a:cxn>
                <a:cxn ang="T16">
                  <a:pos x="T8" y="T9"/>
                </a:cxn>
                <a:cxn ang="T17">
                  <a:pos x="T10" y="T11"/>
                </a:cxn>
              </a:cxnLst>
              <a:rect l="T18" t="T19" r="T20" b="T21"/>
              <a:pathLst>
                <a:path w="15" h="7">
                  <a:moveTo>
                    <a:pt x="2" y="0"/>
                  </a:moveTo>
                  <a:cubicBezTo>
                    <a:pt x="6" y="0"/>
                    <a:pt x="10" y="0"/>
                    <a:pt x="13" y="1"/>
                  </a:cubicBezTo>
                  <a:cubicBezTo>
                    <a:pt x="14" y="2"/>
                    <a:pt x="15" y="5"/>
                    <a:pt x="14" y="6"/>
                  </a:cubicBezTo>
                  <a:cubicBezTo>
                    <a:pt x="10" y="7"/>
                    <a:pt x="6" y="5"/>
                    <a:pt x="3" y="4"/>
                  </a:cubicBezTo>
                  <a:cubicBezTo>
                    <a:pt x="2" y="4"/>
                    <a:pt x="1" y="2"/>
                    <a:pt x="1" y="1"/>
                  </a:cubicBezTo>
                  <a:cubicBezTo>
                    <a:pt x="0" y="0"/>
                    <a:pt x="2"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39" name="Freeform 3052"/>
            <p:cNvSpPr>
              <a:spLocks noChangeAspect="1"/>
            </p:cNvSpPr>
            <p:nvPr/>
          </p:nvSpPr>
          <p:spPr bwMode="auto">
            <a:xfrm>
              <a:off x="30701637" y="13233165"/>
              <a:ext cx="60255" cy="91606"/>
            </a:xfrm>
            <a:custGeom>
              <a:avLst/>
              <a:gdLst>
                <a:gd name="T0" fmla="*/ 8 w 8"/>
                <a:gd name="T1" fmla="*/ 1 h 13"/>
                <a:gd name="T2" fmla="*/ 8 w 8"/>
                <a:gd name="T3" fmla="*/ 7 h 13"/>
                <a:gd name="T4" fmla="*/ 3 w 8"/>
                <a:gd name="T5" fmla="*/ 14 h 13"/>
                <a:gd name="T6" fmla="*/ 0 w 8"/>
                <a:gd name="T7" fmla="*/ 13 h 13"/>
                <a:gd name="T8" fmla="*/ 3 w 8"/>
                <a:gd name="T9" fmla="*/ 5 h 13"/>
                <a:gd name="T10" fmla="*/ 8 w 8"/>
                <a:gd name="T11" fmla="*/ 1 h 13"/>
                <a:gd name="T12" fmla="*/ 0 60000 65536"/>
                <a:gd name="T13" fmla="*/ 0 60000 65536"/>
                <a:gd name="T14" fmla="*/ 0 60000 65536"/>
                <a:gd name="T15" fmla="*/ 0 60000 65536"/>
                <a:gd name="T16" fmla="*/ 0 60000 65536"/>
                <a:gd name="T17" fmla="*/ 0 60000 65536"/>
                <a:gd name="T18" fmla="*/ 0 w 8"/>
                <a:gd name="T19" fmla="*/ 0 h 13"/>
                <a:gd name="T20" fmla="*/ 8 w 8"/>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8" h="13">
                  <a:moveTo>
                    <a:pt x="7" y="1"/>
                  </a:moveTo>
                  <a:cubicBezTo>
                    <a:pt x="8" y="2"/>
                    <a:pt x="7" y="4"/>
                    <a:pt x="7" y="6"/>
                  </a:cubicBezTo>
                  <a:cubicBezTo>
                    <a:pt x="6" y="8"/>
                    <a:pt x="5" y="11"/>
                    <a:pt x="3" y="12"/>
                  </a:cubicBezTo>
                  <a:cubicBezTo>
                    <a:pt x="2" y="13"/>
                    <a:pt x="0" y="12"/>
                    <a:pt x="0" y="11"/>
                  </a:cubicBezTo>
                  <a:cubicBezTo>
                    <a:pt x="0" y="9"/>
                    <a:pt x="2" y="6"/>
                    <a:pt x="3" y="4"/>
                  </a:cubicBezTo>
                  <a:cubicBezTo>
                    <a:pt x="4" y="3"/>
                    <a:pt x="5" y="0"/>
                    <a:pt x="7"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0" name="Freeform 3053"/>
            <p:cNvSpPr>
              <a:spLocks noChangeAspect="1"/>
            </p:cNvSpPr>
            <p:nvPr/>
          </p:nvSpPr>
          <p:spPr bwMode="auto">
            <a:xfrm>
              <a:off x="31156873" y="12524793"/>
              <a:ext cx="113809" cy="67182"/>
            </a:xfrm>
            <a:custGeom>
              <a:avLst/>
              <a:gdLst>
                <a:gd name="T0" fmla="*/ 2 w 14"/>
                <a:gd name="T1" fmla="*/ 0 h 9"/>
                <a:gd name="T2" fmla="*/ 16 w 14"/>
                <a:gd name="T3" fmla="*/ 9 h 9"/>
                <a:gd name="T4" fmla="*/ 6 w 14"/>
                <a:gd name="T5" fmla="*/ 10 h 9"/>
                <a:gd name="T6" fmla="*/ 5 w 14"/>
                <a:gd name="T7" fmla="*/ 4 h 9"/>
                <a:gd name="T8" fmla="*/ 0 w 14"/>
                <a:gd name="T9" fmla="*/ 2 h 9"/>
                <a:gd name="T10" fmla="*/ 2 w 14"/>
                <a:gd name="T11" fmla="*/ 0 h 9"/>
                <a:gd name="T12" fmla="*/ 0 60000 65536"/>
                <a:gd name="T13" fmla="*/ 0 60000 65536"/>
                <a:gd name="T14" fmla="*/ 0 60000 65536"/>
                <a:gd name="T15" fmla="*/ 0 60000 65536"/>
                <a:gd name="T16" fmla="*/ 0 60000 65536"/>
                <a:gd name="T17" fmla="*/ 0 60000 65536"/>
                <a:gd name="T18" fmla="*/ 0 w 14"/>
                <a:gd name="T19" fmla="*/ 0 h 9"/>
                <a:gd name="T20" fmla="*/ 14 w 14"/>
                <a:gd name="T21" fmla="*/ 9 h 9"/>
              </a:gdLst>
              <a:ahLst/>
              <a:cxnLst>
                <a:cxn ang="T12">
                  <a:pos x="T0" y="T1"/>
                </a:cxn>
                <a:cxn ang="T13">
                  <a:pos x="T2" y="T3"/>
                </a:cxn>
                <a:cxn ang="T14">
                  <a:pos x="T4" y="T5"/>
                </a:cxn>
                <a:cxn ang="T15">
                  <a:pos x="T6" y="T7"/>
                </a:cxn>
                <a:cxn ang="T16">
                  <a:pos x="T8" y="T9"/>
                </a:cxn>
                <a:cxn ang="T17">
                  <a:pos x="T10" y="T11"/>
                </a:cxn>
              </a:cxnLst>
              <a:rect l="T18" t="T19" r="T20" b="T21"/>
              <a:pathLst>
                <a:path w="14" h="9">
                  <a:moveTo>
                    <a:pt x="2" y="0"/>
                  </a:moveTo>
                  <a:cubicBezTo>
                    <a:pt x="6" y="1"/>
                    <a:pt x="11" y="3"/>
                    <a:pt x="13" y="7"/>
                  </a:cubicBezTo>
                  <a:cubicBezTo>
                    <a:pt x="14" y="9"/>
                    <a:pt x="8" y="9"/>
                    <a:pt x="5" y="8"/>
                  </a:cubicBezTo>
                  <a:cubicBezTo>
                    <a:pt x="4" y="7"/>
                    <a:pt x="5" y="4"/>
                    <a:pt x="4" y="3"/>
                  </a:cubicBezTo>
                  <a:cubicBezTo>
                    <a:pt x="3" y="2"/>
                    <a:pt x="1" y="3"/>
                    <a:pt x="0" y="2"/>
                  </a:cubicBezTo>
                  <a:cubicBezTo>
                    <a:pt x="0" y="1"/>
                    <a:pt x="1"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1" name="Freeform 3054"/>
            <p:cNvSpPr>
              <a:spLocks noChangeAspect="1"/>
            </p:cNvSpPr>
            <p:nvPr/>
          </p:nvSpPr>
          <p:spPr bwMode="auto">
            <a:xfrm>
              <a:off x="31163569" y="12634712"/>
              <a:ext cx="113809" cy="24422"/>
            </a:xfrm>
            <a:custGeom>
              <a:avLst/>
              <a:gdLst>
                <a:gd name="T0" fmla="*/ 9 w 14"/>
                <a:gd name="T1" fmla="*/ 0 h 3"/>
                <a:gd name="T2" fmla="*/ 17 w 14"/>
                <a:gd name="T3" fmla="*/ 3 h 3"/>
                <a:gd name="T4" fmla="*/ 9 w 14"/>
                <a:gd name="T5" fmla="*/ 4 h 3"/>
                <a:gd name="T6" fmla="*/ 0 w 14"/>
                <a:gd name="T7" fmla="*/ 1 h 3"/>
                <a:gd name="T8" fmla="*/ 9 w 14"/>
                <a:gd name="T9" fmla="*/ 0 h 3"/>
                <a:gd name="T10" fmla="*/ 0 60000 65536"/>
                <a:gd name="T11" fmla="*/ 0 60000 65536"/>
                <a:gd name="T12" fmla="*/ 0 60000 65536"/>
                <a:gd name="T13" fmla="*/ 0 60000 65536"/>
                <a:gd name="T14" fmla="*/ 0 60000 65536"/>
                <a:gd name="T15" fmla="*/ 0 w 14"/>
                <a:gd name="T16" fmla="*/ 0 h 3"/>
                <a:gd name="T17" fmla="*/ 14 w 14"/>
                <a:gd name="T18" fmla="*/ 3 h 3"/>
              </a:gdLst>
              <a:ahLst/>
              <a:cxnLst>
                <a:cxn ang="T10">
                  <a:pos x="T0" y="T1"/>
                </a:cxn>
                <a:cxn ang="T11">
                  <a:pos x="T2" y="T3"/>
                </a:cxn>
                <a:cxn ang="T12">
                  <a:pos x="T4" y="T5"/>
                </a:cxn>
                <a:cxn ang="T13">
                  <a:pos x="T6" y="T7"/>
                </a:cxn>
                <a:cxn ang="T14">
                  <a:pos x="T8" y="T9"/>
                </a:cxn>
              </a:cxnLst>
              <a:rect l="T15" t="T16" r="T17" b="T18"/>
              <a:pathLst>
                <a:path w="14" h="3">
                  <a:moveTo>
                    <a:pt x="7" y="0"/>
                  </a:moveTo>
                  <a:cubicBezTo>
                    <a:pt x="10" y="0"/>
                    <a:pt x="12" y="2"/>
                    <a:pt x="14" y="2"/>
                  </a:cubicBezTo>
                  <a:cubicBezTo>
                    <a:pt x="12" y="3"/>
                    <a:pt x="10" y="3"/>
                    <a:pt x="7" y="3"/>
                  </a:cubicBezTo>
                  <a:cubicBezTo>
                    <a:pt x="5" y="3"/>
                    <a:pt x="2" y="2"/>
                    <a:pt x="0" y="1"/>
                  </a:cubicBezTo>
                  <a:cubicBezTo>
                    <a:pt x="2" y="0"/>
                    <a:pt x="5" y="0"/>
                    <a:pt x="7"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2" name="Freeform 3055"/>
            <p:cNvSpPr>
              <a:spLocks noChangeAspect="1"/>
            </p:cNvSpPr>
            <p:nvPr/>
          </p:nvSpPr>
          <p:spPr bwMode="auto">
            <a:xfrm>
              <a:off x="31357712" y="13245388"/>
              <a:ext cx="147278" cy="122138"/>
            </a:xfrm>
            <a:custGeom>
              <a:avLst/>
              <a:gdLst>
                <a:gd name="T0" fmla="*/ 12 w 18"/>
                <a:gd name="T1" fmla="*/ 1 h 17"/>
                <a:gd name="T2" fmla="*/ 20 w 18"/>
                <a:gd name="T3" fmla="*/ 1 h 17"/>
                <a:gd name="T4" fmla="*/ 21 w 18"/>
                <a:gd name="T5" fmla="*/ 6 h 17"/>
                <a:gd name="T6" fmla="*/ 16 w 18"/>
                <a:gd name="T7" fmla="*/ 14 h 17"/>
                <a:gd name="T8" fmla="*/ 12 w 18"/>
                <a:gd name="T9" fmla="*/ 19 h 17"/>
                <a:gd name="T10" fmla="*/ 4 w 18"/>
                <a:gd name="T11" fmla="*/ 19 h 17"/>
                <a:gd name="T12" fmla="*/ 0 w 18"/>
                <a:gd name="T13" fmla="*/ 18 h 17"/>
                <a:gd name="T14" fmla="*/ 7 w 18"/>
                <a:gd name="T15" fmla="*/ 6 h 17"/>
                <a:gd name="T16" fmla="*/ 12 w 18"/>
                <a:gd name="T17" fmla="*/ 1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7"/>
                <a:gd name="T29" fmla="*/ 18 w 18"/>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7">
                  <a:moveTo>
                    <a:pt x="10" y="1"/>
                  </a:moveTo>
                  <a:cubicBezTo>
                    <a:pt x="12" y="1"/>
                    <a:pt x="14" y="0"/>
                    <a:pt x="16" y="1"/>
                  </a:cubicBezTo>
                  <a:cubicBezTo>
                    <a:pt x="17" y="2"/>
                    <a:pt x="18" y="4"/>
                    <a:pt x="17" y="5"/>
                  </a:cubicBezTo>
                  <a:cubicBezTo>
                    <a:pt x="17" y="8"/>
                    <a:pt x="15" y="10"/>
                    <a:pt x="13" y="12"/>
                  </a:cubicBezTo>
                  <a:cubicBezTo>
                    <a:pt x="12" y="13"/>
                    <a:pt x="11" y="15"/>
                    <a:pt x="10" y="16"/>
                  </a:cubicBezTo>
                  <a:cubicBezTo>
                    <a:pt x="8" y="17"/>
                    <a:pt x="5" y="16"/>
                    <a:pt x="3" y="16"/>
                  </a:cubicBezTo>
                  <a:cubicBezTo>
                    <a:pt x="2" y="16"/>
                    <a:pt x="0" y="16"/>
                    <a:pt x="0" y="15"/>
                  </a:cubicBezTo>
                  <a:cubicBezTo>
                    <a:pt x="2" y="12"/>
                    <a:pt x="4" y="8"/>
                    <a:pt x="6" y="5"/>
                  </a:cubicBezTo>
                  <a:cubicBezTo>
                    <a:pt x="7" y="3"/>
                    <a:pt x="8" y="2"/>
                    <a:pt x="1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3" name="Freeform 3056"/>
            <p:cNvSpPr>
              <a:spLocks noChangeAspect="1"/>
            </p:cNvSpPr>
            <p:nvPr/>
          </p:nvSpPr>
          <p:spPr bwMode="auto">
            <a:xfrm>
              <a:off x="31022983" y="13062189"/>
              <a:ext cx="60255" cy="42745"/>
            </a:xfrm>
            <a:custGeom>
              <a:avLst/>
              <a:gdLst>
                <a:gd name="T0" fmla="*/ 5 w 8"/>
                <a:gd name="T1" fmla="*/ 0 h 6"/>
                <a:gd name="T2" fmla="*/ 8 w 8"/>
                <a:gd name="T3" fmla="*/ 5 h 6"/>
                <a:gd name="T4" fmla="*/ 1 w 8"/>
                <a:gd name="T5" fmla="*/ 5 h 6"/>
                <a:gd name="T6" fmla="*/ 5 w 8"/>
                <a:gd name="T7" fmla="*/ 0 h 6"/>
                <a:gd name="T8" fmla="*/ 0 60000 65536"/>
                <a:gd name="T9" fmla="*/ 0 60000 65536"/>
                <a:gd name="T10" fmla="*/ 0 60000 65536"/>
                <a:gd name="T11" fmla="*/ 0 60000 65536"/>
                <a:gd name="T12" fmla="*/ 0 w 8"/>
                <a:gd name="T13" fmla="*/ 0 h 6"/>
                <a:gd name="T14" fmla="*/ 8 w 8"/>
                <a:gd name="T15" fmla="*/ 6 h 6"/>
              </a:gdLst>
              <a:ahLst/>
              <a:cxnLst>
                <a:cxn ang="T8">
                  <a:pos x="T0" y="T1"/>
                </a:cxn>
                <a:cxn ang="T9">
                  <a:pos x="T2" y="T3"/>
                </a:cxn>
                <a:cxn ang="T10">
                  <a:pos x="T4" y="T5"/>
                </a:cxn>
                <a:cxn ang="T11">
                  <a:pos x="T6" y="T7"/>
                </a:cxn>
              </a:cxnLst>
              <a:rect l="T12" t="T13" r="T14" b="T15"/>
              <a:pathLst>
                <a:path w="8" h="6">
                  <a:moveTo>
                    <a:pt x="4" y="0"/>
                  </a:moveTo>
                  <a:cubicBezTo>
                    <a:pt x="5" y="0"/>
                    <a:pt x="8" y="2"/>
                    <a:pt x="7" y="4"/>
                  </a:cubicBezTo>
                  <a:cubicBezTo>
                    <a:pt x="6" y="5"/>
                    <a:pt x="3" y="6"/>
                    <a:pt x="1" y="4"/>
                  </a:cubicBezTo>
                  <a:cubicBezTo>
                    <a:pt x="0" y="3"/>
                    <a:pt x="2" y="0"/>
                    <a:pt x="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4" name="Freeform 3057"/>
            <p:cNvSpPr>
              <a:spLocks noChangeAspect="1"/>
            </p:cNvSpPr>
            <p:nvPr/>
          </p:nvSpPr>
          <p:spPr bwMode="auto">
            <a:xfrm>
              <a:off x="31036370" y="13098816"/>
              <a:ext cx="40174" cy="36640"/>
            </a:xfrm>
            <a:custGeom>
              <a:avLst/>
              <a:gdLst>
                <a:gd name="T0" fmla="*/ 5 w 5"/>
                <a:gd name="T1" fmla="*/ 6 h 5"/>
                <a:gd name="T2" fmla="*/ 6 w 5"/>
                <a:gd name="T3" fmla="*/ 4 h 5"/>
                <a:gd name="T4" fmla="*/ 2 w 5"/>
                <a:gd name="T5" fmla="*/ 0 h 5"/>
                <a:gd name="T6" fmla="*/ 0 w 5"/>
                <a:gd name="T7" fmla="*/ 4 h 5"/>
                <a:gd name="T8" fmla="*/ 5 w 5"/>
                <a:gd name="T9" fmla="*/ 6 h 5"/>
                <a:gd name="T10" fmla="*/ 0 60000 65536"/>
                <a:gd name="T11" fmla="*/ 0 60000 65536"/>
                <a:gd name="T12" fmla="*/ 0 60000 65536"/>
                <a:gd name="T13" fmla="*/ 0 60000 65536"/>
                <a:gd name="T14" fmla="*/ 0 60000 65536"/>
                <a:gd name="T15" fmla="*/ 0 w 5"/>
                <a:gd name="T16" fmla="*/ 0 h 5"/>
                <a:gd name="T17" fmla="*/ 5 w 5"/>
                <a:gd name="T18" fmla="*/ 5 h 5"/>
              </a:gdLst>
              <a:ahLst/>
              <a:cxnLst>
                <a:cxn ang="T10">
                  <a:pos x="T0" y="T1"/>
                </a:cxn>
                <a:cxn ang="T11">
                  <a:pos x="T2" y="T3"/>
                </a:cxn>
                <a:cxn ang="T12">
                  <a:pos x="T4" y="T5"/>
                </a:cxn>
                <a:cxn ang="T13">
                  <a:pos x="T6" y="T7"/>
                </a:cxn>
                <a:cxn ang="T14">
                  <a:pos x="T8" y="T9"/>
                </a:cxn>
              </a:cxnLst>
              <a:rect l="T15" t="T16" r="T17" b="T18"/>
              <a:pathLst>
                <a:path w="5" h="5">
                  <a:moveTo>
                    <a:pt x="4" y="5"/>
                  </a:moveTo>
                  <a:cubicBezTo>
                    <a:pt x="4" y="5"/>
                    <a:pt x="5" y="4"/>
                    <a:pt x="5" y="3"/>
                  </a:cubicBezTo>
                  <a:cubicBezTo>
                    <a:pt x="4" y="2"/>
                    <a:pt x="3" y="1"/>
                    <a:pt x="2" y="0"/>
                  </a:cubicBezTo>
                  <a:cubicBezTo>
                    <a:pt x="1" y="0"/>
                    <a:pt x="0" y="2"/>
                    <a:pt x="0" y="3"/>
                  </a:cubicBezTo>
                  <a:cubicBezTo>
                    <a:pt x="1" y="4"/>
                    <a:pt x="2" y="5"/>
                    <a:pt x="4" y="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5" name="Freeform 3058"/>
            <p:cNvSpPr>
              <a:spLocks noChangeAspect="1"/>
            </p:cNvSpPr>
            <p:nvPr/>
          </p:nvSpPr>
          <p:spPr bwMode="auto">
            <a:xfrm>
              <a:off x="31002904" y="13104922"/>
              <a:ext cx="60255" cy="97702"/>
            </a:xfrm>
            <a:custGeom>
              <a:avLst/>
              <a:gdLst>
                <a:gd name="T0" fmla="*/ 1 w 7"/>
                <a:gd name="T1" fmla="*/ 0 h 13"/>
                <a:gd name="T2" fmla="*/ 8 w 7"/>
                <a:gd name="T3" fmla="*/ 6 h 13"/>
                <a:gd name="T4" fmla="*/ 8 w 7"/>
                <a:gd name="T5" fmla="*/ 9 h 13"/>
                <a:gd name="T6" fmla="*/ 3 w 7"/>
                <a:gd name="T7" fmla="*/ 15 h 13"/>
                <a:gd name="T8" fmla="*/ 0 w 7"/>
                <a:gd name="T9" fmla="*/ 14 h 13"/>
                <a:gd name="T10" fmla="*/ 1 w 7"/>
                <a:gd name="T11" fmla="*/ 0 h 13"/>
                <a:gd name="T12" fmla="*/ 0 60000 65536"/>
                <a:gd name="T13" fmla="*/ 0 60000 65536"/>
                <a:gd name="T14" fmla="*/ 0 60000 65536"/>
                <a:gd name="T15" fmla="*/ 0 60000 65536"/>
                <a:gd name="T16" fmla="*/ 0 60000 65536"/>
                <a:gd name="T17" fmla="*/ 0 60000 65536"/>
                <a:gd name="T18" fmla="*/ 0 w 7"/>
                <a:gd name="T19" fmla="*/ 0 h 13"/>
                <a:gd name="T20" fmla="*/ 7 w 7"/>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7" h="13">
                  <a:moveTo>
                    <a:pt x="1" y="0"/>
                  </a:moveTo>
                  <a:cubicBezTo>
                    <a:pt x="2" y="1"/>
                    <a:pt x="5" y="3"/>
                    <a:pt x="6" y="5"/>
                  </a:cubicBezTo>
                  <a:cubicBezTo>
                    <a:pt x="7" y="5"/>
                    <a:pt x="6" y="6"/>
                    <a:pt x="6" y="7"/>
                  </a:cubicBezTo>
                  <a:cubicBezTo>
                    <a:pt x="5" y="9"/>
                    <a:pt x="4" y="11"/>
                    <a:pt x="2" y="12"/>
                  </a:cubicBezTo>
                  <a:cubicBezTo>
                    <a:pt x="2" y="13"/>
                    <a:pt x="0" y="12"/>
                    <a:pt x="0" y="11"/>
                  </a:cubicBezTo>
                  <a:cubicBezTo>
                    <a:pt x="0" y="7"/>
                    <a:pt x="0" y="4"/>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6" name="Freeform 3059"/>
            <p:cNvSpPr>
              <a:spLocks noChangeAspect="1"/>
            </p:cNvSpPr>
            <p:nvPr/>
          </p:nvSpPr>
          <p:spPr bwMode="auto">
            <a:xfrm>
              <a:off x="31692450" y="12738528"/>
              <a:ext cx="977425" cy="842722"/>
            </a:xfrm>
            <a:custGeom>
              <a:avLst/>
              <a:gdLst>
                <a:gd name="T0" fmla="*/ 0 w 121"/>
                <a:gd name="T1" fmla="*/ 114 h 115"/>
                <a:gd name="T2" fmla="*/ 7 w 121"/>
                <a:gd name="T3" fmla="*/ 116 h 115"/>
                <a:gd name="T4" fmla="*/ 16 w 121"/>
                <a:gd name="T5" fmla="*/ 115 h 115"/>
                <a:gd name="T6" fmla="*/ 25 w 121"/>
                <a:gd name="T7" fmla="*/ 116 h 115"/>
                <a:gd name="T8" fmla="*/ 35 w 121"/>
                <a:gd name="T9" fmla="*/ 114 h 115"/>
                <a:gd name="T10" fmla="*/ 40 w 121"/>
                <a:gd name="T11" fmla="*/ 108 h 115"/>
                <a:gd name="T12" fmla="*/ 28 w 121"/>
                <a:gd name="T13" fmla="*/ 102 h 115"/>
                <a:gd name="T14" fmla="*/ 27 w 121"/>
                <a:gd name="T15" fmla="*/ 100 h 115"/>
                <a:gd name="T16" fmla="*/ 41 w 121"/>
                <a:gd name="T17" fmla="*/ 98 h 115"/>
                <a:gd name="T18" fmla="*/ 45 w 121"/>
                <a:gd name="T19" fmla="*/ 90 h 115"/>
                <a:gd name="T20" fmla="*/ 54 w 121"/>
                <a:gd name="T21" fmla="*/ 86 h 115"/>
                <a:gd name="T22" fmla="*/ 65 w 121"/>
                <a:gd name="T23" fmla="*/ 91 h 115"/>
                <a:gd name="T24" fmla="*/ 80 w 121"/>
                <a:gd name="T25" fmla="*/ 101 h 115"/>
                <a:gd name="T26" fmla="*/ 84 w 121"/>
                <a:gd name="T27" fmla="*/ 112 h 115"/>
                <a:gd name="T28" fmla="*/ 88 w 121"/>
                <a:gd name="T29" fmla="*/ 115 h 115"/>
                <a:gd name="T30" fmla="*/ 100 w 121"/>
                <a:gd name="T31" fmla="*/ 130 h 115"/>
                <a:gd name="T32" fmla="*/ 105 w 121"/>
                <a:gd name="T33" fmla="*/ 132 h 115"/>
                <a:gd name="T34" fmla="*/ 117 w 121"/>
                <a:gd name="T35" fmla="*/ 133 h 115"/>
                <a:gd name="T36" fmla="*/ 133 w 121"/>
                <a:gd name="T37" fmla="*/ 136 h 115"/>
                <a:gd name="T38" fmla="*/ 141 w 121"/>
                <a:gd name="T39" fmla="*/ 137 h 115"/>
                <a:gd name="T40" fmla="*/ 145 w 121"/>
                <a:gd name="T41" fmla="*/ 133 h 115"/>
                <a:gd name="T42" fmla="*/ 134 w 121"/>
                <a:gd name="T43" fmla="*/ 128 h 115"/>
                <a:gd name="T44" fmla="*/ 139 w 121"/>
                <a:gd name="T45" fmla="*/ 124 h 115"/>
                <a:gd name="T46" fmla="*/ 130 w 121"/>
                <a:gd name="T47" fmla="*/ 124 h 115"/>
                <a:gd name="T48" fmla="*/ 125 w 121"/>
                <a:gd name="T49" fmla="*/ 119 h 115"/>
                <a:gd name="T50" fmla="*/ 129 w 121"/>
                <a:gd name="T51" fmla="*/ 114 h 115"/>
                <a:gd name="T52" fmla="*/ 125 w 121"/>
                <a:gd name="T53" fmla="*/ 113 h 115"/>
                <a:gd name="T54" fmla="*/ 116 w 121"/>
                <a:gd name="T55" fmla="*/ 113 h 115"/>
                <a:gd name="T56" fmla="*/ 110 w 121"/>
                <a:gd name="T57" fmla="*/ 107 h 115"/>
                <a:gd name="T58" fmla="*/ 110 w 121"/>
                <a:gd name="T59" fmla="*/ 95 h 115"/>
                <a:gd name="T60" fmla="*/ 105 w 121"/>
                <a:gd name="T61" fmla="*/ 94 h 115"/>
                <a:gd name="T62" fmla="*/ 97 w 121"/>
                <a:gd name="T63" fmla="*/ 85 h 115"/>
                <a:gd name="T64" fmla="*/ 97 w 121"/>
                <a:gd name="T65" fmla="*/ 79 h 115"/>
                <a:gd name="T66" fmla="*/ 93 w 121"/>
                <a:gd name="T67" fmla="*/ 74 h 115"/>
                <a:gd name="T68" fmla="*/ 100 w 121"/>
                <a:gd name="T69" fmla="*/ 71 h 115"/>
                <a:gd name="T70" fmla="*/ 109 w 121"/>
                <a:gd name="T71" fmla="*/ 71 h 115"/>
                <a:gd name="T72" fmla="*/ 103 w 121"/>
                <a:gd name="T73" fmla="*/ 59 h 115"/>
                <a:gd name="T74" fmla="*/ 97 w 121"/>
                <a:gd name="T75" fmla="*/ 59 h 115"/>
                <a:gd name="T76" fmla="*/ 87 w 121"/>
                <a:gd name="T77" fmla="*/ 54 h 115"/>
                <a:gd name="T78" fmla="*/ 75 w 121"/>
                <a:gd name="T79" fmla="*/ 49 h 115"/>
                <a:gd name="T80" fmla="*/ 75 w 121"/>
                <a:gd name="T81" fmla="*/ 43 h 115"/>
                <a:gd name="T82" fmla="*/ 72 w 121"/>
                <a:gd name="T83" fmla="*/ 35 h 115"/>
                <a:gd name="T84" fmla="*/ 63 w 121"/>
                <a:gd name="T85" fmla="*/ 29 h 115"/>
                <a:gd name="T86" fmla="*/ 59 w 121"/>
                <a:gd name="T87" fmla="*/ 22 h 115"/>
                <a:gd name="T88" fmla="*/ 49 w 121"/>
                <a:gd name="T89" fmla="*/ 20 h 115"/>
                <a:gd name="T90" fmla="*/ 39 w 121"/>
                <a:gd name="T91" fmla="*/ 14 h 115"/>
                <a:gd name="T92" fmla="*/ 19 w 121"/>
                <a:gd name="T93" fmla="*/ 7 h 115"/>
                <a:gd name="T94" fmla="*/ 8 w 121"/>
                <a:gd name="T95" fmla="*/ 1 h 115"/>
                <a:gd name="T96" fmla="*/ 4 w 121"/>
                <a:gd name="T97" fmla="*/ 1 h 115"/>
                <a:gd name="T98" fmla="*/ 4 w 121"/>
                <a:gd name="T99" fmla="*/ 65 h 115"/>
                <a:gd name="T100" fmla="*/ 0 w 121"/>
                <a:gd name="T101" fmla="*/ 71 h 115"/>
                <a:gd name="T102" fmla="*/ 2 w 121"/>
                <a:gd name="T103" fmla="*/ 76 h 115"/>
                <a:gd name="T104" fmla="*/ 0 w 121"/>
                <a:gd name="T105" fmla="*/ 114 h 11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1"/>
                <a:gd name="T160" fmla="*/ 0 h 115"/>
                <a:gd name="T161" fmla="*/ 121 w 121"/>
                <a:gd name="T162" fmla="*/ 115 h 11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1" h="115">
                  <a:moveTo>
                    <a:pt x="0" y="95"/>
                  </a:moveTo>
                  <a:cubicBezTo>
                    <a:pt x="2" y="96"/>
                    <a:pt x="4" y="97"/>
                    <a:pt x="6" y="97"/>
                  </a:cubicBezTo>
                  <a:cubicBezTo>
                    <a:pt x="8" y="97"/>
                    <a:pt x="11" y="96"/>
                    <a:pt x="13" y="96"/>
                  </a:cubicBezTo>
                  <a:cubicBezTo>
                    <a:pt x="16" y="96"/>
                    <a:pt x="18" y="97"/>
                    <a:pt x="21" y="97"/>
                  </a:cubicBezTo>
                  <a:cubicBezTo>
                    <a:pt x="24" y="97"/>
                    <a:pt x="27" y="97"/>
                    <a:pt x="29" y="95"/>
                  </a:cubicBezTo>
                  <a:cubicBezTo>
                    <a:pt x="31" y="94"/>
                    <a:pt x="34" y="92"/>
                    <a:pt x="33" y="90"/>
                  </a:cubicBezTo>
                  <a:cubicBezTo>
                    <a:pt x="30" y="87"/>
                    <a:pt x="26" y="88"/>
                    <a:pt x="23" y="85"/>
                  </a:cubicBezTo>
                  <a:cubicBezTo>
                    <a:pt x="22" y="85"/>
                    <a:pt x="21" y="83"/>
                    <a:pt x="22" y="83"/>
                  </a:cubicBezTo>
                  <a:cubicBezTo>
                    <a:pt x="26" y="82"/>
                    <a:pt x="30" y="84"/>
                    <a:pt x="34" y="82"/>
                  </a:cubicBezTo>
                  <a:cubicBezTo>
                    <a:pt x="36" y="81"/>
                    <a:pt x="35" y="77"/>
                    <a:pt x="37" y="75"/>
                  </a:cubicBezTo>
                  <a:cubicBezTo>
                    <a:pt x="39" y="73"/>
                    <a:pt x="42" y="72"/>
                    <a:pt x="45" y="72"/>
                  </a:cubicBezTo>
                  <a:cubicBezTo>
                    <a:pt x="48" y="72"/>
                    <a:pt x="51" y="74"/>
                    <a:pt x="54" y="76"/>
                  </a:cubicBezTo>
                  <a:cubicBezTo>
                    <a:pt x="58" y="78"/>
                    <a:pt x="63" y="80"/>
                    <a:pt x="66" y="84"/>
                  </a:cubicBezTo>
                  <a:cubicBezTo>
                    <a:pt x="68" y="86"/>
                    <a:pt x="68" y="90"/>
                    <a:pt x="70" y="93"/>
                  </a:cubicBezTo>
                  <a:cubicBezTo>
                    <a:pt x="71" y="94"/>
                    <a:pt x="72" y="95"/>
                    <a:pt x="73" y="96"/>
                  </a:cubicBezTo>
                  <a:cubicBezTo>
                    <a:pt x="76" y="100"/>
                    <a:pt x="80" y="104"/>
                    <a:pt x="83" y="108"/>
                  </a:cubicBezTo>
                  <a:cubicBezTo>
                    <a:pt x="84" y="109"/>
                    <a:pt x="86" y="110"/>
                    <a:pt x="87" y="110"/>
                  </a:cubicBezTo>
                  <a:cubicBezTo>
                    <a:pt x="90" y="111"/>
                    <a:pt x="94" y="111"/>
                    <a:pt x="97" y="111"/>
                  </a:cubicBezTo>
                  <a:cubicBezTo>
                    <a:pt x="101" y="112"/>
                    <a:pt x="105" y="112"/>
                    <a:pt x="110" y="113"/>
                  </a:cubicBezTo>
                  <a:cubicBezTo>
                    <a:pt x="112" y="113"/>
                    <a:pt x="115" y="115"/>
                    <a:pt x="117" y="114"/>
                  </a:cubicBezTo>
                  <a:cubicBezTo>
                    <a:pt x="119" y="114"/>
                    <a:pt x="121" y="112"/>
                    <a:pt x="120" y="111"/>
                  </a:cubicBezTo>
                  <a:cubicBezTo>
                    <a:pt x="118" y="108"/>
                    <a:pt x="113" y="109"/>
                    <a:pt x="111" y="107"/>
                  </a:cubicBezTo>
                  <a:cubicBezTo>
                    <a:pt x="110" y="105"/>
                    <a:pt x="116" y="105"/>
                    <a:pt x="115" y="103"/>
                  </a:cubicBezTo>
                  <a:cubicBezTo>
                    <a:pt x="114" y="101"/>
                    <a:pt x="111" y="104"/>
                    <a:pt x="108" y="103"/>
                  </a:cubicBezTo>
                  <a:cubicBezTo>
                    <a:pt x="106" y="102"/>
                    <a:pt x="104" y="101"/>
                    <a:pt x="104" y="99"/>
                  </a:cubicBezTo>
                  <a:cubicBezTo>
                    <a:pt x="103" y="97"/>
                    <a:pt x="106" y="96"/>
                    <a:pt x="107" y="95"/>
                  </a:cubicBezTo>
                  <a:cubicBezTo>
                    <a:pt x="107" y="94"/>
                    <a:pt x="105" y="94"/>
                    <a:pt x="104" y="94"/>
                  </a:cubicBezTo>
                  <a:cubicBezTo>
                    <a:pt x="101" y="94"/>
                    <a:pt x="99" y="95"/>
                    <a:pt x="96" y="94"/>
                  </a:cubicBezTo>
                  <a:cubicBezTo>
                    <a:pt x="94" y="93"/>
                    <a:pt x="91" y="91"/>
                    <a:pt x="91" y="89"/>
                  </a:cubicBezTo>
                  <a:cubicBezTo>
                    <a:pt x="90" y="86"/>
                    <a:pt x="92" y="82"/>
                    <a:pt x="91" y="79"/>
                  </a:cubicBezTo>
                  <a:cubicBezTo>
                    <a:pt x="90" y="78"/>
                    <a:pt x="88" y="79"/>
                    <a:pt x="87" y="78"/>
                  </a:cubicBezTo>
                  <a:cubicBezTo>
                    <a:pt x="84" y="76"/>
                    <a:pt x="82" y="74"/>
                    <a:pt x="80" y="71"/>
                  </a:cubicBezTo>
                  <a:cubicBezTo>
                    <a:pt x="80" y="69"/>
                    <a:pt x="80" y="67"/>
                    <a:pt x="80" y="66"/>
                  </a:cubicBezTo>
                  <a:cubicBezTo>
                    <a:pt x="79" y="64"/>
                    <a:pt x="76" y="64"/>
                    <a:pt x="77" y="62"/>
                  </a:cubicBezTo>
                  <a:cubicBezTo>
                    <a:pt x="78" y="60"/>
                    <a:pt x="81" y="60"/>
                    <a:pt x="83" y="59"/>
                  </a:cubicBezTo>
                  <a:cubicBezTo>
                    <a:pt x="85" y="58"/>
                    <a:pt x="89" y="61"/>
                    <a:pt x="90" y="59"/>
                  </a:cubicBezTo>
                  <a:cubicBezTo>
                    <a:pt x="90" y="55"/>
                    <a:pt x="87" y="52"/>
                    <a:pt x="85" y="49"/>
                  </a:cubicBezTo>
                  <a:cubicBezTo>
                    <a:pt x="84" y="48"/>
                    <a:pt x="81" y="49"/>
                    <a:pt x="80" y="49"/>
                  </a:cubicBezTo>
                  <a:cubicBezTo>
                    <a:pt x="77" y="48"/>
                    <a:pt x="74" y="46"/>
                    <a:pt x="72" y="45"/>
                  </a:cubicBezTo>
                  <a:cubicBezTo>
                    <a:pt x="69" y="43"/>
                    <a:pt x="65" y="43"/>
                    <a:pt x="62" y="41"/>
                  </a:cubicBezTo>
                  <a:cubicBezTo>
                    <a:pt x="61" y="40"/>
                    <a:pt x="63" y="38"/>
                    <a:pt x="62" y="36"/>
                  </a:cubicBezTo>
                  <a:cubicBezTo>
                    <a:pt x="62" y="34"/>
                    <a:pt x="62" y="31"/>
                    <a:pt x="60" y="29"/>
                  </a:cubicBezTo>
                  <a:cubicBezTo>
                    <a:pt x="58" y="27"/>
                    <a:pt x="54" y="27"/>
                    <a:pt x="52" y="24"/>
                  </a:cubicBezTo>
                  <a:cubicBezTo>
                    <a:pt x="50" y="23"/>
                    <a:pt x="51" y="19"/>
                    <a:pt x="49" y="18"/>
                  </a:cubicBezTo>
                  <a:cubicBezTo>
                    <a:pt x="47" y="17"/>
                    <a:pt x="44" y="18"/>
                    <a:pt x="41" y="17"/>
                  </a:cubicBezTo>
                  <a:cubicBezTo>
                    <a:pt x="38" y="16"/>
                    <a:pt x="35" y="13"/>
                    <a:pt x="32" y="12"/>
                  </a:cubicBezTo>
                  <a:cubicBezTo>
                    <a:pt x="27" y="9"/>
                    <a:pt x="21" y="8"/>
                    <a:pt x="16" y="6"/>
                  </a:cubicBezTo>
                  <a:cubicBezTo>
                    <a:pt x="13" y="4"/>
                    <a:pt x="10" y="2"/>
                    <a:pt x="7" y="1"/>
                  </a:cubicBezTo>
                  <a:cubicBezTo>
                    <a:pt x="6" y="0"/>
                    <a:pt x="4" y="1"/>
                    <a:pt x="3" y="1"/>
                  </a:cubicBezTo>
                  <a:lnTo>
                    <a:pt x="3" y="54"/>
                  </a:lnTo>
                  <a:cubicBezTo>
                    <a:pt x="3" y="56"/>
                    <a:pt x="0" y="57"/>
                    <a:pt x="0" y="59"/>
                  </a:cubicBezTo>
                  <a:cubicBezTo>
                    <a:pt x="0" y="60"/>
                    <a:pt x="2" y="62"/>
                    <a:pt x="2" y="63"/>
                  </a:cubicBezTo>
                  <a:lnTo>
                    <a:pt x="0" y="95"/>
                  </a:ln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7" name="Freeform 3060"/>
            <p:cNvSpPr>
              <a:spLocks noChangeAspect="1"/>
            </p:cNvSpPr>
            <p:nvPr/>
          </p:nvSpPr>
          <p:spPr bwMode="auto">
            <a:xfrm>
              <a:off x="32288272" y="12659149"/>
              <a:ext cx="80338" cy="42745"/>
            </a:xfrm>
            <a:custGeom>
              <a:avLst/>
              <a:gdLst>
                <a:gd name="T0" fmla="*/ 1 w 10"/>
                <a:gd name="T1" fmla="*/ 1 h 6"/>
                <a:gd name="T2" fmla="*/ 11 w 10"/>
                <a:gd name="T3" fmla="*/ 1 h 6"/>
                <a:gd name="T4" fmla="*/ 11 w 10"/>
                <a:gd name="T5" fmla="*/ 5 h 6"/>
                <a:gd name="T6" fmla="*/ 1 w 10"/>
                <a:gd name="T7" fmla="*/ 6 h 6"/>
                <a:gd name="T8" fmla="*/ 1 w 10"/>
                <a:gd name="T9" fmla="*/ 1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1" y="1"/>
                  </a:moveTo>
                  <a:cubicBezTo>
                    <a:pt x="3" y="0"/>
                    <a:pt x="6" y="1"/>
                    <a:pt x="9" y="1"/>
                  </a:cubicBezTo>
                  <a:cubicBezTo>
                    <a:pt x="9" y="2"/>
                    <a:pt x="10" y="3"/>
                    <a:pt x="9" y="4"/>
                  </a:cubicBezTo>
                  <a:cubicBezTo>
                    <a:pt x="7" y="5"/>
                    <a:pt x="4" y="6"/>
                    <a:pt x="1" y="5"/>
                  </a:cubicBezTo>
                  <a:cubicBezTo>
                    <a:pt x="0" y="5"/>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8" name="Freeform 3061"/>
            <p:cNvSpPr>
              <a:spLocks noChangeAspect="1"/>
            </p:cNvSpPr>
            <p:nvPr/>
          </p:nvSpPr>
          <p:spPr bwMode="auto">
            <a:xfrm>
              <a:off x="32455630" y="12897303"/>
              <a:ext cx="415072" cy="232051"/>
            </a:xfrm>
            <a:custGeom>
              <a:avLst/>
              <a:gdLst>
                <a:gd name="T0" fmla="*/ 4 w 51"/>
                <a:gd name="T1" fmla="*/ 23 h 31"/>
                <a:gd name="T2" fmla="*/ 18 w 51"/>
                <a:gd name="T3" fmla="*/ 25 h 31"/>
                <a:gd name="T4" fmla="*/ 26 w 51"/>
                <a:gd name="T5" fmla="*/ 23 h 31"/>
                <a:gd name="T6" fmla="*/ 26 w 51"/>
                <a:gd name="T7" fmla="*/ 18 h 31"/>
                <a:gd name="T8" fmla="*/ 30 w 51"/>
                <a:gd name="T9" fmla="*/ 23 h 31"/>
                <a:gd name="T10" fmla="*/ 39 w 51"/>
                <a:gd name="T11" fmla="*/ 22 h 31"/>
                <a:gd name="T12" fmla="*/ 44 w 51"/>
                <a:gd name="T13" fmla="*/ 13 h 31"/>
                <a:gd name="T14" fmla="*/ 51 w 51"/>
                <a:gd name="T15" fmla="*/ 13 h 31"/>
                <a:gd name="T16" fmla="*/ 50 w 51"/>
                <a:gd name="T17" fmla="*/ 4 h 31"/>
                <a:gd name="T18" fmla="*/ 56 w 51"/>
                <a:gd name="T19" fmla="*/ 2 h 31"/>
                <a:gd name="T20" fmla="*/ 61 w 51"/>
                <a:gd name="T21" fmla="*/ 1 h 31"/>
                <a:gd name="T22" fmla="*/ 61 w 51"/>
                <a:gd name="T23" fmla="*/ 11 h 31"/>
                <a:gd name="T24" fmla="*/ 57 w 51"/>
                <a:gd name="T25" fmla="*/ 15 h 31"/>
                <a:gd name="T26" fmla="*/ 57 w 51"/>
                <a:gd name="T27" fmla="*/ 21 h 31"/>
                <a:gd name="T28" fmla="*/ 51 w 51"/>
                <a:gd name="T29" fmla="*/ 27 h 31"/>
                <a:gd name="T30" fmla="*/ 47 w 51"/>
                <a:gd name="T31" fmla="*/ 27 h 31"/>
                <a:gd name="T32" fmla="*/ 43 w 51"/>
                <a:gd name="T33" fmla="*/ 32 h 31"/>
                <a:gd name="T34" fmla="*/ 27 w 51"/>
                <a:gd name="T35" fmla="*/ 37 h 31"/>
                <a:gd name="T36" fmla="*/ 16 w 51"/>
                <a:gd name="T37" fmla="*/ 37 h 31"/>
                <a:gd name="T38" fmla="*/ 2 w 51"/>
                <a:gd name="T39" fmla="*/ 29 h 31"/>
                <a:gd name="T40" fmla="*/ 1 w 51"/>
                <a:gd name="T41" fmla="*/ 26 h 31"/>
                <a:gd name="T42" fmla="*/ 4 w 51"/>
                <a:gd name="T43" fmla="*/ 23 h 3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1"/>
                <a:gd name="T67" fmla="*/ 0 h 31"/>
                <a:gd name="T68" fmla="*/ 51 w 51"/>
                <a:gd name="T69" fmla="*/ 31 h 3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1" h="31">
                  <a:moveTo>
                    <a:pt x="3" y="19"/>
                  </a:moveTo>
                  <a:cubicBezTo>
                    <a:pt x="7" y="19"/>
                    <a:pt x="11" y="20"/>
                    <a:pt x="15" y="20"/>
                  </a:cubicBezTo>
                  <a:cubicBezTo>
                    <a:pt x="17" y="20"/>
                    <a:pt x="19" y="20"/>
                    <a:pt x="21" y="19"/>
                  </a:cubicBezTo>
                  <a:cubicBezTo>
                    <a:pt x="21" y="18"/>
                    <a:pt x="20" y="15"/>
                    <a:pt x="21" y="15"/>
                  </a:cubicBezTo>
                  <a:cubicBezTo>
                    <a:pt x="23" y="16"/>
                    <a:pt x="23" y="19"/>
                    <a:pt x="25" y="19"/>
                  </a:cubicBezTo>
                  <a:cubicBezTo>
                    <a:pt x="28" y="20"/>
                    <a:pt x="30" y="19"/>
                    <a:pt x="32" y="18"/>
                  </a:cubicBezTo>
                  <a:cubicBezTo>
                    <a:pt x="35" y="16"/>
                    <a:pt x="34" y="13"/>
                    <a:pt x="36" y="11"/>
                  </a:cubicBezTo>
                  <a:cubicBezTo>
                    <a:pt x="38" y="10"/>
                    <a:pt x="41" y="12"/>
                    <a:pt x="42" y="11"/>
                  </a:cubicBezTo>
                  <a:cubicBezTo>
                    <a:pt x="43" y="8"/>
                    <a:pt x="39" y="5"/>
                    <a:pt x="41" y="3"/>
                  </a:cubicBezTo>
                  <a:cubicBezTo>
                    <a:pt x="41" y="2"/>
                    <a:pt x="44" y="3"/>
                    <a:pt x="46" y="2"/>
                  </a:cubicBezTo>
                  <a:cubicBezTo>
                    <a:pt x="47" y="2"/>
                    <a:pt x="49" y="0"/>
                    <a:pt x="50" y="1"/>
                  </a:cubicBezTo>
                  <a:cubicBezTo>
                    <a:pt x="51" y="3"/>
                    <a:pt x="50" y="6"/>
                    <a:pt x="50" y="9"/>
                  </a:cubicBezTo>
                  <a:cubicBezTo>
                    <a:pt x="49" y="10"/>
                    <a:pt x="47" y="11"/>
                    <a:pt x="47" y="12"/>
                  </a:cubicBezTo>
                  <a:cubicBezTo>
                    <a:pt x="46" y="14"/>
                    <a:pt x="48" y="16"/>
                    <a:pt x="47" y="17"/>
                  </a:cubicBezTo>
                  <a:cubicBezTo>
                    <a:pt x="46" y="19"/>
                    <a:pt x="44" y="21"/>
                    <a:pt x="42" y="22"/>
                  </a:cubicBezTo>
                  <a:cubicBezTo>
                    <a:pt x="41" y="23"/>
                    <a:pt x="40" y="21"/>
                    <a:pt x="39" y="22"/>
                  </a:cubicBezTo>
                  <a:cubicBezTo>
                    <a:pt x="38" y="23"/>
                    <a:pt x="37" y="25"/>
                    <a:pt x="35" y="26"/>
                  </a:cubicBezTo>
                  <a:cubicBezTo>
                    <a:pt x="31" y="28"/>
                    <a:pt x="27" y="29"/>
                    <a:pt x="22" y="30"/>
                  </a:cubicBezTo>
                  <a:cubicBezTo>
                    <a:pt x="19" y="31"/>
                    <a:pt x="16" y="31"/>
                    <a:pt x="13" y="30"/>
                  </a:cubicBezTo>
                  <a:cubicBezTo>
                    <a:pt x="9" y="29"/>
                    <a:pt x="5" y="26"/>
                    <a:pt x="2" y="24"/>
                  </a:cubicBezTo>
                  <a:cubicBezTo>
                    <a:pt x="1" y="23"/>
                    <a:pt x="0" y="22"/>
                    <a:pt x="1" y="21"/>
                  </a:cubicBezTo>
                  <a:cubicBezTo>
                    <a:pt x="1" y="20"/>
                    <a:pt x="2" y="19"/>
                    <a:pt x="3" y="1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49" name="Freeform 3062"/>
            <p:cNvSpPr>
              <a:spLocks noChangeAspect="1"/>
            </p:cNvSpPr>
            <p:nvPr/>
          </p:nvSpPr>
          <p:spPr bwMode="auto">
            <a:xfrm>
              <a:off x="32710039" y="12714105"/>
              <a:ext cx="227620" cy="256491"/>
            </a:xfrm>
            <a:custGeom>
              <a:avLst/>
              <a:gdLst>
                <a:gd name="T0" fmla="*/ 34 w 29"/>
                <a:gd name="T1" fmla="*/ 35 h 35"/>
                <a:gd name="T2" fmla="*/ 32 w 29"/>
                <a:gd name="T3" fmla="*/ 42 h 35"/>
                <a:gd name="T4" fmla="*/ 28 w 29"/>
                <a:gd name="T5" fmla="*/ 41 h 35"/>
                <a:gd name="T6" fmla="*/ 27 w 29"/>
                <a:gd name="T7" fmla="*/ 30 h 35"/>
                <a:gd name="T8" fmla="*/ 20 w 29"/>
                <a:gd name="T9" fmla="*/ 20 h 35"/>
                <a:gd name="T10" fmla="*/ 11 w 29"/>
                <a:gd name="T11" fmla="*/ 13 h 35"/>
                <a:gd name="T12" fmla="*/ 1 w 29"/>
                <a:gd name="T13" fmla="*/ 4 h 35"/>
                <a:gd name="T14" fmla="*/ 2 w 29"/>
                <a:gd name="T15" fmla="*/ 1 h 35"/>
                <a:gd name="T16" fmla="*/ 13 w 29"/>
                <a:gd name="T17" fmla="*/ 10 h 35"/>
                <a:gd name="T18" fmla="*/ 20 w 29"/>
                <a:gd name="T19" fmla="*/ 17 h 35"/>
                <a:gd name="T20" fmla="*/ 26 w 29"/>
                <a:gd name="T21" fmla="*/ 26 h 35"/>
                <a:gd name="T22" fmla="*/ 30 w 29"/>
                <a:gd name="T23" fmla="*/ 28 h 35"/>
                <a:gd name="T24" fmla="*/ 34 w 29"/>
                <a:gd name="T25" fmla="*/ 35 h 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35"/>
                <a:gd name="T41" fmla="*/ 29 w 29"/>
                <a:gd name="T42" fmla="*/ 35 h 3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35">
                  <a:moveTo>
                    <a:pt x="29" y="29"/>
                  </a:moveTo>
                  <a:cubicBezTo>
                    <a:pt x="29" y="31"/>
                    <a:pt x="28" y="33"/>
                    <a:pt x="27" y="35"/>
                  </a:cubicBezTo>
                  <a:cubicBezTo>
                    <a:pt x="26" y="35"/>
                    <a:pt x="24" y="34"/>
                    <a:pt x="24" y="34"/>
                  </a:cubicBezTo>
                  <a:cubicBezTo>
                    <a:pt x="23" y="31"/>
                    <a:pt x="24" y="28"/>
                    <a:pt x="23" y="25"/>
                  </a:cubicBezTo>
                  <a:cubicBezTo>
                    <a:pt x="22" y="22"/>
                    <a:pt x="19" y="19"/>
                    <a:pt x="17" y="17"/>
                  </a:cubicBezTo>
                  <a:cubicBezTo>
                    <a:pt x="15" y="14"/>
                    <a:pt x="12" y="13"/>
                    <a:pt x="9" y="11"/>
                  </a:cubicBezTo>
                  <a:cubicBezTo>
                    <a:pt x="6" y="8"/>
                    <a:pt x="3" y="6"/>
                    <a:pt x="1" y="3"/>
                  </a:cubicBezTo>
                  <a:cubicBezTo>
                    <a:pt x="0" y="2"/>
                    <a:pt x="1" y="0"/>
                    <a:pt x="2" y="1"/>
                  </a:cubicBezTo>
                  <a:cubicBezTo>
                    <a:pt x="5" y="2"/>
                    <a:pt x="8" y="5"/>
                    <a:pt x="11" y="8"/>
                  </a:cubicBezTo>
                  <a:cubicBezTo>
                    <a:pt x="13" y="10"/>
                    <a:pt x="15" y="11"/>
                    <a:pt x="17" y="14"/>
                  </a:cubicBezTo>
                  <a:cubicBezTo>
                    <a:pt x="19" y="16"/>
                    <a:pt x="20" y="19"/>
                    <a:pt x="22" y="22"/>
                  </a:cubicBezTo>
                  <a:cubicBezTo>
                    <a:pt x="23" y="23"/>
                    <a:pt x="25" y="22"/>
                    <a:pt x="26" y="23"/>
                  </a:cubicBezTo>
                  <a:cubicBezTo>
                    <a:pt x="27" y="25"/>
                    <a:pt x="29" y="27"/>
                    <a:pt x="29" y="2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0" name="Freeform 3063"/>
            <p:cNvSpPr>
              <a:spLocks noChangeAspect="1"/>
            </p:cNvSpPr>
            <p:nvPr/>
          </p:nvSpPr>
          <p:spPr bwMode="auto">
            <a:xfrm>
              <a:off x="33098321" y="13037758"/>
              <a:ext cx="120509" cy="146560"/>
            </a:xfrm>
            <a:custGeom>
              <a:avLst/>
              <a:gdLst>
                <a:gd name="T0" fmla="*/ 1 w 15"/>
                <a:gd name="T1" fmla="*/ 2 h 20"/>
                <a:gd name="T2" fmla="*/ 1 w 15"/>
                <a:gd name="T3" fmla="*/ 8 h 20"/>
                <a:gd name="T4" fmla="*/ 7 w 15"/>
                <a:gd name="T5" fmla="*/ 16 h 20"/>
                <a:gd name="T6" fmla="*/ 7 w 15"/>
                <a:gd name="T7" fmla="*/ 22 h 20"/>
                <a:gd name="T8" fmla="*/ 14 w 15"/>
                <a:gd name="T9" fmla="*/ 23 h 20"/>
                <a:gd name="T10" fmla="*/ 17 w 15"/>
                <a:gd name="T11" fmla="*/ 17 h 20"/>
                <a:gd name="T12" fmla="*/ 10 w 15"/>
                <a:gd name="T13" fmla="*/ 11 h 20"/>
                <a:gd name="T14" fmla="*/ 6 w 15"/>
                <a:gd name="T15" fmla="*/ 5 h 20"/>
                <a:gd name="T16" fmla="*/ 1 w 15"/>
                <a:gd name="T17" fmla="*/ 2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20"/>
                <a:gd name="T29" fmla="*/ 15 w 15"/>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20">
                  <a:moveTo>
                    <a:pt x="1" y="2"/>
                  </a:moveTo>
                  <a:cubicBezTo>
                    <a:pt x="0" y="3"/>
                    <a:pt x="0" y="6"/>
                    <a:pt x="1" y="7"/>
                  </a:cubicBezTo>
                  <a:cubicBezTo>
                    <a:pt x="2" y="10"/>
                    <a:pt x="5" y="11"/>
                    <a:pt x="6" y="13"/>
                  </a:cubicBezTo>
                  <a:cubicBezTo>
                    <a:pt x="7" y="15"/>
                    <a:pt x="5" y="17"/>
                    <a:pt x="6" y="18"/>
                  </a:cubicBezTo>
                  <a:cubicBezTo>
                    <a:pt x="7" y="20"/>
                    <a:pt x="10" y="20"/>
                    <a:pt x="12" y="19"/>
                  </a:cubicBezTo>
                  <a:cubicBezTo>
                    <a:pt x="14" y="18"/>
                    <a:pt x="15" y="15"/>
                    <a:pt x="14" y="14"/>
                  </a:cubicBezTo>
                  <a:cubicBezTo>
                    <a:pt x="13" y="11"/>
                    <a:pt x="10" y="10"/>
                    <a:pt x="8" y="9"/>
                  </a:cubicBezTo>
                  <a:cubicBezTo>
                    <a:pt x="7" y="7"/>
                    <a:pt x="6" y="5"/>
                    <a:pt x="5" y="4"/>
                  </a:cubicBezTo>
                  <a:cubicBezTo>
                    <a:pt x="5" y="4"/>
                    <a:pt x="2" y="0"/>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1" name="Freeform 3064"/>
            <p:cNvSpPr>
              <a:spLocks noChangeAspect="1"/>
            </p:cNvSpPr>
            <p:nvPr/>
          </p:nvSpPr>
          <p:spPr bwMode="auto">
            <a:xfrm>
              <a:off x="33272393" y="13172096"/>
              <a:ext cx="93718" cy="85498"/>
            </a:xfrm>
            <a:custGeom>
              <a:avLst/>
              <a:gdLst>
                <a:gd name="T0" fmla="*/ 2 w 12"/>
                <a:gd name="T1" fmla="*/ 0 h 12"/>
                <a:gd name="T2" fmla="*/ 1 w 12"/>
                <a:gd name="T3" fmla="*/ 1 h 12"/>
                <a:gd name="T4" fmla="*/ 7 w 12"/>
                <a:gd name="T5" fmla="*/ 11 h 12"/>
                <a:gd name="T6" fmla="*/ 13 w 12"/>
                <a:gd name="T7" fmla="*/ 13 h 12"/>
                <a:gd name="T8" fmla="*/ 11 w 12"/>
                <a:gd name="T9" fmla="*/ 6 h 12"/>
                <a:gd name="T10" fmla="*/ 2 w 12"/>
                <a:gd name="T11" fmla="*/ 0 h 12"/>
                <a:gd name="T12" fmla="*/ 0 60000 65536"/>
                <a:gd name="T13" fmla="*/ 0 60000 65536"/>
                <a:gd name="T14" fmla="*/ 0 60000 65536"/>
                <a:gd name="T15" fmla="*/ 0 60000 65536"/>
                <a:gd name="T16" fmla="*/ 0 60000 65536"/>
                <a:gd name="T17" fmla="*/ 0 60000 65536"/>
                <a:gd name="T18" fmla="*/ 0 w 12"/>
                <a:gd name="T19" fmla="*/ 0 h 12"/>
                <a:gd name="T20" fmla="*/ 12 w 1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2" h="12">
                  <a:moveTo>
                    <a:pt x="2" y="0"/>
                  </a:moveTo>
                  <a:cubicBezTo>
                    <a:pt x="2" y="0"/>
                    <a:pt x="0" y="1"/>
                    <a:pt x="1" y="1"/>
                  </a:cubicBezTo>
                  <a:cubicBezTo>
                    <a:pt x="2" y="4"/>
                    <a:pt x="4" y="7"/>
                    <a:pt x="6" y="9"/>
                  </a:cubicBezTo>
                  <a:cubicBezTo>
                    <a:pt x="7" y="10"/>
                    <a:pt x="10" y="12"/>
                    <a:pt x="11" y="11"/>
                  </a:cubicBezTo>
                  <a:cubicBezTo>
                    <a:pt x="12" y="9"/>
                    <a:pt x="11" y="6"/>
                    <a:pt x="9" y="5"/>
                  </a:cubicBezTo>
                  <a:cubicBezTo>
                    <a:pt x="7" y="3"/>
                    <a:pt x="5" y="1"/>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2" name="Freeform 3065"/>
            <p:cNvSpPr>
              <a:spLocks noChangeAspect="1"/>
            </p:cNvSpPr>
            <p:nvPr/>
          </p:nvSpPr>
          <p:spPr bwMode="auto">
            <a:xfrm>
              <a:off x="33466525" y="13275924"/>
              <a:ext cx="147278" cy="91606"/>
            </a:xfrm>
            <a:custGeom>
              <a:avLst/>
              <a:gdLst>
                <a:gd name="T0" fmla="*/ 3 w 19"/>
                <a:gd name="T1" fmla="*/ 0 h 13"/>
                <a:gd name="T2" fmla="*/ 0 w 19"/>
                <a:gd name="T3" fmla="*/ 1 h 13"/>
                <a:gd name="T4" fmla="*/ 3 w 19"/>
                <a:gd name="T5" fmla="*/ 7 h 13"/>
                <a:gd name="T6" fmla="*/ 13 w 19"/>
                <a:gd name="T7" fmla="*/ 13 h 13"/>
                <a:gd name="T8" fmla="*/ 20 w 19"/>
                <a:gd name="T9" fmla="*/ 15 h 13"/>
                <a:gd name="T10" fmla="*/ 21 w 19"/>
                <a:gd name="T11" fmla="*/ 12 h 13"/>
                <a:gd name="T12" fmla="*/ 15 w 19"/>
                <a:gd name="T13" fmla="*/ 7 h 13"/>
                <a:gd name="T14" fmla="*/ 7 w 19"/>
                <a:gd name="T15" fmla="*/ 5 h 13"/>
                <a:gd name="T16" fmla="*/ 3 w 19"/>
                <a:gd name="T17" fmla="*/ 0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
                <a:gd name="T28" fmla="*/ 0 h 13"/>
                <a:gd name="T29" fmla="*/ 19 w 19"/>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 h="13">
                  <a:moveTo>
                    <a:pt x="3" y="0"/>
                  </a:moveTo>
                  <a:cubicBezTo>
                    <a:pt x="2" y="0"/>
                    <a:pt x="0" y="0"/>
                    <a:pt x="0" y="1"/>
                  </a:cubicBezTo>
                  <a:cubicBezTo>
                    <a:pt x="0" y="3"/>
                    <a:pt x="2" y="4"/>
                    <a:pt x="3" y="6"/>
                  </a:cubicBezTo>
                  <a:cubicBezTo>
                    <a:pt x="6" y="8"/>
                    <a:pt x="8" y="9"/>
                    <a:pt x="11" y="11"/>
                  </a:cubicBezTo>
                  <a:cubicBezTo>
                    <a:pt x="13" y="12"/>
                    <a:pt x="15" y="13"/>
                    <a:pt x="17" y="13"/>
                  </a:cubicBezTo>
                  <a:cubicBezTo>
                    <a:pt x="18" y="13"/>
                    <a:pt x="19" y="11"/>
                    <a:pt x="18" y="10"/>
                  </a:cubicBezTo>
                  <a:cubicBezTo>
                    <a:pt x="17" y="8"/>
                    <a:pt x="15" y="7"/>
                    <a:pt x="13" y="6"/>
                  </a:cubicBezTo>
                  <a:cubicBezTo>
                    <a:pt x="11" y="5"/>
                    <a:pt x="8" y="5"/>
                    <a:pt x="6" y="4"/>
                  </a:cubicBezTo>
                  <a:cubicBezTo>
                    <a:pt x="5" y="3"/>
                    <a:pt x="4" y="1"/>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3" name="Freeform 3066"/>
            <p:cNvSpPr>
              <a:spLocks noChangeAspect="1"/>
            </p:cNvSpPr>
            <p:nvPr/>
          </p:nvSpPr>
          <p:spPr bwMode="auto">
            <a:xfrm>
              <a:off x="33680758" y="13343092"/>
              <a:ext cx="87028" cy="152666"/>
            </a:xfrm>
            <a:custGeom>
              <a:avLst/>
              <a:gdLst>
                <a:gd name="T0" fmla="*/ 5 w 11"/>
                <a:gd name="T1" fmla="*/ 1 h 21"/>
                <a:gd name="T2" fmla="*/ 1 w 11"/>
                <a:gd name="T3" fmla="*/ 1 h 21"/>
                <a:gd name="T4" fmla="*/ 2 w 11"/>
                <a:gd name="T5" fmla="*/ 6 h 21"/>
                <a:gd name="T6" fmla="*/ 4 w 11"/>
                <a:gd name="T7" fmla="*/ 15 h 21"/>
                <a:gd name="T8" fmla="*/ 11 w 11"/>
                <a:gd name="T9" fmla="*/ 25 h 21"/>
                <a:gd name="T10" fmla="*/ 11 w 11"/>
                <a:gd name="T11" fmla="*/ 17 h 21"/>
                <a:gd name="T12" fmla="*/ 6 w 11"/>
                <a:gd name="T13" fmla="*/ 10 h 21"/>
                <a:gd name="T14" fmla="*/ 6 w 11"/>
                <a:gd name="T15" fmla="*/ 5 h 21"/>
                <a:gd name="T16" fmla="*/ 5 w 11"/>
                <a:gd name="T17" fmla="*/ 1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21"/>
                <a:gd name="T29" fmla="*/ 11 w 11"/>
                <a:gd name="T30" fmla="*/ 21 h 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21">
                  <a:moveTo>
                    <a:pt x="4" y="1"/>
                  </a:moveTo>
                  <a:cubicBezTo>
                    <a:pt x="3" y="0"/>
                    <a:pt x="1" y="0"/>
                    <a:pt x="1" y="1"/>
                  </a:cubicBezTo>
                  <a:cubicBezTo>
                    <a:pt x="0" y="2"/>
                    <a:pt x="2" y="4"/>
                    <a:pt x="2" y="5"/>
                  </a:cubicBezTo>
                  <a:cubicBezTo>
                    <a:pt x="2" y="8"/>
                    <a:pt x="2" y="11"/>
                    <a:pt x="3" y="13"/>
                  </a:cubicBezTo>
                  <a:cubicBezTo>
                    <a:pt x="4" y="16"/>
                    <a:pt x="6" y="20"/>
                    <a:pt x="9" y="21"/>
                  </a:cubicBezTo>
                  <a:cubicBezTo>
                    <a:pt x="11" y="21"/>
                    <a:pt x="10" y="16"/>
                    <a:pt x="9" y="14"/>
                  </a:cubicBezTo>
                  <a:cubicBezTo>
                    <a:pt x="9" y="12"/>
                    <a:pt x="6" y="10"/>
                    <a:pt x="5" y="8"/>
                  </a:cubicBezTo>
                  <a:cubicBezTo>
                    <a:pt x="5" y="6"/>
                    <a:pt x="6" y="5"/>
                    <a:pt x="5" y="4"/>
                  </a:cubicBezTo>
                  <a:cubicBezTo>
                    <a:pt x="5" y="3"/>
                    <a:pt x="5" y="1"/>
                    <a:pt x="4"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4" name="Freeform 3067"/>
            <p:cNvSpPr>
              <a:spLocks noChangeAspect="1"/>
            </p:cNvSpPr>
            <p:nvPr/>
          </p:nvSpPr>
          <p:spPr bwMode="auto">
            <a:xfrm>
              <a:off x="33747704" y="13562930"/>
              <a:ext cx="100432" cy="61072"/>
            </a:xfrm>
            <a:custGeom>
              <a:avLst/>
              <a:gdLst>
                <a:gd name="T0" fmla="*/ 3 w 13"/>
                <a:gd name="T1" fmla="*/ 0 h 9"/>
                <a:gd name="T2" fmla="*/ 0 w 13"/>
                <a:gd name="T3" fmla="*/ 2 h 9"/>
                <a:gd name="T4" fmla="*/ 3 w 13"/>
                <a:gd name="T5" fmla="*/ 4 h 9"/>
                <a:gd name="T6" fmla="*/ 8 w 13"/>
                <a:gd name="T7" fmla="*/ 9 h 9"/>
                <a:gd name="T8" fmla="*/ 13 w 13"/>
                <a:gd name="T9" fmla="*/ 10 h 9"/>
                <a:gd name="T10" fmla="*/ 15 w 13"/>
                <a:gd name="T11" fmla="*/ 8 h 9"/>
                <a:gd name="T12" fmla="*/ 13 w 13"/>
                <a:gd name="T13" fmla="*/ 4 h 9"/>
                <a:gd name="T14" fmla="*/ 7 w 13"/>
                <a:gd name="T15" fmla="*/ 2 h 9"/>
                <a:gd name="T16" fmla="*/ 3 w 13"/>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9"/>
                <a:gd name="T29" fmla="*/ 13 w 13"/>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9">
                  <a:moveTo>
                    <a:pt x="3" y="0"/>
                  </a:moveTo>
                  <a:cubicBezTo>
                    <a:pt x="2" y="0"/>
                    <a:pt x="0" y="1"/>
                    <a:pt x="0" y="2"/>
                  </a:cubicBezTo>
                  <a:cubicBezTo>
                    <a:pt x="0" y="3"/>
                    <a:pt x="2" y="3"/>
                    <a:pt x="3" y="4"/>
                  </a:cubicBezTo>
                  <a:cubicBezTo>
                    <a:pt x="5" y="5"/>
                    <a:pt x="6" y="7"/>
                    <a:pt x="7" y="8"/>
                  </a:cubicBezTo>
                  <a:cubicBezTo>
                    <a:pt x="9" y="9"/>
                    <a:pt x="10" y="9"/>
                    <a:pt x="11" y="9"/>
                  </a:cubicBezTo>
                  <a:cubicBezTo>
                    <a:pt x="12" y="9"/>
                    <a:pt x="13" y="8"/>
                    <a:pt x="13" y="7"/>
                  </a:cubicBezTo>
                  <a:cubicBezTo>
                    <a:pt x="13" y="6"/>
                    <a:pt x="12" y="5"/>
                    <a:pt x="11" y="4"/>
                  </a:cubicBezTo>
                  <a:cubicBezTo>
                    <a:pt x="9" y="3"/>
                    <a:pt x="8" y="3"/>
                    <a:pt x="6" y="2"/>
                  </a:cubicBezTo>
                  <a:cubicBezTo>
                    <a:pt x="5" y="1"/>
                    <a:pt x="4" y="0"/>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5" name="Freeform 3068"/>
            <p:cNvSpPr>
              <a:spLocks noChangeAspect="1"/>
            </p:cNvSpPr>
            <p:nvPr/>
          </p:nvSpPr>
          <p:spPr bwMode="auto">
            <a:xfrm>
              <a:off x="33332641" y="13312560"/>
              <a:ext cx="66951" cy="54960"/>
            </a:xfrm>
            <a:custGeom>
              <a:avLst/>
              <a:gdLst>
                <a:gd name="T0" fmla="*/ 7 w 8"/>
                <a:gd name="T1" fmla="*/ 1 h 8"/>
                <a:gd name="T2" fmla="*/ 4 w 8"/>
                <a:gd name="T3" fmla="*/ 1 h 8"/>
                <a:gd name="T4" fmla="*/ 1 w 8"/>
                <a:gd name="T5" fmla="*/ 6 h 8"/>
                <a:gd name="T6" fmla="*/ 7 w 8"/>
                <a:gd name="T7" fmla="*/ 9 h 8"/>
                <a:gd name="T8" fmla="*/ 10 w 8"/>
                <a:gd name="T9" fmla="*/ 8 h 8"/>
                <a:gd name="T10" fmla="*/ 7 w 8"/>
                <a:gd name="T11" fmla="*/ 3 h 8"/>
                <a:gd name="T12" fmla="*/ 7 w 8"/>
                <a:gd name="T13" fmla="*/ 1 h 8"/>
                <a:gd name="T14" fmla="*/ 0 60000 65536"/>
                <a:gd name="T15" fmla="*/ 0 60000 65536"/>
                <a:gd name="T16" fmla="*/ 0 60000 65536"/>
                <a:gd name="T17" fmla="*/ 0 60000 65536"/>
                <a:gd name="T18" fmla="*/ 0 60000 65536"/>
                <a:gd name="T19" fmla="*/ 0 60000 65536"/>
                <a:gd name="T20" fmla="*/ 0 60000 65536"/>
                <a:gd name="T21" fmla="*/ 0 w 8"/>
                <a:gd name="T22" fmla="*/ 0 h 8"/>
                <a:gd name="T23" fmla="*/ 8 w 8"/>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8">
                  <a:moveTo>
                    <a:pt x="6" y="1"/>
                  </a:moveTo>
                  <a:cubicBezTo>
                    <a:pt x="5" y="0"/>
                    <a:pt x="4" y="0"/>
                    <a:pt x="3" y="1"/>
                  </a:cubicBezTo>
                  <a:cubicBezTo>
                    <a:pt x="2" y="2"/>
                    <a:pt x="0" y="4"/>
                    <a:pt x="1" y="5"/>
                  </a:cubicBezTo>
                  <a:cubicBezTo>
                    <a:pt x="1" y="7"/>
                    <a:pt x="4" y="7"/>
                    <a:pt x="6" y="8"/>
                  </a:cubicBezTo>
                  <a:cubicBezTo>
                    <a:pt x="6" y="8"/>
                    <a:pt x="8" y="8"/>
                    <a:pt x="8" y="7"/>
                  </a:cubicBezTo>
                  <a:cubicBezTo>
                    <a:pt x="8" y="6"/>
                    <a:pt x="6" y="5"/>
                    <a:pt x="6" y="3"/>
                  </a:cubicBezTo>
                  <a:cubicBezTo>
                    <a:pt x="6" y="3"/>
                    <a:pt x="6" y="1"/>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6" name="Freeform 3069"/>
            <p:cNvSpPr>
              <a:spLocks noChangeAspect="1"/>
            </p:cNvSpPr>
            <p:nvPr/>
          </p:nvSpPr>
          <p:spPr bwMode="auto">
            <a:xfrm>
              <a:off x="33573647" y="13465217"/>
              <a:ext cx="133896" cy="67182"/>
            </a:xfrm>
            <a:custGeom>
              <a:avLst/>
              <a:gdLst>
                <a:gd name="T0" fmla="*/ 4 w 16"/>
                <a:gd name="T1" fmla="*/ 0 h 9"/>
                <a:gd name="T2" fmla="*/ 0 w 16"/>
                <a:gd name="T3" fmla="*/ 1 h 9"/>
                <a:gd name="T4" fmla="*/ 1 w 16"/>
                <a:gd name="T5" fmla="*/ 7 h 9"/>
                <a:gd name="T6" fmla="*/ 14 w 16"/>
                <a:gd name="T7" fmla="*/ 10 h 9"/>
                <a:gd name="T8" fmla="*/ 19 w 16"/>
                <a:gd name="T9" fmla="*/ 10 h 9"/>
                <a:gd name="T10" fmla="*/ 17 w 16"/>
                <a:gd name="T11" fmla="*/ 6 h 9"/>
                <a:gd name="T12" fmla="*/ 14 w 16"/>
                <a:gd name="T13" fmla="*/ 1 h 9"/>
                <a:gd name="T14" fmla="*/ 7 w 16"/>
                <a:gd name="T15" fmla="*/ 1 h 9"/>
                <a:gd name="T16" fmla="*/ 4 w 16"/>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9"/>
                <a:gd name="T29" fmla="*/ 16 w 16"/>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9">
                  <a:moveTo>
                    <a:pt x="3" y="0"/>
                  </a:moveTo>
                  <a:cubicBezTo>
                    <a:pt x="2" y="0"/>
                    <a:pt x="1" y="0"/>
                    <a:pt x="0" y="1"/>
                  </a:cubicBezTo>
                  <a:cubicBezTo>
                    <a:pt x="0" y="2"/>
                    <a:pt x="0" y="5"/>
                    <a:pt x="1" y="6"/>
                  </a:cubicBezTo>
                  <a:cubicBezTo>
                    <a:pt x="4" y="8"/>
                    <a:pt x="7" y="7"/>
                    <a:pt x="11" y="8"/>
                  </a:cubicBezTo>
                  <a:cubicBezTo>
                    <a:pt x="12" y="8"/>
                    <a:pt x="14" y="9"/>
                    <a:pt x="15" y="8"/>
                  </a:cubicBezTo>
                  <a:cubicBezTo>
                    <a:pt x="16" y="8"/>
                    <a:pt x="15" y="6"/>
                    <a:pt x="14" y="5"/>
                  </a:cubicBezTo>
                  <a:cubicBezTo>
                    <a:pt x="13" y="4"/>
                    <a:pt x="12" y="2"/>
                    <a:pt x="11" y="1"/>
                  </a:cubicBezTo>
                  <a:cubicBezTo>
                    <a:pt x="9" y="0"/>
                    <a:pt x="8" y="1"/>
                    <a:pt x="6" y="1"/>
                  </a:cubicBezTo>
                  <a:cubicBezTo>
                    <a:pt x="5" y="1"/>
                    <a:pt x="4" y="0"/>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7" name="Freeform 3070"/>
            <p:cNvSpPr>
              <a:spLocks noChangeAspect="1"/>
            </p:cNvSpPr>
            <p:nvPr/>
          </p:nvSpPr>
          <p:spPr bwMode="auto">
            <a:xfrm>
              <a:off x="33587026" y="13709491"/>
              <a:ext cx="87028" cy="24422"/>
            </a:xfrm>
            <a:custGeom>
              <a:avLst/>
              <a:gdLst>
                <a:gd name="T0" fmla="*/ 2 w 11"/>
                <a:gd name="T1" fmla="*/ 0 h 4"/>
                <a:gd name="T2" fmla="*/ 1 w 11"/>
                <a:gd name="T3" fmla="*/ 2 h 4"/>
                <a:gd name="T4" fmla="*/ 12 w 11"/>
                <a:gd name="T5" fmla="*/ 4 h 4"/>
                <a:gd name="T6" fmla="*/ 12 w 11"/>
                <a:gd name="T7" fmla="*/ 2 h 4"/>
                <a:gd name="T8" fmla="*/ 2 w 11"/>
                <a:gd name="T9" fmla="*/ 0 h 4"/>
                <a:gd name="T10" fmla="*/ 0 60000 65536"/>
                <a:gd name="T11" fmla="*/ 0 60000 65536"/>
                <a:gd name="T12" fmla="*/ 0 60000 65536"/>
                <a:gd name="T13" fmla="*/ 0 60000 65536"/>
                <a:gd name="T14" fmla="*/ 0 60000 65536"/>
                <a:gd name="T15" fmla="*/ 0 w 11"/>
                <a:gd name="T16" fmla="*/ 0 h 4"/>
                <a:gd name="T17" fmla="*/ 11 w 11"/>
                <a:gd name="T18" fmla="*/ 4 h 4"/>
              </a:gdLst>
              <a:ahLst/>
              <a:cxnLst>
                <a:cxn ang="T10">
                  <a:pos x="T0" y="T1"/>
                </a:cxn>
                <a:cxn ang="T11">
                  <a:pos x="T2" y="T3"/>
                </a:cxn>
                <a:cxn ang="T12">
                  <a:pos x="T4" y="T5"/>
                </a:cxn>
                <a:cxn ang="T13">
                  <a:pos x="T6" y="T7"/>
                </a:cxn>
                <a:cxn ang="T14">
                  <a:pos x="T8" y="T9"/>
                </a:cxn>
              </a:cxnLst>
              <a:rect l="T15" t="T16" r="T17" b="T18"/>
              <a:pathLst>
                <a:path w="11" h="4">
                  <a:moveTo>
                    <a:pt x="2" y="0"/>
                  </a:moveTo>
                  <a:cubicBezTo>
                    <a:pt x="1" y="0"/>
                    <a:pt x="0" y="2"/>
                    <a:pt x="1" y="2"/>
                  </a:cubicBezTo>
                  <a:cubicBezTo>
                    <a:pt x="4" y="3"/>
                    <a:pt x="7" y="4"/>
                    <a:pt x="10" y="4"/>
                  </a:cubicBezTo>
                  <a:cubicBezTo>
                    <a:pt x="11" y="4"/>
                    <a:pt x="11" y="2"/>
                    <a:pt x="10" y="2"/>
                  </a:cubicBezTo>
                  <a:cubicBezTo>
                    <a:pt x="7" y="0"/>
                    <a:pt x="5"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8" name="Freeform 3071"/>
            <p:cNvSpPr>
              <a:spLocks noChangeAspect="1"/>
            </p:cNvSpPr>
            <p:nvPr/>
          </p:nvSpPr>
          <p:spPr bwMode="auto">
            <a:xfrm>
              <a:off x="29469814" y="10491266"/>
              <a:ext cx="482011" cy="641194"/>
            </a:xfrm>
            <a:custGeom>
              <a:avLst/>
              <a:gdLst>
                <a:gd name="T0" fmla="*/ 35 w 60"/>
                <a:gd name="T1" fmla="*/ 1 h 88"/>
                <a:gd name="T2" fmla="*/ 38 w 60"/>
                <a:gd name="T3" fmla="*/ 6 h 88"/>
                <a:gd name="T4" fmla="*/ 35 w 60"/>
                <a:gd name="T5" fmla="*/ 17 h 88"/>
                <a:gd name="T6" fmla="*/ 42 w 60"/>
                <a:gd name="T7" fmla="*/ 27 h 88"/>
                <a:gd name="T8" fmla="*/ 38 w 60"/>
                <a:gd name="T9" fmla="*/ 43 h 88"/>
                <a:gd name="T10" fmla="*/ 29 w 60"/>
                <a:gd name="T11" fmla="*/ 54 h 88"/>
                <a:gd name="T12" fmla="*/ 29 w 60"/>
                <a:gd name="T13" fmla="*/ 61 h 88"/>
                <a:gd name="T14" fmla="*/ 34 w 60"/>
                <a:gd name="T15" fmla="*/ 70 h 88"/>
                <a:gd name="T16" fmla="*/ 29 w 60"/>
                <a:gd name="T17" fmla="*/ 76 h 88"/>
                <a:gd name="T18" fmla="*/ 43 w 60"/>
                <a:gd name="T19" fmla="*/ 85 h 88"/>
                <a:gd name="T20" fmla="*/ 48 w 60"/>
                <a:gd name="T21" fmla="*/ 79 h 88"/>
                <a:gd name="T22" fmla="*/ 58 w 60"/>
                <a:gd name="T23" fmla="*/ 89 h 88"/>
                <a:gd name="T24" fmla="*/ 60 w 60"/>
                <a:gd name="T25" fmla="*/ 82 h 88"/>
                <a:gd name="T26" fmla="*/ 71 w 60"/>
                <a:gd name="T27" fmla="*/ 86 h 88"/>
                <a:gd name="T28" fmla="*/ 62 w 60"/>
                <a:gd name="T29" fmla="*/ 89 h 88"/>
                <a:gd name="T30" fmla="*/ 70 w 60"/>
                <a:gd name="T31" fmla="*/ 99 h 88"/>
                <a:gd name="T32" fmla="*/ 70 w 60"/>
                <a:gd name="T33" fmla="*/ 105 h 88"/>
                <a:gd name="T34" fmla="*/ 61 w 60"/>
                <a:gd name="T35" fmla="*/ 99 h 88"/>
                <a:gd name="T36" fmla="*/ 52 w 60"/>
                <a:gd name="T37" fmla="*/ 91 h 88"/>
                <a:gd name="T38" fmla="*/ 47 w 60"/>
                <a:gd name="T39" fmla="*/ 86 h 88"/>
                <a:gd name="T40" fmla="*/ 46 w 60"/>
                <a:gd name="T41" fmla="*/ 88 h 88"/>
                <a:gd name="T42" fmla="*/ 47 w 60"/>
                <a:gd name="T43" fmla="*/ 94 h 88"/>
                <a:gd name="T44" fmla="*/ 41 w 60"/>
                <a:gd name="T45" fmla="*/ 88 h 88"/>
                <a:gd name="T46" fmla="*/ 31 w 60"/>
                <a:gd name="T47" fmla="*/ 85 h 88"/>
                <a:gd name="T48" fmla="*/ 30 w 60"/>
                <a:gd name="T49" fmla="*/ 87 h 88"/>
                <a:gd name="T50" fmla="*/ 19 w 60"/>
                <a:gd name="T51" fmla="*/ 85 h 88"/>
                <a:gd name="T52" fmla="*/ 16 w 60"/>
                <a:gd name="T53" fmla="*/ 80 h 88"/>
                <a:gd name="T54" fmla="*/ 20 w 60"/>
                <a:gd name="T55" fmla="*/ 78 h 88"/>
                <a:gd name="T56" fmla="*/ 28 w 60"/>
                <a:gd name="T57" fmla="*/ 78 h 88"/>
                <a:gd name="T58" fmla="*/ 19 w 60"/>
                <a:gd name="T59" fmla="*/ 72 h 88"/>
                <a:gd name="T60" fmla="*/ 14 w 60"/>
                <a:gd name="T61" fmla="*/ 70 h 88"/>
                <a:gd name="T62" fmla="*/ 14 w 60"/>
                <a:gd name="T63" fmla="*/ 76 h 88"/>
                <a:gd name="T64" fmla="*/ 8 w 60"/>
                <a:gd name="T65" fmla="*/ 72 h 88"/>
                <a:gd name="T66" fmla="*/ 6 w 60"/>
                <a:gd name="T67" fmla="*/ 63 h 88"/>
                <a:gd name="T68" fmla="*/ 4 w 60"/>
                <a:gd name="T69" fmla="*/ 58 h 88"/>
                <a:gd name="T70" fmla="*/ 5 w 60"/>
                <a:gd name="T71" fmla="*/ 51 h 88"/>
                <a:gd name="T72" fmla="*/ 0 w 60"/>
                <a:gd name="T73" fmla="*/ 45 h 88"/>
                <a:gd name="T74" fmla="*/ 2 w 60"/>
                <a:gd name="T75" fmla="*/ 39 h 88"/>
                <a:gd name="T76" fmla="*/ 8 w 60"/>
                <a:gd name="T77" fmla="*/ 47 h 88"/>
                <a:gd name="T78" fmla="*/ 8 w 60"/>
                <a:gd name="T79" fmla="*/ 33 h 88"/>
                <a:gd name="T80" fmla="*/ 5 w 60"/>
                <a:gd name="T81" fmla="*/ 19 h 88"/>
                <a:gd name="T82" fmla="*/ 10 w 60"/>
                <a:gd name="T83" fmla="*/ 2 h 88"/>
                <a:gd name="T84" fmla="*/ 20 w 60"/>
                <a:gd name="T85" fmla="*/ 4 h 88"/>
                <a:gd name="T86" fmla="*/ 31 w 60"/>
                <a:gd name="T87" fmla="*/ 7 h 88"/>
                <a:gd name="T88" fmla="*/ 35 w 60"/>
                <a:gd name="T89" fmla="*/ 1 h 8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60"/>
                <a:gd name="T136" fmla="*/ 0 h 88"/>
                <a:gd name="T137" fmla="*/ 60 w 60"/>
                <a:gd name="T138" fmla="*/ 88 h 8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60" h="88">
                  <a:moveTo>
                    <a:pt x="29" y="1"/>
                  </a:moveTo>
                  <a:cubicBezTo>
                    <a:pt x="30" y="1"/>
                    <a:pt x="32" y="4"/>
                    <a:pt x="32" y="5"/>
                  </a:cubicBezTo>
                  <a:cubicBezTo>
                    <a:pt x="32" y="8"/>
                    <a:pt x="29" y="11"/>
                    <a:pt x="29" y="14"/>
                  </a:cubicBezTo>
                  <a:cubicBezTo>
                    <a:pt x="30" y="18"/>
                    <a:pt x="35" y="20"/>
                    <a:pt x="35" y="23"/>
                  </a:cubicBezTo>
                  <a:cubicBezTo>
                    <a:pt x="35" y="28"/>
                    <a:pt x="34" y="32"/>
                    <a:pt x="32" y="36"/>
                  </a:cubicBezTo>
                  <a:cubicBezTo>
                    <a:pt x="28" y="38"/>
                    <a:pt x="26" y="41"/>
                    <a:pt x="24" y="45"/>
                  </a:cubicBezTo>
                  <a:cubicBezTo>
                    <a:pt x="23" y="47"/>
                    <a:pt x="23" y="49"/>
                    <a:pt x="24" y="51"/>
                  </a:cubicBezTo>
                  <a:cubicBezTo>
                    <a:pt x="24" y="54"/>
                    <a:pt x="28" y="56"/>
                    <a:pt x="28" y="59"/>
                  </a:cubicBezTo>
                  <a:cubicBezTo>
                    <a:pt x="28" y="61"/>
                    <a:pt x="23" y="63"/>
                    <a:pt x="24" y="64"/>
                  </a:cubicBezTo>
                  <a:cubicBezTo>
                    <a:pt x="27" y="68"/>
                    <a:pt x="31" y="70"/>
                    <a:pt x="36" y="71"/>
                  </a:cubicBezTo>
                  <a:cubicBezTo>
                    <a:pt x="38" y="71"/>
                    <a:pt x="38" y="65"/>
                    <a:pt x="40" y="66"/>
                  </a:cubicBezTo>
                  <a:cubicBezTo>
                    <a:pt x="44" y="67"/>
                    <a:pt x="44" y="74"/>
                    <a:pt x="48" y="75"/>
                  </a:cubicBezTo>
                  <a:cubicBezTo>
                    <a:pt x="50" y="76"/>
                    <a:pt x="48" y="70"/>
                    <a:pt x="50" y="69"/>
                  </a:cubicBezTo>
                  <a:cubicBezTo>
                    <a:pt x="53" y="69"/>
                    <a:pt x="58" y="69"/>
                    <a:pt x="59" y="72"/>
                  </a:cubicBezTo>
                  <a:cubicBezTo>
                    <a:pt x="60" y="74"/>
                    <a:pt x="52" y="73"/>
                    <a:pt x="52" y="75"/>
                  </a:cubicBezTo>
                  <a:cubicBezTo>
                    <a:pt x="52" y="79"/>
                    <a:pt x="57" y="80"/>
                    <a:pt x="58" y="83"/>
                  </a:cubicBezTo>
                  <a:cubicBezTo>
                    <a:pt x="59" y="85"/>
                    <a:pt x="60" y="88"/>
                    <a:pt x="58" y="88"/>
                  </a:cubicBezTo>
                  <a:cubicBezTo>
                    <a:pt x="55" y="88"/>
                    <a:pt x="53" y="85"/>
                    <a:pt x="51" y="83"/>
                  </a:cubicBezTo>
                  <a:cubicBezTo>
                    <a:pt x="48" y="81"/>
                    <a:pt x="46" y="78"/>
                    <a:pt x="43" y="76"/>
                  </a:cubicBezTo>
                  <a:cubicBezTo>
                    <a:pt x="42" y="74"/>
                    <a:pt x="41" y="72"/>
                    <a:pt x="39" y="72"/>
                  </a:cubicBezTo>
                  <a:cubicBezTo>
                    <a:pt x="38" y="72"/>
                    <a:pt x="38" y="73"/>
                    <a:pt x="38" y="74"/>
                  </a:cubicBezTo>
                  <a:cubicBezTo>
                    <a:pt x="38" y="76"/>
                    <a:pt x="41" y="79"/>
                    <a:pt x="39" y="79"/>
                  </a:cubicBezTo>
                  <a:cubicBezTo>
                    <a:pt x="37" y="79"/>
                    <a:pt x="36" y="76"/>
                    <a:pt x="34" y="74"/>
                  </a:cubicBezTo>
                  <a:cubicBezTo>
                    <a:pt x="31" y="73"/>
                    <a:pt x="29" y="71"/>
                    <a:pt x="26" y="71"/>
                  </a:cubicBezTo>
                  <a:cubicBezTo>
                    <a:pt x="25" y="70"/>
                    <a:pt x="26" y="73"/>
                    <a:pt x="25" y="73"/>
                  </a:cubicBezTo>
                  <a:cubicBezTo>
                    <a:pt x="22" y="73"/>
                    <a:pt x="19" y="72"/>
                    <a:pt x="16" y="71"/>
                  </a:cubicBezTo>
                  <a:cubicBezTo>
                    <a:pt x="15" y="70"/>
                    <a:pt x="13" y="69"/>
                    <a:pt x="13" y="67"/>
                  </a:cubicBezTo>
                  <a:cubicBezTo>
                    <a:pt x="14" y="66"/>
                    <a:pt x="16" y="65"/>
                    <a:pt x="17" y="65"/>
                  </a:cubicBezTo>
                  <a:cubicBezTo>
                    <a:pt x="19" y="64"/>
                    <a:pt x="23" y="66"/>
                    <a:pt x="23" y="65"/>
                  </a:cubicBezTo>
                  <a:cubicBezTo>
                    <a:pt x="22" y="62"/>
                    <a:pt x="18" y="61"/>
                    <a:pt x="16" y="60"/>
                  </a:cubicBezTo>
                  <a:cubicBezTo>
                    <a:pt x="15" y="59"/>
                    <a:pt x="13" y="58"/>
                    <a:pt x="12" y="59"/>
                  </a:cubicBezTo>
                  <a:cubicBezTo>
                    <a:pt x="11" y="61"/>
                    <a:pt x="14" y="64"/>
                    <a:pt x="12" y="64"/>
                  </a:cubicBezTo>
                  <a:cubicBezTo>
                    <a:pt x="10" y="64"/>
                    <a:pt x="9" y="62"/>
                    <a:pt x="7" y="60"/>
                  </a:cubicBezTo>
                  <a:cubicBezTo>
                    <a:pt x="6" y="58"/>
                    <a:pt x="6" y="55"/>
                    <a:pt x="5" y="53"/>
                  </a:cubicBezTo>
                  <a:cubicBezTo>
                    <a:pt x="5" y="51"/>
                    <a:pt x="3" y="50"/>
                    <a:pt x="3" y="49"/>
                  </a:cubicBezTo>
                  <a:cubicBezTo>
                    <a:pt x="2" y="47"/>
                    <a:pt x="4" y="45"/>
                    <a:pt x="4" y="43"/>
                  </a:cubicBezTo>
                  <a:cubicBezTo>
                    <a:pt x="3" y="41"/>
                    <a:pt x="0" y="40"/>
                    <a:pt x="0" y="38"/>
                  </a:cubicBezTo>
                  <a:cubicBezTo>
                    <a:pt x="0" y="36"/>
                    <a:pt x="0" y="33"/>
                    <a:pt x="2" y="33"/>
                  </a:cubicBezTo>
                  <a:cubicBezTo>
                    <a:pt x="4" y="33"/>
                    <a:pt x="6" y="40"/>
                    <a:pt x="7" y="39"/>
                  </a:cubicBezTo>
                  <a:cubicBezTo>
                    <a:pt x="10" y="36"/>
                    <a:pt x="8" y="32"/>
                    <a:pt x="7" y="28"/>
                  </a:cubicBezTo>
                  <a:cubicBezTo>
                    <a:pt x="7" y="24"/>
                    <a:pt x="7" y="20"/>
                    <a:pt x="4" y="16"/>
                  </a:cubicBezTo>
                  <a:cubicBezTo>
                    <a:pt x="4" y="11"/>
                    <a:pt x="5" y="6"/>
                    <a:pt x="8" y="2"/>
                  </a:cubicBezTo>
                  <a:cubicBezTo>
                    <a:pt x="10" y="0"/>
                    <a:pt x="14" y="2"/>
                    <a:pt x="17" y="3"/>
                  </a:cubicBezTo>
                  <a:cubicBezTo>
                    <a:pt x="20" y="3"/>
                    <a:pt x="23" y="6"/>
                    <a:pt x="26" y="6"/>
                  </a:cubicBezTo>
                  <a:cubicBezTo>
                    <a:pt x="28" y="5"/>
                    <a:pt x="27" y="1"/>
                    <a:pt x="29"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59" name="Freeform 3072"/>
            <p:cNvSpPr>
              <a:spLocks noChangeAspect="1"/>
            </p:cNvSpPr>
            <p:nvPr/>
          </p:nvSpPr>
          <p:spPr bwMode="auto">
            <a:xfrm>
              <a:off x="29543458" y="11040870"/>
              <a:ext cx="167367" cy="152666"/>
            </a:xfrm>
            <a:custGeom>
              <a:avLst/>
              <a:gdLst>
                <a:gd name="T0" fmla="*/ 11 w 21"/>
                <a:gd name="T1" fmla="*/ 1 h 21"/>
                <a:gd name="T2" fmla="*/ 23 w 21"/>
                <a:gd name="T3" fmla="*/ 6 h 21"/>
                <a:gd name="T4" fmla="*/ 23 w 21"/>
                <a:gd name="T5" fmla="*/ 10 h 21"/>
                <a:gd name="T6" fmla="*/ 23 w 21"/>
                <a:gd name="T7" fmla="*/ 23 h 21"/>
                <a:gd name="T8" fmla="*/ 14 w 21"/>
                <a:gd name="T9" fmla="*/ 23 h 21"/>
                <a:gd name="T10" fmla="*/ 8 w 21"/>
                <a:gd name="T11" fmla="*/ 8 h 21"/>
                <a:gd name="T12" fmla="*/ 0 w 21"/>
                <a:gd name="T13" fmla="*/ 5 h 21"/>
                <a:gd name="T14" fmla="*/ 4 w 21"/>
                <a:gd name="T15" fmla="*/ 1 h 21"/>
                <a:gd name="T16" fmla="*/ 11 w 21"/>
                <a:gd name="T17" fmla="*/ 1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21"/>
                <a:gd name="T29" fmla="*/ 21 w 21"/>
                <a:gd name="T30" fmla="*/ 21 h 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21">
                  <a:moveTo>
                    <a:pt x="9" y="1"/>
                  </a:moveTo>
                  <a:cubicBezTo>
                    <a:pt x="12" y="2"/>
                    <a:pt x="16" y="3"/>
                    <a:pt x="19" y="5"/>
                  </a:cubicBezTo>
                  <a:cubicBezTo>
                    <a:pt x="20" y="5"/>
                    <a:pt x="19" y="7"/>
                    <a:pt x="19" y="8"/>
                  </a:cubicBezTo>
                  <a:cubicBezTo>
                    <a:pt x="19" y="12"/>
                    <a:pt x="21" y="16"/>
                    <a:pt x="19" y="19"/>
                  </a:cubicBezTo>
                  <a:cubicBezTo>
                    <a:pt x="18" y="21"/>
                    <a:pt x="14" y="20"/>
                    <a:pt x="12" y="19"/>
                  </a:cubicBezTo>
                  <a:cubicBezTo>
                    <a:pt x="9" y="16"/>
                    <a:pt x="9" y="11"/>
                    <a:pt x="7" y="7"/>
                  </a:cubicBezTo>
                  <a:cubicBezTo>
                    <a:pt x="5" y="5"/>
                    <a:pt x="2" y="6"/>
                    <a:pt x="0" y="4"/>
                  </a:cubicBezTo>
                  <a:cubicBezTo>
                    <a:pt x="0" y="3"/>
                    <a:pt x="2" y="1"/>
                    <a:pt x="3" y="1"/>
                  </a:cubicBezTo>
                  <a:cubicBezTo>
                    <a:pt x="5" y="0"/>
                    <a:pt x="7" y="1"/>
                    <a:pt x="9"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0" name="Freeform 3073"/>
            <p:cNvSpPr>
              <a:spLocks noChangeAspect="1"/>
            </p:cNvSpPr>
            <p:nvPr/>
          </p:nvSpPr>
          <p:spPr bwMode="auto">
            <a:xfrm>
              <a:off x="29965221" y="11150789"/>
              <a:ext cx="160675" cy="158771"/>
            </a:xfrm>
            <a:custGeom>
              <a:avLst/>
              <a:gdLst>
                <a:gd name="T0" fmla="*/ 2 w 20"/>
                <a:gd name="T1" fmla="*/ 0 h 22"/>
                <a:gd name="T2" fmla="*/ 0 w 20"/>
                <a:gd name="T3" fmla="*/ 2 h 22"/>
                <a:gd name="T4" fmla="*/ 6 w 20"/>
                <a:gd name="T5" fmla="*/ 12 h 22"/>
                <a:gd name="T6" fmla="*/ 10 w 20"/>
                <a:gd name="T7" fmla="*/ 13 h 22"/>
                <a:gd name="T8" fmla="*/ 11 w 20"/>
                <a:gd name="T9" fmla="*/ 20 h 22"/>
                <a:gd name="T10" fmla="*/ 18 w 20"/>
                <a:gd name="T11" fmla="*/ 24 h 22"/>
                <a:gd name="T12" fmla="*/ 23 w 20"/>
                <a:gd name="T13" fmla="*/ 25 h 22"/>
                <a:gd name="T14" fmla="*/ 20 w 20"/>
                <a:gd name="T15" fmla="*/ 20 h 22"/>
                <a:gd name="T16" fmla="*/ 23 w 20"/>
                <a:gd name="T17" fmla="*/ 18 h 22"/>
                <a:gd name="T18" fmla="*/ 19 w 20"/>
                <a:gd name="T19" fmla="*/ 12 h 22"/>
                <a:gd name="T20" fmla="*/ 19 w 20"/>
                <a:gd name="T21" fmla="*/ 5 h 22"/>
                <a:gd name="T22" fmla="*/ 14 w 20"/>
                <a:gd name="T23" fmla="*/ 0 h 22"/>
                <a:gd name="T24" fmla="*/ 6 w 20"/>
                <a:gd name="T25" fmla="*/ 0 h 22"/>
                <a:gd name="T26" fmla="*/ 2 w 20"/>
                <a:gd name="T27" fmla="*/ 0 h 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2"/>
                <a:gd name="T44" fmla="*/ 20 w 20"/>
                <a:gd name="T45" fmla="*/ 22 h 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2">
                  <a:moveTo>
                    <a:pt x="2" y="0"/>
                  </a:moveTo>
                  <a:cubicBezTo>
                    <a:pt x="1" y="1"/>
                    <a:pt x="0" y="1"/>
                    <a:pt x="0" y="2"/>
                  </a:cubicBezTo>
                  <a:cubicBezTo>
                    <a:pt x="1" y="5"/>
                    <a:pt x="3" y="8"/>
                    <a:pt x="5" y="10"/>
                  </a:cubicBezTo>
                  <a:cubicBezTo>
                    <a:pt x="6" y="11"/>
                    <a:pt x="8" y="10"/>
                    <a:pt x="8" y="11"/>
                  </a:cubicBezTo>
                  <a:cubicBezTo>
                    <a:pt x="9" y="13"/>
                    <a:pt x="8" y="15"/>
                    <a:pt x="9" y="17"/>
                  </a:cubicBezTo>
                  <a:cubicBezTo>
                    <a:pt x="10" y="19"/>
                    <a:pt x="12" y="19"/>
                    <a:pt x="15" y="20"/>
                  </a:cubicBezTo>
                  <a:cubicBezTo>
                    <a:pt x="16" y="21"/>
                    <a:pt x="18" y="22"/>
                    <a:pt x="19" y="21"/>
                  </a:cubicBezTo>
                  <a:cubicBezTo>
                    <a:pt x="20" y="20"/>
                    <a:pt x="17" y="19"/>
                    <a:pt x="17" y="17"/>
                  </a:cubicBezTo>
                  <a:cubicBezTo>
                    <a:pt x="17" y="16"/>
                    <a:pt x="19" y="16"/>
                    <a:pt x="19" y="15"/>
                  </a:cubicBezTo>
                  <a:cubicBezTo>
                    <a:pt x="18" y="13"/>
                    <a:pt x="16" y="12"/>
                    <a:pt x="16" y="10"/>
                  </a:cubicBezTo>
                  <a:cubicBezTo>
                    <a:pt x="16" y="8"/>
                    <a:pt x="17" y="6"/>
                    <a:pt x="16" y="4"/>
                  </a:cubicBezTo>
                  <a:cubicBezTo>
                    <a:pt x="15" y="2"/>
                    <a:pt x="14" y="1"/>
                    <a:pt x="12" y="0"/>
                  </a:cubicBezTo>
                  <a:cubicBezTo>
                    <a:pt x="10" y="0"/>
                    <a:pt x="8" y="0"/>
                    <a:pt x="5" y="0"/>
                  </a:cubicBezTo>
                  <a:cubicBezTo>
                    <a:pt x="4" y="0"/>
                    <a:pt x="3"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1" name="Freeform 3074"/>
            <p:cNvSpPr>
              <a:spLocks noChangeAspect="1"/>
            </p:cNvSpPr>
            <p:nvPr/>
          </p:nvSpPr>
          <p:spPr bwMode="auto">
            <a:xfrm>
              <a:off x="29717521" y="11205750"/>
              <a:ext cx="153977" cy="170985"/>
            </a:xfrm>
            <a:custGeom>
              <a:avLst/>
              <a:gdLst>
                <a:gd name="T0" fmla="*/ 4 w 19"/>
                <a:gd name="T1" fmla="*/ 1 h 23"/>
                <a:gd name="T2" fmla="*/ 1 w 19"/>
                <a:gd name="T3" fmla="*/ 4 h 23"/>
                <a:gd name="T4" fmla="*/ 7 w 19"/>
                <a:gd name="T5" fmla="*/ 10 h 23"/>
                <a:gd name="T6" fmla="*/ 2 w 19"/>
                <a:gd name="T7" fmla="*/ 23 h 23"/>
                <a:gd name="T8" fmla="*/ 2 w 19"/>
                <a:gd name="T9" fmla="*/ 28 h 23"/>
                <a:gd name="T10" fmla="*/ 8 w 19"/>
                <a:gd name="T11" fmla="*/ 23 h 23"/>
                <a:gd name="T12" fmla="*/ 15 w 19"/>
                <a:gd name="T13" fmla="*/ 21 h 23"/>
                <a:gd name="T14" fmla="*/ 16 w 19"/>
                <a:gd name="T15" fmla="*/ 18 h 23"/>
                <a:gd name="T16" fmla="*/ 22 w 19"/>
                <a:gd name="T17" fmla="*/ 9 h 23"/>
                <a:gd name="T18" fmla="*/ 19 w 19"/>
                <a:gd name="T19" fmla="*/ 5 h 23"/>
                <a:gd name="T20" fmla="*/ 15 w 19"/>
                <a:gd name="T21" fmla="*/ 7 h 23"/>
                <a:gd name="T22" fmla="*/ 8 w 19"/>
                <a:gd name="T23" fmla="*/ 4 h 23"/>
                <a:gd name="T24" fmla="*/ 4 w 19"/>
                <a:gd name="T25" fmla="*/ 1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23"/>
                <a:gd name="T41" fmla="*/ 19 w 19"/>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23">
                  <a:moveTo>
                    <a:pt x="3" y="1"/>
                  </a:moveTo>
                  <a:cubicBezTo>
                    <a:pt x="2" y="1"/>
                    <a:pt x="1" y="2"/>
                    <a:pt x="1" y="3"/>
                  </a:cubicBezTo>
                  <a:cubicBezTo>
                    <a:pt x="2" y="6"/>
                    <a:pt x="6" y="6"/>
                    <a:pt x="6" y="8"/>
                  </a:cubicBezTo>
                  <a:cubicBezTo>
                    <a:pt x="6" y="12"/>
                    <a:pt x="3" y="15"/>
                    <a:pt x="2" y="19"/>
                  </a:cubicBezTo>
                  <a:cubicBezTo>
                    <a:pt x="2" y="20"/>
                    <a:pt x="0" y="23"/>
                    <a:pt x="2" y="23"/>
                  </a:cubicBezTo>
                  <a:cubicBezTo>
                    <a:pt x="4" y="23"/>
                    <a:pt x="5" y="20"/>
                    <a:pt x="7" y="19"/>
                  </a:cubicBezTo>
                  <a:cubicBezTo>
                    <a:pt x="9" y="18"/>
                    <a:pt x="11" y="18"/>
                    <a:pt x="12" y="17"/>
                  </a:cubicBezTo>
                  <a:cubicBezTo>
                    <a:pt x="13" y="17"/>
                    <a:pt x="12" y="15"/>
                    <a:pt x="13" y="15"/>
                  </a:cubicBezTo>
                  <a:cubicBezTo>
                    <a:pt x="14" y="12"/>
                    <a:pt x="17" y="10"/>
                    <a:pt x="18" y="7"/>
                  </a:cubicBezTo>
                  <a:cubicBezTo>
                    <a:pt x="19" y="6"/>
                    <a:pt x="17" y="4"/>
                    <a:pt x="16" y="4"/>
                  </a:cubicBezTo>
                  <a:cubicBezTo>
                    <a:pt x="15" y="3"/>
                    <a:pt x="13" y="6"/>
                    <a:pt x="12" y="6"/>
                  </a:cubicBezTo>
                  <a:cubicBezTo>
                    <a:pt x="10" y="6"/>
                    <a:pt x="9" y="3"/>
                    <a:pt x="7" y="3"/>
                  </a:cubicBezTo>
                  <a:cubicBezTo>
                    <a:pt x="6" y="2"/>
                    <a:pt x="4"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2" name="Freeform 3076"/>
            <p:cNvSpPr>
              <a:spLocks noChangeAspect="1"/>
            </p:cNvSpPr>
            <p:nvPr/>
          </p:nvSpPr>
          <p:spPr bwMode="auto">
            <a:xfrm>
              <a:off x="29784459" y="11309555"/>
              <a:ext cx="113809" cy="207628"/>
            </a:xfrm>
            <a:custGeom>
              <a:avLst/>
              <a:gdLst>
                <a:gd name="T0" fmla="*/ 16 w 14"/>
                <a:gd name="T1" fmla="*/ 2 h 28"/>
                <a:gd name="T2" fmla="*/ 12 w 14"/>
                <a:gd name="T3" fmla="*/ 0 h 28"/>
                <a:gd name="T4" fmla="*/ 9 w 14"/>
                <a:gd name="T5" fmla="*/ 4 h 28"/>
                <a:gd name="T6" fmla="*/ 9 w 14"/>
                <a:gd name="T7" fmla="*/ 17 h 28"/>
                <a:gd name="T8" fmla="*/ 1 w 14"/>
                <a:gd name="T9" fmla="*/ 19 h 28"/>
                <a:gd name="T10" fmla="*/ 4 w 14"/>
                <a:gd name="T11" fmla="*/ 28 h 28"/>
                <a:gd name="T12" fmla="*/ 10 w 14"/>
                <a:gd name="T13" fmla="*/ 34 h 28"/>
                <a:gd name="T14" fmla="*/ 15 w 14"/>
                <a:gd name="T15" fmla="*/ 30 h 28"/>
                <a:gd name="T16" fmla="*/ 11 w 14"/>
                <a:gd name="T17" fmla="*/ 22 h 28"/>
                <a:gd name="T18" fmla="*/ 16 w 14"/>
                <a:gd name="T19" fmla="*/ 5 h 28"/>
                <a:gd name="T20" fmla="*/ 16 w 14"/>
                <a:gd name="T21" fmla="*/ 2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8"/>
                <a:gd name="T35" fmla="*/ 14 w 14"/>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8">
                  <a:moveTo>
                    <a:pt x="13" y="2"/>
                  </a:moveTo>
                  <a:cubicBezTo>
                    <a:pt x="13" y="1"/>
                    <a:pt x="11" y="0"/>
                    <a:pt x="10" y="0"/>
                  </a:cubicBezTo>
                  <a:cubicBezTo>
                    <a:pt x="9" y="1"/>
                    <a:pt x="7" y="2"/>
                    <a:pt x="7" y="3"/>
                  </a:cubicBezTo>
                  <a:cubicBezTo>
                    <a:pt x="6" y="7"/>
                    <a:pt x="9" y="11"/>
                    <a:pt x="7" y="14"/>
                  </a:cubicBezTo>
                  <a:cubicBezTo>
                    <a:pt x="6" y="16"/>
                    <a:pt x="2" y="14"/>
                    <a:pt x="1" y="16"/>
                  </a:cubicBezTo>
                  <a:cubicBezTo>
                    <a:pt x="0" y="19"/>
                    <a:pt x="1" y="21"/>
                    <a:pt x="3" y="23"/>
                  </a:cubicBezTo>
                  <a:cubicBezTo>
                    <a:pt x="6" y="22"/>
                    <a:pt x="8" y="24"/>
                    <a:pt x="8" y="28"/>
                  </a:cubicBezTo>
                  <a:cubicBezTo>
                    <a:pt x="10" y="28"/>
                    <a:pt x="12" y="26"/>
                    <a:pt x="12" y="25"/>
                  </a:cubicBezTo>
                  <a:cubicBezTo>
                    <a:pt x="13" y="22"/>
                    <a:pt x="9" y="21"/>
                    <a:pt x="9" y="18"/>
                  </a:cubicBezTo>
                  <a:cubicBezTo>
                    <a:pt x="10" y="13"/>
                    <a:pt x="12" y="9"/>
                    <a:pt x="13" y="4"/>
                  </a:cubicBezTo>
                  <a:cubicBezTo>
                    <a:pt x="14" y="3"/>
                    <a:pt x="14" y="2"/>
                    <a:pt x="13"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3" name="Freeform 3077"/>
            <p:cNvSpPr>
              <a:spLocks noChangeAspect="1"/>
            </p:cNvSpPr>
            <p:nvPr/>
          </p:nvSpPr>
          <p:spPr bwMode="auto">
            <a:xfrm>
              <a:off x="29884893" y="11272925"/>
              <a:ext cx="73643" cy="207628"/>
            </a:xfrm>
            <a:custGeom>
              <a:avLst/>
              <a:gdLst>
                <a:gd name="T0" fmla="*/ 7 w 9"/>
                <a:gd name="T1" fmla="*/ 1 h 28"/>
                <a:gd name="T2" fmla="*/ 10 w 9"/>
                <a:gd name="T3" fmla="*/ 2 h 28"/>
                <a:gd name="T4" fmla="*/ 10 w 9"/>
                <a:gd name="T5" fmla="*/ 18 h 28"/>
                <a:gd name="T6" fmla="*/ 5 w 9"/>
                <a:gd name="T7" fmla="*/ 23 h 28"/>
                <a:gd name="T8" fmla="*/ 2 w 9"/>
                <a:gd name="T9" fmla="*/ 33 h 28"/>
                <a:gd name="T10" fmla="*/ 0 w 9"/>
                <a:gd name="T11" fmla="*/ 32 h 28"/>
                <a:gd name="T12" fmla="*/ 6 w 9"/>
                <a:gd name="T13" fmla="*/ 15 h 28"/>
                <a:gd name="T14" fmla="*/ 7 w 9"/>
                <a:gd name="T15" fmla="*/ 1 h 28"/>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28"/>
                <a:gd name="T26" fmla="*/ 9 w 9"/>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28">
                  <a:moveTo>
                    <a:pt x="6" y="1"/>
                  </a:moveTo>
                  <a:cubicBezTo>
                    <a:pt x="6" y="0"/>
                    <a:pt x="8" y="1"/>
                    <a:pt x="8" y="2"/>
                  </a:cubicBezTo>
                  <a:cubicBezTo>
                    <a:pt x="9" y="6"/>
                    <a:pt x="9" y="11"/>
                    <a:pt x="8" y="15"/>
                  </a:cubicBezTo>
                  <a:cubicBezTo>
                    <a:pt x="8" y="17"/>
                    <a:pt x="5" y="18"/>
                    <a:pt x="4" y="19"/>
                  </a:cubicBezTo>
                  <a:cubicBezTo>
                    <a:pt x="3" y="22"/>
                    <a:pt x="3" y="25"/>
                    <a:pt x="2" y="27"/>
                  </a:cubicBezTo>
                  <a:cubicBezTo>
                    <a:pt x="2" y="28"/>
                    <a:pt x="0" y="27"/>
                    <a:pt x="0" y="26"/>
                  </a:cubicBezTo>
                  <a:cubicBezTo>
                    <a:pt x="1" y="21"/>
                    <a:pt x="3" y="17"/>
                    <a:pt x="5" y="12"/>
                  </a:cubicBezTo>
                  <a:cubicBezTo>
                    <a:pt x="5" y="8"/>
                    <a:pt x="5" y="4"/>
                    <a:pt x="6"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4" name="Freeform 3078"/>
            <p:cNvSpPr>
              <a:spLocks noChangeAspect="1"/>
            </p:cNvSpPr>
            <p:nvPr/>
          </p:nvSpPr>
          <p:spPr bwMode="auto">
            <a:xfrm>
              <a:off x="29965219" y="11266812"/>
              <a:ext cx="113809" cy="158771"/>
            </a:xfrm>
            <a:custGeom>
              <a:avLst/>
              <a:gdLst>
                <a:gd name="T0" fmla="*/ 2 w 14"/>
                <a:gd name="T1" fmla="*/ 0 h 22"/>
                <a:gd name="T2" fmla="*/ 1 w 14"/>
                <a:gd name="T3" fmla="*/ 1 h 22"/>
                <a:gd name="T4" fmla="*/ 1 w 14"/>
                <a:gd name="T5" fmla="*/ 9 h 22"/>
                <a:gd name="T6" fmla="*/ 5 w 14"/>
                <a:gd name="T7" fmla="*/ 11 h 22"/>
                <a:gd name="T8" fmla="*/ 6 w 14"/>
                <a:gd name="T9" fmla="*/ 7 h 22"/>
                <a:gd name="T10" fmla="*/ 7 w 14"/>
                <a:gd name="T11" fmla="*/ 9 h 22"/>
                <a:gd name="T12" fmla="*/ 9 w 14"/>
                <a:gd name="T13" fmla="*/ 21 h 22"/>
                <a:gd name="T14" fmla="*/ 15 w 14"/>
                <a:gd name="T15" fmla="*/ 25 h 22"/>
                <a:gd name="T16" fmla="*/ 15 w 14"/>
                <a:gd name="T17" fmla="*/ 19 h 22"/>
                <a:gd name="T18" fmla="*/ 17 w 14"/>
                <a:gd name="T19" fmla="*/ 18 h 22"/>
                <a:gd name="T20" fmla="*/ 12 w 14"/>
                <a:gd name="T21" fmla="*/ 12 h 22"/>
                <a:gd name="T22" fmla="*/ 11 w 14"/>
                <a:gd name="T23" fmla="*/ 4 h 22"/>
                <a:gd name="T24" fmla="*/ 10 w 14"/>
                <a:gd name="T25" fmla="*/ 0 h 22"/>
                <a:gd name="T26" fmla="*/ 2 w 14"/>
                <a:gd name="T27" fmla="*/ 0 h 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
                <a:gd name="T43" fmla="*/ 0 h 22"/>
                <a:gd name="T44" fmla="*/ 14 w 14"/>
                <a:gd name="T45" fmla="*/ 22 h 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 h="22">
                  <a:moveTo>
                    <a:pt x="2" y="0"/>
                  </a:moveTo>
                  <a:cubicBezTo>
                    <a:pt x="2" y="0"/>
                    <a:pt x="1" y="0"/>
                    <a:pt x="1" y="1"/>
                  </a:cubicBezTo>
                  <a:cubicBezTo>
                    <a:pt x="0" y="3"/>
                    <a:pt x="0" y="6"/>
                    <a:pt x="1" y="8"/>
                  </a:cubicBezTo>
                  <a:cubicBezTo>
                    <a:pt x="1" y="9"/>
                    <a:pt x="3" y="9"/>
                    <a:pt x="4" y="9"/>
                  </a:cubicBezTo>
                  <a:cubicBezTo>
                    <a:pt x="5" y="8"/>
                    <a:pt x="4" y="6"/>
                    <a:pt x="5" y="6"/>
                  </a:cubicBezTo>
                  <a:cubicBezTo>
                    <a:pt x="6" y="6"/>
                    <a:pt x="6" y="7"/>
                    <a:pt x="6" y="8"/>
                  </a:cubicBezTo>
                  <a:cubicBezTo>
                    <a:pt x="7" y="11"/>
                    <a:pt x="6" y="15"/>
                    <a:pt x="7" y="18"/>
                  </a:cubicBezTo>
                  <a:cubicBezTo>
                    <a:pt x="8" y="20"/>
                    <a:pt x="11" y="22"/>
                    <a:pt x="12" y="21"/>
                  </a:cubicBezTo>
                  <a:cubicBezTo>
                    <a:pt x="14" y="21"/>
                    <a:pt x="11" y="18"/>
                    <a:pt x="12" y="16"/>
                  </a:cubicBezTo>
                  <a:cubicBezTo>
                    <a:pt x="12" y="15"/>
                    <a:pt x="14" y="16"/>
                    <a:pt x="14" y="15"/>
                  </a:cubicBezTo>
                  <a:cubicBezTo>
                    <a:pt x="13" y="13"/>
                    <a:pt x="11" y="12"/>
                    <a:pt x="10" y="10"/>
                  </a:cubicBezTo>
                  <a:cubicBezTo>
                    <a:pt x="9" y="7"/>
                    <a:pt x="9" y="5"/>
                    <a:pt x="9" y="3"/>
                  </a:cubicBezTo>
                  <a:cubicBezTo>
                    <a:pt x="9" y="2"/>
                    <a:pt x="9" y="1"/>
                    <a:pt x="8" y="0"/>
                  </a:cubicBezTo>
                  <a:cubicBezTo>
                    <a:pt x="6" y="0"/>
                    <a:pt x="4" y="0"/>
                    <a:pt x="2"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5" name="Freeform 3079"/>
            <p:cNvSpPr>
              <a:spLocks noChangeAspect="1"/>
            </p:cNvSpPr>
            <p:nvPr/>
          </p:nvSpPr>
          <p:spPr bwMode="auto">
            <a:xfrm>
              <a:off x="29938439" y="11395050"/>
              <a:ext cx="66951" cy="67182"/>
            </a:xfrm>
            <a:custGeom>
              <a:avLst/>
              <a:gdLst>
                <a:gd name="T0" fmla="*/ 6 w 9"/>
                <a:gd name="T1" fmla="*/ 1 h 9"/>
                <a:gd name="T2" fmla="*/ 9 w 9"/>
                <a:gd name="T3" fmla="*/ 2 h 9"/>
                <a:gd name="T4" fmla="*/ 9 w 9"/>
                <a:gd name="T5" fmla="*/ 9 h 9"/>
                <a:gd name="T6" fmla="*/ 1 w 9"/>
                <a:gd name="T7" fmla="*/ 11 h 9"/>
                <a:gd name="T8" fmla="*/ 1 w 9"/>
                <a:gd name="T9" fmla="*/ 9 h 9"/>
                <a:gd name="T10" fmla="*/ 6 w 9"/>
                <a:gd name="T11" fmla="*/ 1 h 9"/>
                <a:gd name="T12" fmla="*/ 0 60000 65536"/>
                <a:gd name="T13" fmla="*/ 0 60000 65536"/>
                <a:gd name="T14" fmla="*/ 0 60000 65536"/>
                <a:gd name="T15" fmla="*/ 0 60000 65536"/>
                <a:gd name="T16" fmla="*/ 0 60000 65536"/>
                <a:gd name="T17" fmla="*/ 0 60000 65536"/>
                <a:gd name="T18" fmla="*/ 0 w 9"/>
                <a:gd name="T19" fmla="*/ 0 h 9"/>
                <a:gd name="T20" fmla="*/ 9 w 9"/>
                <a:gd name="T21" fmla="*/ 9 h 9"/>
              </a:gdLst>
              <a:ahLst/>
              <a:cxnLst>
                <a:cxn ang="T12">
                  <a:pos x="T0" y="T1"/>
                </a:cxn>
                <a:cxn ang="T13">
                  <a:pos x="T2" y="T3"/>
                </a:cxn>
                <a:cxn ang="T14">
                  <a:pos x="T4" y="T5"/>
                </a:cxn>
                <a:cxn ang="T15">
                  <a:pos x="T6" y="T7"/>
                </a:cxn>
                <a:cxn ang="T16">
                  <a:pos x="T8" y="T9"/>
                </a:cxn>
                <a:cxn ang="T17">
                  <a:pos x="T10" y="T11"/>
                </a:cxn>
              </a:cxnLst>
              <a:rect l="T18" t="T19" r="T20" b="T21"/>
              <a:pathLst>
                <a:path w="9" h="9">
                  <a:moveTo>
                    <a:pt x="5" y="1"/>
                  </a:moveTo>
                  <a:cubicBezTo>
                    <a:pt x="6" y="0"/>
                    <a:pt x="7" y="1"/>
                    <a:pt x="8" y="2"/>
                  </a:cubicBezTo>
                  <a:cubicBezTo>
                    <a:pt x="9" y="4"/>
                    <a:pt x="9" y="6"/>
                    <a:pt x="8" y="7"/>
                  </a:cubicBezTo>
                  <a:cubicBezTo>
                    <a:pt x="6" y="9"/>
                    <a:pt x="3" y="9"/>
                    <a:pt x="1" y="9"/>
                  </a:cubicBezTo>
                  <a:cubicBezTo>
                    <a:pt x="0" y="9"/>
                    <a:pt x="0" y="7"/>
                    <a:pt x="1" y="7"/>
                  </a:cubicBezTo>
                  <a:cubicBezTo>
                    <a:pt x="2" y="5"/>
                    <a:pt x="3" y="2"/>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6" name="Freeform 3080"/>
            <p:cNvSpPr>
              <a:spLocks noChangeAspect="1"/>
            </p:cNvSpPr>
            <p:nvPr/>
          </p:nvSpPr>
          <p:spPr bwMode="auto">
            <a:xfrm>
              <a:off x="29268985" y="11266810"/>
              <a:ext cx="247693" cy="329766"/>
            </a:xfrm>
            <a:custGeom>
              <a:avLst/>
              <a:gdLst>
                <a:gd name="T0" fmla="*/ 33 w 31"/>
                <a:gd name="T1" fmla="*/ 1 h 45"/>
                <a:gd name="T2" fmla="*/ 30 w 31"/>
                <a:gd name="T3" fmla="*/ 1 h 45"/>
                <a:gd name="T4" fmla="*/ 30 w 31"/>
                <a:gd name="T5" fmla="*/ 7 h 45"/>
                <a:gd name="T6" fmla="*/ 31 w 31"/>
                <a:gd name="T7" fmla="*/ 13 h 45"/>
                <a:gd name="T8" fmla="*/ 29 w 31"/>
                <a:gd name="T9" fmla="*/ 12 h 45"/>
                <a:gd name="T10" fmla="*/ 29 w 31"/>
                <a:gd name="T11" fmla="*/ 16 h 45"/>
                <a:gd name="T12" fmla="*/ 24 w 31"/>
                <a:gd name="T13" fmla="*/ 20 h 45"/>
                <a:gd name="T14" fmla="*/ 21 w 31"/>
                <a:gd name="T15" fmla="*/ 23 h 45"/>
                <a:gd name="T16" fmla="*/ 17 w 31"/>
                <a:gd name="T17" fmla="*/ 31 h 45"/>
                <a:gd name="T18" fmla="*/ 10 w 31"/>
                <a:gd name="T19" fmla="*/ 38 h 45"/>
                <a:gd name="T20" fmla="*/ 1 w 31"/>
                <a:gd name="T21" fmla="*/ 49 h 45"/>
                <a:gd name="T22" fmla="*/ 1 w 31"/>
                <a:gd name="T23" fmla="*/ 53 h 45"/>
                <a:gd name="T24" fmla="*/ 6 w 31"/>
                <a:gd name="T25" fmla="*/ 50 h 45"/>
                <a:gd name="T26" fmla="*/ 16 w 31"/>
                <a:gd name="T27" fmla="*/ 41 h 45"/>
                <a:gd name="T28" fmla="*/ 19 w 31"/>
                <a:gd name="T29" fmla="*/ 32 h 45"/>
                <a:gd name="T30" fmla="*/ 21 w 31"/>
                <a:gd name="T31" fmla="*/ 28 h 45"/>
                <a:gd name="T32" fmla="*/ 29 w 31"/>
                <a:gd name="T33" fmla="*/ 24 h 45"/>
                <a:gd name="T34" fmla="*/ 31 w 31"/>
                <a:gd name="T35" fmla="*/ 20 h 45"/>
                <a:gd name="T36" fmla="*/ 36 w 31"/>
                <a:gd name="T37" fmla="*/ 20 h 45"/>
                <a:gd name="T38" fmla="*/ 36 w 31"/>
                <a:gd name="T39" fmla="*/ 16 h 45"/>
                <a:gd name="T40" fmla="*/ 32 w 31"/>
                <a:gd name="T41" fmla="*/ 10 h 45"/>
                <a:gd name="T42" fmla="*/ 33 w 31"/>
                <a:gd name="T43" fmla="*/ 5 h 45"/>
                <a:gd name="T44" fmla="*/ 33 w 31"/>
                <a:gd name="T45" fmla="*/ 1 h 4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1"/>
                <a:gd name="T70" fmla="*/ 0 h 45"/>
                <a:gd name="T71" fmla="*/ 31 w 31"/>
                <a:gd name="T72" fmla="*/ 45 h 4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1" h="45">
                  <a:moveTo>
                    <a:pt x="28" y="1"/>
                  </a:moveTo>
                  <a:cubicBezTo>
                    <a:pt x="28" y="0"/>
                    <a:pt x="26" y="0"/>
                    <a:pt x="25" y="1"/>
                  </a:cubicBezTo>
                  <a:cubicBezTo>
                    <a:pt x="25" y="3"/>
                    <a:pt x="25" y="5"/>
                    <a:pt x="25" y="6"/>
                  </a:cubicBezTo>
                  <a:cubicBezTo>
                    <a:pt x="25" y="8"/>
                    <a:pt x="26" y="10"/>
                    <a:pt x="26" y="11"/>
                  </a:cubicBezTo>
                  <a:cubicBezTo>
                    <a:pt x="26" y="12"/>
                    <a:pt x="24" y="10"/>
                    <a:pt x="24" y="10"/>
                  </a:cubicBezTo>
                  <a:cubicBezTo>
                    <a:pt x="23" y="11"/>
                    <a:pt x="24" y="12"/>
                    <a:pt x="24" y="13"/>
                  </a:cubicBezTo>
                  <a:cubicBezTo>
                    <a:pt x="23" y="14"/>
                    <a:pt x="22" y="16"/>
                    <a:pt x="20" y="17"/>
                  </a:cubicBezTo>
                  <a:cubicBezTo>
                    <a:pt x="20" y="18"/>
                    <a:pt x="18" y="18"/>
                    <a:pt x="18" y="19"/>
                  </a:cubicBezTo>
                  <a:cubicBezTo>
                    <a:pt x="16" y="21"/>
                    <a:pt x="15" y="24"/>
                    <a:pt x="14" y="26"/>
                  </a:cubicBezTo>
                  <a:cubicBezTo>
                    <a:pt x="12" y="28"/>
                    <a:pt x="10" y="30"/>
                    <a:pt x="8" y="32"/>
                  </a:cubicBezTo>
                  <a:cubicBezTo>
                    <a:pt x="6" y="35"/>
                    <a:pt x="3" y="38"/>
                    <a:pt x="1" y="41"/>
                  </a:cubicBezTo>
                  <a:cubicBezTo>
                    <a:pt x="0" y="42"/>
                    <a:pt x="0" y="44"/>
                    <a:pt x="1" y="44"/>
                  </a:cubicBezTo>
                  <a:cubicBezTo>
                    <a:pt x="3" y="45"/>
                    <a:pt x="4" y="43"/>
                    <a:pt x="5" y="42"/>
                  </a:cubicBezTo>
                  <a:cubicBezTo>
                    <a:pt x="8" y="40"/>
                    <a:pt x="11" y="37"/>
                    <a:pt x="13" y="34"/>
                  </a:cubicBezTo>
                  <a:cubicBezTo>
                    <a:pt x="14" y="32"/>
                    <a:pt x="15" y="29"/>
                    <a:pt x="16" y="27"/>
                  </a:cubicBezTo>
                  <a:cubicBezTo>
                    <a:pt x="17" y="25"/>
                    <a:pt x="17" y="24"/>
                    <a:pt x="18" y="23"/>
                  </a:cubicBezTo>
                  <a:cubicBezTo>
                    <a:pt x="20" y="21"/>
                    <a:pt x="22" y="21"/>
                    <a:pt x="24" y="20"/>
                  </a:cubicBezTo>
                  <a:cubicBezTo>
                    <a:pt x="25" y="19"/>
                    <a:pt x="25" y="17"/>
                    <a:pt x="26" y="17"/>
                  </a:cubicBezTo>
                  <a:cubicBezTo>
                    <a:pt x="27" y="16"/>
                    <a:pt x="29" y="18"/>
                    <a:pt x="30" y="17"/>
                  </a:cubicBezTo>
                  <a:cubicBezTo>
                    <a:pt x="31" y="16"/>
                    <a:pt x="31" y="14"/>
                    <a:pt x="30" y="13"/>
                  </a:cubicBezTo>
                  <a:cubicBezTo>
                    <a:pt x="30" y="11"/>
                    <a:pt x="27" y="10"/>
                    <a:pt x="27" y="8"/>
                  </a:cubicBezTo>
                  <a:cubicBezTo>
                    <a:pt x="26" y="6"/>
                    <a:pt x="27" y="5"/>
                    <a:pt x="28" y="4"/>
                  </a:cubicBezTo>
                  <a:cubicBezTo>
                    <a:pt x="28" y="3"/>
                    <a:pt x="29" y="2"/>
                    <a:pt x="28"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7" name="Freeform 3081"/>
            <p:cNvSpPr>
              <a:spLocks noChangeAspect="1"/>
            </p:cNvSpPr>
            <p:nvPr/>
          </p:nvSpPr>
          <p:spPr bwMode="auto">
            <a:xfrm>
              <a:off x="29509985" y="11163006"/>
              <a:ext cx="66951" cy="48851"/>
            </a:xfrm>
            <a:custGeom>
              <a:avLst/>
              <a:gdLst>
                <a:gd name="T0" fmla="*/ 5 w 8"/>
                <a:gd name="T1" fmla="*/ 2 h 7"/>
                <a:gd name="T2" fmla="*/ 10 w 8"/>
                <a:gd name="T3" fmla="*/ 7 h 7"/>
                <a:gd name="T4" fmla="*/ 4 w 8"/>
                <a:gd name="T5" fmla="*/ 7 h 7"/>
                <a:gd name="T6" fmla="*/ 0 w 8"/>
                <a:gd name="T7" fmla="*/ 1 h 7"/>
                <a:gd name="T8" fmla="*/ 5 w 8"/>
                <a:gd name="T9" fmla="*/ 2 h 7"/>
                <a:gd name="T10" fmla="*/ 0 60000 65536"/>
                <a:gd name="T11" fmla="*/ 0 60000 65536"/>
                <a:gd name="T12" fmla="*/ 0 60000 65536"/>
                <a:gd name="T13" fmla="*/ 0 60000 65536"/>
                <a:gd name="T14" fmla="*/ 0 60000 65536"/>
                <a:gd name="T15" fmla="*/ 0 w 8"/>
                <a:gd name="T16" fmla="*/ 0 h 7"/>
                <a:gd name="T17" fmla="*/ 8 w 8"/>
                <a:gd name="T18" fmla="*/ 7 h 7"/>
              </a:gdLst>
              <a:ahLst/>
              <a:cxnLst>
                <a:cxn ang="T10">
                  <a:pos x="T0" y="T1"/>
                </a:cxn>
                <a:cxn ang="T11">
                  <a:pos x="T2" y="T3"/>
                </a:cxn>
                <a:cxn ang="T12">
                  <a:pos x="T4" y="T5"/>
                </a:cxn>
                <a:cxn ang="T13">
                  <a:pos x="T6" y="T7"/>
                </a:cxn>
                <a:cxn ang="T14">
                  <a:pos x="T8" y="T9"/>
                </a:cxn>
              </a:cxnLst>
              <a:rect l="T15" t="T16" r="T17" b="T18"/>
              <a:pathLst>
                <a:path w="8" h="7">
                  <a:moveTo>
                    <a:pt x="4" y="2"/>
                  </a:moveTo>
                  <a:cubicBezTo>
                    <a:pt x="5" y="3"/>
                    <a:pt x="8" y="4"/>
                    <a:pt x="8" y="6"/>
                  </a:cubicBezTo>
                  <a:cubicBezTo>
                    <a:pt x="7" y="7"/>
                    <a:pt x="4" y="7"/>
                    <a:pt x="3" y="6"/>
                  </a:cubicBezTo>
                  <a:cubicBezTo>
                    <a:pt x="2" y="5"/>
                    <a:pt x="0" y="3"/>
                    <a:pt x="0" y="1"/>
                  </a:cubicBezTo>
                  <a:cubicBezTo>
                    <a:pt x="0" y="0"/>
                    <a:pt x="3" y="1"/>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8" name="Freeform 3082"/>
            <p:cNvSpPr>
              <a:spLocks noChangeAspect="1"/>
            </p:cNvSpPr>
            <p:nvPr/>
          </p:nvSpPr>
          <p:spPr bwMode="auto">
            <a:xfrm>
              <a:off x="29704127" y="10875989"/>
              <a:ext cx="33477" cy="54960"/>
            </a:xfrm>
            <a:custGeom>
              <a:avLst/>
              <a:gdLst>
                <a:gd name="T0" fmla="*/ 1 w 4"/>
                <a:gd name="T1" fmla="*/ 0 h 7"/>
                <a:gd name="T2" fmla="*/ 5 w 4"/>
                <a:gd name="T3" fmla="*/ 3 h 7"/>
                <a:gd name="T4" fmla="*/ 1 w 4"/>
                <a:gd name="T5" fmla="*/ 5 h 7"/>
                <a:gd name="T6" fmla="*/ 4 w 4"/>
                <a:gd name="T7" fmla="*/ 8 h 7"/>
                <a:gd name="T8" fmla="*/ 1 w 4"/>
                <a:gd name="T9" fmla="*/ 9 h 7"/>
                <a:gd name="T10" fmla="*/ 0 w 4"/>
                <a:gd name="T11" fmla="*/ 6 h 7"/>
                <a:gd name="T12" fmla="*/ 1 w 4"/>
                <a:gd name="T13" fmla="*/ 5 h 7"/>
                <a:gd name="T14" fmla="*/ 0 w 4"/>
                <a:gd name="T15" fmla="*/ 3 h 7"/>
                <a:gd name="T16" fmla="*/ 1 w 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7"/>
                <a:gd name="T29" fmla="*/ 4 w 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7">
                  <a:moveTo>
                    <a:pt x="1" y="0"/>
                  </a:moveTo>
                  <a:cubicBezTo>
                    <a:pt x="2" y="0"/>
                    <a:pt x="3" y="0"/>
                    <a:pt x="4" y="2"/>
                  </a:cubicBezTo>
                  <a:cubicBezTo>
                    <a:pt x="4" y="3"/>
                    <a:pt x="2" y="3"/>
                    <a:pt x="1" y="4"/>
                  </a:cubicBezTo>
                  <a:cubicBezTo>
                    <a:pt x="1" y="5"/>
                    <a:pt x="3" y="5"/>
                    <a:pt x="3" y="6"/>
                  </a:cubicBezTo>
                  <a:cubicBezTo>
                    <a:pt x="3" y="7"/>
                    <a:pt x="2" y="7"/>
                    <a:pt x="1" y="7"/>
                  </a:cubicBezTo>
                  <a:cubicBezTo>
                    <a:pt x="0" y="7"/>
                    <a:pt x="0" y="6"/>
                    <a:pt x="0" y="5"/>
                  </a:cubicBezTo>
                  <a:cubicBezTo>
                    <a:pt x="0" y="4"/>
                    <a:pt x="1" y="4"/>
                    <a:pt x="1" y="4"/>
                  </a:cubicBezTo>
                  <a:cubicBezTo>
                    <a:pt x="1" y="3"/>
                    <a:pt x="0" y="2"/>
                    <a:pt x="0" y="2"/>
                  </a:cubicBezTo>
                  <a:cubicBezTo>
                    <a:pt x="0" y="1"/>
                    <a:pt x="0" y="0"/>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69" name="Freeform 3083"/>
            <p:cNvSpPr>
              <a:spLocks noChangeAspect="1"/>
            </p:cNvSpPr>
            <p:nvPr/>
          </p:nvSpPr>
          <p:spPr bwMode="auto">
            <a:xfrm>
              <a:off x="29945140" y="10979803"/>
              <a:ext cx="40174" cy="61072"/>
            </a:xfrm>
            <a:custGeom>
              <a:avLst/>
              <a:gdLst>
                <a:gd name="T0" fmla="*/ 1 w 5"/>
                <a:gd name="T1" fmla="*/ 1 h 8"/>
                <a:gd name="T2" fmla="*/ 4 w 5"/>
                <a:gd name="T3" fmla="*/ 1 h 8"/>
                <a:gd name="T4" fmla="*/ 5 w 5"/>
                <a:gd name="T5" fmla="*/ 6 h 8"/>
                <a:gd name="T6" fmla="*/ 1 w 5"/>
                <a:gd name="T7" fmla="*/ 10 h 8"/>
                <a:gd name="T8" fmla="*/ 1 w 5"/>
                <a:gd name="T9" fmla="*/ 6 h 8"/>
                <a:gd name="T10" fmla="*/ 1 w 5"/>
                <a:gd name="T11" fmla="*/ 1 h 8"/>
                <a:gd name="T12" fmla="*/ 0 60000 65536"/>
                <a:gd name="T13" fmla="*/ 0 60000 65536"/>
                <a:gd name="T14" fmla="*/ 0 60000 65536"/>
                <a:gd name="T15" fmla="*/ 0 60000 65536"/>
                <a:gd name="T16" fmla="*/ 0 60000 65536"/>
                <a:gd name="T17" fmla="*/ 0 60000 65536"/>
                <a:gd name="T18" fmla="*/ 0 w 5"/>
                <a:gd name="T19" fmla="*/ 0 h 8"/>
                <a:gd name="T20" fmla="*/ 5 w 5"/>
                <a:gd name="T21" fmla="*/ 8 h 8"/>
              </a:gdLst>
              <a:ahLst/>
              <a:cxnLst>
                <a:cxn ang="T12">
                  <a:pos x="T0" y="T1"/>
                </a:cxn>
                <a:cxn ang="T13">
                  <a:pos x="T2" y="T3"/>
                </a:cxn>
                <a:cxn ang="T14">
                  <a:pos x="T4" y="T5"/>
                </a:cxn>
                <a:cxn ang="T15">
                  <a:pos x="T6" y="T7"/>
                </a:cxn>
                <a:cxn ang="T16">
                  <a:pos x="T8" y="T9"/>
                </a:cxn>
                <a:cxn ang="T17">
                  <a:pos x="T10" y="T11"/>
                </a:cxn>
              </a:cxnLst>
              <a:rect l="T18" t="T19" r="T20" b="T21"/>
              <a:pathLst>
                <a:path w="5" h="8">
                  <a:moveTo>
                    <a:pt x="1" y="1"/>
                  </a:moveTo>
                  <a:cubicBezTo>
                    <a:pt x="1" y="0"/>
                    <a:pt x="2" y="0"/>
                    <a:pt x="3" y="1"/>
                  </a:cubicBezTo>
                  <a:cubicBezTo>
                    <a:pt x="4" y="2"/>
                    <a:pt x="5" y="4"/>
                    <a:pt x="4" y="5"/>
                  </a:cubicBezTo>
                  <a:cubicBezTo>
                    <a:pt x="4" y="6"/>
                    <a:pt x="2" y="8"/>
                    <a:pt x="1" y="8"/>
                  </a:cubicBezTo>
                  <a:cubicBezTo>
                    <a:pt x="0" y="8"/>
                    <a:pt x="1" y="6"/>
                    <a:pt x="1" y="5"/>
                  </a:cubicBezTo>
                  <a:cubicBezTo>
                    <a:pt x="1" y="3"/>
                    <a:pt x="0" y="2"/>
                    <a:pt x="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0" name="Freeform 3086"/>
            <p:cNvSpPr>
              <a:spLocks noChangeAspect="1"/>
            </p:cNvSpPr>
            <p:nvPr/>
          </p:nvSpPr>
          <p:spPr bwMode="auto">
            <a:xfrm>
              <a:off x="35260706" y="14320162"/>
              <a:ext cx="160675" cy="103819"/>
            </a:xfrm>
            <a:custGeom>
              <a:avLst/>
              <a:gdLst>
                <a:gd name="T0" fmla="*/ 18 w 20"/>
                <a:gd name="T1" fmla="*/ 1 h 14"/>
                <a:gd name="T2" fmla="*/ 12 w 20"/>
                <a:gd name="T3" fmla="*/ 1 h 14"/>
                <a:gd name="T4" fmla="*/ 5 w 20"/>
                <a:gd name="T5" fmla="*/ 6 h 14"/>
                <a:gd name="T6" fmla="*/ 5 w 20"/>
                <a:gd name="T7" fmla="*/ 7 h 14"/>
                <a:gd name="T8" fmla="*/ 1 w 20"/>
                <a:gd name="T9" fmla="*/ 12 h 14"/>
                <a:gd name="T10" fmla="*/ 4 w 20"/>
                <a:gd name="T11" fmla="*/ 16 h 14"/>
                <a:gd name="T12" fmla="*/ 19 w 20"/>
                <a:gd name="T13" fmla="*/ 16 h 14"/>
                <a:gd name="T14" fmla="*/ 24 w 20"/>
                <a:gd name="T15" fmla="*/ 12 h 14"/>
                <a:gd name="T16" fmla="*/ 22 w 20"/>
                <a:gd name="T17" fmla="*/ 2 h 14"/>
                <a:gd name="T18" fmla="*/ 18 w 20"/>
                <a:gd name="T19" fmla="*/ 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4"/>
                <a:gd name="T32" fmla="*/ 20 w 20"/>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4">
                  <a:moveTo>
                    <a:pt x="15" y="1"/>
                  </a:moveTo>
                  <a:cubicBezTo>
                    <a:pt x="13" y="0"/>
                    <a:pt x="11" y="0"/>
                    <a:pt x="10" y="1"/>
                  </a:cubicBezTo>
                  <a:cubicBezTo>
                    <a:pt x="8" y="2"/>
                    <a:pt x="6" y="3"/>
                    <a:pt x="4" y="5"/>
                  </a:cubicBezTo>
                  <a:cubicBezTo>
                    <a:pt x="3" y="5"/>
                    <a:pt x="4" y="6"/>
                    <a:pt x="4" y="6"/>
                  </a:cubicBezTo>
                  <a:cubicBezTo>
                    <a:pt x="3" y="8"/>
                    <a:pt x="1" y="9"/>
                    <a:pt x="1" y="10"/>
                  </a:cubicBezTo>
                  <a:cubicBezTo>
                    <a:pt x="0" y="11"/>
                    <a:pt x="2" y="13"/>
                    <a:pt x="3" y="13"/>
                  </a:cubicBezTo>
                  <a:cubicBezTo>
                    <a:pt x="7" y="14"/>
                    <a:pt x="12" y="14"/>
                    <a:pt x="16" y="13"/>
                  </a:cubicBezTo>
                  <a:cubicBezTo>
                    <a:pt x="18" y="13"/>
                    <a:pt x="19" y="11"/>
                    <a:pt x="20" y="10"/>
                  </a:cubicBezTo>
                  <a:cubicBezTo>
                    <a:pt x="20" y="7"/>
                    <a:pt x="19" y="5"/>
                    <a:pt x="18" y="2"/>
                  </a:cubicBezTo>
                  <a:cubicBezTo>
                    <a:pt x="17" y="1"/>
                    <a:pt x="16" y="1"/>
                    <a:pt x="1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1" name="Freeform 3087"/>
            <p:cNvSpPr>
              <a:spLocks noChangeAspect="1"/>
            </p:cNvSpPr>
            <p:nvPr/>
          </p:nvSpPr>
          <p:spPr bwMode="auto">
            <a:xfrm>
              <a:off x="35421381" y="14198023"/>
              <a:ext cx="140590" cy="79391"/>
            </a:xfrm>
            <a:custGeom>
              <a:avLst/>
              <a:gdLst>
                <a:gd name="T0" fmla="*/ 17 w 17"/>
                <a:gd name="T1" fmla="*/ 0 h 11"/>
                <a:gd name="T2" fmla="*/ 12 w 17"/>
                <a:gd name="T3" fmla="*/ 5 h 11"/>
                <a:gd name="T4" fmla="*/ 1 w 17"/>
                <a:gd name="T5" fmla="*/ 8 h 11"/>
                <a:gd name="T6" fmla="*/ 4 w 17"/>
                <a:gd name="T7" fmla="*/ 13 h 11"/>
                <a:gd name="T8" fmla="*/ 11 w 17"/>
                <a:gd name="T9" fmla="*/ 11 h 11"/>
                <a:gd name="T10" fmla="*/ 16 w 17"/>
                <a:gd name="T11" fmla="*/ 11 h 11"/>
                <a:gd name="T12" fmla="*/ 21 w 17"/>
                <a:gd name="T13" fmla="*/ 2 h 11"/>
                <a:gd name="T14" fmla="*/ 17 w 17"/>
                <a:gd name="T15" fmla="*/ 0 h 1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1"/>
                <a:gd name="T26" fmla="*/ 17 w 17"/>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1">
                  <a:moveTo>
                    <a:pt x="14" y="0"/>
                  </a:moveTo>
                  <a:cubicBezTo>
                    <a:pt x="12" y="0"/>
                    <a:pt x="12" y="3"/>
                    <a:pt x="10" y="4"/>
                  </a:cubicBezTo>
                  <a:cubicBezTo>
                    <a:pt x="7" y="5"/>
                    <a:pt x="3" y="5"/>
                    <a:pt x="1" y="7"/>
                  </a:cubicBezTo>
                  <a:cubicBezTo>
                    <a:pt x="0" y="8"/>
                    <a:pt x="1" y="11"/>
                    <a:pt x="3" y="11"/>
                  </a:cubicBezTo>
                  <a:cubicBezTo>
                    <a:pt x="5" y="11"/>
                    <a:pt x="7" y="9"/>
                    <a:pt x="9" y="9"/>
                  </a:cubicBezTo>
                  <a:cubicBezTo>
                    <a:pt x="10" y="8"/>
                    <a:pt x="12" y="9"/>
                    <a:pt x="13" y="9"/>
                  </a:cubicBezTo>
                  <a:cubicBezTo>
                    <a:pt x="13" y="5"/>
                    <a:pt x="15" y="3"/>
                    <a:pt x="17" y="2"/>
                  </a:cubicBezTo>
                  <a:cubicBezTo>
                    <a:pt x="17" y="1"/>
                    <a:pt x="15" y="0"/>
                    <a:pt x="14"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2" name="Freeform 3088"/>
            <p:cNvSpPr>
              <a:spLocks noChangeAspect="1"/>
            </p:cNvSpPr>
            <p:nvPr/>
          </p:nvSpPr>
          <p:spPr bwMode="auto">
            <a:xfrm>
              <a:off x="34229729" y="14027032"/>
              <a:ext cx="66951" cy="128240"/>
            </a:xfrm>
            <a:custGeom>
              <a:avLst/>
              <a:gdLst>
                <a:gd name="T0" fmla="*/ 0 w 9"/>
                <a:gd name="T1" fmla="*/ 1 h 17"/>
                <a:gd name="T2" fmla="*/ 2 w 9"/>
                <a:gd name="T3" fmla="*/ 1 h 17"/>
                <a:gd name="T4" fmla="*/ 3 w 9"/>
                <a:gd name="T5" fmla="*/ 10 h 17"/>
                <a:gd name="T6" fmla="*/ 6 w 9"/>
                <a:gd name="T7" fmla="*/ 9 h 17"/>
                <a:gd name="T8" fmla="*/ 7 w 9"/>
                <a:gd name="T9" fmla="*/ 4 h 17"/>
                <a:gd name="T10" fmla="*/ 10 w 9"/>
                <a:gd name="T11" fmla="*/ 5 h 17"/>
                <a:gd name="T12" fmla="*/ 10 w 9"/>
                <a:gd name="T13" fmla="*/ 12 h 17"/>
                <a:gd name="T14" fmla="*/ 10 w 9"/>
                <a:gd name="T15" fmla="*/ 17 h 17"/>
                <a:gd name="T16" fmla="*/ 6 w 9"/>
                <a:gd name="T17" fmla="*/ 19 h 17"/>
                <a:gd name="T18" fmla="*/ 1 w 9"/>
                <a:gd name="T19" fmla="*/ 20 h 17"/>
                <a:gd name="T20" fmla="*/ 0 w 9"/>
                <a:gd name="T21" fmla="*/ 15 h 17"/>
                <a:gd name="T22" fmla="*/ 0 w 9"/>
                <a:gd name="T23" fmla="*/ 1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17"/>
                <a:gd name="T38" fmla="*/ 9 w 9"/>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17">
                  <a:moveTo>
                    <a:pt x="0" y="1"/>
                  </a:moveTo>
                  <a:cubicBezTo>
                    <a:pt x="1" y="0"/>
                    <a:pt x="2" y="0"/>
                    <a:pt x="2" y="1"/>
                  </a:cubicBezTo>
                  <a:cubicBezTo>
                    <a:pt x="3" y="3"/>
                    <a:pt x="2" y="6"/>
                    <a:pt x="3" y="8"/>
                  </a:cubicBezTo>
                  <a:cubicBezTo>
                    <a:pt x="3" y="9"/>
                    <a:pt x="5" y="8"/>
                    <a:pt x="5" y="7"/>
                  </a:cubicBezTo>
                  <a:cubicBezTo>
                    <a:pt x="6" y="6"/>
                    <a:pt x="5" y="4"/>
                    <a:pt x="6" y="3"/>
                  </a:cubicBezTo>
                  <a:cubicBezTo>
                    <a:pt x="7" y="2"/>
                    <a:pt x="8" y="3"/>
                    <a:pt x="9" y="4"/>
                  </a:cubicBezTo>
                  <a:cubicBezTo>
                    <a:pt x="9" y="6"/>
                    <a:pt x="9" y="8"/>
                    <a:pt x="9" y="10"/>
                  </a:cubicBezTo>
                  <a:cubicBezTo>
                    <a:pt x="9" y="11"/>
                    <a:pt x="9" y="13"/>
                    <a:pt x="9" y="14"/>
                  </a:cubicBezTo>
                  <a:cubicBezTo>
                    <a:pt x="8" y="15"/>
                    <a:pt x="7" y="15"/>
                    <a:pt x="5" y="15"/>
                  </a:cubicBezTo>
                  <a:cubicBezTo>
                    <a:pt x="4" y="16"/>
                    <a:pt x="2" y="17"/>
                    <a:pt x="1" y="16"/>
                  </a:cubicBezTo>
                  <a:cubicBezTo>
                    <a:pt x="0" y="15"/>
                    <a:pt x="0" y="13"/>
                    <a:pt x="0" y="12"/>
                  </a:cubicBezTo>
                  <a:cubicBezTo>
                    <a:pt x="0" y="8"/>
                    <a:pt x="0" y="5"/>
                    <a:pt x="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3" name="Freeform 3089"/>
            <p:cNvSpPr>
              <a:spLocks noChangeAspect="1"/>
            </p:cNvSpPr>
            <p:nvPr/>
          </p:nvSpPr>
          <p:spPr bwMode="auto">
            <a:xfrm>
              <a:off x="34276592" y="14167485"/>
              <a:ext cx="60255" cy="73277"/>
            </a:xfrm>
            <a:custGeom>
              <a:avLst/>
              <a:gdLst>
                <a:gd name="T0" fmla="*/ 3 w 8"/>
                <a:gd name="T1" fmla="*/ 1 h 10"/>
                <a:gd name="T2" fmla="*/ 9 w 8"/>
                <a:gd name="T3" fmla="*/ 11 h 10"/>
                <a:gd name="T4" fmla="*/ 3 w 8"/>
                <a:gd name="T5" fmla="*/ 12 h 10"/>
                <a:gd name="T6" fmla="*/ 2 w 8"/>
                <a:gd name="T7" fmla="*/ 8 h 10"/>
                <a:gd name="T8" fmla="*/ 0 w 8"/>
                <a:gd name="T9" fmla="*/ 2 h 10"/>
                <a:gd name="T10" fmla="*/ 3 w 8"/>
                <a:gd name="T11" fmla="*/ 1 h 10"/>
                <a:gd name="T12" fmla="*/ 0 60000 65536"/>
                <a:gd name="T13" fmla="*/ 0 60000 65536"/>
                <a:gd name="T14" fmla="*/ 0 60000 65536"/>
                <a:gd name="T15" fmla="*/ 0 60000 65536"/>
                <a:gd name="T16" fmla="*/ 0 60000 65536"/>
                <a:gd name="T17" fmla="*/ 0 60000 65536"/>
                <a:gd name="T18" fmla="*/ 0 w 8"/>
                <a:gd name="T19" fmla="*/ 0 h 10"/>
                <a:gd name="T20" fmla="*/ 8 w 8"/>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8" h="10">
                  <a:moveTo>
                    <a:pt x="3" y="1"/>
                  </a:moveTo>
                  <a:cubicBezTo>
                    <a:pt x="5" y="3"/>
                    <a:pt x="8" y="6"/>
                    <a:pt x="8" y="9"/>
                  </a:cubicBezTo>
                  <a:cubicBezTo>
                    <a:pt x="8" y="10"/>
                    <a:pt x="4" y="10"/>
                    <a:pt x="3" y="10"/>
                  </a:cubicBezTo>
                  <a:cubicBezTo>
                    <a:pt x="2" y="9"/>
                    <a:pt x="3" y="8"/>
                    <a:pt x="2" y="7"/>
                  </a:cubicBezTo>
                  <a:cubicBezTo>
                    <a:pt x="2" y="5"/>
                    <a:pt x="0" y="4"/>
                    <a:pt x="0" y="2"/>
                  </a:cubicBezTo>
                  <a:cubicBezTo>
                    <a:pt x="0" y="1"/>
                    <a:pt x="2"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4" name="Freeform 3090"/>
            <p:cNvSpPr>
              <a:spLocks noChangeAspect="1"/>
            </p:cNvSpPr>
            <p:nvPr/>
          </p:nvSpPr>
          <p:spPr bwMode="auto">
            <a:xfrm>
              <a:off x="33908388" y="14625486"/>
              <a:ext cx="267784" cy="256491"/>
            </a:xfrm>
            <a:custGeom>
              <a:avLst/>
              <a:gdLst>
                <a:gd name="T0" fmla="*/ 1 w 34"/>
                <a:gd name="T1" fmla="*/ 0 h 35"/>
                <a:gd name="T2" fmla="*/ 0 w 34"/>
                <a:gd name="T3" fmla="*/ 2 h 35"/>
                <a:gd name="T4" fmla="*/ 2 w 34"/>
                <a:gd name="T5" fmla="*/ 10 h 35"/>
                <a:gd name="T6" fmla="*/ 7 w 34"/>
                <a:gd name="T7" fmla="*/ 14 h 35"/>
                <a:gd name="T8" fmla="*/ 11 w 34"/>
                <a:gd name="T9" fmla="*/ 22 h 35"/>
                <a:gd name="T10" fmla="*/ 20 w 34"/>
                <a:gd name="T11" fmla="*/ 30 h 35"/>
                <a:gd name="T12" fmla="*/ 27 w 34"/>
                <a:gd name="T13" fmla="*/ 32 h 35"/>
                <a:gd name="T14" fmla="*/ 28 w 34"/>
                <a:gd name="T15" fmla="*/ 40 h 35"/>
                <a:gd name="T16" fmla="*/ 38 w 34"/>
                <a:gd name="T17" fmla="*/ 41 h 35"/>
                <a:gd name="T18" fmla="*/ 38 w 34"/>
                <a:gd name="T19" fmla="*/ 34 h 35"/>
                <a:gd name="T20" fmla="*/ 26 w 34"/>
                <a:gd name="T21" fmla="*/ 25 h 35"/>
                <a:gd name="T22" fmla="*/ 19 w 34"/>
                <a:gd name="T23" fmla="*/ 14 h 35"/>
                <a:gd name="T24" fmla="*/ 9 w 34"/>
                <a:gd name="T25" fmla="*/ 5 h 35"/>
                <a:gd name="T26" fmla="*/ 1 w 34"/>
                <a:gd name="T27" fmla="*/ 0 h 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35"/>
                <a:gd name="T44" fmla="*/ 34 w 34"/>
                <a:gd name="T45" fmla="*/ 35 h 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35">
                  <a:moveTo>
                    <a:pt x="1" y="0"/>
                  </a:moveTo>
                  <a:cubicBezTo>
                    <a:pt x="1" y="0"/>
                    <a:pt x="0" y="1"/>
                    <a:pt x="0" y="2"/>
                  </a:cubicBezTo>
                  <a:cubicBezTo>
                    <a:pt x="0" y="4"/>
                    <a:pt x="1" y="6"/>
                    <a:pt x="2" y="8"/>
                  </a:cubicBezTo>
                  <a:cubicBezTo>
                    <a:pt x="3" y="9"/>
                    <a:pt x="5" y="10"/>
                    <a:pt x="6" y="12"/>
                  </a:cubicBezTo>
                  <a:cubicBezTo>
                    <a:pt x="8" y="14"/>
                    <a:pt x="8" y="16"/>
                    <a:pt x="9" y="18"/>
                  </a:cubicBezTo>
                  <a:cubicBezTo>
                    <a:pt x="11" y="21"/>
                    <a:pt x="14" y="23"/>
                    <a:pt x="17" y="25"/>
                  </a:cubicBezTo>
                  <a:cubicBezTo>
                    <a:pt x="19" y="26"/>
                    <a:pt x="22" y="26"/>
                    <a:pt x="23" y="27"/>
                  </a:cubicBezTo>
                  <a:cubicBezTo>
                    <a:pt x="25" y="29"/>
                    <a:pt x="23" y="32"/>
                    <a:pt x="24" y="33"/>
                  </a:cubicBezTo>
                  <a:cubicBezTo>
                    <a:pt x="26" y="34"/>
                    <a:pt x="30" y="35"/>
                    <a:pt x="32" y="34"/>
                  </a:cubicBezTo>
                  <a:cubicBezTo>
                    <a:pt x="34" y="33"/>
                    <a:pt x="33" y="29"/>
                    <a:pt x="32" y="28"/>
                  </a:cubicBezTo>
                  <a:cubicBezTo>
                    <a:pt x="30" y="24"/>
                    <a:pt x="25" y="24"/>
                    <a:pt x="22" y="21"/>
                  </a:cubicBezTo>
                  <a:cubicBezTo>
                    <a:pt x="20" y="18"/>
                    <a:pt x="19" y="14"/>
                    <a:pt x="16" y="12"/>
                  </a:cubicBezTo>
                  <a:cubicBezTo>
                    <a:pt x="14" y="9"/>
                    <a:pt x="10" y="7"/>
                    <a:pt x="8" y="4"/>
                  </a:cubicBezTo>
                  <a:cubicBezTo>
                    <a:pt x="6" y="3"/>
                    <a:pt x="4" y="1"/>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5" name="Freeform 3091"/>
            <p:cNvSpPr>
              <a:spLocks noChangeAspect="1"/>
            </p:cNvSpPr>
            <p:nvPr/>
          </p:nvSpPr>
          <p:spPr bwMode="auto">
            <a:xfrm>
              <a:off x="34196246" y="14680448"/>
              <a:ext cx="46864" cy="67182"/>
            </a:xfrm>
            <a:custGeom>
              <a:avLst/>
              <a:gdLst>
                <a:gd name="T0" fmla="*/ 5 w 6"/>
                <a:gd name="T1" fmla="*/ 1 h 9"/>
                <a:gd name="T2" fmla="*/ 6 w 6"/>
                <a:gd name="T3" fmla="*/ 7 h 9"/>
                <a:gd name="T4" fmla="*/ 6 w 6"/>
                <a:gd name="T5" fmla="*/ 11 h 9"/>
                <a:gd name="T6" fmla="*/ 1 w 6"/>
                <a:gd name="T7" fmla="*/ 7 h 9"/>
                <a:gd name="T8" fmla="*/ 2 w 6"/>
                <a:gd name="T9" fmla="*/ 2 h 9"/>
                <a:gd name="T10" fmla="*/ 5 w 6"/>
                <a:gd name="T11" fmla="*/ 1 h 9"/>
                <a:gd name="T12" fmla="*/ 0 60000 65536"/>
                <a:gd name="T13" fmla="*/ 0 60000 65536"/>
                <a:gd name="T14" fmla="*/ 0 60000 65536"/>
                <a:gd name="T15" fmla="*/ 0 60000 65536"/>
                <a:gd name="T16" fmla="*/ 0 60000 65536"/>
                <a:gd name="T17" fmla="*/ 0 60000 65536"/>
                <a:gd name="T18" fmla="*/ 0 w 6"/>
                <a:gd name="T19" fmla="*/ 0 h 9"/>
                <a:gd name="T20" fmla="*/ 6 w 6"/>
                <a:gd name="T21" fmla="*/ 9 h 9"/>
              </a:gdLst>
              <a:ahLst/>
              <a:cxnLst>
                <a:cxn ang="T12">
                  <a:pos x="T0" y="T1"/>
                </a:cxn>
                <a:cxn ang="T13">
                  <a:pos x="T2" y="T3"/>
                </a:cxn>
                <a:cxn ang="T14">
                  <a:pos x="T4" y="T5"/>
                </a:cxn>
                <a:cxn ang="T15">
                  <a:pos x="T6" y="T7"/>
                </a:cxn>
                <a:cxn ang="T16">
                  <a:pos x="T8" y="T9"/>
                </a:cxn>
                <a:cxn ang="T17">
                  <a:pos x="T10" y="T11"/>
                </a:cxn>
              </a:cxnLst>
              <a:rect l="T18" t="T19" r="T20" b="T21"/>
              <a:pathLst>
                <a:path w="6" h="9">
                  <a:moveTo>
                    <a:pt x="4" y="1"/>
                  </a:moveTo>
                  <a:cubicBezTo>
                    <a:pt x="5" y="2"/>
                    <a:pt x="5" y="4"/>
                    <a:pt x="5" y="6"/>
                  </a:cubicBezTo>
                  <a:cubicBezTo>
                    <a:pt x="5" y="7"/>
                    <a:pt x="6" y="9"/>
                    <a:pt x="5" y="9"/>
                  </a:cubicBezTo>
                  <a:cubicBezTo>
                    <a:pt x="3" y="9"/>
                    <a:pt x="2" y="8"/>
                    <a:pt x="1" y="6"/>
                  </a:cubicBezTo>
                  <a:cubicBezTo>
                    <a:pt x="0" y="5"/>
                    <a:pt x="1" y="3"/>
                    <a:pt x="2" y="2"/>
                  </a:cubicBezTo>
                  <a:cubicBezTo>
                    <a:pt x="2" y="1"/>
                    <a:pt x="3" y="0"/>
                    <a:pt x="4"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6" name="Freeform 3092"/>
            <p:cNvSpPr>
              <a:spLocks noChangeAspect="1"/>
            </p:cNvSpPr>
            <p:nvPr/>
          </p:nvSpPr>
          <p:spPr bwMode="auto">
            <a:xfrm>
              <a:off x="34269894" y="14753741"/>
              <a:ext cx="40174" cy="42745"/>
            </a:xfrm>
            <a:custGeom>
              <a:avLst/>
              <a:gdLst>
                <a:gd name="T0" fmla="*/ 2 w 5"/>
                <a:gd name="T1" fmla="*/ 1 h 6"/>
                <a:gd name="T2" fmla="*/ 6 w 5"/>
                <a:gd name="T3" fmla="*/ 4 h 6"/>
                <a:gd name="T4" fmla="*/ 2 w 5"/>
                <a:gd name="T5" fmla="*/ 7 h 6"/>
                <a:gd name="T6" fmla="*/ 0 w 5"/>
                <a:gd name="T7" fmla="*/ 6 h 6"/>
                <a:gd name="T8" fmla="*/ 2 w 5"/>
                <a:gd name="T9" fmla="*/ 1 h 6"/>
                <a:gd name="T10" fmla="*/ 0 60000 65536"/>
                <a:gd name="T11" fmla="*/ 0 60000 65536"/>
                <a:gd name="T12" fmla="*/ 0 60000 65536"/>
                <a:gd name="T13" fmla="*/ 0 60000 65536"/>
                <a:gd name="T14" fmla="*/ 0 60000 65536"/>
                <a:gd name="T15" fmla="*/ 0 w 5"/>
                <a:gd name="T16" fmla="*/ 0 h 6"/>
                <a:gd name="T17" fmla="*/ 5 w 5"/>
                <a:gd name="T18" fmla="*/ 6 h 6"/>
              </a:gdLst>
              <a:ahLst/>
              <a:cxnLst>
                <a:cxn ang="T10">
                  <a:pos x="T0" y="T1"/>
                </a:cxn>
                <a:cxn ang="T11">
                  <a:pos x="T2" y="T3"/>
                </a:cxn>
                <a:cxn ang="T12">
                  <a:pos x="T4" y="T5"/>
                </a:cxn>
                <a:cxn ang="T13">
                  <a:pos x="T6" y="T7"/>
                </a:cxn>
                <a:cxn ang="T14">
                  <a:pos x="T8" y="T9"/>
                </a:cxn>
              </a:cxnLst>
              <a:rect l="T15" t="T16" r="T17" b="T18"/>
              <a:pathLst>
                <a:path w="5" h="6">
                  <a:moveTo>
                    <a:pt x="2" y="1"/>
                  </a:moveTo>
                  <a:cubicBezTo>
                    <a:pt x="3" y="0"/>
                    <a:pt x="5" y="2"/>
                    <a:pt x="5" y="3"/>
                  </a:cubicBezTo>
                  <a:cubicBezTo>
                    <a:pt x="5" y="5"/>
                    <a:pt x="3" y="6"/>
                    <a:pt x="2" y="6"/>
                  </a:cubicBezTo>
                  <a:cubicBezTo>
                    <a:pt x="1" y="6"/>
                    <a:pt x="0" y="5"/>
                    <a:pt x="0" y="5"/>
                  </a:cubicBezTo>
                  <a:cubicBezTo>
                    <a:pt x="0" y="3"/>
                    <a:pt x="1" y="1"/>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7" name="Freeform 3093"/>
            <p:cNvSpPr>
              <a:spLocks noChangeAspect="1"/>
            </p:cNvSpPr>
            <p:nvPr/>
          </p:nvSpPr>
          <p:spPr bwMode="auto">
            <a:xfrm>
              <a:off x="28733399" y="13617903"/>
              <a:ext cx="3983338" cy="3132735"/>
            </a:xfrm>
            <a:custGeom>
              <a:avLst/>
              <a:gdLst>
                <a:gd name="T0" fmla="*/ 86 w 496"/>
                <a:gd name="T1" fmla="*/ 169 h 427"/>
                <a:gd name="T2" fmla="*/ 130 w 496"/>
                <a:gd name="T3" fmla="*/ 155 h 427"/>
                <a:gd name="T4" fmla="*/ 149 w 496"/>
                <a:gd name="T5" fmla="*/ 125 h 427"/>
                <a:gd name="T6" fmla="*/ 163 w 496"/>
                <a:gd name="T7" fmla="*/ 99 h 427"/>
                <a:gd name="T8" fmla="*/ 172 w 496"/>
                <a:gd name="T9" fmla="*/ 103 h 427"/>
                <a:gd name="T10" fmla="*/ 190 w 496"/>
                <a:gd name="T11" fmla="*/ 96 h 427"/>
                <a:gd name="T12" fmla="*/ 187 w 496"/>
                <a:gd name="T13" fmla="*/ 80 h 427"/>
                <a:gd name="T14" fmla="*/ 197 w 496"/>
                <a:gd name="T15" fmla="*/ 67 h 427"/>
                <a:gd name="T16" fmla="*/ 217 w 496"/>
                <a:gd name="T17" fmla="*/ 56 h 427"/>
                <a:gd name="T18" fmla="*/ 241 w 496"/>
                <a:gd name="T19" fmla="*/ 72 h 427"/>
                <a:gd name="T20" fmla="*/ 254 w 496"/>
                <a:gd name="T21" fmla="*/ 77 h 427"/>
                <a:gd name="T22" fmla="*/ 272 w 496"/>
                <a:gd name="T23" fmla="*/ 84 h 427"/>
                <a:gd name="T24" fmla="*/ 262 w 496"/>
                <a:gd name="T25" fmla="*/ 64 h 427"/>
                <a:gd name="T26" fmla="*/ 288 w 496"/>
                <a:gd name="T27" fmla="*/ 32 h 427"/>
                <a:gd name="T28" fmla="*/ 315 w 496"/>
                <a:gd name="T29" fmla="*/ 24 h 427"/>
                <a:gd name="T30" fmla="*/ 309 w 496"/>
                <a:gd name="T31" fmla="*/ 11 h 427"/>
                <a:gd name="T32" fmla="*/ 336 w 496"/>
                <a:gd name="T33" fmla="*/ 23 h 427"/>
                <a:gd name="T34" fmla="*/ 365 w 496"/>
                <a:gd name="T35" fmla="*/ 30 h 427"/>
                <a:gd name="T36" fmla="*/ 357 w 496"/>
                <a:gd name="T37" fmla="*/ 49 h 427"/>
                <a:gd name="T38" fmla="*/ 384 w 496"/>
                <a:gd name="T39" fmla="*/ 96 h 427"/>
                <a:gd name="T40" fmla="*/ 428 w 496"/>
                <a:gd name="T41" fmla="*/ 121 h 427"/>
                <a:gd name="T42" fmla="*/ 447 w 496"/>
                <a:gd name="T43" fmla="*/ 38 h 427"/>
                <a:gd name="T44" fmla="*/ 463 w 496"/>
                <a:gd name="T45" fmla="*/ 1 h 427"/>
                <a:gd name="T46" fmla="*/ 473 w 496"/>
                <a:gd name="T47" fmla="*/ 30 h 427"/>
                <a:gd name="T48" fmla="*/ 491 w 496"/>
                <a:gd name="T49" fmla="*/ 59 h 427"/>
                <a:gd name="T50" fmla="*/ 506 w 496"/>
                <a:gd name="T51" fmla="*/ 109 h 427"/>
                <a:gd name="T52" fmla="*/ 519 w 496"/>
                <a:gd name="T53" fmla="*/ 153 h 427"/>
                <a:gd name="T54" fmla="*/ 541 w 496"/>
                <a:gd name="T55" fmla="*/ 167 h 427"/>
                <a:gd name="T56" fmla="*/ 551 w 496"/>
                <a:gd name="T57" fmla="*/ 204 h 427"/>
                <a:gd name="T58" fmla="*/ 569 w 496"/>
                <a:gd name="T59" fmla="*/ 207 h 427"/>
                <a:gd name="T60" fmla="*/ 583 w 496"/>
                <a:gd name="T61" fmla="*/ 241 h 427"/>
                <a:gd name="T62" fmla="*/ 595 w 496"/>
                <a:gd name="T63" fmla="*/ 278 h 427"/>
                <a:gd name="T64" fmla="*/ 584 w 496"/>
                <a:gd name="T65" fmla="*/ 347 h 427"/>
                <a:gd name="T66" fmla="*/ 547 w 496"/>
                <a:gd name="T67" fmla="*/ 410 h 427"/>
                <a:gd name="T68" fmla="*/ 523 w 496"/>
                <a:gd name="T69" fmla="*/ 446 h 427"/>
                <a:gd name="T70" fmla="*/ 477 w 496"/>
                <a:gd name="T71" fmla="*/ 494 h 427"/>
                <a:gd name="T72" fmla="*/ 439 w 496"/>
                <a:gd name="T73" fmla="*/ 502 h 427"/>
                <a:gd name="T74" fmla="*/ 422 w 496"/>
                <a:gd name="T75" fmla="*/ 505 h 427"/>
                <a:gd name="T76" fmla="*/ 385 w 496"/>
                <a:gd name="T77" fmla="*/ 501 h 427"/>
                <a:gd name="T78" fmla="*/ 365 w 496"/>
                <a:gd name="T79" fmla="*/ 470 h 427"/>
                <a:gd name="T80" fmla="*/ 344 w 496"/>
                <a:gd name="T81" fmla="*/ 451 h 427"/>
                <a:gd name="T82" fmla="*/ 344 w 496"/>
                <a:gd name="T83" fmla="*/ 424 h 427"/>
                <a:gd name="T84" fmla="*/ 330 w 496"/>
                <a:gd name="T85" fmla="*/ 435 h 427"/>
                <a:gd name="T86" fmla="*/ 348 w 496"/>
                <a:gd name="T87" fmla="*/ 396 h 427"/>
                <a:gd name="T88" fmla="*/ 314 w 496"/>
                <a:gd name="T89" fmla="*/ 433 h 427"/>
                <a:gd name="T90" fmla="*/ 300 w 496"/>
                <a:gd name="T91" fmla="*/ 406 h 427"/>
                <a:gd name="T92" fmla="*/ 270 w 496"/>
                <a:gd name="T93" fmla="*/ 383 h 427"/>
                <a:gd name="T94" fmla="*/ 178 w 496"/>
                <a:gd name="T95" fmla="*/ 386 h 427"/>
                <a:gd name="T96" fmla="*/ 112 w 496"/>
                <a:gd name="T97" fmla="*/ 416 h 427"/>
                <a:gd name="T98" fmla="*/ 50 w 496"/>
                <a:gd name="T99" fmla="*/ 439 h 427"/>
                <a:gd name="T100" fmla="*/ 8 w 496"/>
                <a:gd name="T101" fmla="*/ 411 h 427"/>
                <a:gd name="T102" fmla="*/ 18 w 496"/>
                <a:gd name="T103" fmla="*/ 365 h 427"/>
                <a:gd name="T104" fmla="*/ 0 w 496"/>
                <a:gd name="T105" fmla="*/ 278 h 427"/>
                <a:gd name="T106" fmla="*/ 14 w 496"/>
                <a:gd name="T107" fmla="*/ 280 h 427"/>
                <a:gd name="T108" fmla="*/ 13 w 496"/>
                <a:gd name="T109" fmla="*/ 216 h 427"/>
                <a:gd name="T110" fmla="*/ 20 w 496"/>
                <a:gd name="T111" fmla="*/ 205 h 427"/>
                <a:gd name="T112" fmla="*/ 55 w 496"/>
                <a:gd name="T113" fmla="*/ 178 h 42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96"/>
                <a:gd name="T172" fmla="*/ 0 h 427"/>
                <a:gd name="T173" fmla="*/ 496 w 496"/>
                <a:gd name="T174" fmla="*/ 427 h 42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96" h="427">
                  <a:moveTo>
                    <a:pt x="50" y="145"/>
                  </a:moveTo>
                  <a:cubicBezTo>
                    <a:pt x="52" y="145"/>
                    <a:pt x="54" y="144"/>
                    <a:pt x="56" y="144"/>
                  </a:cubicBezTo>
                  <a:cubicBezTo>
                    <a:pt x="59" y="144"/>
                    <a:pt x="62" y="147"/>
                    <a:pt x="64" y="145"/>
                  </a:cubicBezTo>
                  <a:cubicBezTo>
                    <a:pt x="66" y="143"/>
                    <a:pt x="68" y="139"/>
                    <a:pt x="72" y="141"/>
                  </a:cubicBezTo>
                  <a:cubicBezTo>
                    <a:pt x="74" y="141"/>
                    <a:pt x="77" y="140"/>
                    <a:pt x="79" y="139"/>
                  </a:cubicBezTo>
                  <a:cubicBezTo>
                    <a:pt x="81" y="138"/>
                    <a:pt x="81" y="135"/>
                    <a:pt x="83" y="134"/>
                  </a:cubicBezTo>
                  <a:cubicBezTo>
                    <a:pt x="85" y="134"/>
                    <a:pt x="89" y="135"/>
                    <a:pt x="91" y="135"/>
                  </a:cubicBezTo>
                  <a:cubicBezTo>
                    <a:pt x="97" y="133"/>
                    <a:pt x="104" y="133"/>
                    <a:pt x="108" y="129"/>
                  </a:cubicBezTo>
                  <a:cubicBezTo>
                    <a:pt x="113" y="126"/>
                    <a:pt x="114" y="121"/>
                    <a:pt x="116" y="116"/>
                  </a:cubicBezTo>
                  <a:cubicBezTo>
                    <a:pt x="117" y="115"/>
                    <a:pt x="115" y="113"/>
                    <a:pt x="116" y="112"/>
                  </a:cubicBezTo>
                  <a:cubicBezTo>
                    <a:pt x="118" y="110"/>
                    <a:pt x="122" y="111"/>
                    <a:pt x="124" y="109"/>
                  </a:cubicBezTo>
                  <a:cubicBezTo>
                    <a:pt x="125" y="108"/>
                    <a:pt x="124" y="106"/>
                    <a:pt x="124" y="104"/>
                  </a:cubicBezTo>
                  <a:cubicBezTo>
                    <a:pt x="124" y="103"/>
                    <a:pt x="122" y="101"/>
                    <a:pt x="123" y="100"/>
                  </a:cubicBezTo>
                  <a:cubicBezTo>
                    <a:pt x="124" y="95"/>
                    <a:pt x="125" y="91"/>
                    <a:pt x="128" y="87"/>
                  </a:cubicBezTo>
                  <a:cubicBezTo>
                    <a:pt x="129" y="84"/>
                    <a:pt x="132" y="82"/>
                    <a:pt x="135" y="80"/>
                  </a:cubicBezTo>
                  <a:cubicBezTo>
                    <a:pt x="135" y="79"/>
                    <a:pt x="136" y="81"/>
                    <a:pt x="136" y="82"/>
                  </a:cubicBezTo>
                  <a:cubicBezTo>
                    <a:pt x="136" y="84"/>
                    <a:pt x="135" y="85"/>
                    <a:pt x="135" y="86"/>
                  </a:cubicBezTo>
                  <a:cubicBezTo>
                    <a:pt x="136" y="90"/>
                    <a:pt x="136" y="95"/>
                    <a:pt x="139" y="97"/>
                  </a:cubicBezTo>
                  <a:cubicBezTo>
                    <a:pt x="142" y="98"/>
                    <a:pt x="145" y="94"/>
                    <a:pt x="145" y="92"/>
                  </a:cubicBezTo>
                  <a:cubicBezTo>
                    <a:pt x="146" y="90"/>
                    <a:pt x="143" y="88"/>
                    <a:pt x="143" y="86"/>
                  </a:cubicBezTo>
                  <a:cubicBezTo>
                    <a:pt x="142" y="85"/>
                    <a:pt x="142" y="83"/>
                    <a:pt x="143" y="82"/>
                  </a:cubicBezTo>
                  <a:cubicBezTo>
                    <a:pt x="143" y="81"/>
                    <a:pt x="145" y="80"/>
                    <a:pt x="146" y="80"/>
                  </a:cubicBezTo>
                  <a:cubicBezTo>
                    <a:pt x="150" y="80"/>
                    <a:pt x="154" y="83"/>
                    <a:pt x="158" y="83"/>
                  </a:cubicBezTo>
                  <a:cubicBezTo>
                    <a:pt x="158" y="83"/>
                    <a:pt x="159" y="81"/>
                    <a:pt x="158" y="80"/>
                  </a:cubicBezTo>
                  <a:cubicBezTo>
                    <a:pt x="158" y="79"/>
                    <a:pt x="156" y="80"/>
                    <a:pt x="155" y="79"/>
                  </a:cubicBezTo>
                  <a:cubicBezTo>
                    <a:pt x="155" y="78"/>
                    <a:pt x="156" y="75"/>
                    <a:pt x="155" y="74"/>
                  </a:cubicBezTo>
                  <a:cubicBezTo>
                    <a:pt x="155" y="73"/>
                    <a:pt x="153" y="73"/>
                    <a:pt x="153" y="72"/>
                  </a:cubicBezTo>
                  <a:cubicBezTo>
                    <a:pt x="153" y="70"/>
                    <a:pt x="155" y="67"/>
                    <a:pt x="156" y="67"/>
                  </a:cubicBezTo>
                  <a:cubicBezTo>
                    <a:pt x="159" y="67"/>
                    <a:pt x="160" y="72"/>
                    <a:pt x="162" y="71"/>
                  </a:cubicBezTo>
                  <a:cubicBezTo>
                    <a:pt x="165" y="70"/>
                    <a:pt x="161" y="66"/>
                    <a:pt x="162" y="64"/>
                  </a:cubicBezTo>
                  <a:cubicBezTo>
                    <a:pt x="163" y="63"/>
                    <a:pt x="167" y="66"/>
                    <a:pt x="167" y="64"/>
                  </a:cubicBezTo>
                  <a:cubicBezTo>
                    <a:pt x="168" y="61"/>
                    <a:pt x="164" y="59"/>
                    <a:pt x="164" y="56"/>
                  </a:cubicBezTo>
                  <a:cubicBezTo>
                    <a:pt x="164" y="54"/>
                    <a:pt x="167" y="51"/>
                    <a:pt x="169" y="51"/>
                  </a:cubicBezTo>
                  <a:cubicBezTo>
                    <a:pt x="172" y="51"/>
                    <a:pt x="171" y="56"/>
                    <a:pt x="173" y="56"/>
                  </a:cubicBezTo>
                  <a:cubicBezTo>
                    <a:pt x="176" y="56"/>
                    <a:pt x="175" y="51"/>
                    <a:pt x="177" y="50"/>
                  </a:cubicBezTo>
                  <a:cubicBezTo>
                    <a:pt x="178" y="48"/>
                    <a:pt x="180" y="48"/>
                    <a:pt x="181" y="47"/>
                  </a:cubicBezTo>
                  <a:cubicBezTo>
                    <a:pt x="183" y="47"/>
                    <a:pt x="184" y="49"/>
                    <a:pt x="185" y="48"/>
                  </a:cubicBezTo>
                  <a:cubicBezTo>
                    <a:pt x="186" y="47"/>
                    <a:pt x="185" y="44"/>
                    <a:pt x="186" y="43"/>
                  </a:cubicBezTo>
                  <a:cubicBezTo>
                    <a:pt x="189" y="43"/>
                    <a:pt x="191" y="46"/>
                    <a:pt x="193" y="48"/>
                  </a:cubicBezTo>
                  <a:cubicBezTo>
                    <a:pt x="196" y="51"/>
                    <a:pt x="200" y="55"/>
                    <a:pt x="201" y="60"/>
                  </a:cubicBezTo>
                  <a:cubicBezTo>
                    <a:pt x="202" y="62"/>
                    <a:pt x="197" y="68"/>
                    <a:pt x="199" y="68"/>
                  </a:cubicBezTo>
                  <a:cubicBezTo>
                    <a:pt x="203" y="69"/>
                    <a:pt x="202" y="62"/>
                    <a:pt x="205" y="61"/>
                  </a:cubicBezTo>
                  <a:cubicBezTo>
                    <a:pt x="207" y="59"/>
                    <a:pt x="209" y="59"/>
                    <a:pt x="212" y="60"/>
                  </a:cubicBezTo>
                  <a:cubicBezTo>
                    <a:pt x="213" y="61"/>
                    <a:pt x="211" y="64"/>
                    <a:pt x="212" y="64"/>
                  </a:cubicBezTo>
                  <a:cubicBezTo>
                    <a:pt x="214" y="64"/>
                    <a:pt x="213" y="60"/>
                    <a:pt x="214" y="60"/>
                  </a:cubicBezTo>
                  <a:cubicBezTo>
                    <a:pt x="216" y="60"/>
                    <a:pt x="218" y="61"/>
                    <a:pt x="219" y="63"/>
                  </a:cubicBezTo>
                  <a:cubicBezTo>
                    <a:pt x="220" y="64"/>
                    <a:pt x="220" y="66"/>
                    <a:pt x="221" y="67"/>
                  </a:cubicBezTo>
                  <a:cubicBezTo>
                    <a:pt x="222" y="69"/>
                    <a:pt x="225" y="71"/>
                    <a:pt x="227" y="70"/>
                  </a:cubicBezTo>
                  <a:cubicBezTo>
                    <a:pt x="229" y="70"/>
                    <a:pt x="223" y="68"/>
                    <a:pt x="223" y="66"/>
                  </a:cubicBezTo>
                  <a:cubicBezTo>
                    <a:pt x="222" y="65"/>
                    <a:pt x="222" y="63"/>
                    <a:pt x="222" y="61"/>
                  </a:cubicBezTo>
                  <a:cubicBezTo>
                    <a:pt x="222" y="60"/>
                    <a:pt x="224" y="59"/>
                    <a:pt x="224" y="58"/>
                  </a:cubicBezTo>
                  <a:cubicBezTo>
                    <a:pt x="222" y="56"/>
                    <a:pt x="218" y="56"/>
                    <a:pt x="218" y="53"/>
                  </a:cubicBezTo>
                  <a:cubicBezTo>
                    <a:pt x="218" y="49"/>
                    <a:pt x="221" y="45"/>
                    <a:pt x="224" y="41"/>
                  </a:cubicBezTo>
                  <a:cubicBezTo>
                    <a:pt x="225" y="39"/>
                    <a:pt x="228" y="39"/>
                    <a:pt x="230" y="37"/>
                  </a:cubicBezTo>
                  <a:cubicBezTo>
                    <a:pt x="232" y="33"/>
                    <a:pt x="231" y="28"/>
                    <a:pt x="234" y="25"/>
                  </a:cubicBezTo>
                  <a:cubicBezTo>
                    <a:pt x="235" y="24"/>
                    <a:pt x="238" y="28"/>
                    <a:pt x="240" y="27"/>
                  </a:cubicBezTo>
                  <a:cubicBezTo>
                    <a:pt x="242" y="26"/>
                    <a:pt x="241" y="21"/>
                    <a:pt x="243" y="20"/>
                  </a:cubicBezTo>
                  <a:cubicBezTo>
                    <a:pt x="247" y="19"/>
                    <a:pt x="252" y="20"/>
                    <a:pt x="257" y="20"/>
                  </a:cubicBezTo>
                  <a:cubicBezTo>
                    <a:pt x="257" y="21"/>
                    <a:pt x="257" y="23"/>
                    <a:pt x="258" y="23"/>
                  </a:cubicBezTo>
                  <a:cubicBezTo>
                    <a:pt x="259" y="23"/>
                    <a:pt x="262" y="22"/>
                    <a:pt x="263" y="20"/>
                  </a:cubicBezTo>
                  <a:cubicBezTo>
                    <a:pt x="263" y="19"/>
                    <a:pt x="263" y="17"/>
                    <a:pt x="262" y="15"/>
                  </a:cubicBezTo>
                  <a:cubicBezTo>
                    <a:pt x="260" y="13"/>
                    <a:pt x="257" y="14"/>
                    <a:pt x="255" y="12"/>
                  </a:cubicBezTo>
                  <a:cubicBezTo>
                    <a:pt x="253" y="11"/>
                    <a:pt x="250" y="9"/>
                    <a:pt x="252" y="7"/>
                  </a:cubicBezTo>
                  <a:cubicBezTo>
                    <a:pt x="253" y="6"/>
                    <a:pt x="256" y="8"/>
                    <a:pt x="258" y="9"/>
                  </a:cubicBezTo>
                  <a:cubicBezTo>
                    <a:pt x="260" y="9"/>
                    <a:pt x="263" y="10"/>
                    <a:pt x="264" y="11"/>
                  </a:cubicBezTo>
                  <a:cubicBezTo>
                    <a:pt x="266" y="12"/>
                    <a:pt x="267" y="14"/>
                    <a:pt x="269" y="15"/>
                  </a:cubicBezTo>
                  <a:cubicBezTo>
                    <a:pt x="271" y="15"/>
                    <a:pt x="273" y="14"/>
                    <a:pt x="275" y="15"/>
                  </a:cubicBezTo>
                  <a:cubicBezTo>
                    <a:pt x="277" y="15"/>
                    <a:pt x="278" y="18"/>
                    <a:pt x="280" y="19"/>
                  </a:cubicBezTo>
                  <a:cubicBezTo>
                    <a:pt x="281" y="19"/>
                    <a:pt x="282" y="16"/>
                    <a:pt x="284" y="17"/>
                  </a:cubicBezTo>
                  <a:cubicBezTo>
                    <a:pt x="287" y="17"/>
                    <a:pt x="289" y="22"/>
                    <a:pt x="292" y="22"/>
                  </a:cubicBezTo>
                  <a:cubicBezTo>
                    <a:pt x="295" y="23"/>
                    <a:pt x="298" y="20"/>
                    <a:pt x="301" y="20"/>
                  </a:cubicBezTo>
                  <a:cubicBezTo>
                    <a:pt x="302" y="21"/>
                    <a:pt x="302" y="26"/>
                    <a:pt x="304" y="25"/>
                  </a:cubicBezTo>
                  <a:cubicBezTo>
                    <a:pt x="306" y="24"/>
                    <a:pt x="305" y="19"/>
                    <a:pt x="307" y="18"/>
                  </a:cubicBezTo>
                  <a:cubicBezTo>
                    <a:pt x="310" y="18"/>
                    <a:pt x="315" y="20"/>
                    <a:pt x="315" y="23"/>
                  </a:cubicBezTo>
                  <a:cubicBezTo>
                    <a:pt x="315" y="28"/>
                    <a:pt x="310" y="31"/>
                    <a:pt x="306" y="35"/>
                  </a:cubicBezTo>
                  <a:cubicBezTo>
                    <a:pt x="304" y="37"/>
                    <a:pt x="299" y="38"/>
                    <a:pt x="298" y="41"/>
                  </a:cubicBezTo>
                  <a:cubicBezTo>
                    <a:pt x="297" y="44"/>
                    <a:pt x="300" y="48"/>
                    <a:pt x="299" y="51"/>
                  </a:cubicBezTo>
                  <a:cubicBezTo>
                    <a:pt x="298" y="56"/>
                    <a:pt x="293" y="60"/>
                    <a:pt x="294" y="65"/>
                  </a:cubicBezTo>
                  <a:cubicBezTo>
                    <a:pt x="296" y="70"/>
                    <a:pt x="303" y="72"/>
                    <a:pt x="307" y="75"/>
                  </a:cubicBezTo>
                  <a:cubicBezTo>
                    <a:pt x="311" y="77"/>
                    <a:pt x="316" y="78"/>
                    <a:pt x="320" y="80"/>
                  </a:cubicBezTo>
                  <a:cubicBezTo>
                    <a:pt x="323" y="82"/>
                    <a:pt x="327" y="84"/>
                    <a:pt x="330" y="87"/>
                  </a:cubicBezTo>
                  <a:cubicBezTo>
                    <a:pt x="332" y="88"/>
                    <a:pt x="334" y="90"/>
                    <a:pt x="336" y="91"/>
                  </a:cubicBezTo>
                  <a:cubicBezTo>
                    <a:pt x="339" y="94"/>
                    <a:pt x="342" y="98"/>
                    <a:pt x="345" y="100"/>
                  </a:cubicBezTo>
                  <a:cubicBezTo>
                    <a:pt x="349" y="101"/>
                    <a:pt x="354" y="104"/>
                    <a:pt x="357" y="101"/>
                  </a:cubicBezTo>
                  <a:cubicBezTo>
                    <a:pt x="362" y="97"/>
                    <a:pt x="363" y="89"/>
                    <a:pt x="366" y="83"/>
                  </a:cubicBezTo>
                  <a:cubicBezTo>
                    <a:pt x="368" y="77"/>
                    <a:pt x="371" y="71"/>
                    <a:pt x="372" y="65"/>
                  </a:cubicBezTo>
                  <a:cubicBezTo>
                    <a:pt x="374" y="57"/>
                    <a:pt x="372" y="49"/>
                    <a:pt x="372" y="40"/>
                  </a:cubicBezTo>
                  <a:cubicBezTo>
                    <a:pt x="372" y="38"/>
                    <a:pt x="372" y="34"/>
                    <a:pt x="373" y="32"/>
                  </a:cubicBezTo>
                  <a:cubicBezTo>
                    <a:pt x="374" y="29"/>
                    <a:pt x="376" y="28"/>
                    <a:pt x="377" y="26"/>
                  </a:cubicBezTo>
                  <a:cubicBezTo>
                    <a:pt x="378" y="24"/>
                    <a:pt x="377" y="22"/>
                    <a:pt x="377" y="20"/>
                  </a:cubicBezTo>
                  <a:cubicBezTo>
                    <a:pt x="379" y="14"/>
                    <a:pt x="381" y="8"/>
                    <a:pt x="383" y="3"/>
                  </a:cubicBezTo>
                  <a:cubicBezTo>
                    <a:pt x="383" y="1"/>
                    <a:pt x="385" y="0"/>
                    <a:pt x="386" y="1"/>
                  </a:cubicBezTo>
                  <a:cubicBezTo>
                    <a:pt x="387" y="1"/>
                    <a:pt x="387" y="3"/>
                    <a:pt x="388" y="5"/>
                  </a:cubicBezTo>
                  <a:cubicBezTo>
                    <a:pt x="389" y="8"/>
                    <a:pt x="389" y="11"/>
                    <a:pt x="390" y="14"/>
                  </a:cubicBezTo>
                  <a:cubicBezTo>
                    <a:pt x="392" y="16"/>
                    <a:pt x="396" y="16"/>
                    <a:pt x="397" y="18"/>
                  </a:cubicBezTo>
                  <a:cubicBezTo>
                    <a:pt x="397" y="20"/>
                    <a:pt x="394" y="23"/>
                    <a:pt x="394" y="25"/>
                  </a:cubicBezTo>
                  <a:cubicBezTo>
                    <a:pt x="395" y="31"/>
                    <a:pt x="398" y="36"/>
                    <a:pt x="400" y="42"/>
                  </a:cubicBezTo>
                  <a:cubicBezTo>
                    <a:pt x="400" y="45"/>
                    <a:pt x="399" y="49"/>
                    <a:pt x="400" y="53"/>
                  </a:cubicBezTo>
                  <a:cubicBezTo>
                    <a:pt x="401" y="54"/>
                    <a:pt x="403" y="53"/>
                    <a:pt x="404" y="53"/>
                  </a:cubicBezTo>
                  <a:cubicBezTo>
                    <a:pt x="406" y="52"/>
                    <a:pt x="407" y="49"/>
                    <a:pt x="409" y="49"/>
                  </a:cubicBezTo>
                  <a:cubicBezTo>
                    <a:pt x="411" y="49"/>
                    <a:pt x="410" y="52"/>
                    <a:pt x="411" y="53"/>
                  </a:cubicBezTo>
                  <a:cubicBezTo>
                    <a:pt x="413" y="56"/>
                    <a:pt x="417" y="58"/>
                    <a:pt x="417" y="62"/>
                  </a:cubicBezTo>
                  <a:cubicBezTo>
                    <a:pt x="419" y="67"/>
                    <a:pt x="416" y="72"/>
                    <a:pt x="417" y="78"/>
                  </a:cubicBezTo>
                  <a:cubicBezTo>
                    <a:pt x="417" y="82"/>
                    <a:pt x="420" y="86"/>
                    <a:pt x="422" y="91"/>
                  </a:cubicBezTo>
                  <a:cubicBezTo>
                    <a:pt x="423" y="93"/>
                    <a:pt x="425" y="96"/>
                    <a:pt x="425" y="98"/>
                  </a:cubicBezTo>
                  <a:cubicBezTo>
                    <a:pt x="425" y="102"/>
                    <a:pt x="422" y="105"/>
                    <a:pt x="422" y="109"/>
                  </a:cubicBezTo>
                  <a:cubicBezTo>
                    <a:pt x="422" y="113"/>
                    <a:pt x="422" y="118"/>
                    <a:pt x="425" y="121"/>
                  </a:cubicBezTo>
                  <a:cubicBezTo>
                    <a:pt x="426" y="124"/>
                    <a:pt x="430" y="126"/>
                    <a:pt x="433" y="127"/>
                  </a:cubicBezTo>
                  <a:cubicBezTo>
                    <a:pt x="434" y="128"/>
                    <a:pt x="437" y="126"/>
                    <a:pt x="438" y="127"/>
                  </a:cubicBezTo>
                  <a:cubicBezTo>
                    <a:pt x="439" y="128"/>
                    <a:pt x="438" y="131"/>
                    <a:pt x="439" y="133"/>
                  </a:cubicBezTo>
                  <a:cubicBezTo>
                    <a:pt x="440" y="134"/>
                    <a:pt x="442" y="134"/>
                    <a:pt x="444" y="135"/>
                  </a:cubicBezTo>
                  <a:cubicBezTo>
                    <a:pt x="446" y="136"/>
                    <a:pt x="449" y="137"/>
                    <a:pt x="451" y="139"/>
                  </a:cubicBezTo>
                  <a:cubicBezTo>
                    <a:pt x="452" y="140"/>
                    <a:pt x="453" y="141"/>
                    <a:pt x="453" y="143"/>
                  </a:cubicBezTo>
                  <a:cubicBezTo>
                    <a:pt x="453" y="144"/>
                    <a:pt x="451" y="145"/>
                    <a:pt x="452" y="146"/>
                  </a:cubicBezTo>
                  <a:cubicBezTo>
                    <a:pt x="453" y="149"/>
                    <a:pt x="457" y="150"/>
                    <a:pt x="458" y="153"/>
                  </a:cubicBezTo>
                  <a:cubicBezTo>
                    <a:pt x="460" y="159"/>
                    <a:pt x="457" y="165"/>
                    <a:pt x="459" y="170"/>
                  </a:cubicBezTo>
                  <a:cubicBezTo>
                    <a:pt x="459" y="172"/>
                    <a:pt x="461" y="174"/>
                    <a:pt x="463" y="173"/>
                  </a:cubicBezTo>
                  <a:cubicBezTo>
                    <a:pt x="465" y="173"/>
                    <a:pt x="465" y="170"/>
                    <a:pt x="466" y="170"/>
                  </a:cubicBezTo>
                  <a:cubicBezTo>
                    <a:pt x="468" y="169"/>
                    <a:pt x="469" y="171"/>
                    <a:pt x="471" y="172"/>
                  </a:cubicBezTo>
                  <a:cubicBezTo>
                    <a:pt x="472" y="172"/>
                    <a:pt x="473" y="171"/>
                    <a:pt x="474" y="172"/>
                  </a:cubicBezTo>
                  <a:cubicBezTo>
                    <a:pt x="475" y="175"/>
                    <a:pt x="475" y="179"/>
                    <a:pt x="474" y="183"/>
                  </a:cubicBezTo>
                  <a:cubicBezTo>
                    <a:pt x="474" y="185"/>
                    <a:pt x="469" y="186"/>
                    <a:pt x="470" y="188"/>
                  </a:cubicBezTo>
                  <a:cubicBezTo>
                    <a:pt x="472" y="190"/>
                    <a:pt x="476" y="188"/>
                    <a:pt x="478" y="190"/>
                  </a:cubicBezTo>
                  <a:cubicBezTo>
                    <a:pt x="482" y="193"/>
                    <a:pt x="483" y="198"/>
                    <a:pt x="486" y="201"/>
                  </a:cubicBezTo>
                  <a:cubicBezTo>
                    <a:pt x="488" y="204"/>
                    <a:pt x="490" y="206"/>
                    <a:pt x="491" y="209"/>
                  </a:cubicBezTo>
                  <a:cubicBezTo>
                    <a:pt x="493" y="211"/>
                    <a:pt x="494" y="213"/>
                    <a:pt x="494" y="215"/>
                  </a:cubicBezTo>
                  <a:cubicBezTo>
                    <a:pt x="495" y="218"/>
                    <a:pt x="493" y="220"/>
                    <a:pt x="494" y="222"/>
                  </a:cubicBezTo>
                  <a:cubicBezTo>
                    <a:pt x="494" y="225"/>
                    <a:pt x="496" y="228"/>
                    <a:pt x="496" y="231"/>
                  </a:cubicBezTo>
                  <a:cubicBezTo>
                    <a:pt x="496" y="236"/>
                    <a:pt x="492" y="241"/>
                    <a:pt x="492" y="246"/>
                  </a:cubicBezTo>
                  <a:cubicBezTo>
                    <a:pt x="492" y="251"/>
                    <a:pt x="494" y="256"/>
                    <a:pt x="494" y="262"/>
                  </a:cubicBezTo>
                  <a:cubicBezTo>
                    <a:pt x="494" y="266"/>
                    <a:pt x="494" y="271"/>
                    <a:pt x="493" y="275"/>
                  </a:cubicBezTo>
                  <a:cubicBezTo>
                    <a:pt x="491" y="280"/>
                    <a:pt x="489" y="284"/>
                    <a:pt x="487" y="289"/>
                  </a:cubicBezTo>
                  <a:cubicBezTo>
                    <a:pt x="484" y="296"/>
                    <a:pt x="483" y="303"/>
                    <a:pt x="480" y="310"/>
                  </a:cubicBezTo>
                  <a:cubicBezTo>
                    <a:pt x="478" y="315"/>
                    <a:pt x="476" y="320"/>
                    <a:pt x="472" y="324"/>
                  </a:cubicBezTo>
                  <a:cubicBezTo>
                    <a:pt x="469" y="328"/>
                    <a:pt x="464" y="329"/>
                    <a:pt x="461" y="332"/>
                  </a:cubicBezTo>
                  <a:cubicBezTo>
                    <a:pt x="458" y="335"/>
                    <a:pt x="457" y="338"/>
                    <a:pt x="456" y="341"/>
                  </a:cubicBezTo>
                  <a:cubicBezTo>
                    <a:pt x="454" y="343"/>
                    <a:pt x="453" y="346"/>
                    <a:pt x="451" y="348"/>
                  </a:cubicBezTo>
                  <a:cubicBezTo>
                    <a:pt x="449" y="351"/>
                    <a:pt x="447" y="354"/>
                    <a:pt x="445" y="358"/>
                  </a:cubicBezTo>
                  <a:cubicBezTo>
                    <a:pt x="444" y="360"/>
                    <a:pt x="444" y="364"/>
                    <a:pt x="443" y="366"/>
                  </a:cubicBezTo>
                  <a:cubicBezTo>
                    <a:pt x="441" y="368"/>
                    <a:pt x="437" y="369"/>
                    <a:pt x="436" y="371"/>
                  </a:cubicBezTo>
                  <a:cubicBezTo>
                    <a:pt x="433" y="376"/>
                    <a:pt x="431" y="381"/>
                    <a:pt x="429" y="387"/>
                  </a:cubicBezTo>
                  <a:cubicBezTo>
                    <a:pt x="427" y="392"/>
                    <a:pt x="428" y="397"/>
                    <a:pt x="426" y="402"/>
                  </a:cubicBezTo>
                  <a:cubicBezTo>
                    <a:pt x="424" y="405"/>
                    <a:pt x="421" y="408"/>
                    <a:pt x="418" y="409"/>
                  </a:cubicBezTo>
                  <a:cubicBezTo>
                    <a:pt x="412" y="411"/>
                    <a:pt x="405" y="409"/>
                    <a:pt x="398" y="411"/>
                  </a:cubicBezTo>
                  <a:cubicBezTo>
                    <a:pt x="394" y="413"/>
                    <a:pt x="391" y="417"/>
                    <a:pt x="388" y="420"/>
                  </a:cubicBezTo>
                  <a:cubicBezTo>
                    <a:pt x="384" y="422"/>
                    <a:pt x="380" y="425"/>
                    <a:pt x="375" y="426"/>
                  </a:cubicBezTo>
                  <a:cubicBezTo>
                    <a:pt x="373" y="426"/>
                    <a:pt x="371" y="424"/>
                    <a:pt x="369" y="423"/>
                  </a:cubicBezTo>
                  <a:cubicBezTo>
                    <a:pt x="368" y="422"/>
                    <a:pt x="368" y="419"/>
                    <a:pt x="366" y="418"/>
                  </a:cubicBezTo>
                  <a:cubicBezTo>
                    <a:pt x="365" y="417"/>
                    <a:pt x="362" y="421"/>
                    <a:pt x="361" y="419"/>
                  </a:cubicBezTo>
                  <a:cubicBezTo>
                    <a:pt x="359" y="417"/>
                    <a:pt x="364" y="415"/>
                    <a:pt x="363" y="413"/>
                  </a:cubicBezTo>
                  <a:cubicBezTo>
                    <a:pt x="362" y="411"/>
                    <a:pt x="360" y="414"/>
                    <a:pt x="358" y="414"/>
                  </a:cubicBezTo>
                  <a:cubicBezTo>
                    <a:pt x="356" y="416"/>
                    <a:pt x="354" y="419"/>
                    <a:pt x="352" y="420"/>
                  </a:cubicBezTo>
                  <a:cubicBezTo>
                    <a:pt x="349" y="423"/>
                    <a:pt x="346" y="425"/>
                    <a:pt x="342" y="427"/>
                  </a:cubicBezTo>
                  <a:cubicBezTo>
                    <a:pt x="340" y="427"/>
                    <a:pt x="339" y="426"/>
                    <a:pt x="338" y="425"/>
                  </a:cubicBezTo>
                  <a:cubicBezTo>
                    <a:pt x="335" y="422"/>
                    <a:pt x="333" y="418"/>
                    <a:pt x="330" y="417"/>
                  </a:cubicBezTo>
                  <a:cubicBezTo>
                    <a:pt x="328" y="415"/>
                    <a:pt x="324" y="418"/>
                    <a:pt x="321" y="417"/>
                  </a:cubicBezTo>
                  <a:cubicBezTo>
                    <a:pt x="319" y="416"/>
                    <a:pt x="316" y="414"/>
                    <a:pt x="314" y="413"/>
                  </a:cubicBezTo>
                  <a:cubicBezTo>
                    <a:pt x="311" y="412"/>
                    <a:pt x="308" y="412"/>
                    <a:pt x="307" y="411"/>
                  </a:cubicBezTo>
                  <a:cubicBezTo>
                    <a:pt x="304" y="408"/>
                    <a:pt x="301" y="404"/>
                    <a:pt x="301" y="400"/>
                  </a:cubicBezTo>
                  <a:cubicBezTo>
                    <a:pt x="300" y="397"/>
                    <a:pt x="304" y="394"/>
                    <a:pt x="304" y="391"/>
                  </a:cubicBezTo>
                  <a:cubicBezTo>
                    <a:pt x="304" y="386"/>
                    <a:pt x="302" y="381"/>
                    <a:pt x="301" y="377"/>
                  </a:cubicBezTo>
                  <a:cubicBezTo>
                    <a:pt x="301" y="375"/>
                    <a:pt x="303" y="371"/>
                    <a:pt x="301" y="370"/>
                  </a:cubicBezTo>
                  <a:cubicBezTo>
                    <a:pt x="299" y="370"/>
                    <a:pt x="297" y="374"/>
                    <a:pt x="294" y="375"/>
                  </a:cubicBezTo>
                  <a:cubicBezTo>
                    <a:pt x="292" y="375"/>
                    <a:pt x="289" y="376"/>
                    <a:pt x="287" y="375"/>
                  </a:cubicBezTo>
                  <a:cubicBezTo>
                    <a:pt x="285" y="374"/>
                    <a:pt x="286" y="372"/>
                    <a:pt x="287" y="371"/>
                  </a:cubicBezTo>
                  <a:cubicBezTo>
                    <a:pt x="288" y="368"/>
                    <a:pt x="293" y="366"/>
                    <a:pt x="293" y="362"/>
                  </a:cubicBezTo>
                  <a:cubicBezTo>
                    <a:pt x="294" y="358"/>
                    <a:pt x="291" y="355"/>
                    <a:pt x="289" y="352"/>
                  </a:cubicBezTo>
                  <a:cubicBezTo>
                    <a:pt x="288" y="351"/>
                    <a:pt x="287" y="352"/>
                    <a:pt x="287" y="353"/>
                  </a:cubicBezTo>
                  <a:cubicBezTo>
                    <a:pt x="285" y="357"/>
                    <a:pt x="285" y="362"/>
                    <a:pt x="283" y="366"/>
                  </a:cubicBezTo>
                  <a:cubicBezTo>
                    <a:pt x="282" y="367"/>
                    <a:pt x="280" y="368"/>
                    <a:pt x="278" y="368"/>
                  </a:cubicBezTo>
                  <a:cubicBezTo>
                    <a:pt x="275" y="369"/>
                    <a:pt x="271" y="371"/>
                    <a:pt x="270" y="368"/>
                  </a:cubicBezTo>
                  <a:cubicBezTo>
                    <a:pt x="269" y="366"/>
                    <a:pt x="273" y="363"/>
                    <a:pt x="275" y="362"/>
                  </a:cubicBezTo>
                  <a:cubicBezTo>
                    <a:pt x="277" y="361"/>
                    <a:pt x="279" y="364"/>
                    <a:pt x="280" y="362"/>
                  </a:cubicBezTo>
                  <a:cubicBezTo>
                    <a:pt x="283" y="357"/>
                    <a:pt x="284" y="350"/>
                    <a:pt x="286" y="344"/>
                  </a:cubicBezTo>
                  <a:cubicBezTo>
                    <a:pt x="288" y="340"/>
                    <a:pt x="289" y="337"/>
                    <a:pt x="290" y="334"/>
                  </a:cubicBezTo>
                  <a:cubicBezTo>
                    <a:pt x="291" y="332"/>
                    <a:pt x="292" y="329"/>
                    <a:pt x="290" y="330"/>
                  </a:cubicBezTo>
                  <a:cubicBezTo>
                    <a:pt x="287" y="332"/>
                    <a:pt x="285" y="336"/>
                    <a:pt x="282" y="339"/>
                  </a:cubicBezTo>
                  <a:cubicBezTo>
                    <a:pt x="279" y="342"/>
                    <a:pt x="275" y="344"/>
                    <a:pt x="272" y="347"/>
                  </a:cubicBezTo>
                  <a:cubicBezTo>
                    <a:pt x="268" y="350"/>
                    <a:pt x="264" y="353"/>
                    <a:pt x="260" y="357"/>
                  </a:cubicBezTo>
                  <a:cubicBezTo>
                    <a:pt x="260" y="358"/>
                    <a:pt x="262" y="359"/>
                    <a:pt x="262" y="360"/>
                  </a:cubicBezTo>
                  <a:cubicBezTo>
                    <a:pt x="262" y="362"/>
                    <a:pt x="263" y="365"/>
                    <a:pt x="261" y="365"/>
                  </a:cubicBezTo>
                  <a:cubicBezTo>
                    <a:pt x="258" y="364"/>
                    <a:pt x="255" y="362"/>
                    <a:pt x="253" y="359"/>
                  </a:cubicBezTo>
                  <a:cubicBezTo>
                    <a:pt x="253" y="357"/>
                    <a:pt x="255" y="355"/>
                    <a:pt x="255" y="354"/>
                  </a:cubicBezTo>
                  <a:cubicBezTo>
                    <a:pt x="254" y="348"/>
                    <a:pt x="253" y="343"/>
                    <a:pt x="250" y="338"/>
                  </a:cubicBezTo>
                  <a:cubicBezTo>
                    <a:pt x="249" y="336"/>
                    <a:pt x="245" y="336"/>
                    <a:pt x="244" y="334"/>
                  </a:cubicBezTo>
                  <a:cubicBezTo>
                    <a:pt x="243" y="332"/>
                    <a:pt x="247" y="329"/>
                    <a:pt x="246" y="327"/>
                  </a:cubicBezTo>
                  <a:cubicBezTo>
                    <a:pt x="243" y="323"/>
                    <a:pt x="238" y="322"/>
                    <a:pt x="234" y="320"/>
                  </a:cubicBezTo>
                  <a:cubicBezTo>
                    <a:pt x="231" y="319"/>
                    <a:pt x="228" y="321"/>
                    <a:pt x="225" y="319"/>
                  </a:cubicBezTo>
                  <a:cubicBezTo>
                    <a:pt x="221" y="318"/>
                    <a:pt x="219" y="312"/>
                    <a:pt x="214" y="311"/>
                  </a:cubicBezTo>
                  <a:cubicBezTo>
                    <a:pt x="204" y="310"/>
                    <a:pt x="193" y="311"/>
                    <a:pt x="183" y="314"/>
                  </a:cubicBezTo>
                  <a:cubicBezTo>
                    <a:pt x="177" y="315"/>
                    <a:pt x="172" y="321"/>
                    <a:pt x="166" y="323"/>
                  </a:cubicBezTo>
                  <a:cubicBezTo>
                    <a:pt x="160" y="324"/>
                    <a:pt x="154" y="320"/>
                    <a:pt x="148" y="321"/>
                  </a:cubicBezTo>
                  <a:cubicBezTo>
                    <a:pt x="141" y="323"/>
                    <a:pt x="135" y="327"/>
                    <a:pt x="128" y="330"/>
                  </a:cubicBezTo>
                  <a:cubicBezTo>
                    <a:pt x="125" y="332"/>
                    <a:pt x="121" y="333"/>
                    <a:pt x="119" y="336"/>
                  </a:cubicBezTo>
                  <a:cubicBezTo>
                    <a:pt x="116" y="338"/>
                    <a:pt x="115" y="344"/>
                    <a:pt x="111" y="346"/>
                  </a:cubicBezTo>
                  <a:cubicBezTo>
                    <a:pt x="106" y="348"/>
                    <a:pt x="99" y="346"/>
                    <a:pt x="93" y="346"/>
                  </a:cubicBezTo>
                  <a:cubicBezTo>
                    <a:pt x="85" y="347"/>
                    <a:pt x="76" y="345"/>
                    <a:pt x="67" y="348"/>
                  </a:cubicBezTo>
                  <a:cubicBezTo>
                    <a:pt x="63" y="349"/>
                    <a:pt x="62" y="354"/>
                    <a:pt x="58" y="356"/>
                  </a:cubicBezTo>
                  <a:cubicBezTo>
                    <a:pt x="56" y="357"/>
                    <a:pt x="54" y="356"/>
                    <a:pt x="52" y="357"/>
                  </a:cubicBezTo>
                  <a:cubicBezTo>
                    <a:pt x="48" y="359"/>
                    <a:pt x="46" y="364"/>
                    <a:pt x="42" y="365"/>
                  </a:cubicBezTo>
                  <a:cubicBezTo>
                    <a:pt x="37" y="367"/>
                    <a:pt x="32" y="365"/>
                    <a:pt x="27" y="366"/>
                  </a:cubicBezTo>
                  <a:cubicBezTo>
                    <a:pt x="22" y="365"/>
                    <a:pt x="19" y="361"/>
                    <a:pt x="15" y="358"/>
                  </a:cubicBezTo>
                  <a:cubicBezTo>
                    <a:pt x="12" y="355"/>
                    <a:pt x="8" y="353"/>
                    <a:pt x="7" y="349"/>
                  </a:cubicBezTo>
                  <a:cubicBezTo>
                    <a:pt x="5" y="347"/>
                    <a:pt x="6" y="344"/>
                    <a:pt x="7" y="342"/>
                  </a:cubicBezTo>
                  <a:cubicBezTo>
                    <a:pt x="9" y="340"/>
                    <a:pt x="13" y="344"/>
                    <a:pt x="14" y="342"/>
                  </a:cubicBezTo>
                  <a:cubicBezTo>
                    <a:pt x="17" y="338"/>
                    <a:pt x="17" y="333"/>
                    <a:pt x="18" y="328"/>
                  </a:cubicBezTo>
                  <a:cubicBezTo>
                    <a:pt x="19" y="324"/>
                    <a:pt x="20" y="320"/>
                    <a:pt x="19" y="316"/>
                  </a:cubicBezTo>
                  <a:cubicBezTo>
                    <a:pt x="19" y="312"/>
                    <a:pt x="16" y="308"/>
                    <a:pt x="15" y="304"/>
                  </a:cubicBezTo>
                  <a:cubicBezTo>
                    <a:pt x="14" y="296"/>
                    <a:pt x="17" y="288"/>
                    <a:pt x="16" y="280"/>
                  </a:cubicBezTo>
                  <a:cubicBezTo>
                    <a:pt x="15" y="272"/>
                    <a:pt x="11" y="265"/>
                    <a:pt x="10" y="257"/>
                  </a:cubicBezTo>
                  <a:cubicBezTo>
                    <a:pt x="9" y="254"/>
                    <a:pt x="10" y="250"/>
                    <a:pt x="9" y="247"/>
                  </a:cubicBezTo>
                  <a:cubicBezTo>
                    <a:pt x="7" y="241"/>
                    <a:pt x="2" y="237"/>
                    <a:pt x="0" y="231"/>
                  </a:cubicBezTo>
                  <a:cubicBezTo>
                    <a:pt x="0" y="229"/>
                    <a:pt x="2" y="227"/>
                    <a:pt x="3" y="228"/>
                  </a:cubicBezTo>
                  <a:cubicBezTo>
                    <a:pt x="5" y="228"/>
                    <a:pt x="4" y="233"/>
                    <a:pt x="6" y="234"/>
                  </a:cubicBezTo>
                  <a:cubicBezTo>
                    <a:pt x="7" y="233"/>
                    <a:pt x="6" y="228"/>
                    <a:pt x="8" y="228"/>
                  </a:cubicBezTo>
                  <a:cubicBezTo>
                    <a:pt x="10" y="229"/>
                    <a:pt x="10" y="234"/>
                    <a:pt x="12" y="233"/>
                  </a:cubicBezTo>
                  <a:cubicBezTo>
                    <a:pt x="14" y="230"/>
                    <a:pt x="14" y="226"/>
                    <a:pt x="13" y="222"/>
                  </a:cubicBezTo>
                  <a:cubicBezTo>
                    <a:pt x="12" y="216"/>
                    <a:pt x="6" y="212"/>
                    <a:pt x="5" y="206"/>
                  </a:cubicBezTo>
                  <a:cubicBezTo>
                    <a:pt x="4" y="202"/>
                    <a:pt x="6" y="197"/>
                    <a:pt x="7" y="193"/>
                  </a:cubicBezTo>
                  <a:cubicBezTo>
                    <a:pt x="7" y="189"/>
                    <a:pt x="10" y="185"/>
                    <a:pt x="11" y="180"/>
                  </a:cubicBezTo>
                  <a:cubicBezTo>
                    <a:pt x="11" y="177"/>
                    <a:pt x="11" y="173"/>
                    <a:pt x="11" y="169"/>
                  </a:cubicBezTo>
                  <a:cubicBezTo>
                    <a:pt x="12" y="166"/>
                    <a:pt x="13" y="164"/>
                    <a:pt x="15" y="162"/>
                  </a:cubicBezTo>
                  <a:cubicBezTo>
                    <a:pt x="16" y="161"/>
                    <a:pt x="18" y="162"/>
                    <a:pt x="18" y="162"/>
                  </a:cubicBezTo>
                  <a:cubicBezTo>
                    <a:pt x="18" y="165"/>
                    <a:pt x="15" y="169"/>
                    <a:pt x="17" y="171"/>
                  </a:cubicBezTo>
                  <a:cubicBezTo>
                    <a:pt x="17" y="172"/>
                    <a:pt x="19" y="168"/>
                    <a:pt x="20" y="167"/>
                  </a:cubicBezTo>
                  <a:cubicBezTo>
                    <a:pt x="22" y="165"/>
                    <a:pt x="24" y="163"/>
                    <a:pt x="26" y="162"/>
                  </a:cubicBezTo>
                  <a:cubicBezTo>
                    <a:pt x="30" y="159"/>
                    <a:pt x="34" y="157"/>
                    <a:pt x="37" y="155"/>
                  </a:cubicBezTo>
                  <a:cubicBezTo>
                    <a:pt x="40" y="153"/>
                    <a:pt x="43" y="150"/>
                    <a:pt x="46" y="148"/>
                  </a:cubicBezTo>
                  <a:cubicBezTo>
                    <a:pt x="47" y="147"/>
                    <a:pt x="48" y="146"/>
                    <a:pt x="50" y="145"/>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8" name="Freeform 3094"/>
            <p:cNvSpPr>
              <a:spLocks noChangeAspect="1"/>
            </p:cNvSpPr>
            <p:nvPr/>
          </p:nvSpPr>
          <p:spPr bwMode="auto">
            <a:xfrm>
              <a:off x="30607907" y="13672848"/>
              <a:ext cx="113809" cy="54960"/>
            </a:xfrm>
            <a:custGeom>
              <a:avLst/>
              <a:gdLst>
                <a:gd name="T0" fmla="*/ 1 w 14"/>
                <a:gd name="T1" fmla="*/ 0 h 8"/>
                <a:gd name="T2" fmla="*/ 5 w 14"/>
                <a:gd name="T3" fmla="*/ 5 h 8"/>
                <a:gd name="T4" fmla="*/ 13 w 14"/>
                <a:gd name="T5" fmla="*/ 1 h 8"/>
                <a:gd name="T6" fmla="*/ 16 w 14"/>
                <a:gd name="T7" fmla="*/ 5 h 8"/>
                <a:gd name="T8" fmla="*/ 7 w 14"/>
                <a:gd name="T9" fmla="*/ 9 h 8"/>
                <a:gd name="T10" fmla="*/ 1 w 14"/>
                <a:gd name="T11" fmla="*/ 7 h 8"/>
                <a:gd name="T12" fmla="*/ 0 w 14"/>
                <a:gd name="T13" fmla="*/ 1 h 8"/>
                <a:gd name="T14" fmla="*/ 1 w 14"/>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8"/>
                <a:gd name="T26" fmla="*/ 14 w 14"/>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8">
                  <a:moveTo>
                    <a:pt x="1" y="0"/>
                  </a:moveTo>
                  <a:cubicBezTo>
                    <a:pt x="2" y="1"/>
                    <a:pt x="2" y="4"/>
                    <a:pt x="4" y="4"/>
                  </a:cubicBezTo>
                  <a:cubicBezTo>
                    <a:pt x="6" y="4"/>
                    <a:pt x="8" y="1"/>
                    <a:pt x="11" y="1"/>
                  </a:cubicBezTo>
                  <a:cubicBezTo>
                    <a:pt x="12" y="1"/>
                    <a:pt x="14" y="3"/>
                    <a:pt x="13" y="4"/>
                  </a:cubicBezTo>
                  <a:cubicBezTo>
                    <a:pt x="11" y="6"/>
                    <a:pt x="9" y="8"/>
                    <a:pt x="6" y="8"/>
                  </a:cubicBezTo>
                  <a:cubicBezTo>
                    <a:pt x="4" y="8"/>
                    <a:pt x="2" y="7"/>
                    <a:pt x="1" y="6"/>
                  </a:cubicBezTo>
                  <a:cubicBezTo>
                    <a:pt x="0" y="4"/>
                    <a:pt x="0" y="3"/>
                    <a:pt x="0" y="1"/>
                  </a:cubicBezTo>
                  <a:cubicBezTo>
                    <a:pt x="0" y="1"/>
                    <a:pt x="0" y="0"/>
                    <a:pt x="1"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79" name="Freeform 3095"/>
            <p:cNvSpPr>
              <a:spLocks noChangeAspect="1"/>
            </p:cNvSpPr>
            <p:nvPr/>
          </p:nvSpPr>
          <p:spPr bwMode="auto">
            <a:xfrm>
              <a:off x="30567739" y="13685061"/>
              <a:ext cx="40174" cy="42745"/>
            </a:xfrm>
            <a:custGeom>
              <a:avLst/>
              <a:gdLst>
                <a:gd name="T0" fmla="*/ 4 w 5"/>
                <a:gd name="T1" fmla="*/ 0 h 6"/>
                <a:gd name="T2" fmla="*/ 0 w 5"/>
                <a:gd name="T3" fmla="*/ 6 h 6"/>
                <a:gd name="T4" fmla="*/ 6 w 5"/>
                <a:gd name="T5" fmla="*/ 6 h 6"/>
                <a:gd name="T6" fmla="*/ 4 w 5"/>
                <a:gd name="T7" fmla="*/ 0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3" y="0"/>
                  </a:moveTo>
                  <a:cubicBezTo>
                    <a:pt x="3" y="0"/>
                    <a:pt x="2" y="4"/>
                    <a:pt x="0" y="5"/>
                  </a:cubicBezTo>
                  <a:cubicBezTo>
                    <a:pt x="1" y="6"/>
                    <a:pt x="5" y="6"/>
                    <a:pt x="5" y="5"/>
                  </a:cubicBezTo>
                  <a:cubicBezTo>
                    <a:pt x="5" y="4"/>
                    <a:pt x="4" y="0"/>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0" name="Freeform 3096"/>
            <p:cNvSpPr>
              <a:spLocks noChangeAspect="1"/>
            </p:cNvSpPr>
            <p:nvPr/>
          </p:nvSpPr>
          <p:spPr bwMode="auto">
            <a:xfrm>
              <a:off x="31163570" y="13941543"/>
              <a:ext cx="80338" cy="61072"/>
            </a:xfrm>
            <a:custGeom>
              <a:avLst/>
              <a:gdLst>
                <a:gd name="T0" fmla="*/ 2 w 10"/>
                <a:gd name="T1" fmla="*/ 1 h 8"/>
                <a:gd name="T2" fmla="*/ 2 w 10"/>
                <a:gd name="T3" fmla="*/ 7 h 8"/>
                <a:gd name="T4" fmla="*/ 11 w 10"/>
                <a:gd name="T5" fmla="*/ 9 h 8"/>
                <a:gd name="T6" fmla="*/ 10 w 10"/>
                <a:gd name="T7" fmla="*/ 5 h 8"/>
                <a:gd name="T8" fmla="*/ 11 w 10"/>
                <a:gd name="T9" fmla="*/ 1 h 8"/>
                <a:gd name="T10" fmla="*/ 7 w 10"/>
                <a:gd name="T11" fmla="*/ 3 h 8"/>
                <a:gd name="T12" fmla="*/ 5 w 10"/>
                <a:gd name="T13" fmla="*/ 0 h 8"/>
                <a:gd name="T14" fmla="*/ 5 w 10"/>
                <a:gd name="T15" fmla="*/ 3 h 8"/>
                <a:gd name="T16" fmla="*/ 2 w 10"/>
                <a:gd name="T17" fmla="*/ 1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8"/>
                <a:gd name="T29" fmla="*/ 10 w 10"/>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8">
                  <a:moveTo>
                    <a:pt x="2" y="1"/>
                  </a:moveTo>
                  <a:cubicBezTo>
                    <a:pt x="1" y="2"/>
                    <a:pt x="0" y="5"/>
                    <a:pt x="2" y="6"/>
                  </a:cubicBezTo>
                  <a:cubicBezTo>
                    <a:pt x="3" y="8"/>
                    <a:pt x="6" y="8"/>
                    <a:pt x="9" y="7"/>
                  </a:cubicBezTo>
                  <a:cubicBezTo>
                    <a:pt x="10" y="7"/>
                    <a:pt x="8" y="5"/>
                    <a:pt x="8" y="4"/>
                  </a:cubicBezTo>
                  <a:cubicBezTo>
                    <a:pt x="8" y="3"/>
                    <a:pt x="10" y="2"/>
                    <a:pt x="9" y="1"/>
                  </a:cubicBezTo>
                  <a:cubicBezTo>
                    <a:pt x="8" y="0"/>
                    <a:pt x="7" y="2"/>
                    <a:pt x="6" y="2"/>
                  </a:cubicBezTo>
                  <a:cubicBezTo>
                    <a:pt x="5" y="2"/>
                    <a:pt x="5" y="0"/>
                    <a:pt x="4" y="0"/>
                  </a:cubicBezTo>
                  <a:cubicBezTo>
                    <a:pt x="4" y="0"/>
                    <a:pt x="4" y="2"/>
                    <a:pt x="4" y="2"/>
                  </a:cubicBezTo>
                  <a:cubicBezTo>
                    <a:pt x="3" y="2"/>
                    <a:pt x="2" y="0"/>
                    <a:pt x="2"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1" name="Freeform 3097"/>
            <p:cNvSpPr>
              <a:spLocks noChangeAspect="1"/>
            </p:cNvSpPr>
            <p:nvPr/>
          </p:nvSpPr>
          <p:spPr bwMode="auto">
            <a:xfrm>
              <a:off x="31230513" y="14118653"/>
              <a:ext cx="33477" cy="42745"/>
            </a:xfrm>
            <a:custGeom>
              <a:avLst/>
              <a:gdLst>
                <a:gd name="T0" fmla="*/ 4 w 4"/>
                <a:gd name="T1" fmla="*/ 1 h 6"/>
                <a:gd name="T2" fmla="*/ 4 w 4"/>
                <a:gd name="T3" fmla="*/ 7 h 6"/>
                <a:gd name="T4" fmla="*/ 0 w 4"/>
                <a:gd name="T5" fmla="*/ 6 h 6"/>
                <a:gd name="T6" fmla="*/ 0 w 4"/>
                <a:gd name="T7" fmla="*/ 2 h 6"/>
                <a:gd name="T8" fmla="*/ 4 w 4"/>
                <a:gd name="T9" fmla="*/ 1 h 6"/>
                <a:gd name="T10" fmla="*/ 0 60000 65536"/>
                <a:gd name="T11" fmla="*/ 0 60000 65536"/>
                <a:gd name="T12" fmla="*/ 0 60000 65536"/>
                <a:gd name="T13" fmla="*/ 0 60000 65536"/>
                <a:gd name="T14" fmla="*/ 0 60000 65536"/>
                <a:gd name="T15" fmla="*/ 0 w 4"/>
                <a:gd name="T16" fmla="*/ 0 h 6"/>
                <a:gd name="T17" fmla="*/ 4 w 4"/>
                <a:gd name="T18" fmla="*/ 6 h 6"/>
              </a:gdLst>
              <a:ahLst/>
              <a:cxnLst>
                <a:cxn ang="T10">
                  <a:pos x="T0" y="T1"/>
                </a:cxn>
                <a:cxn ang="T11">
                  <a:pos x="T2" y="T3"/>
                </a:cxn>
                <a:cxn ang="T12">
                  <a:pos x="T4" y="T5"/>
                </a:cxn>
                <a:cxn ang="T13">
                  <a:pos x="T6" y="T7"/>
                </a:cxn>
                <a:cxn ang="T14">
                  <a:pos x="T8" y="T9"/>
                </a:cxn>
              </a:cxnLst>
              <a:rect l="T15" t="T16" r="T17" b="T18"/>
              <a:pathLst>
                <a:path w="4" h="6">
                  <a:moveTo>
                    <a:pt x="3" y="1"/>
                  </a:moveTo>
                  <a:cubicBezTo>
                    <a:pt x="3" y="2"/>
                    <a:pt x="4" y="4"/>
                    <a:pt x="3" y="6"/>
                  </a:cubicBezTo>
                  <a:cubicBezTo>
                    <a:pt x="3" y="6"/>
                    <a:pt x="1" y="6"/>
                    <a:pt x="0" y="5"/>
                  </a:cubicBezTo>
                  <a:cubicBezTo>
                    <a:pt x="0" y="4"/>
                    <a:pt x="0" y="3"/>
                    <a:pt x="0" y="2"/>
                  </a:cubicBezTo>
                  <a:cubicBezTo>
                    <a:pt x="1" y="1"/>
                    <a:pt x="2" y="0"/>
                    <a:pt x="3"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2" name="Freeform 3098"/>
            <p:cNvSpPr>
              <a:spLocks noChangeAspect="1"/>
            </p:cNvSpPr>
            <p:nvPr/>
          </p:nvSpPr>
          <p:spPr bwMode="auto">
            <a:xfrm>
              <a:off x="32716729" y="15150675"/>
              <a:ext cx="46864" cy="85498"/>
            </a:xfrm>
            <a:custGeom>
              <a:avLst/>
              <a:gdLst>
                <a:gd name="T0" fmla="*/ 6 w 6"/>
                <a:gd name="T1" fmla="*/ 0 h 12"/>
                <a:gd name="T2" fmla="*/ 7 w 6"/>
                <a:gd name="T3" fmla="*/ 2 h 12"/>
                <a:gd name="T4" fmla="*/ 2 w 6"/>
                <a:gd name="T5" fmla="*/ 14 h 12"/>
                <a:gd name="T6" fmla="*/ 0 w 6"/>
                <a:gd name="T7" fmla="*/ 12 h 12"/>
                <a:gd name="T8" fmla="*/ 1 w 6"/>
                <a:gd name="T9" fmla="*/ 5 h 12"/>
                <a:gd name="T10" fmla="*/ 6 w 6"/>
                <a:gd name="T11" fmla="*/ 0 h 12"/>
                <a:gd name="T12" fmla="*/ 0 60000 65536"/>
                <a:gd name="T13" fmla="*/ 0 60000 65536"/>
                <a:gd name="T14" fmla="*/ 0 60000 65536"/>
                <a:gd name="T15" fmla="*/ 0 60000 65536"/>
                <a:gd name="T16" fmla="*/ 0 60000 65536"/>
                <a:gd name="T17" fmla="*/ 0 60000 65536"/>
                <a:gd name="T18" fmla="*/ 0 w 6"/>
                <a:gd name="T19" fmla="*/ 0 h 12"/>
                <a:gd name="T20" fmla="*/ 6 w 6"/>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6" h="12">
                  <a:moveTo>
                    <a:pt x="5" y="0"/>
                  </a:moveTo>
                  <a:cubicBezTo>
                    <a:pt x="5" y="0"/>
                    <a:pt x="6" y="1"/>
                    <a:pt x="6" y="2"/>
                  </a:cubicBezTo>
                  <a:cubicBezTo>
                    <a:pt x="5" y="5"/>
                    <a:pt x="4" y="9"/>
                    <a:pt x="2" y="12"/>
                  </a:cubicBezTo>
                  <a:cubicBezTo>
                    <a:pt x="1" y="12"/>
                    <a:pt x="0" y="11"/>
                    <a:pt x="0" y="10"/>
                  </a:cubicBezTo>
                  <a:cubicBezTo>
                    <a:pt x="0" y="8"/>
                    <a:pt x="0" y="6"/>
                    <a:pt x="1" y="4"/>
                  </a:cubicBezTo>
                  <a:cubicBezTo>
                    <a:pt x="2" y="2"/>
                    <a:pt x="3" y="1"/>
                    <a:pt x="5"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3" name="Freeform 3099"/>
            <p:cNvSpPr>
              <a:spLocks noChangeAspect="1"/>
            </p:cNvSpPr>
            <p:nvPr/>
          </p:nvSpPr>
          <p:spPr bwMode="auto">
            <a:xfrm>
              <a:off x="31873205" y="16842228"/>
              <a:ext cx="40174" cy="73277"/>
            </a:xfrm>
            <a:custGeom>
              <a:avLst/>
              <a:gdLst>
                <a:gd name="T0" fmla="*/ 0 w 5"/>
                <a:gd name="T1" fmla="*/ 2 h 10"/>
                <a:gd name="T2" fmla="*/ 4 w 5"/>
                <a:gd name="T3" fmla="*/ 1 h 10"/>
                <a:gd name="T4" fmla="*/ 6 w 5"/>
                <a:gd name="T5" fmla="*/ 7 h 10"/>
                <a:gd name="T6" fmla="*/ 5 w 5"/>
                <a:gd name="T7" fmla="*/ 12 h 10"/>
                <a:gd name="T8" fmla="*/ 1 w 5"/>
                <a:gd name="T9" fmla="*/ 8 h 10"/>
                <a:gd name="T10" fmla="*/ 0 w 5"/>
                <a:gd name="T11" fmla="*/ 2 h 10"/>
                <a:gd name="T12" fmla="*/ 0 60000 65536"/>
                <a:gd name="T13" fmla="*/ 0 60000 65536"/>
                <a:gd name="T14" fmla="*/ 0 60000 65536"/>
                <a:gd name="T15" fmla="*/ 0 60000 65536"/>
                <a:gd name="T16" fmla="*/ 0 60000 65536"/>
                <a:gd name="T17" fmla="*/ 0 60000 65536"/>
                <a:gd name="T18" fmla="*/ 0 w 5"/>
                <a:gd name="T19" fmla="*/ 0 h 10"/>
                <a:gd name="T20" fmla="*/ 5 w 5"/>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5" h="10">
                  <a:moveTo>
                    <a:pt x="0" y="2"/>
                  </a:moveTo>
                  <a:cubicBezTo>
                    <a:pt x="0" y="1"/>
                    <a:pt x="2" y="0"/>
                    <a:pt x="3" y="1"/>
                  </a:cubicBezTo>
                  <a:cubicBezTo>
                    <a:pt x="4" y="2"/>
                    <a:pt x="5" y="4"/>
                    <a:pt x="5" y="6"/>
                  </a:cubicBezTo>
                  <a:cubicBezTo>
                    <a:pt x="5" y="7"/>
                    <a:pt x="5" y="10"/>
                    <a:pt x="4" y="10"/>
                  </a:cubicBezTo>
                  <a:cubicBezTo>
                    <a:pt x="2" y="10"/>
                    <a:pt x="2" y="8"/>
                    <a:pt x="1" y="7"/>
                  </a:cubicBezTo>
                  <a:cubicBezTo>
                    <a:pt x="0" y="5"/>
                    <a:pt x="0" y="4"/>
                    <a:pt x="0"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4" name="Freeform 3100"/>
            <p:cNvSpPr>
              <a:spLocks noChangeAspect="1"/>
            </p:cNvSpPr>
            <p:nvPr/>
          </p:nvSpPr>
          <p:spPr bwMode="auto">
            <a:xfrm>
              <a:off x="31531776" y="16952142"/>
              <a:ext cx="341427" cy="366400"/>
            </a:xfrm>
            <a:custGeom>
              <a:avLst/>
              <a:gdLst>
                <a:gd name="T0" fmla="*/ 19 w 42"/>
                <a:gd name="T1" fmla="*/ 10 h 50"/>
                <a:gd name="T2" fmla="*/ 29 w 42"/>
                <a:gd name="T3" fmla="*/ 10 h 50"/>
                <a:gd name="T4" fmla="*/ 40 w 42"/>
                <a:gd name="T5" fmla="*/ 7 h 50"/>
                <a:gd name="T6" fmla="*/ 49 w 42"/>
                <a:gd name="T7" fmla="*/ 5 h 50"/>
                <a:gd name="T8" fmla="*/ 51 w 42"/>
                <a:gd name="T9" fmla="*/ 10 h 50"/>
                <a:gd name="T10" fmla="*/ 47 w 42"/>
                <a:gd name="T11" fmla="*/ 28 h 50"/>
                <a:gd name="T12" fmla="*/ 44 w 42"/>
                <a:gd name="T13" fmla="*/ 32 h 50"/>
                <a:gd name="T14" fmla="*/ 39 w 42"/>
                <a:gd name="T15" fmla="*/ 43 h 50"/>
                <a:gd name="T16" fmla="*/ 38 w 42"/>
                <a:gd name="T17" fmla="*/ 52 h 50"/>
                <a:gd name="T18" fmla="*/ 35 w 42"/>
                <a:gd name="T19" fmla="*/ 52 h 50"/>
                <a:gd name="T20" fmla="*/ 34 w 42"/>
                <a:gd name="T21" fmla="*/ 46 h 50"/>
                <a:gd name="T22" fmla="*/ 30 w 42"/>
                <a:gd name="T23" fmla="*/ 48 h 50"/>
                <a:gd name="T24" fmla="*/ 28 w 42"/>
                <a:gd name="T25" fmla="*/ 50 h 50"/>
                <a:gd name="T26" fmla="*/ 23 w 42"/>
                <a:gd name="T27" fmla="*/ 53 h 50"/>
                <a:gd name="T28" fmla="*/ 18 w 42"/>
                <a:gd name="T29" fmla="*/ 59 h 50"/>
                <a:gd name="T30" fmla="*/ 16 w 42"/>
                <a:gd name="T31" fmla="*/ 56 h 50"/>
                <a:gd name="T32" fmla="*/ 10 w 42"/>
                <a:gd name="T33" fmla="*/ 58 h 50"/>
                <a:gd name="T34" fmla="*/ 6 w 42"/>
                <a:gd name="T35" fmla="*/ 52 h 50"/>
                <a:gd name="T36" fmla="*/ 2 w 42"/>
                <a:gd name="T37" fmla="*/ 43 h 50"/>
                <a:gd name="T38" fmla="*/ 2 w 42"/>
                <a:gd name="T39" fmla="*/ 34 h 50"/>
                <a:gd name="T40" fmla="*/ 6 w 42"/>
                <a:gd name="T41" fmla="*/ 34 h 50"/>
                <a:gd name="T42" fmla="*/ 0 w 42"/>
                <a:gd name="T43" fmla="*/ 18 h 50"/>
                <a:gd name="T44" fmla="*/ 0 w 42"/>
                <a:gd name="T45" fmla="*/ 7 h 50"/>
                <a:gd name="T46" fmla="*/ 4 w 42"/>
                <a:gd name="T47" fmla="*/ 1 h 50"/>
                <a:gd name="T48" fmla="*/ 10 w 42"/>
                <a:gd name="T49" fmla="*/ 5 h 50"/>
                <a:gd name="T50" fmla="*/ 19 w 42"/>
                <a:gd name="T51" fmla="*/ 1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50"/>
                <a:gd name="T80" fmla="*/ 42 w 42"/>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50">
                  <a:moveTo>
                    <a:pt x="16" y="8"/>
                  </a:moveTo>
                  <a:cubicBezTo>
                    <a:pt x="19" y="9"/>
                    <a:pt x="22" y="8"/>
                    <a:pt x="24" y="8"/>
                  </a:cubicBezTo>
                  <a:cubicBezTo>
                    <a:pt x="27" y="7"/>
                    <a:pt x="30" y="6"/>
                    <a:pt x="33" y="6"/>
                  </a:cubicBezTo>
                  <a:cubicBezTo>
                    <a:pt x="35" y="5"/>
                    <a:pt x="37" y="4"/>
                    <a:pt x="40" y="4"/>
                  </a:cubicBezTo>
                  <a:cubicBezTo>
                    <a:pt x="41" y="4"/>
                    <a:pt x="42" y="6"/>
                    <a:pt x="42" y="8"/>
                  </a:cubicBezTo>
                  <a:cubicBezTo>
                    <a:pt x="42" y="13"/>
                    <a:pt x="41" y="18"/>
                    <a:pt x="39" y="23"/>
                  </a:cubicBezTo>
                  <a:cubicBezTo>
                    <a:pt x="39" y="25"/>
                    <a:pt x="37" y="26"/>
                    <a:pt x="36" y="27"/>
                  </a:cubicBezTo>
                  <a:cubicBezTo>
                    <a:pt x="34" y="30"/>
                    <a:pt x="32" y="33"/>
                    <a:pt x="32" y="36"/>
                  </a:cubicBezTo>
                  <a:cubicBezTo>
                    <a:pt x="31" y="38"/>
                    <a:pt x="32" y="41"/>
                    <a:pt x="31" y="43"/>
                  </a:cubicBezTo>
                  <a:cubicBezTo>
                    <a:pt x="31" y="44"/>
                    <a:pt x="29" y="43"/>
                    <a:pt x="29" y="43"/>
                  </a:cubicBezTo>
                  <a:cubicBezTo>
                    <a:pt x="28" y="41"/>
                    <a:pt x="29" y="39"/>
                    <a:pt x="28" y="38"/>
                  </a:cubicBezTo>
                  <a:cubicBezTo>
                    <a:pt x="27" y="37"/>
                    <a:pt x="26" y="39"/>
                    <a:pt x="25" y="40"/>
                  </a:cubicBezTo>
                  <a:cubicBezTo>
                    <a:pt x="24" y="41"/>
                    <a:pt x="23" y="41"/>
                    <a:pt x="23" y="42"/>
                  </a:cubicBezTo>
                  <a:cubicBezTo>
                    <a:pt x="21" y="43"/>
                    <a:pt x="20" y="44"/>
                    <a:pt x="19" y="44"/>
                  </a:cubicBezTo>
                  <a:cubicBezTo>
                    <a:pt x="18" y="46"/>
                    <a:pt x="17" y="48"/>
                    <a:pt x="15" y="49"/>
                  </a:cubicBezTo>
                  <a:cubicBezTo>
                    <a:pt x="14" y="50"/>
                    <a:pt x="14" y="47"/>
                    <a:pt x="13" y="47"/>
                  </a:cubicBezTo>
                  <a:cubicBezTo>
                    <a:pt x="11" y="47"/>
                    <a:pt x="9" y="49"/>
                    <a:pt x="8" y="48"/>
                  </a:cubicBezTo>
                  <a:cubicBezTo>
                    <a:pt x="6" y="47"/>
                    <a:pt x="5" y="45"/>
                    <a:pt x="5" y="43"/>
                  </a:cubicBezTo>
                  <a:cubicBezTo>
                    <a:pt x="4" y="41"/>
                    <a:pt x="3" y="38"/>
                    <a:pt x="2" y="36"/>
                  </a:cubicBezTo>
                  <a:cubicBezTo>
                    <a:pt x="2" y="33"/>
                    <a:pt x="1" y="31"/>
                    <a:pt x="2" y="28"/>
                  </a:cubicBezTo>
                  <a:cubicBezTo>
                    <a:pt x="2" y="27"/>
                    <a:pt x="5" y="29"/>
                    <a:pt x="5" y="28"/>
                  </a:cubicBezTo>
                  <a:cubicBezTo>
                    <a:pt x="4" y="24"/>
                    <a:pt x="1" y="20"/>
                    <a:pt x="0" y="15"/>
                  </a:cubicBezTo>
                  <a:cubicBezTo>
                    <a:pt x="0" y="12"/>
                    <a:pt x="0" y="9"/>
                    <a:pt x="0" y="6"/>
                  </a:cubicBezTo>
                  <a:cubicBezTo>
                    <a:pt x="1" y="4"/>
                    <a:pt x="1" y="1"/>
                    <a:pt x="3" y="1"/>
                  </a:cubicBezTo>
                  <a:cubicBezTo>
                    <a:pt x="5" y="0"/>
                    <a:pt x="6" y="3"/>
                    <a:pt x="8" y="4"/>
                  </a:cubicBezTo>
                  <a:cubicBezTo>
                    <a:pt x="11" y="5"/>
                    <a:pt x="13" y="7"/>
                    <a:pt x="16" y="8"/>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5" name="Freeform 3101"/>
            <p:cNvSpPr>
              <a:spLocks noChangeAspect="1"/>
            </p:cNvSpPr>
            <p:nvPr/>
          </p:nvSpPr>
          <p:spPr bwMode="auto">
            <a:xfrm>
              <a:off x="30869003" y="16359799"/>
              <a:ext cx="153977" cy="67182"/>
            </a:xfrm>
            <a:custGeom>
              <a:avLst/>
              <a:gdLst>
                <a:gd name="T0" fmla="*/ 1 w 19"/>
                <a:gd name="T1" fmla="*/ 2 h 9"/>
                <a:gd name="T2" fmla="*/ 0 w 19"/>
                <a:gd name="T3" fmla="*/ 6 h 9"/>
                <a:gd name="T4" fmla="*/ 6 w 19"/>
                <a:gd name="T5" fmla="*/ 10 h 9"/>
                <a:gd name="T6" fmla="*/ 10 w 19"/>
                <a:gd name="T7" fmla="*/ 9 h 9"/>
                <a:gd name="T8" fmla="*/ 13 w 19"/>
                <a:gd name="T9" fmla="*/ 10 h 9"/>
                <a:gd name="T10" fmla="*/ 18 w 19"/>
                <a:gd name="T11" fmla="*/ 5 h 9"/>
                <a:gd name="T12" fmla="*/ 22 w 19"/>
                <a:gd name="T13" fmla="*/ 6 h 9"/>
                <a:gd name="T14" fmla="*/ 23 w 19"/>
                <a:gd name="T15" fmla="*/ 4 h 9"/>
                <a:gd name="T16" fmla="*/ 21 w 19"/>
                <a:gd name="T17" fmla="*/ 4 h 9"/>
                <a:gd name="T18" fmla="*/ 17 w 19"/>
                <a:gd name="T19" fmla="*/ 4 h 9"/>
                <a:gd name="T20" fmla="*/ 16 w 19"/>
                <a:gd name="T21" fmla="*/ 2 h 9"/>
                <a:gd name="T22" fmla="*/ 16 w 19"/>
                <a:gd name="T23" fmla="*/ 0 h 9"/>
                <a:gd name="T24" fmla="*/ 1 w 19"/>
                <a:gd name="T25" fmla="*/ 2 h 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9"/>
                <a:gd name="T41" fmla="*/ 19 w 19"/>
                <a:gd name="T42" fmla="*/ 9 h 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9">
                  <a:moveTo>
                    <a:pt x="1" y="2"/>
                  </a:moveTo>
                  <a:cubicBezTo>
                    <a:pt x="0" y="3"/>
                    <a:pt x="0" y="4"/>
                    <a:pt x="0" y="5"/>
                  </a:cubicBezTo>
                  <a:cubicBezTo>
                    <a:pt x="1" y="7"/>
                    <a:pt x="3" y="8"/>
                    <a:pt x="5" y="8"/>
                  </a:cubicBezTo>
                  <a:cubicBezTo>
                    <a:pt x="6" y="8"/>
                    <a:pt x="7" y="7"/>
                    <a:pt x="8" y="7"/>
                  </a:cubicBezTo>
                  <a:cubicBezTo>
                    <a:pt x="10" y="7"/>
                    <a:pt x="10" y="9"/>
                    <a:pt x="11" y="8"/>
                  </a:cubicBezTo>
                  <a:cubicBezTo>
                    <a:pt x="13" y="8"/>
                    <a:pt x="14" y="5"/>
                    <a:pt x="15" y="4"/>
                  </a:cubicBezTo>
                  <a:cubicBezTo>
                    <a:pt x="16" y="4"/>
                    <a:pt x="17" y="5"/>
                    <a:pt x="18" y="5"/>
                  </a:cubicBezTo>
                  <a:cubicBezTo>
                    <a:pt x="19" y="5"/>
                    <a:pt x="19" y="4"/>
                    <a:pt x="19" y="3"/>
                  </a:cubicBezTo>
                  <a:cubicBezTo>
                    <a:pt x="18" y="3"/>
                    <a:pt x="17" y="3"/>
                    <a:pt x="17" y="3"/>
                  </a:cubicBezTo>
                  <a:cubicBezTo>
                    <a:pt x="16" y="3"/>
                    <a:pt x="15" y="3"/>
                    <a:pt x="14" y="3"/>
                  </a:cubicBezTo>
                  <a:cubicBezTo>
                    <a:pt x="14" y="3"/>
                    <a:pt x="13" y="3"/>
                    <a:pt x="13" y="2"/>
                  </a:cubicBezTo>
                  <a:cubicBezTo>
                    <a:pt x="13" y="1"/>
                    <a:pt x="14" y="0"/>
                    <a:pt x="13" y="0"/>
                  </a:cubicBezTo>
                  <a:cubicBezTo>
                    <a:pt x="9" y="0"/>
                    <a:pt x="4" y="0"/>
                    <a:pt x="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6" name="Freeform 3118"/>
            <p:cNvSpPr>
              <a:spLocks noChangeAspect="1"/>
            </p:cNvSpPr>
            <p:nvPr/>
          </p:nvSpPr>
          <p:spPr bwMode="auto">
            <a:xfrm>
              <a:off x="34678270" y="16463603"/>
              <a:ext cx="13389" cy="30530"/>
            </a:xfrm>
            <a:custGeom>
              <a:avLst/>
              <a:gdLst>
                <a:gd name="T0" fmla="*/ 2 w 2"/>
                <a:gd name="T1" fmla="*/ 3 h 4"/>
                <a:gd name="T2" fmla="*/ 1 w 2"/>
                <a:gd name="T3" fmla="*/ 5 h 4"/>
                <a:gd name="T4" fmla="*/ 0 w 2"/>
                <a:gd name="T5" fmla="*/ 3 h 4"/>
                <a:gd name="T6" fmla="*/ 1 w 2"/>
                <a:gd name="T7" fmla="*/ 0 h 4"/>
                <a:gd name="T8" fmla="*/ 2 w 2"/>
                <a:gd name="T9" fmla="*/ 3 h 4"/>
                <a:gd name="T10" fmla="*/ 0 60000 65536"/>
                <a:gd name="T11" fmla="*/ 0 60000 65536"/>
                <a:gd name="T12" fmla="*/ 0 60000 65536"/>
                <a:gd name="T13" fmla="*/ 0 60000 65536"/>
                <a:gd name="T14" fmla="*/ 0 60000 65536"/>
                <a:gd name="T15" fmla="*/ 0 w 2"/>
                <a:gd name="T16" fmla="*/ 0 h 4"/>
                <a:gd name="T17" fmla="*/ 2 w 2"/>
                <a:gd name="T18" fmla="*/ 4 h 4"/>
              </a:gdLst>
              <a:ahLst/>
              <a:cxnLst>
                <a:cxn ang="T10">
                  <a:pos x="T0" y="T1"/>
                </a:cxn>
                <a:cxn ang="T11">
                  <a:pos x="T2" y="T3"/>
                </a:cxn>
                <a:cxn ang="T12">
                  <a:pos x="T4" y="T5"/>
                </a:cxn>
                <a:cxn ang="T13">
                  <a:pos x="T6" y="T7"/>
                </a:cxn>
                <a:cxn ang="T14">
                  <a:pos x="T8" y="T9"/>
                </a:cxn>
              </a:cxnLst>
              <a:rect l="T15" t="T16" r="T17" b="T18"/>
              <a:pathLst>
                <a:path w="2" h="4">
                  <a:moveTo>
                    <a:pt x="2" y="2"/>
                  </a:moveTo>
                  <a:cubicBezTo>
                    <a:pt x="2" y="3"/>
                    <a:pt x="2" y="4"/>
                    <a:pt x="1" y="4"/>
                  </a:cubicBezTo>
                  <a:cubicBezTo>
                    <a:pt x="1" y="3"/>
                    <a:pt x="0" y="3"/>
                    <a:pt x="0" y="2"/>
                  </a:cubicBezTo>
                  <a:cubicBezTo>
                    <a:pt x="0" y="1"/>
                    <a:pt x="1" y="0"/>
                    <a:pt x="1" y="0"/>
                  </a:cubicBezTo>
                  <a:cubicBezTo>
                    <a:pt x="2" y="1"/>
                    <a:pt x="2" y="2"/>
                    <a:pt x="2"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7" name="Freeform 3119"/>
            <p:cNvSpPr>
              <a:spLocks noChangeAspect="1"/>
            </p:cNvSpPr>
            <p:nvPr/>
          </p:nvSpPr>
          <p:spPr bwMode="auto">
            <a:xfrm>
              <a:off x="34684960" y="16408651"/>
              <a:ext cx="13389" cy="30530"/>
            </a:xfrm>
            <a:custGeom>
              <a:avLst/>
              <a:gdLst>
                <a:gd name="T0" fmla="*/ 2 w 2"/>
                <a:gd name="T1" fmla="*/ 4 h 4"/>
                <a:gd name="T2" fmla="*/ 1 w 2"/>
                <a:gd name="T3" fmla="*/ 5 h 4"/>
                <a:gd name="T4" fmla="*/ 0 w 2"/>
                <a:gd name="T5" fmla="*/ 3 h 4"/>
                <a:gd name="T6" fmla="*/ 1 w 2"/>
                <a:gd name="T7" fmla="*/ 1 h 4"/>
                <a:gd name="T8" fmla="*/ 2 w 2"/>
                <a:gd name="T9" fmla="*/ 4 h 4"/>
                <a:gd name="T10" fmla="*/ 0 60000 65536"/>
                <a:gd name="T11" fmla="*/ 0 60000 65536"/>
                <a:gd name="T12" fmla="*/ 0 60000 65536"/>
                <a:gd name="T13" fmla="*/ 0 60000 65536"/>
                <a:gd name="T14" fmla="*/ 0 60000 65536"/>
                <a:gd name="T15" fmla="*/ 0 w 2"/>
                <a:gd name="T16" fmla="*/ 0 h 4"/>
                <a:gd name="T17" fmla="*/ 2 w 2"/>
                <a:gd name="T18" fmla="*/ 4 h 4"/>
              </a:gdLst>
              <a:ahLst/>
              <a:cxnLst>
                <a:cxn ang="T10">
                  <a:pos x="T0" y="T1"/>
                </a:cxn>
                <a:cxn ang="T11">
                  <a:pos x="T2" y="T3"/>
                </a:cxn>
                <a:cxn ang="T12">
                  <a:pos x="T4" y="T5"/>
                </a:cxn>
                <a:cxn ang="T13">
                  <a:pos x="T6" y="T7"/>
                </a:cxn>
                <a:cxn ang="T14">
                  <a:pos x="T8" y="T9"/>
                </a:cxn>
              </a:cxnLst>
              <a:rect l="T15" t="T16" r="T17" b="T18"/>
              <a:pathLst>
                <a:path w="2" h="4">
                  <a:moveTo>
                    <a:pt x="2" y="3"/>
                  </a:moveTo>
                  <a:cubicBezTo>
                    <a:pt x="2" y="3"/>
                    <a:pt x="2" y="4"/>
                    <a:pt x="1" y="4"/>
                  </a:cubicBezTo>
                  <a:cubicBezTo>
                    <a:pt x="0" y="4"/>
                    <a:pt x="0" y="3"/>
                    <a:pt x="0" y="2"/>
                  </a:cubicBezTo>
                  <a:cubicBezTo>
                    <a:pt x="0" y="2"/>
                    <a:pt x="0" y="0"/>
                    <a:pt x="1" y="1"/>
                  </a:cubicBezTo>
                  <a:cubicBezTo>
                    <a:pt x="2" y="1"/>
                    <a:pt x="2" y="2"/>
                    <a:pt x="2"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8" name="Oval 3131"/>
            <p:cNvSpPr>
              <a:spLocks noChangeAspect="1" noChangeArrowheads="1"/>
            </p:cNvSpPr>
            <p:nvPr/>
          </p:nvSpPr>
          <p:spPr bwMode="auto">
            <a:xfrm>
              <a:off x="34397100" y="16939934"/>
              <a:ext cx="6700" cy="18331"/>
            </a:xfrm>
            <a:prstGeom prst="ellipse">
              <a:avLst/>
            </a:pr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89" name="Freeform 3132"/>
            <p:cNvSpPr>
              <a:spLocks noChangeAspect="1"/>
            </p:cNvSpPr>
            <p:nvPr/>
          </p:nvSpPr>
          <p:spPr bwMode="auto">
            <a:xfrm>
              <a:off x="34417180" y="16494140"/>
              <a:ext cx="555654" cy="592359"/>
            </a:xfrm>
            <a:custGeom>
              <a:avLst/>
              <a:gdLst>
                <a:gd name="T0" fmla="*/ 53 w 69"/>
                <a:gd name="T1" fmla="*/ 23 h 81"/>
                <a:gd name="T2" fmla="*/ 66 w 69"/>
                <a:gd name="T3" fmla="*/ 22 h 81"/>
                <a:gd name="T4" fmla="*/ 75 w 69"/>
                <a:gd name="T5" fmla="*/ 14 h 81"/>
                <a:gd name="T6" fmla="*/ 83 w 69"/>
                <a:gd name="T7" fmla="*/ 19 h 81"/>
                <a:gd name="T8" fmla="*/ 77 w 69"/>
                <a:gd name="T9" fmla="*/ 24 h 81"/>
                <a:gd name="T10" fmla="*/ 73 w 69"/>
                <a:gd name="T11" fmla="*/ 35 h 81"/>
                <a:gd name="T12" fmla="*/ 65 w 69"/>
                <a:gd name="T13" fmla="*/ 36 h 81"/>
                <a:gd name="T14" fmla="*/ 64 w 69"/>
                <a:gd name="T15" fmla="*/ 44 h 81"/>
                <a:gd name="T16" fmla="*/ 64 w 69"/>
                <a:gd name="T17" fmla="*/ 47 h 81"/>
                <a:gd name="T18" fmla="*/ 61 w 69"/>
                <a:gd name="T19" fmla="*/ 49 h 81"/>
                <a:gd name="T20" fmla="*/ 60 w 69"/>
                <a:gd name="T21" fmla="*/ 46 h 81"/>
                <a:gd name="T22" fmla="*/ 53 w 69"/>
                <a:gd name="T23" fmla="*/ 46 h 81"/>
                <a:gd name="T24" fmla="*/ 46 w 69"/>
                <a:gd name="T25" fmla="*/ 53 h 81"/>
                <a:gd name="T26" fmla="*/ 49 w 69"/>
                <a:gd name="T27" fmla="*/ 57 h 81"/>
                <a:gd name="T28" fmla="*/ 38 w 69"/>
                <a:gd name="T29" fmla="*/ 69 h 81"/>
                <a:gd name="T30" fmla="*/ 30 w 69"/>
                <a:gd name="T31" fmla="*/ 83 h 81"/>
                <a:gd name="T32" fmla="*/ 16 w 69"/>
                <a:gd name="T33" fmla="*/ 96 h 81"/>
                <a:gd name="T34" fmla="*/ 8 w 69"/>
                <a:gd name="T35" fmla="*/ 93 h 81"/>
                <a:gd name="T36" fmla="*/ 5 w 69"/>
                <a:gd name="T37" fmla="*/ 89 h 81"/>
                <a:gd name="T38" fmla="*/ 13 w 69"/>
                <a:gd name="T39" fmla="*/ 78 h 81"/>
                <a:gd name="T40" fmla="*/ 18 w 69"/>
                <a:gd name="T41" fmla="*/ 71 h 81"/>
                <a:gd name="T42" fmla="*/ 16 w 69"/>
                <a:gd name="T43" fmla="*/ 61 h 81"/>
                <a:gd name="T44" fmla="*/ 10 w 69"/>
                <a:gd name="T45" fmla="*/ 59 h 81"/>
                <a:gd name="T46" fmla="*/ 5 w 69"/>
                <a:gd name="T47" fmla="*/ 55 h 81"/>
                <a:gd name="T48" fmla="*/ 1 w 69"/>
                <a:gd name="T49" fmla="*/ 51 h 81"/>
                <a:gd name="T50" fmla="*/ 7 w 69"/>
                <a:gd name="T51" fmla="*/ 46 h 81"/>
                <a:gd name="T52" fmla="*/ 16 w 69"/>
                <a:gd name="T53" fmla="*/ 42 h 81"/>
                <a:gd name="T54" fmla="*/ 22 w 69"/>
                <a:gd name="T55" fmla="*/ 29 h 81"/>
                <a:gd name="T56" fmla="*/ 25 w 69"/>
                <a:gd name="T57" fmla="*/ 24 h 81"/>
                <a:gd name="T58" fmla="*/ 24 w 69"/>
                <a:gd name="T59" fmla="*/ 13 h 81"/>
                <a:gd name="T60" fmla="*/ 26 w 69"/>
                <a:gd name="T61" fmla="*/ 6 h 81"/>
                <a:gd name="T62" fmla="*/ 30 w 69"/>
                <a:gd name="T63" fmla="*/ 7 h 81"/>
                <a:gd name="T64" fmla="*/ 31 w 69"/>
                <a:gd name="T65" fmla="*/ 4 h 81"/>
                <a:gd name="T66" fmla="*/ 35 w 69"/>
                <a:gd name="T67" fmla="*/ 5 h 81"/>
                <a:gd name="T68" fmla="*/ 35 w 69"/>
                <a:gd name="T69" fmla="*/ 10 h 81"/>
                <a:gd name="T70" fmla="*/ 40 w 69"/>
                <a:gd name="T71" fmla="*/ 10 h 81"/>
                <a:gd name="T72" fmla="*/ 40 w 69"/>
                <a:gd name="T73" fmla="*/ 2 h 81"/>
                <a:gd name="T74" fmla="*/ 43 w 69"/>
                <a:gd name="T75" fmla="*/ 2 h 81"/>
                <a:gd name="T76" fmla="*/ 43 w 69"/>
                <a:gd name="T77" fmla="*/ 18 h 81"/>
                <a:gd name="T78" fmla="*/ 53 w 69"/>
                <a:gd name="T79" fmla="*/ 23 h 8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9"/>
                <a:gd name="T121" fmla="*/ 0 h 81"/>
                <a:gd name="T122" fmla="*/ 69 w 69"/>
                <a:gd name="T123" fmla="*/ 81 h 8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9" h="81">
                  <a:moveTo>
                    <a:pt x="44" y="19"/>
                  </a:moveTo>
                  <a:cubicBezTo>
                    <a:pt x="48" y="20"/>
                    <a:pt x="52" y="20"/>
                    <a:pt x="55" y="18"/>
                  </a:cubicBezTo>
                  <a:cubicBezTo>
                    <a:pt x="58" y="17"/>
                    <a:pt x="59" y="13"/>
                    <a:pt x="62" y="12"/>
                  </a:cubicBezTo>
                  <a:cubicBezTo>
                    <a:pt x="64" y="12"/>
                    <a:pt x="68" y="13"/>
                    <a:pt x="69" y="16"/>
                  </a:cubicBezTo>
                  <a:cubicBezTo>
                    <a:pt x="69" y="17"/>
                    <a:pt x="65" y="18"/>
                    <a:pt x="64" y="20"/>
                  </a:cubicBezTo>
                  <a:cubicBezTo>
                    <a:pt x="63" y="23"/>
                    <a:pt x="64" y="27"/>
                    <a:pt x="61" y="29"/>
                  </a:cubicBezTo>
                  <a:cubicBezTo>
                    <a:pt x="60" y="31"/>
                    <a:pt x="56" y="29"/>
                    <a:pt x="54" y="30"/>
                  </a:cubicBezTo>
                  <a:cubicBezTo>
                    <a:pt x="52" y="32"/>
                    <a:pt x="53" y="35"/>
                    <a:pt x="53" y="37"/>
                  </a:cubicBezTo>
                  <a:cubicBezTo>
                    <a:pt x="53" y="38"/>
                    <a:pt x="53" y="39"/>
                    <a:pt x="53" y="39"/>
                  </a:cubicBezTo>
                  <a:cubicBezTo>
                    <a:pt x="53" y="40"/>
                    <a:pt x="52" y="42"/>
                    <a:pt x="51" y="41"/>
                  </a:cubicBezTo>
                  <a:cubicBezTo>
                    <a:pt x="50" y="41"/>
                    <a:pt x="51" y="39"/>
                    <a:pt x="50" y="38"/>
                  </a:cubicBezTo>
                  <a:cubicBezTo>
                    <a:pt x="48" y="38"/>
                    <a:pt x="45" y="37"/>
                    <a:pt x="44" y="38"/>
                  </a:cubicBezTo>
                  <a:cubicBezTo>
                    <a:pt x="41" y="40"/>
                    <a:pt x="38" y="42"/>
                    <a:pt x="38" y="44"/>
                  </a:cubicBezTo>
                  <a:cubicBezTo>
                    <a:pt x="37" y="46"/>
                    <a:pt x="42" y="47"/>
                    <a:pt x="41" y="48"/>
                  </a:cubicBezTo>
                  <a:cubicBezTo>
                    <a:pt x="39" y="52"/>
                    <a:pt x="35" y="54"/>
                    <a:pt x="32" y="58"/>
                  </a:cubicBezTo>
                  <a:cubicBezTo>
                    <a:pt x="29" y="61"/>
                    <a:pt x="28" y="66"/>
                    <a:pt x="25" y="69"/>
                  </a:cubicBezTo>
                  <a:cubicBezTo>
                    <a:pt x="21" y="73"/>
                    <a:pt x="17" y="77"/>
                    <a:pt x="13" y="80"/>
                  </a:cubicBezTo>
                  <a:cubicBezTo>
                    <a:pt x="11" y="81"/>
                    <a:pt x="9" y="79"/>
                    <a:pt x="7" y="78"/>
                  </a:cubicBezTo>
                  <a:cubicBezTo>
                    <a:pt x="6" y="77"/>
                    <a:pt x="3" y="76"/>
                    <a:pt x="4" y="74"/>
                  </a:cubicBezTo>
                  <a:cubicBezTo>
                    <a:pt x="5" y="71"/>
                    <a:pt x="9" y="68"/>
                    <a:pt x="11" y="65"/>
                  </a:cubicBezTo>
                  <a:cubicBezTo>
                    <a:pt x="13" y="63"/>
                    <a:pt x="15" y="61"/>
                    <a:pt x="15" y="59"/>
                  </a:cubicBezTo>
                  <a:cubicBezTo>
                    <a:pt x="15" y="56"/>
                    <a:pt x="15" y="53"/>
                    <a:pt x="13" y="51"/>
                  </a:cubicBezTo>
                  <a:cubicBezTo>
                    <a:pt x="12" y="49"/>
                    <a:pt x="10" y="50"/>
                    <a:pt x="8" y="49"/>
                  </a:cubicBezTo>
                  <a:cubicBezTo>
                    <a:pt x="7" y="48"/>
                    <a:pt x="5" y="47"/>
                    <a:pt x="4" y="46"/>
                  </a:cubicBezTo>
                  <a:cubicBezTo>
                    <a:pt x="2" y="45"/>
                    <a:pt x="0" y="44"/>
                    <a:pt x="1" y="43"/>
                  </a:cubicBezTo>
                  <a:cubicBezTo>
                    <a:pt x="1" y="41"/>
                    <a:pt x="4" y="39"/>
                    <a:pt x="6" y="38"/>
                  </a:cubicBezTo>
                  <a:cubicBezTo>
                    <a:pt x="8" y="37"/>
                    <a:pt x="11" y="37"/>
                    <a:pt x="13" y="35"/>
                  </a:cubicBezTo>
                  <a:cubicBezTo>
                    <a:pt x="16" y="32"/>
                    <a:pt x="16" y="28"/>
                    <a:pt x="18" y="24"/>
                  </a:cubicBezTo>
                  <a:cubicBezTo>
                    <a:pt x="18" y="23"/>
                    <a:pt x="21" y="22"/>
                    <a:pt x="21" y="20"/>
                  </a:cubicBezTo>
                  <a:cubicBezTo>
                    <a:pt x="22" y="17"/>
                    <a:pt x="20" y="14"/>
                    <a:pt x="20" y="11"/>
                  </a:cubicBezTo>
                  <a:cubicBezTo>
                    <a:pt x="20" y="9"/>
                    <a:pt x="20" y="7"/>
                    <a:pt x="22" y="5"/>
                  </a:cubicBezTo>
                  <a:cubicBezTo>
                    <a:pt x="22" y="5"/>
                    <a:pt x="24" y="7"/>
                    <a:pt x="25" y="6"/>
                  </a:cubicBezTo>
                  <a:cubicBezTo>
                    <a:pt x="26" y="5"/>
                    <a:pt x="25" y="3"/>
                    <a:pt x="26" y="3"/>
                  </a:cubicBezTo>
                  <a:cubicBezTo>
                    <a:pt x="27" y="2"/>
                    <a:pt x="29" y="3"/>
                    <a:pt x="29" y="4"/>
                  </a:cubicBezTo>
                  <a:cubicBezTo>
                    <a:pt x="30" y="5"/>
                    <a:pt x="28" y="7"/>
                    <a:pt x="29" y="8"/>
                  </a:cubicBezTo>
                  <a:cubicBezTo>
                    <a:pt x="30" y="8"/>
                    <a:pt x="32" y="9"/>
                    <a:pt x="33" y="8"/>
                  </a:cubicBezTo>
                  <a:cubicBezTo>
                    <a:pt x="34" y="6"/>
                    <a:pt x="32" y="4"/>
                    <a:pt x="33" y="2"/>
                  </a:cubicBezTo>
                  <a:cubicBezTo>
                    <a:pt x="33" y="1"/>
                    <a:pt x="36" y="0"/>
                    <a:pt x="36" y="2"/>
                  </a:cubicBezTo>
                  <a:cubicBezTo>
                    <a:pt x="37" y="6"/>
                    <a:pt x="34" y="11"/>
                    <a:pt x="36" y="15"/>
                  </a:cubicBezTo>
                  <a:cubicBezTo>
                    <a:pt x="37" y="18"/>
                    <a:pt x="41" y="19"/>
                    <a:pt x="44" y="19"/>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0" name="Freeform 3133"/>
            <p:cNvSpPr>
              <a:spLocks noChangeAspect="1"/>
            </p:cNvSpPr>
            <p:nvPr/>
          </p:nvSpPr>
          <p:spPr bwMode="auto">
            <a:xfrm>
              <a:off x="34470739" y="16219340"/>
              <a:ext cx="160675" cy="293125"/>
            </a:xfrm>
            <a:custGeom>
              <a:avLst/>
              <a:gdLst>
                <a:gd name="T0" fmla="*/ 16 w 20"/>
                <a:gd name="T1" fmla="*/ 41 h 40"/>
                <a:gd name="T2" fmla="*/ 17 w 20"/>
                <a:gd name="T3" fmla="*/ 47 h 40"/>
                <a:gd name="T4" fmla="*/ 20 w 20"/>
                <a:gd name="T5" fmla="*/ 47 h 40"/>
                <a:gd name="T6" fmla="*/ 24 w 20"/>
                <a:gd name="T7" fmla="*/ 35 h 40"/>
                <a:gd name="T8" fmla="*/ 20 w 20"/>
                <a:gd name="T9" fmla="*/ 25 h 40"/>
                <a:gd name="T10" fmla="*/ 24 w 20"/>
                <a:gd name="T11" fmla="*/ 25 h 40"/>
                <a:gd name="T12" fmla="*/ 22 w 20"/>
                <a:gd name="T13" fmla="*/ 17 h 40"/>
                <a:gd name="T14" fmla="*/ 12 w 20"/>
                <a:gd name="T15" fmla="*/ 10 h 40"/>
                <a:gd name="T16" fmla="*/ 6 w 20"/>
                <a:gd name="T17" fmla="*/ 6 h 40"/>
                <a:gd name="T18" fmla="*/ 6 w 20"/>
                <a:gd name="T19" fmla="*/ 2 h 40"/>
                <a:gd name="T20" fmla="*/ 1 w 20"/>
                <a:gd name="T21" fmla="*/ 2 h 40"/>
                <a:gd name="T22" fmla="*/ 6 w 20"/>
                <a:gd name="T23" fmla="*/ 12 h 40"/>
                <a:gd name="T24" fmla="*/ 5 w 20"/>
                <a:gd name="T25" fmla="*/ 16 h 40"/>
                <a:gd name="T26" fmla="*/ 14 w 20"/>
                <a:gd name="T27" fmla="*/ 35 h 40"/>
                <a:gd name="T28" fmla="*/ 19 w 20"/>
                <a:gd name="T29" fmla="*/ 36 h 40"/>
                <a:gd name="T30" fmla="*/ 16 w 20"/>
                <a:gd name="T31" fmla="*/ 41 h 4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40"/>
                <a:gd name="T50" fmla="*/ 20 w 20"/>
                <a:gd name="T51" fmla="*/ 40 h 4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40">
                  <a:moveTo>
                    <a:pt x="13" y="34"/>
                  </a:moveTo>
                  <a:cubicBezTo>
                    <a:pt x="13" y="36"/>
                    <a:pt x="13" y="38"/>
                    <a:pt x="14" y="39"/>
                  </a:cubicBezTo>
                  <a:cubicBezTo>
                    <a:pt x="15" y="40"/>
                    <a:pt x="17" y="40"/>
                    <a:pt x="17" y="39"/>
                  </a:cubicBezTo>
                  <a:cubicBezTo>
                    <a:pt x="19" y="36"/>
                    <a:pt x="20" y="32"/>
                    <a:pt x="20" y="29"/>
                  </a:cubicBezTo>
                  <a:cubicBezTo>
                    <a:pt x="20" y="26"/>
                    <a:pt x="17" y="24"/>
                    <a:pt x="17" y="21"/>
                  </a:cubicBezTo>
                  <a:cubicBezTo>
                    <a:pt x="17" y="20"/>
                    <a:pt x="20" y="22"/>
                    <a:pt x="20" y="21"/>
                  </a:cubicBezTo>
                  <a:cubicBezTo>
                    <a:pt x="20" y="18"/>
                    <a:pt x="20" y="16"/>
                    <a:pt x="18" y="14"/>
                  </a:cubicBezTo>
                  <a:cubicBezTo>
                    <a:pt x="16" y="11"/>
                    <a:pt x="13" y="10"/>
                    <a:pt x="10" y="8"/>
                  </a:cubicBezTo>
                  <a:cubicBezTo>
                    <a:pt x="8" y="7"/>
                    <a:pt x="6" y="7"/>
                    <a:pt x="5" y="5"/>
                  </a:cubicBezTo>
                  <a:cubicBezTo>
                    <a:pt x="4" y="4"/>
                    <a:pt x="6" y="2"/>
                    <a:pt x="5" y="2"/>
                  </a:cubicBezTo>
                  <a:cubicBezTo>
                    <a:pt x="4" y="1"/>
                    <a:pt x="1" y="0"/>
                    <a:pt x="1" y="2"/>
                  </a:cubicBezTo>
                  <a:cubicBezTo>
                    <a:pt x="0" y="5"/>
                    <a:pt x="4" y="7"/>
                    <a:pt x="5" y="10"/>
                  </a:cubicBezTo>
                  <a:cubicBezTo>
                    <a:pt x="5" y="11"/>
                    <a:pt x="4" y="12"/>
                    <a:pt x="4" y="13"/>
                  </a:cubicBezTo>
                  <a:cubicBezTo>
                    <a:pt x="6" y="19"/>
                    <a:pt x="9" y="24"/>
                    <a:pt x="12" y="29"/>
                  </a:cubicBezTo>
                  <a:cubicBezTo>
                    <a:pt x="13" y="30"/>
                    <a:pt x="16" y="29"/>
                    <a:pt x="16" y="30"/>
                  </a:cubicBezTo>
                  <a:cubicBezTo>
                    <a:pt x="16" y="32"/>
                    <a:pt x="13" y="33"/>
                    <a:pt x="13" y="34"/>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1" name="Freeform 3134"/>
            <p:cNvSpPr>
              <a:spLocks noChangeAspect="1"/>
            </p:cNvSpPr>
            <p:nvPr/>
          </p:nvSpPr>
          <p:spPr bwMode="auto">
            <a:xfrm>
              <a:off x="33453141" y="16939936"/>
              <a:ext cx="977425" cy="769447"/>
            </a:xfrm>
            <a:custGeom>
              <a:avLst/>
              <a:gdLst>
                <a:gd name="T0" fmla="*/ 140 w 121"/>
                <a:gd name="T1" fmla="*/ 28 h 105"/>
                <a:gd name="T2" fmla="*/ 128 w 121"/>
                <a:gd name="T3" fmla="*/ 38 h 105"/>
                <a:gd name="T4" fmla="*/ 119 w 121"/>
                <a:gd name="T5" fmla="*/ 49 h 105"/>
                <a:gd name="T6" fmla="*/ 110 w 121"/>
                <a:gd name="T7" fmla="*/ 58 h 105"/>
                <a:gd name="T8" fmla="*/ 110 w 121"/>
                <a:gd name="T9" fmla="*/ 61 h 105"/>
                <a:gd name="T10" fmla="*/ 116 w 121"/>
                <a:gd name="T11" fmla="*/ 64 h 105"/>
                <a:gd name="T12" fmla="*/ 115 w 121"/>
                <a:gd name="T13" fmla="*/ 67 h 105"/>
                <a:gd name="T14" fmla="*/ 103 w 121"/>
                <a:gd name="T15" fmla="*/ 66 h 105"/>
                <a:gd name="T16" fmla="*/ 88 w 121"/>
                <a:gd name="T17" fmla="*/ 72 h 105"/>
                <a:gd name="T18" fmla="*/ 81 w 121"/>
                <a:gd name="T19" fmla="*/ 79 h 105"/>
                <a:gd name="T20" fmla="*/ 78 w 121"/>
                <a:gd name="T21" fmla="*/ 90 h 105"/>
                <a:gd name="T22" fmla="*/ 70 w 121"/>
                <a:gd name="T23" fmla="*/ 101 h 105"/>
                <a:gd name="T24" fmla="*/ 56 w 121"/>
                <a:gd name="T25" fmla="*/ 113 h 105"/>
                <a:gd name="T26" fmla="*/ 41 w 121"/>
                <a:gd name="T27" fmla="*/ 125 h 105"/>
                <a:gd name="T28" fmla="*/ 33 w 121"/>
                <a:gd name="T29" fmla="*/ 124 h 105"/>
                <a:gd name="T30" fmla="*/ 28 w 121"/>
                <a:gd name="T31" fmla="*/ 116 h 105"/>
                <a:gd name="T32" fmla="*/ 19 w 121"/>
                <a:gd name="T33" fmla="*/ 114 h 105"/>
                <a:gd name="T34" fmla="*/ 4 w 121"/>
                <a:gd name="T35" fmla="*/ 113 h 105"/>
                <a:gd name="T36" fmla="*/ 1 w 121"/>
                <a:gd name="T37" fmla="*/ 107 h 105"/>
                <a:gd name="T38" fmla="*/ 13 w 121"/>
                <a:gd name="T39" fmla="*/ 92 h 105"/>
                <a:gd name="T40" fmla="*/ 31 w 121"/>
                <a:gd name="T41" fmla="*/ 78 h 105"/>
                <a:gd name="T42" fmla="*/ 46 w 121"/>
                <a:gd name="T43" fmla="*/ 68 h 105"/>
                <a:gd name="T44" fmla="*/ 56 w 121"/>
                <a:gd name="T45" fmla="*/ 66 h 105"/>
                <a:gd name="T46" fmla="*/ 76 w 121"/>
                <a:gd name="T47" fmla="*/ 52 h 105"/>
                <a:gd name="T48" fmla="*/ 92 w 121"/>
                <a:gd name="T49" fmla="*/ 42 h 105"/>
                <a:gd name="T50" fmla="*/ 101 w 121"/>
                <a:gd name="T51" fmla="*/ 28 h 105"/>
                <a:gd name="T52" fmla="*/ 112 w 121"/>
                <a:gd name="T53" fmla="*/ 16 h 105"/>
                <a:gd name="T54" fmla="*/ 121 w 121"/>
                <a:gd name="T55" fmla="*/ 0 h 105"/>
                <a:gd name="T56" fmla="*/ 125 w 121"/>
                <a:gd name="T57" fmla="*/ 0 h 105"/>
                <a:gd name="T58" fmla="*/ 125 w 121"/>
                <a:gd name="T59" fmla="*/ 5 h 105"/>
                <a:gd name="T60" fmla="*/ 129 w 121"/>
                <a:gd name="T61" fmla="*/ 7 h 105"/>
                <a:gd name="T62" fmla="*/ 127 w 121"/>
                <a:gd name="T63" fmla="*/ 13 h 105"/>
                <a:gd name="T64" fmla="*/ 132 w 121"/>
                <a:gd name="T65" fmla="*/ 17 h 105"/>
                <a:gd name="T66" fmla="*/ 138 w 121"/>
                <a:gd name="T67" fmla="*/ 8 h 105"/>
                <a:gd name="T68" fmla="*/ 142 w 121"/>
                <a:gd name="T69" fmla="*/ 6 h 105"/>
                <a:gd name="T70" fmla="*/ 145 w 121"/>
                <a:gd name="T71" fmla="*/ 12 h 105"/>
                <a:gd name="T72" fmla="*/ 146 w 121"/>
                <a:gd name="T73" fmla="*/ 17 h 105"/>
                <a:gd name="T74" fmla="*/ 140 w 121"/>
                <a:gd name="T75" fmla="*/ 22 h 105"/>
                <a:gd name="T76" fmla="*/ 140 w 121"/>
                <a:gd name="T77" fmla="*/ 28 h 10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1"/>
                <a:gd name="T118" fmla="*/ 0 h 105"/>
                <a:gd name="T119" fmla="*/ 121 w 121"/>
                <a:gd name="T120" fmla="*/ 105 h 10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1" h="105">
                  <a:moveTo>
                    <a:pt x="116" y="23"/>
                  </a:moveTo>
                  <a:cubicBezTo>
                    <a:pt x="113" y="26"/>
                    <a:pt x="109" y="29"/>
                    <a:pt x="106" y="32"/>
                  </a:cubicBezTo>
                  <a:cubicBezTo>
                    <a:pt x="103" y="35"/>
                    <a:pt x="102" y="39"/>
                    <a:pt x="99" y="41"/>
                  </a:cubicBezTo>
                  <a:cubicBezTo>
                    <a:pt x="97" y="44"/>
                    <a:pt x="93" y="45"/>
                    <a:pt x="91" y="48"/>
                  </a:cubicBezTo>
                  <a:cubicBezTo>
                    <a:pt x="90" y="49"/>
                    <a:pt x="90" y="50"/>
                    <a:pt x="91" y="51"/>
                  </a:cubicBezTo>
                  <a:cubicBezTo>
                    <a:pt x="92" y="52"/>
                    <a:pt x="95" y="51"/>
                    <a:pt x="96" y="53"/>
                  </a:cubicBezTo>
                  <a:cubicBezTo>
                    <a:pt x="97" y="54"/>
                    <a:pt x="97" y="56"/>
                    <a:pt x="95" y="56"/>
                  </a:cubicBezTo>
                  <a:cubicBezTo>
                    <a:pt x="92" y="57"/>
                    <a:pt x="89" y="54"/>
                    <a:pt x="85" y="55"/>
                  </a:cubicBezTo>
                  <a:cubicBezTo>
                    <a:pt x="81" y="55"/>
                    <a:pt x="77" y="58"/>
                    <a:pt x="73" y="60"/>
                  </a:cubicBezTo>
                  <a:cubicBezTo>
                    <a:pt x="71" y="62"/>
                    <a:pt x="68" y="63"/>
                    <a:pt x="67" y="66"/>
                  </a:cubicBezTo>
                  <a:cubicBezTo>
                    <a:pt x="65" y="68"/>
                    <a:pt x="67" y="72"/>
                    <a:pt x="65" y="75"/>
                  </a:cubicBezTo>
                  <a:cubicBezTo>
                    <a:pt x="64" y="78"/>
                    <a:pt x="61" y="81"/>
                    <a:pt x="58" y="84"/>
                  </a:cubicBezTo>
                  <a:cubicBezTo>
                    <a:pt x="54" y="88"/>
                    <a:pt x="50" y="91"/>
                    <a:pt x="46" y="94"/>
                  </a:cubicBezTo>
                  <a:cubicBezTo>
                    <a:pt x="42" y="98"/>
                    <a:pt x="39" y="102"/>
                    <a:pt x="34" y="104"/>
                  </a:cubicBezTo>
                  <a:cubicBezTo>
                    <a:pt x="32" y="105"/>
                    <a:pt x="29" y="104"/>
                    <a:pt x="27" y="103"/>
                  </a:cubicBezTo>
                  <a:cubicBezTo>
                    <a:pt x="25" y="102"/>
                    <a:pt x="25" y="98"/>
                    <a:pt x="23" y="97"/>
                  </a:cubicBezTo>
                  <a:cubicBezTo>
                    <a:pt x="21" y="96"/>
                    <a:pt x="18" y="95"/>
                    <a:pt x="16" y="95"/>
                  </a:cubicBezTo>
                  <a:cubicBezTo>
                    <a:pt x="12" y="95"/>
                    <a:pt x="7" y="96"/>
                    <a:pt x="3" y="94"/>
                  </a:cubicBezTo>
                  <a:cubicBezTo>
                    <a:pt x="2" y="94"/>
                    <a:pt x="0" y="91"/>
                    <a:pt x="1" y="89"/>
                  </a:cubicBezTo>
                  <a:cubicBezTo>
                    <a:pt x="3" y="84"/>
                    <a:pt x="7" y="80"/>
                    <a:pt x="11" y="77"/>
                  </a:cubicBezTo>
                  <a:cubicBezTo>
                    <a:pt x="16" y="72"/>
                    <a:pt x="21" y="69"/>
                    <a:pt x="26" y="65"/>
                  </a:cubicBezTo>
                  <a:cubicBezTo>
                    <a:pt x="30" y="62"/>
                    <a:pt x="34" y="59"/>
                    <a:pt x="38" y="57"/>
                  </a:cubicBezTo>
                  <a:cubicBezTo>
                    <a:pt x="40" y="56"/>
                    <a:pt x="43" y="56"/>
                    <a:pt x="46" y="55"/>
                  </a:cubicBezTo>
                  <a:cubicBezTo>
                    <a:pt x="52" y="51"/>
                    <a:pt x="57" y="47"/>
                    <a:pt x="63" y="43"/>
                  </a:cubicBezTo>
                  <a:cubicBezTo>
                    <a:pt x="67" y="40"/>
                    <a:pt x="73" y="38"/>
                    <a:pt x="76" y="35"/>
                  </a:cubicBezTo>
                  <a:cubicBezTo>
                    <a:pt x="80" y="31"/>
                    <a:pt x="81" y="26"/>
                    <a:pt x="84" y="23"/>
                  </a:cubicBezTo>
                  <a:cubicBezTo>
                    <a:pt x="86" y="19"/>
                    <a:pt x="90" y="16"/>
                    <a:pt x="93" y="13"/>
                  </a:cubicBezTo>
                  <a:cubicBezTo>
                    <a:pt x="95" y="9"/>
                    <a:pt x="97" y="4"/>
                    <a:pt x="100" y="0"/>
                  </a:cubicBezTo>
                  <a:cubicBezTo>
                    <a:pt x="101" y="0"/>
                    <a:pt x="103" y="0"/>
                    <a:pt x="104" y="0"/>
                  </a:cubicBezTo>
                  <a:cubicBezTo>
                    <a:pt x="104" y="1"/>
                    <a:pt x="103" y="3"/>
                    <a:pt x="104" y="4"/>
                  </a:cubicBezTo>
                  <a:cubicBezTo>
                    <a:pt x="104" y="5"/>
                    <a:pt x="107" y="4"/>
                    <a:pt x="107" y="6"/>
                  </a:cubicBezTo>
                  <a:cubicBezTo>
                    <a:pt x="108" y="7"/>
                    <a:pt x="105" y="9"/>
                    <a:pt x="105" y="11"/>
                  </a:cubicBezTo>
                  <a:cubicBezTo>
                    <a:pt x="106" y="12"/>
                    <a:pt x="108" y="15"/>
                    <a:pt x="109" y="14"/>
                  </a:cubicBezTo>
                  <a:cubicBezTo>
                    <a:pt x="112" y="13"/>
                    <a:pt x="112" y="9"/>
                    <a:pt x="114" y="7"/>
                  </a:cubicBezTo>
                  <a:cubicBezTo>
                    <a:pt x="115" y="6"/>
                    <a:pt x="117" y="5"/>
                    <a:pt x="118" y="5"/>
                  </a:cubicBezTo>
                  <a:cubicBezTo>
                    <a:pt x="119" y="6"/>
                    <a:pt x="119" y="9"/>
                    <a:pt x="120" y="10"/>
                  </a:cubicBezTo>
                  <a:cubicBezTo>
                    <a:pt x="120" y="11"/>
                    <a:pt x="121" y="13"/>
                    <a:pt x="121" y="14"/>
                  </a:cubicBezTo>
                  <a:cubicBezTo>
                    <a:pt x="120" y="15"/>
                    <a:pt x="117" y="16"/>
                    <a:pt x="116" y="18"/>
                  </a:cubicBezTo>
                  <a:cubicBezTo>
                    <a:pt x="116" y="19"/>
                    <a:pt x="117" y="21"/>
                    <a:pt x="116" y="2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2" name="Freeform 3135"/>
            <p:cNvSpPr>
              <a:spLocks noChangeAspect="1"/>
            </p:cNvSpPr>
            <p:nvPr/>
          </p:nvSpPr>
          <p:spPr bwMode="auto">
            <a:xfrm>
              <a:off x="33526792" y="17691046"/>
              <a:ext cx="87028" cy="91606"/>
            </a:xfrm>
            <a:custGeom>
              <a:avLst/>
              <a:gdLst>
                <a:gd name="T0" fmla="*/ 9 w 11"/>
                <a:gd name="T1" fmla="*/ 0 h 12"/>
                <a:gd name="T2" fmla="*/ 12 w 11"/>
                <a:gd name="T3" fmla="*/ 4 h 12"/>
                <a:gd name="T4" fmla="*/ 9 w 11"/>
                <a:gd name="T5" fmla="*/ 6 h 12"/>
                <a:gd name="T6" fmla="*/ 13 w 11"/>
                <a:gd name="T7" fmla="*/ 10 h 12"/>
                <a:gd name="T8" fmla="*/ 9 w 11"/>
                <a:gd name="T9" fmla="*/ 13 h 12"/>
                <a:gd name="T10" fmla="*/ 1 w 11"/>
                <a:gd name="T11" fmla="*/ 15 h 12"/>
                <a:gd name="T12" fmla="*/ 1 w 11"/>
                <a:gd name="T13" fmla="*/ 13 h 12"/>
                <a:gd name="T14" fmla="*/ 7 w 11"/>
                <a:gd name="T15" fmla="*/ 1 h 12"/>
                <a:gd name="T16" fmla="*/ 9 w 11"/>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12"/>
                <a:gd name="T29" fmla="*/ 11 w 11"/>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12">
                  <a:moveTo>
                    <a:pt x="8" y="0"/>
                  </a:moveTo>
                  <a:cubicBezTo>
                    <a:pt x="9" y="1"/>
                    <a:pt x="10" y="2"/>
                    <a:pt x="10" y="3"/>
                  </a:cubicBezTo>
                  <a:cubicBezTo>
                    <a:pt x="10" y="4"/>
                    <a:pt x="7" y="4"/>
                    <a:pt x="8" y="5"/>
                  </a:cubicBezTo>
                  <a:cubicBezTo>
                    <a:pt x="8" y="7"/>
                    <a:pt x="11" y="7"/>
                    <a:pt x="11" y="8"/>
                  </a:cubicBezTo>
                  <a:cubicBezTo>
                    <a:pt x="11" y="9"/>
                    <a:pt x="9" y="9"/>
                    <a:pt x="8" y="10"/>
                  </a:cubicBezTo>
                  <a:cubicBezTo>
                    <a:pt x="6" y="11"/>
                    <a:pt x="4" y="12"/>
                    <a:pt x="1" y="12"/>
                  </a:cubicBezTo>
                  <a:cubicBezTo>
                    <a:pt x="1" y="12"/>
                    <a:pt x="0" y="11"/>
                    <a:pt x="1" y="10"/>
                  </a:cubicBezTo>
                  <a:cubicBezTo>
                    <a:pt x="2" y="7"/>
                    <a:pt x="4" y="4"/>
                    <a:pt x="6" y="1"/>
                  </a:cubicBezTo>
                  <a:cubicBezTo>
                    <a:pt x="6" y="0"/>
                    <a:pt x="7" y="0"/>
                    <a:pt x="8"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3" name="Freeform 3138"/>
            <p:cNvSpPr>
              <a:spLocks noChangeAspect="1"/>
            </p:cNvSpPr>
            <p:nvPr/>
          </p:nvSpPr>
          <p:spPr bwMode="auto">
            <a:xfrm>
              <a:off x="15123121" y="4476173"/>
              <a:ext cx="1024285" cy="500749"/>
            </a:xfrm>
            <a:custGeom>
              <a:avLst/>
              <a:gdLst>
                <a:gd name="T0" fmla="*/ 123 w 127"/>
                <a:gd name="T1" fmla="*/ 59 h 68"/>
                <a:gd name="T2" fmla="*/ 92 w 127"/>
                <a:gd name="T3" fmla="*/ 72 h 68"/>
                <a:gd name="T4" fmla="*/ 69 w 127"/>
                <a:gd name="T5" fmla="*/ 80 h 68"/>
                <a:gd name="T6" fmla="*/ 54 w 127"/>
                <a:gd name="T7" fmla="*/ 70 h 68"/>
                <a:gd name="T8" fmla="*/ 46 w 127"/>
                <a:gd name="T9" fmla="*/ 70 h 68"/>
                <a:gd name="T10" fmla="*/ 25 w 127"/>
                <a:gd name="T11" fmla="*/ 69 h 68"/>
                <a:gd name="T12" fmla="*/ 39 w 127"/>
                <a:gd name="T13" fmla="*/ 63 h 68"/>
                <a:gd name="T14" fmla="*/ 35 w 127"/>
                <a:gd name="T15" fmla="*/ 54 h 68"/>
                <a:gd name="T16" fmla="*/ 30 w 127"/>
                <a:gd name="T17" fmla="*/ 46 h 68"/>
                <a:gd name="T18" fmla="*/ 10 w 127"/>
                <a:gd name="T19" fmla="*/ 48 h 68"/>
                <a:gd name="T20" fmla="*/ 19 w 127"/>
                <a:gd name="T21" fmla="*/ 42 h 68"/>
                <a:gd name="T22" fmla="*/ 39 w 127"/>
                <a:gd name="T23" fmla="*/ 40 h 68"/>
                <a:gd name="T24" fmla="*/ 31 w 127"/>
                <a:gd name="T25" fmla="*/ 37 h 68"/>
                <a:gd name="T26" fmla="*/ 37 w 127"/>
                <a:gd name="T27" fmla="*/ 33 h 68"/>
                <a:gd name="T28" fmla="*/ 22 w 127"/>
                <a:gd name="T29" fmla="*/ 28 h 68"/>
                <a:gd name="T30" fmla="*/ 10 w 127"/>
                <a:gd name="T31" fmla="*/ 33 h 68"/>
                <a:gd name="T32" fmla="*/ 5 w 127"/>
                <a:gd name="T33" fmla="*/ 27 h 68"/>
                <a:gd name="T34" fmla="*/ 8 w 127"/>
                <a:gd name="T35" fmla="*/ 22 h 68"/>
                <a:gd name="T36" fmla="*/ 16 w 127"/>
                <a:gd name="T37" fmla="*/ 22 h 68"/>
                <a:gd name="T38" fmla="*/ 16 w 127"/>
                <a:gd name="T39" fmla="*/ 18 h 68"/>
                <a:gd name="T40" fmla="*/ 16 w 127"/>
                <a:gd name="T41" fmla="*/ 7 h 68"/>
                <a:gd name="T42" fmla="*/ 33 w 127"/>
                <a:gd name="T43" fmla="*/ 19 h 68"/>
                <a:gd name="T44" fmla="*/ 24 w 127"/>
                <a:gd name="T45" fmla="*/ 8 h 68"/>
                <a:gd name="T46" fmla="*/ 22 w 127"/>
                <a:gd name="T47" fmla="*/ 4 h 68"/>
                <a:gd name="T48" fmla="*/ 40 w 127"/>
                <a:gd name="T49" fmla="*/ 12 h 68"/>
                <a:gd name="T50" fmla="*/ 45 w 127"/>
                <a:gd name="T51" fmla="*/ 18 h 68"/>
                <a:gd name="T52" fmla="*/ 42 w 127"/>
                <a:gd name="T53" fmla="*/ 22 h 68"/>
                <a:gd name="T54" fmla="*/ 48 w 127"/>
                <a:gd name="T55" fmla="*/ 39 h 68"/>
                <a:gd name="T56" fmla="*/ 54 w 127"/>
                <a:gd name="T57" fmla="*/ 25 h 68"/>
                <a:gd name="T58" fmla="*/ 60 w 127"/>
                <a:gd name="T59" fmla="*/ 25 h 68"/>
                <a:gd name="T60" fmla="*/ 61 w 127"/>
                <a:gd name="T61" fmla="*/ 12 h 68"/>
                <a:gd name="T62" fmla="*/ 73 w 127"/>
                <a:gd name="T63" fmla="*/ 27 h 68"/>
                <a:gd name="T64" fmla="*/ 82 w 127"/>
                <a:gd name="T65" fmla="*/ 11 h 68"/>
                <a:gd name="T66" fmla="*/ 92 w 127"/>
                <a:gd name="T67" fmla="*/ 23 h 68"/>
                <a:gd name="T68" fmla="*/ 95 w 127"/>
                <a:gd name="T69" fmla="*/ 13 h 68"/>
                <a:gd name="T70" fmla="*/ 99 w 127"/>
                <a:gd name="T71" fmla="*/ 17 h 68"/>
                <a:gd name="T72" fmla="*/ 107 w 127"/>
                <a:gd name="T73" fmla="*/ 10 h 68"/>
                <a:gd name="T74" fmla="*/ 113 w 127"/>
                <a:gd name="T75" fmla="*/ 7 h 68"/>
                <a:gd name="T76" fmla="*/ 119 w 127"/>
                <a:gd name="T77" fmla="*/ 4 h 68"/>
                <a:gd name="T78" fmla="*/ 133 w 127"/>
                <a:gd name="T79" fmla="*/ 7 h 68"/>
                <a:gd name="T80" fmla="*/ 133 w 127"/>
                <a:gd name="T81" fmla="*/ 16 h 68"/>
                <a:gd name="T82" fmla="*/ 135 w 127"/>
                <a:gd name="T83" fmla="*/ 24 h 68"/>
                <a:gd name="T84" fmla="*/ 147 w 127"/>
                <a:gd name="T85" fmla="*/ 29 h 68"/>
                <a:gd name="T86" fmla="*/ 145 w 127"/>
                <a:gd name="T87" fmla="*/ 39 h 68"/>
                <a:gd name="T88" fmla="*/ 139 w 127"/>
                <a:gd name="T89" fmla="*/ 55 h 6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7"/>
                <a:gd name="T136" fmla="*/ 0 h 68"/>
                <a:gd name="T137" fmla="*/ 127 w 127"/>
                <a:gd name="T138" fmla="*/ 68 h 6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7" h="68">
                  <a:moveTo>
                    <a:pt x="115" y="46"/>
                  </a:moveTo>
                  <a:cubicBezTo>
                    <a:pt x="111" y="48"/>
                    <a:pt x="106" y="47"/>
                    <a:pt x="102" y="49"/>
                  </a:cubicBezTo>
                  <a:cubicBezTo>
                    <a:pt x="97" y="51"/>
                    <a:pt x="94" y="56"/>
                    <a:pt x="89" y="58"/>
                  </a:cubicBezTo>
                  <a:cubicBezTo>
                    <a:pt x="85" y="60"/>
                    <a:pt x="80" y="58"/>
                    <a:pt x="76" y="60"/>
                  </a:cubicBezTo>
                  <a:cubicBezTo>
                    <a:pt x="73" y="61"/>
                    <a:pt x="73" y="65"/>
                    <a:pt x="70" y="66"/>
                  </a:cubicBezTo>
                  <a:cubicBezTo>
                    <a:pt x="66" y="68"/>
                    <a:pt x="61" y="67"/>
                    <a:pt x="57" y="66"/>
                  </a:cubicBezTo>
                  <a:cubicBezTo>
                    <a:pt x="53" y="65"/>
                    <a:pt x="48" y="65"/>
                    <a:pt x="45" y="63"/>
                  </a:cubicBezTo>
                  <a:cubicBezTo>
                    <a:pt x="44" y="62"/>
                    <a:pt x="46" y="60"/>
                    <a:pt x="45" y="58"/>
                  </a:cubicBezTo>
                  <a:cubicBezTo>
                    <a:pt x="44" y="58"/>
                    <a:pt x="43" y="59"/>
                    <a:pt x="42" y="59"/>
                  </a:cubicBezTo>
                  <a:cubicBezTo>
                    <a:pt x="40" y="59"/>
                    <a:pt x="39" y="59"/>
                    <a:pt x="38" y="58"/>
                  </a:cubicBezTo>
                  <a:cubicBezTo>
                    <a:pt x="37" y="58"/>
                    <a:pt x="37" y="55"/>
                    <a:pt x="36" y="55"/>
                  </a:cubicBezTo>
                  <a:cubicBezTo>
                    <a:pt x="31" y="55"/>
                    <a:pt x="26" y="57"/>
                    <a:pt x="21" y="57"/>
                  </a:cubicBezTo>
                  <a:cubicBezTo>
                    <a:pt x="20" y="57"/>
                    <a:pt x="20" y="56"/>
                    <a:pt x="21" y="55"/>
                  </a:cubicBezTo>
                  <a:cubicBezTo>
                    <a:pt x="24" y="54"/>
                    <a:pt x="29" y="55"/>
                    <a:pt x="32" y="52"/>
                  </a:cubicBezTo>
                  <a:cubicBezTo>
                    <a:pt x="33" y="50"/>
                    <a:pt x="28" y="49"/>
                    <a:pt x="27" y="47"/>
                  </a:cubicBezTo>
                  <a:cubicBezTo>
                    <a:pt x="27" y="46"/>
                    <a:pt x="29" y="46"/>
                    <a:pt x="29" y="45"/>
                  </a:cubicBezTo>
                  <a:cubicBezTo>
                    <a:pt x="28" y="44"/>
                    <a:pt x="26" y="45"/>
                    <a:pt x="25" y="44"/>
                  </a:cubicBezTo>
                  <a:cubicBezTo>
                    <a:pt x="24" y="42"/>
                    <a:pt x="26" y="39"/>
                    <a:pt x="25" y="38"/>
                  </a:cubicBezTo>
                  <a:cubicBezTo>
                    <a:pt x="23" y="37"/>
                    <a:pt x="21" y="38"/>
                    <a:pt x="19" y="38"/>
                  </a:cubicBezTo>
                  <a:cubicBezTo>
                    <a:pt x="15" y="39"/>
                    <a:pt x="11" y="41"/>
                    <a:pt x="8" y="40"/>
                  </a:cubicBezTo>
                  <a:cubicBezTo>
                    <a:pt x="6" y="39"/>
                    <a:pt x="6" y="36"/>
                    <a:pt x="7" y="35"/>
                  </a:cubicBezTo>
                  <a:cubicBezTo>
                    <a:pt x="10" y="34"/>
                    <a:pt x="13" y="35"/>
                    <a:pt x="16" y="35"/>
                  </a:cubicBezTo>
                  <a:cubicBezTo>
                    <a:pt x="18" y="34"/>
                    <a:pt x="21" y="34"/>
                    <a:pt x="23" y="34"/>
                  </a:cubicBezTo>
                  <a:cubicBezTo>
                    <a:pt x="26" y="34"/>
                    <a:pt x="29" y="34"/>
                    <a:pt x="32" y="33"/>
                  </a:cubicBezTo>
                  <a:cubicBezTo>
                    <a:pt x="33" y="33"/>
                    <a:pt x="33" y="31"/>
                    <a:pt x="32" y="31"/>
                  </a:cubicBezTo>
                  <a:cubicBezTo>
                    <a:pt x="30" y="30"/>
                    <a:pt x="28" y="32"/>
                    <a:pt x="26" y="31"/>
                  </a:cubicBezTo>
                  <a:cubicBezTo>
                    <a:pt x="25" y="31"/>
                    <a:pt x="23" y="30"/>
                    <a:pt x="24" y="29"/>
                  </a:cubicBezTo>
                  <a:cubicBezTo>
                    <a:pt x="26" y="27"/>
                    <a:pt x="30" y="29"/>
                    <a:pt x="31" y="27"/>
                  </a:cubicBezTo>
                  <a:cubicBezTo>
                    <a:pt x="32" y="25"/>
                    <a:pt x="29" y="23"/>
                    <a:pt x="27" y="23"/>
                  </a:cubicBezTo>
                  <a:cubicBezTo>
                    <a:pt x="24" y="22"/>
                    <a:pt x="21" y="22"/>
                    <a:pt x="18" y="23"/>
                  </a:cubicBezTo>
                  <a:cubicBezTo>
                    <a:pt x="15" y="24"/>
                    <a:pt x="14" y="26"/>
                    <a:pt x="12" y="27"/>
                  </a:cubicBezTo>
                  <a:cubicBezTo>
                    <a:pt x="11" y="28"/>
                    <a:pt x="9" y="28"/>
                    <a:pt x="8" y="27"/>
                  </a:cubicBezTo>
                  <a:cubicBezTo>
                    <a:pt x="6" y="27"/>
                    <a:pt x="3" y="27"/>
                    <a:pt x="1" y="25"/>
                  </a:cubicBezTo>
                  <a:cubicBezTo>
                    <a:pt x="0" y="24"/>
                    <a:pt x="2" y="22"/>
                    <a:pt x="4" y="22"/>
                  </a:cubicBezTo>
                  <a:cubicBezTo>
                    <a:pt x="5" y="22"/>
                    <a:pt x="7" y="24"/>
                    <a:pt x="8" y="23"/>
                  </a:cubicBezTo>
                  <a:cubicBezTo>
                    <a:pt x="9" y="22"/>
                    <a:pt x="5" y="19"/>
                    <a:pt x="7" y="18"/>
                  </a:cubicBezTo>
                  <a:cubicBezTo>
                    <a:pt x="8" y="17"/>
                    <a:pt x="10" y="21"/>
                    <a:pt x="11" y="21"/>
                  </a:cubicBezTo>
                  <a:cubicBezTo>
                    <a:pt x="13" y="21"/>
                    <a:pt x="14" y="19"/>
                    <a:pt x="13" y="18"/>
                  </a:cubicBezTo>
                  <a:cubicBezTo>
                    <a:pt x="12" y="17"/>
                    <a:pt x="9" y="18"/>
                    <a:pt x="9" y="17"/>
                  </a:cubicBezTo>
                  <a:cubicBezTo>
                    <a:pt x="9" y="15"/>
                    <a:pt x="13" y="16"/>
                    <a:pt x="13" y="15"/>
                  </a:cubicBezTo>
                  <a:cubicBezTo>
                    <a:pt x="13" y="13"/>
                    <a:pt x="10" y="13"/>
                    <a:pt x="10" y="12"/>
                  </a:cubicBezTo>
                  <a:cubicBezTo>
                    <a:pt x="10" y="10"/>
                    <a:pt x="11" y="6"/>
                    <a:pt x="13" y="6"/>
                  </a:cubicBezTo>
                  <a:cubicBezTo>
                    <a:pt x="16" y="7"/>
                    <a:pt x="18" y="11"/>
                    <a:pt x="21" y="13"/>
                  </a:cubicBezTo>
                  <a:cubicBezTo>
                    <a:pt x="23" y="14"/>
                    <a:pt x="25" y="16"/>
                    <a:pt x="27" y="16"/>
                  </a:cubicBezTo>
                  <a:cubicBezTo>
                    <a:pt x="29" y="15"/>
                    <a:pt x="30" y="12"/>
                    <a:pt x="29" y="10"/>
                  </a:cubicBezTo>
                  <a:cubicBezTo>
                    <a:pt x="27" y="8"/>
                    <a:pt x="22" y="9"/>
                    <a:pt x="20" y="7"/>
                  </a:cubicBezTo>
                  <a:cubicBezTo>
                    <a:pt x="19" y="6"/>
                    <a:pt x="25" y="7"/>
                    <a:pt x="25" y="6"/>
                  </a:cubicBezTo>
                  <a:cubicBezTo>
                    <a:pt x="24" y="4"/>
                    <a:pt x="17" y="5"/>
                    <a:pt x="18" y="3"/>
                  </a:cubicBezTo>
                  <a:cubicBezTo>
                    <a:pt x="20" y="0"/>
                    <a:pt x="24" y="1"/>
                    <a:pt x="27" y="2"/>
                  </a:cubicBezTo>
                  <a:cubicBezTo>
                    <a:pt x="30" y="4"/>
                    <a:pt x="31" y="8"/>
                    <a:pt x="33" y="10"/>
                  </a:cubicBezTo>
                  <a:cubicBezTo>
                    <a:pt x="35" y="11"/>
                    <a:pt x="38" y="11"/>
                    <a:pt x="39" y="13"/>
                  </a:cubicBezTo>
                  <a:cubicBezTo>
                    <a:pt x="40" y="14"/>
                    <a:pt x="37" y="14"/>
                    <a:pt x="37" y="15"/>
                  </a:cubicBezTo>
                  <a:cubicBezTo>
                    <a:pt x="37" y="17"/>
                    <a:pt x="41" y="17"/>
                    <a:pt x="41" y="18"/>
                  </a:cubicBezTo>
                  <a:cubicBezTo>
                    <a:pt x="40" y="20"/>
                    <a:pt x="36" y="17"/>
                    <a:pt x="35" y="18"/>
                  </a:cubicBezTo>
                  <a:cubicBezTo>
                    <a:pt x="35" y="21"/>
                    <a:pt x="39" y="22"/>
                    <a:pt x="39" y="24"/>
                  </a:cubicBezTo>
                  <a:cubicBezTo>
                    <a:pt x="40" y="26"/>
                    <a:pt x="38" y="33"/>
                    <a:pt x="40" y="32"/>
                  </a:cubicBezTo>
                  <a:cubicBezTo>
                    <a:pt x="43" y="30"/>
                    <a:pt x="42" y="25"/>
                    <a:pt x="44" y="21"/>
                  </a:cubicBezTo>
                  <a:cubicBezTo>
                    <a:pt x="44" y="21"/>
                    <a:pt x="45" y="21"/>
                    <a:pt x="45" y="21"/>
                  </a:cubicBezTo>
                  <a:cubicBezTo>
                    <a:pt x="46" y="22"/>
                    <a:pt x="45" y="24"/>
                    <a:pt x="46" y="24"/>
                  </a:cubicBezTo>
                  <a:cubicBezTo>
                    <a:pt x="47" y="23"/>
                    <a:pt x="50" y="22"/>
                    <a:pt x="50" y="21"/>
                  </a:cubicBezTo>
                  <a:cubicBezTo>
                    <a:pt x="50" y="17"/>
                    <a:pt x="46" y="14"/>
                    <a:pt x="46" y="11"/>
                  </a:cubicBezTo>
                  <a:cubicBezTo>
                    <a:pt x="46" y="9"/>
                    <a:pt x="50" y="8"/>
                    <a:pt x="51" y="10"/>
                  </a:cubicBezTo>
                  <a:cubicBezTo>
                    <a:pt x="54" y="12"/>
                    <a:pt x="54" y="18"/>
                    <a:pt x="57" y="21"/>
                  </a:cubicBezTo>
                  <a:cubicBezTo>
                    <a:pt x="58" y="22"/>
                    <a:pt x="60" y="23"/>
                    <a:pt x="61" y="22"/>
                  </a:cubicBezTo>
                  <a:cubicBezTo>
                    <a:pt x="62" y="19"/>
                    <a:pt x="60" y="14"/>
                    <a:pt x="62" y="11"/>
                  </a:cubicBezTo>
                  <a:cubicBezTo>
                    <a:pt x="63" y="9"/>
                    <a:pt x="67" y="7"/>
                    <a:pt x="68" y="9"/>
                  </a:cubicBezTo>
                  <a:cubicBezTo>
                    <a:pt x="71" y="11"/>
                    <a:pt x="70" y="16"/>
                    <a:pt x="72" y="19"/>
                  </a:cubicBezTo>
                  <a:cubicBezTo>
                    <a:pt x="73" y="20"/>
                    <a:pt x="76" y="20"/>
                    <a:pt x="76" y="19"/>
                  </a:cubicBezTo>
                  <a:cubicBezTo>
                    <a:pt x="76" y="15"/>
                    <a:pt x="72" y="12"/>
                    <a:pt x="73" y="9"/>
                  </a:cubicBezTo>
                  <a:cubicBezTo>
                    <a:pt x="74" y="7"/>
                    <a:pt x="78" y="9"/>
                    <a:pt x="79" y="11"/>
                  </a:cubicBezTo>
                  <a:cubicBezTo>
                    <a:pt x="80" y="12"/>
                    <a:pt x="78" y="14"/>
                    <a:pt x="79" y="14"/>
                  </a:cubicBezTo>
                  <a:cubicBezTo>
                    <a:pt x="80" y="15"/>
                    <a:pt x="82" y="15"/>
                    <a:pt x="82" y="14"/>
                  </a:cubicBezTo>
                  <a:cubicBezTo>
                    <a:pt x="84" y="13"/>
                    <a:pt x="84" y="10"/>
                    <a:pt x="85" y="8"/>
                  </a:cubicBezTo>
                  <a:cubicBezTo>
                    <a:pt x="86" y="7"/>
                    <a:pt x="88" y="7"/>
                    <a:pt x="89" y="8"/>
                  </a:cubicBezTo>
                  <a:cubicBezTo>
                    <a:pt x="90" y="8"/>
                    <a:pt x="91" y="10"/>
                    <a:pt x="92" y="10"/>
                  </a:cubicBezTo>
                  <a:cubicBezTo>
                    <a:pt x="93" y="9"/>
                    <a:pt x="94" y="8"/>
                    <a:pt x="94" y="6"/>
                  </a:cubicBezTo>
                  <a:cubicBezTo>
                    <a:pt x="94" y="5"/>
                    <a:pt x="92" y="3"/>
                    <a:pt x="93" y="3"/>
                  </a:cubicBezTo>
                  <a:cubicBezTo>
                    <a:pt x="95" y="2"/>
                    <a:pt x="98" y="2"/>
                    <a:pt x="99" y="3"/>
                  </a:cubicBezTo>
                  <a:cubicBezTo>
                    <a:pt x="102" y="4"/>
                    <a:pt x="102" y="7"/>
                    <a:pt x="105" y="8"/>
                  </a:cubicBezTo>
                  <a:cubicBezTo>
                    <a:pt x="107" y="9"/>
                    <a:pt x="108" y="6"/>
                    <a:pt x="110" y="6"/>
                  </a:cubicBezTo>
                  <a:cubicBezTo>
                    <a:pt x="111" y="6"/>
                    <a:pt x="110" y="8"/>
                    <a:pt x="110" y="9"/>
                  </a:cubicBezTo>
                  <a:cubicBezTo>
                    <a:pt x="110" y="10"/>
                    <a:pt x="109" y="12"/>
                    <a:pt x="110" y="13"/>
                  </a:cubicBezTo>
                  <a:cubicBezTo>
                    <a:pt x="111" y="14"/>
                    <a:pt x="114" y="12"/>
                    <a:pt x="114" y="13"/>
                  </a:cubicBezTo>
                  <a:cubicBezTo>
                    <a:pt x="115" y="15"/>
                    <a:pt x="111" y="18"/>
                    <a:pt x="112" y="20"/>
                  </a:cubicBezTo>
                  <a:cubicBezTo>
                    <a:pt x="113" y="21"/>
                    <a:pt x="116" y="19"/>
                    <a:pt x="117" y="20"/>
                  </a:cubicBezTo>
                  <a:cubicBezTo>
                    <a:pt x="119" y="21"/>
                    <a:pt x="122" y="22"/>
                    <a:pt x="122" y="24"/>
                  </a:cubicBezTo>
                  <a:cubicBezTo>
                    <a:pt x="123" y="26"/>
                    <a:pt x="119" y="28"/>
                    <a:pt x="121" y="29"/>
                  </a:cubicBezTo>
                  <a:cubicBezTo>
                    <a:pt x="127" y="33"/>
                    <a:pt x="127" y="34"/>
                    <a:pt x="120" y="32"/>
                  </a:cubicBezTo>
                  <a:cubicBezTo>
                    <a:pt x="118" y="31"/>
                    <a:pt x="122" y="35"/>
                    <a:pt x="121" y="37"/>
                  </a:cubicBezTo>
                  <a:cubicBezTo>
                    <a:pt x="120" y="41"/>
                    <a:pt x="118" y="44"/>
                    <a:pt x="115" y="4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4" name="Freeform 3139"/>
            <p:cNvSpPr>
              <a:spLocks noChangeAspect="1"/>
            </p:cNvSpPr>
            <p:nvPr/>
          </p:nvSpPr>
          <p:spPr bwMode="auto">
            <a:xfrm>
              <a:off x="16549090" y="3761698"/>
              <a:ext cx="127196" cy="91606"/>
            </a:xfrm>
            <a:custGeom>
              <a:avLst/>
              <a:gdLst>
                <a:gd name="T0" fmla="*/ 4 w 16"/>
                <a:gd name="T1" fmla="*/ 15 h 13"/>
                <a:gd name="T2" fmla="*/ 1 w 16"/>
                <a:gd name="T3" fmla="*/ 13 h 13"/>
                <a:gd name="T4" fmla="*/ 6 w 16"/>
                <a:gd name="T5" fmla="*/ 7 h 13"/>
                <a:gd name="T6" fmla="*/ 12 w 16"/>
                <a:gd name="T7" fmla="*/ 1 h 13"/>
                <a:gd name="T8" fmla="*/ 17 w 16"/>
                <a:gd name="T9" fmla="*/ 1 h 13"/>
                <a:gd name="T10" fmla="*/ 17 w 16"/>
                <a:gd name="T11" fmla="*/ 7 h 13"/>
                <a:gd name="T12" fmla="*/ 7 w 16"/>
                <a:gd name="T13" fmla="*/ 9 h 13"/>
                <a:gd name="T14" fmla="*/ 4 w 16"/>
                <a:gd name="T15" fmla="*/ 15 h 13"/>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13"/>
                <a:gd name="T26" fmla="*/ 16 w 16"/>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13">
                  <a:moveTo>
                    <a:pt x="3" y="13"/>
                  </a:moveTo>
                  <a:cubicBezTo>
                    <a:pt x="2" y="13"/>
                    <a:pt x="0" y="12"/>
                    <a:pt x="1" y="11"/>
                  </a:cubicBezTo>
                  <a:cubicBezTo>
                    <a:pt x="1" y="9"/>
                    <a:pt x="3" y="7"/>
                    <a:pt x="5" y="6"/>
                  </a:cubicBezTo>
                  <a:cubicBezTo>
                    <a:pt x="7" y="4"/>
                    <a:pt x="8" y="2"/>
                    <a:pt x="10" y="1"/>
                  </a:cubicBezTo>
                  <a:cubicBezTo>
                    <a:pt x="12" y="1"/>
                    <a:pt x="13" y="0"/>
                    <a:pt x="14" y="1"/>
                  </a:cubicBezTo>
                  <a:cubicBezTo>
                    <a:pt x="15" y="2"/>
                    <a:pt x="16" y="5"/>
                    <a:pt x="14" y="6"/>
                  </a:cubicBezTo>
                  <a:cubicBezTo>
                    <a:pt x="12" y="8"/>
                    <a:pt x="9" y="7"/>
                    <a:pt x="6" y="8"/>
                  </a:cubicBezTo>
                  <a:cubicBezTo>
                    <a:pt x="5" y="9"/>
                    <a:pt x="4" y="12"/>
                    <a:pt x="3" y="1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5" name="Freeform 3147"/>
            <p:cNvSpPr>
              <a:spLocks noChangeAspect="1"/>
            </p:cNvSpPr>
            <p:nvPr/>
          </p:nvSpPr>
          <p:spPr bwMode="auto">
            <a:xfrm>
              <a:off x="30273167" y="6124980"/>
              <a:ext cx="93718" cy="73277"/>
            </a:xfrm>
            <a:custGeom>
              <a:avLst/>
              <a:gdLst>
                <a:gd name="T0" fmla="*/ 13 w 12"/>
                <a:gd name="T1" fmla="*/ 2 h 10"/>
                <a:gd name="T2" fmla="*/ 11 w 12"/>
                <a:gd name="T3" fmla="*/ 10 h 10"/>
                <a:gd name="T4" fmla="*/ 2 w 12"/>
                <a:gd name="T5" fmla="*/ 10 h 10"/>
                <a:gd name="T6" fmla="*/ 6 w 12"/>
                <a:gd name="T7" fmla="*/ 1 h 10"/>
                <a:gd name="T8" fmla="*/ 13 w 12"/>
                <a:gd name="T9" fmla="*/ 2 h 10"/>
                <a:gd name="T10" fmla="*/ 0 60000 65536"/>
                <a:gd name="T11" fmla="*/ 0 60000 65536"/>
                <a:gd name="T12" fmla="*/ 0 60000 65536"/>
                <a:gd name="T13" fmla="*/ 0 60000 65536"/>
                <a:gd name="T14" fmla="*/ 0 60000 65536"/>
                <a:gd name="T15" fmla="*/ 0 w 12"/>
                <a:gd name="T16" fmla="*/ 0 h 10"/>
                <a:gd name="T17" fmla="*/ 12 w 12"/>
                <a:gd name="T18" fmla="*/ 10 h 10"/>
              </a:gdLst>
              <a:ahLst/>
              <a:cxnLst>
                <a:cxn ang="T10">
                  <a:pos x="T0" y="T1"/>
                </a:cxn>
                <a:cxn ang="T11">
                  <a:pos x="T2" y="T3"/>
                </a:cxn>
                <a:cxn ang="T12">
                  <a:pos x="T4" y="T5"/>
                </a:cxn>
                <a:cxn ang="T13">
                  <a:pos x="T6" y="T7"/>
                </a:cxn>
                <a:cxn ang="T14">
                  <a:pos x="T8" y="T9"/>
                </a:cxn>
              </a:cxnLst>
              <a:rect l="T15" t="T16" r="T17" b="T18"/>
              <a:pathLst>
                <a:path w="12" h="10">
                  <a:moveTo>
                    <a:pt x="11" y="2"/>
                  </a:moveTo>
                  <a:cubicBezTo>
                    <a:pt x="12" y="4"/>
                    <a:pt x="11" y="7"/>
                    <a:pt x="9" y="8"/>
                  </a:cubicBezTo>
                  <a:cubicBezTo>
                    <a:pt x="7" y="9"/>
                    <a:pt x="3" y="10"/>
                    <a:pt x="2" y="8"/>
                  </a:cubicBezTo>
                  <a:cubicBezTo>
                    <a:pt x="0" y="6"/>
                    <a:pt x="3" y="2"/>
                    <a:pt x="5" y="1"/>
                  </a:cubicBezTo>
                  <a:cubicBezTo>
                    <a:pt x="7" y="0"/>
                    <a:pt x="10" y="0"/>
                    <a:pt x="11"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6" name="Freeform 3148"/>
            <p:cNvSpPr>
              <a:spLocks noChangeAspect="1"/>
            </p:cNvSpPr>
            <p:nvPr/>
          </p:nvSpPr>
          <p:spPr bwMode="auto">
            <a:xfrm>
              <a:off x="32562758" y="5593689"/>
              <a:ext cx="93718" cy="91606"/>
            </a:xfrm>
            <a:custGeom>
              <a:avLst/>
              <a:gdLst>
                <a:gd name="T0" fmla="*/ 12 w 12"/>
                <a:gd name="T1" fmla="*/ 1 h 13"/>
                <a:gd name="T2" fmla="*/ 12 w 12"/>
                <a:gd name="T3" fmla="*/ 8 h 13"/>
                <a:gd name="T4" fmla="*/ 0 w 12"/>
                <a:gd name="T5" fmla="*/ 14 h 13"/>
                <a:gd name="T6" fmla="*/ 2 w 12"/>
                <a:gd name="T7" fmla="*/ 3 h 13"/>
                <a:gd name="T8" fmla="*/ 12 w 12"/>
                <a:gd name="T9" fmla="*/ 1 h 13"/>
                <a:gd name="T10" fmla="*/ 0 60000 65536"/>
                <a:gd name="T11" fmla="*/ 0 60000 65536"/>
                <a:gd name="T12" fmla="*/ 0 60000 65536"/>
                <a:gd name="T13" fmla="*/ 0 60000 65536"/>
                <a:gd name="T14" fmla="*/ 0 60000 65536"/>
                <a:gd name="T15" fmla="*/ 0 w 12"/>
                <a:gd name="T16" fmla="*/ 0 h 13"/>
                <a:gd name="T17" fmla="*/ 12 w 12"/>
                <a:gd name="T18" fmla="*/ 13 h 13"/>
              </a:gdLst>
              <a:ahLst/>
              <a:cxnLst>
                <a:cxn ang="T10">
                  <a:pos x="T0" y="T1"/>
                </a:cxn>
                <a:cxn ang="T11">
                  <a:pos x="T2" y="T3"/>
                </a:cxn>
                <a:cxn ang="T12">
                  <a:pos x="T4" y="T5"/>
                </a:cxn>
                <a:cxn ang="T13">
                  <a:pos x="T6" y="T7"/>
                </a:cxn>
                <a:cxn ang="T14">
                  <a:pos x="T8" y="T9"/>
                </a:cxn>
              </a:cxnLst>
              <a:rect l="T15" t="T16" r="T17" b="T18"/>
              <a:pathLst>
                <a:path w="12" h="13">
                  <a:moveTo>
                    <a:pt x="10" y="1"/>
                  </a:moveTo>
                  <a:cubicBezTo>
                    <a:pt x="12" y="2"/>
                    <a:pt x="11" y="5"/>
                    <a:pt x="10" y="7"/>
                  </a:cubicBezTo>
                  <a:cubicBezTo>
                    <a:pt x="8" y="10"/>
                    <a:pt x="4" y="13"/>
                    <a:pt x="0" y="12"/>
                  </a:cubicBezTo>
                  <a:cubicBezTo>
                    <a:pt x="1" y="10"/>
                    <a:pt x="0" y="5"/>
                    <a:pt x="2" y="3"/>
                  </a:cubicBezTo>
                  <a:cubicBezTo>
                    <a:pt x="4" y="1"/>
                    <a:pt x="8" y="0"/>
                    <a:pt x="10"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7" name="Freeform 3226"/>
            <p:cNvSpPr>
              <a:spLocks noChangeAspect="1"/>
            </p:cNvSpPr>
            <p:nvPr/>
          </p:nvSpPr>
          <p:spPr bwMode="auto">
            <a:xfrm>
              <a:off x="31833029" y="7297471"/>
              <a:ext cx="73643" cy="85498"/>
            </a:xfrm>
            <a:custGeom>
              <a:avLst/>
              <a:gdLst>
                <a:gd name="T0" fmla="*/ 5 w 9"/>
                <a:gd name="T1" fmla="*/ 9 h 11"/>
                <a:gd name="T2" fmla="*/ 0 w 9"/>
                <a:gd name="T3" fmla="*/ 13 h 11"/>
                <a:gd name="T4" fmla="*/ 4 w 9"/>
                <a:gd name="T5" fmla="*/ 6 h 11"/>
                <a:gd name="T6" fmla="*/ 10 w 9"/>
                <a:gd name="T7" fmla="*/ 1 h 11"/>
                <a:gd name="T8" fmla="*/ 5 w 9"/>
                <a:gd name="T9" fmla="*/ 9 h 11"/>
                <a:gd name="T10" fmla="*/ 0 60000 65536"/>
                <a:gd name="T11" fmla="*/ 0 60000 65536"/>
                <a:gd name="T12" fmla="*/ 0 60000 65536"/>
                <a:gd name="T13" fmla="*/ 0 60000 65536"/>
                <a:gd name="T14" fmla="*/ 0 60000 65536"/>
                <a:gd name="T15" fmla="*/ 0 w 9"/>
                <a:gd name="T16" fmla="*/ 0 h 11"/>
                <a:gd name="T17" fmla="*/ 9 w 9"/>
                <a:gd name="T18" fmla="*/ 11 h 11"/>
              </a:gdLst>
              <a:ahLst/>
              <a:cxnLst>
                <a:cxn ang="T10">
                  <a:pos x="T0" y="T1"/>
                </a:cxn>
                <a:cxn ang="T11">
                  <a:pos x="T2" y="T3"/>
                </a:cxn>
                <a:cxn ang="T12">
                  <a:pos x="T4" y="T5"/>
                </a:cxn>
                <a:cxn ang="T13">
                  <a:pos x="T6" y="T7"/>
                </a:cxn>
                <a:cxn ang="T14">
                  <a:pos x="T8" y="T9"/>
                </a:cxn>
              </a:cxnLst>
              <a:rect l="T15" t="T16" r="T17" b="T18"/>
              <a:pathLst>
                <a:path w="9" h="11">
                  <a:moveTo>
                    <a:pt x="4" y="7"/>
                  </a:moveTo>
                  <a:cubicBezTo>
                    <a:pt x="3" y="9"/>
                    <a:pt x="1" y="11"/>
                    <a:pt x="0" y="10"/>
                  </a:cubicBezTo>
                  <a:cubicBezTo>
                    <a:pt x="0" y="9"/>
                    <a:pt x="1" y="7"/>
                    <a:pt x="3" y="5"/>
                  </a:cubicBezTo>
                  <a:cubicBezTo>
                    <a:pt x="4" y="3"/>
                    <a:pt x="7" y="0"/>
                    <a:pt x="8" y="1"/>
                  </a:cubicBezTo>
                  <a:cubicBezTo>
                    <a:pt x="9" y="2"/>
                    <a:pt x="6" y="5"/>
                    <a:pt x="4" y="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8" name="Freeform 3271"/>
            <p:cNvSpPr>
              <a:spLocks noChangeAspect="1"/>
            </p:cNvSpPr>
            <p:nvPr/>
          </p:nvSpPr>
          <p:spPr bwMode="auto">
            <a:xfrm>
              <a:off x="30239711" y="6149407"/>
              <a:ext cx="33477" cy="24422"/>
            </a:xfrm>
            <a:custGeom>
              <a:avLst/>
              <a:gdLst>
                <a:gd name="T0" fmla="*/ 5 w 4"/>
                <a:gd name="T1" fmla="*/ 3 h 3"/>
                <a:gd name="T2" fmla="*/ 3 w 4"/>
                <a:gd name="T3" fmla="*/ 4 h 3"/>
                <a:gd name="T4" fmla="*/ 0 w 4"/>
                <a:gd name="T5" fmla="*/ 3 h 3"/>
                <a:gd name="T6" fmla="*/ 3 w 4"/>
                <a:gd name="T7" fmla="*/ 0 h 3"/>
                <a:gd name="T8" fmla="*/ 5 w 4"/>
                <a:gd name="T9" fmla="*/ 3 h 3"/>
                <a:gd name="T10" fmla="*/ 0 60000 65536"/>
                <a:gd name="T11" fmla="*/ 0 60000 65536"/>
                <a:gd name="T12" fmla="*/ 0 60000 65536"/>
                <a:gd name="T13" fmla="*/ 0 60000 65536"/>
                <a:gd name="T14" fmla="*/ 0 60000 65536"/>
                <a:gd name="T15" fmla="*/ 0 w 4"/>
                <a:gd name="T16" fmla="*/ 0 h 3"/>
                <a:gd name="T17" fmla="*/ 4 w 4"/>
                <a:gd name="T18" fmla="*/ 3 h 3"/>
              </a:gdLst>
              <a:ahLst/>
              <a:cxnLst>
                <a:cxn ang="T10">
                  <a:pos x="T0" y="T1"/>
                </a:cxn>
                <a:cxn ang="T11">
                  <a:pos x="T2" y="T3"/>
                </a:cxn>
                <a:cxn ang="T12">
                  <a:pos x="T4" y="T5"/>
                </a:cxn>
                <a:cxn ang="T13">
                  <a:pos x="T6" y="T7"/>
                </a:cxn>
                <a:cxn ang="T14">
                  <a:pos x="T8" y="T9"/>
                </a:cxn>
              </a:cxnLst>
              <a:rect l="T15" t="T16" r="T17" b="T18"/>
              <a:pathLst>
                <a:path w="4" h="3">
                  <a:moveTo>
                    <a:pt x="4" y="2"/>
                  </a:moveTo>
                  <a:cubicBezTo>
                    <a:pt x="4" y="3"/>
                    <a:pt x="3" y="3"/>
                    <a:pt x="2" y="3"/>
                  </a:cubicBezTo>
                  <a:cubicBezTo>
                    <a:pt x="0" y="3"/>
                    <a:pt x="0" y="2"/>
                    <a:pt x="0" y="2"/>
                  </a:cubicBezTo>
                  <a:cubicBezTo>
                    <a:pt x="0" y="1"/>
                    <a:pt x="0" y="0"/>
                    <a:pt x="2" y="0"/>
                  </a:cubicBezTo>
                  <a:cubicBezTo>
                    <a:pt x="4" y="0"/>
                    <a:pt x="4" y="1"/>
                    <a:pt x="4" y="2"/>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599" name="Freeform 3454"/>
            <p:cNvSpPr>
              <a:spLocks noChangeAspect="1"/>
            </p:cNvSpPr>
            <p:nvPr/>
          </p:nvSpPr>
          <p:spPr bwMode="auto">
            <a:xfrm>
              <a:off x="32951057" y="6106669"/>
              <a:ext cx="127196" cy="109927"/>
            </a:xfrm>
            <a:custGeom>
              <a:avLst/>
              <a:gdLst>
                <a:gd name="T0" fmla="*/ 4 w 16"/>
                <a:gd name="T1" fmla="*/ 0 h 15"/>
                <a:gd name="T2" fmla="*/ 8 w 16"/>
                <a:gd name="T3" fmla="*/ 1 h 15"/>
                <a:gd name="T4" fmla="*/ 8 w 16"/>
                <a:gd name="T5" fmla="*/ 5 h 15"/>
                <a:gd name="T6" fmla="*/ 19 w 16"/>
                <a:gd name="T7" fmla="*/ 14 h 15"/>
                <a:gd name="T8" fmla="*/ 18 w 16"/>
                <a:gd name="T9" fmla="*/ 17 h 15"/>
                <a:gd name="T10" fmla="*/ 8 w 16"/>
                <a:gd name="T11" fmla="*/ 10 h 15"/>
                <a:gd name="T12" fmla="*/ 0 w 16"/>
                <a:gd name="T13" fmla="*/ 4 h 15"/>
                <a:gd name="T14" fmla="*/ 4 w 16"/>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15"/>
                <a:gd name="T26" fmla="*/ 16 w 16"/>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15">
                  <a:moveTo>
                    <a:pt x="3" y="0"/>
                  </a:moveTo>
                  <a:cubicBezTo>
                    <a:pt x="4" y="0"/>
                    <a:pt x="6" y="0"/>
                    <a:pt x="7" y="1"/>
                  </a:cubicBezTo>
                  <a:cubicBezTo>
                    <a:pt x="7" y="2"/>
                    <a:pt x="6" y="3"/>
                    <a:pt x="7" y="4"/>
                  </a:cubicBezTo>
                  <a:cubicBezTo>
                    <a:pt x="9" y="7"/>
                    <a:pt x="13" y="9"/>
                    <a:pt x="16" y="12"/>
                  </a:cubicBezTo>
                  <a:cubicBezTo>
                    <a:pt x="16" y="13"/>
                    <a:pt x="16" y="15"/>
                    <a:pt x="15" y="14"/>
                  </a:cubicBezTo>
                  <a:cubicBezTo>
                    <a:pt x="12" y="13"/>
                    <a:pt x="10" y="10"/>
                    <a:pt x="7" y="8"/>
                  </a:cubicBezTo>
                  <a:cubicBezTo>
                    <a:pt x="5" y="6"/>
                    <a:pt x="2" y="6"/>
                    <a:pt x="0" y="3"/>
                  </a:cubicBezTo>
                  <a:cubicBezTo>
                    <a:pt x="0" y="2"/>
                    <a:pt x="2" y="1"/>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0" name="Freeform 3455"/>
            <p:cNvSpPr>
              <a:spLocks noChangeAspect="1"/>
            </p:cNvSpPr>
            <p:nvPr/>
          </p:nvSpPr>
          <p:spPr bwMode="auto">
            <a:xfrm>
              <a:off x="33131802" y="6186049"/>
              <a:ext cx="73643" cy="48851"/>
            </a:xfrm>
            <a:custGeom>
              <a:avLst/>
              <a:gdLst>
                <a:gd name="T0" fmla="*/ 4 w 9"/>
                <a:gd name="T1" fmla="*/ 0 h 7"/>
                <a:gd name="T2" fmla="*/ 0 w 9"/>
                <a:gd name="T3" fmla="*/ 2 h 7"/>
                <a:gd name="T4" fmla="*/ 9 w 9"/>
                <a:gd name="T5" fmla="*/ 7 h 7"/>
                <a:gd name="T6" fmla="*/ 11 w 9"/>
                <a:gd name="T7" fmla="*/ 6 h 7"/>
                <a:gd name="T8" fmla="*/ 4 w 9"/>
                <a:gd name="T9" fmla="*/ 0 h 7"/>
                <a:gd name="T10" fmla="*/ 0 60000 65536"/>
                <a:gd name="T11" fmla="*/ 0 60000 65536"/>
                <a:gd name="T12" fmla="*/ 0 60000 65536"/>
                <a:gd name="T13" fmla="*/ 0 60000 65536"/>
                <a:gd name="T14" fmla="*/ 0 60000 65536"/>
                <a:gd name="T15" fmla="*/ 0 w 9"/>
                <a:gd name="T16" fmla="*/ 0 h 7"/>
                <a:gd name="T17" fmla="*/ 9 w 9"/>
                <a:gd name="T18" fmla="*/ 7 h 7"/>
              </a:gdLst>
              <a:ahLst/>
              <a:cxnLst>
                <a:cxn ang="T10">
                  <a:pos x="T0" y="T1"/>
                </a:cxn>
                <a:cxn ang="T11">
                  <a:pos x="T2" y="T3"/>
                </a:cxn>
                <a:cxn ang="T12">
                  <a:pos x="T4" y="T5"/>
                </a:cxn>
                <a:cxn ang="T13">
                  <a:pos x="T6" y="T7"/>
                </a:cxn>
                <a:cxn ang="T14">
                  <a:pos x="T8" y="T9"/>
                </a:cxn>
              </a:cxnLst>
              <a:rect l="T15" t="T16" r="T17" b="T18"/>
              <a:pathLst>
                <a:path w="9" h="7">
                  <a:moveTo>
                    <a:pt x="3" y="0"/>
                  </a:moveTo>
                  <a:cubicBezTo>
                    <a:pt x="2" y="0"/>
                    <a:pt x="0" y="1"/>
                    <a:pt x="0" y="2"/>
                  </a:cubicBezTo>
                  <a:cubicBezTo>
                    <a:pt x="2" y="4"/>
                    <a:pt x="5" y="5"/>
                    <a:pt x="7" y="6"/>
                  </a:cubicBezTo>
                  <a:cubicBezTo>
                    <a:pt x="8" y="7"/>
                    <a:pt x="9" y="6"/>
                    <a:pt x="9" y="5"/>
                  </a:cubicBezTo>
                  <a:cubicBezTo>
                    <a:pt x="7" y="3"/>
                    <a:pt x="5" y="1"/>
                    <a:pt x="3"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1" name="Freeform 3456"/>
            <p:cNvSpPr>
              <a:spLocks noChangeAspect="1"/>
            </p:cNvSpPr>
            <p:nvPr/>
          </p:nvSpPr>
          <p:spPr bwMode="auto">
            <a:xfrm>
              <a:off x="32187849" y="6729547"/>
              <a:ext cx="80338" cy="103819"/>
            </a:xfrm>
            <a:custGeom>
              <a:avLst/>
              <a:gdLst>
                <a:gd name="T0" fmla="*/ 11 w 10"/>
                <a:gd name="T1" fmla="*/ 0 h 14"/>
                <a:gd name="T2" fmla="*/ 7 w 10"/>
                <a:gd name="T3" fmla="*/ 0 h 14"/>
                <a:gd name="T4" fmla="*/ 4 w 10"/>
                <a:gd name="T5" fmla="*/ 9 h 14"/>
                <a:gd name="T6" fmla="*/ 0 w 10"/>
                <a:gd name="T7" fmla="*/ 11 h 14"/>
                <a:gd name="T8" fmla="*/ 4 w 10"/>
                <a:gd name="T9" fmla="*/ 17 h 14"/>
                <a:gd name="T10" fmla="*/ 10 w 10"/>
                <a:gd name="T11" fmla="*/ 10 h 14"/>
                <a:gd name="T12" fmla="*/ 12 w 10"/>
                <a:gd name="T13" fmla="*/ 5 h 14"/>
                <a:gd name="T14" fmla="*/ 11 w 10"/>
                <a:gd name="T15" fmla="*/ 0 h 14"/>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4"/>
                <a:gd name="T26" fmla="*/ 10 w 1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4">
                  <a:moveTo>
                    <a:pt x="9" y="0"/>
                  </a:moveTo>
                  <a:cubicBezTo>
                    <a:pt x="8" y="0"/>
                    <a:pt x="7" y="0"/>
                    <a:pt x="6" y="0"/>
                  </a:cubicBezTo>
                  <a:cubicBezTo>
                    <a:pt x="5" y="2"/>
                    <a:pt x="5" y="5"/>
                    <a:pt x="3" y="7"/>
                  </a:cubicBezTo>
                  <a:cubicBezTo>
                    <a:pt x="3" y="8"/>
                    <a:pt x="0" y="8"/>
                    <a:pt x="0" y="9"/>
                  </a:cubicBezTo>
                  <a:cubicBezTo>
                    <a:pt x="0" y="11"/>
                    <a:pt x="1" y="14"/>
                    <a:pt x="3" y="14"/>
                  </a:cubicBezTo>
                  <a:cubicBezTo>
                    <a:pt x="6" y="13"/>
                    <a:pt x="6" y="10"/>
                    <a:pt x="8" y="8"/>
                  </a:cubicBezTo>
                  <a:cubicBezTo>
                    <a:pt x="9" y="6"/>
                    <a:pt x="10" y="5"/>
                    <a:pt x="10" y="4"/>
                  </a:cubicBezTo>
                  <a:cubicBezTo>
                    <a:pt x="10" y="2"/>
                    <a:pt x="10" y="1"/>
                    <a:pt x="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2" name="Freeform 3457"/>
            <p:cNvSpPr>
              <a:spLocks noChangeAspect="1"/>
            </p:cNvSpPr>
            <p:nvPr/>
          </p:nvSpPr>
          <p:spPr bwMode="auto">
            <a:xfrm>
              <a:off x="31612121" y="7382963"/>
              <a:ext cx="160675" cy="146560"/>
            </a:xfrm>
            <a:custGeom>
              <a:avLst/>
              <a:gdLst>
                <a:gd name="T0" fmla="*/ 23 w 20"/>
                <a:gd name="T1" fmla="*/ 0 h 20"/>
                <a:gd name="T2" fmla="*/ 23 w 20"/>
                <a:gd name="T3" fmla="*/ 4 h 20"/>
                <a:gd name="T4" fmla="*/ 19 w 20"/>
                <a:gd name="T5" fmla="*/ 4 h 20"/>
                <a:gd name="T6" fmla="*/ 12 w 20"/>
                <a:gd name="T7" fmla="*/ 12 h 20"/>
                <a:gd name="T8" fmla="*/ 8 w 20"/>
                <a:gd name="T9" fmla="*/ 13 h 20"/>
                <a:gd name="T10" fmla="*/ 1 w 20"/>
                <a:gd name="T11" fmla="*/ 24 h 20"/>
                <a:gd name="T12" fmla="*/ 0 w 20"/>
                <a:gd name="T13" fmla="*/ 20 h 20"/>
                <a:gd name="T14" fmla="*/ 5 w 20"/>
                <a:gd name="T15" fmla="*/ 14 h 20"/>
                <a:gd name="T16" fmla="*/ 10 w 20"/>
                <a:gd name="T17" fmla="*/ 4 h 20"/>
                <a:gd name="T18" fmla="*/ 16 w 20"/>
                <a:gd name="T19" fmla="*/ 6 h 20"/>
                <a:gd name="T20" fmla="*/ 23 w 20"/>
                <a:gd name="T21" fmla="*/ 0 h 2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
                <a:gd name="T34" fmla="*/ 0 h 20"/>
                <a:gd name="T35" fmla="*/ 20 w 20"/>
                <a:gd name="T36" fmla="*/ 20 h 2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 h="20">
                  <a:moveTo>
                    <a:pt x="19" y="0"/>
                  </a:moveTo>
                  <a:cubicBezTo>
                    <a:pt x="20" y="0"/>
                    <a:pt x="20" y="2"/>
                    <a:pt x="19" y="3"/>
                  </a:cubicBezTo>
                  <a:cubicBezTo>
                    <a:pt x="19" y="4"/>
                    <a:pt x="17" y="3"/>
                    <a:pt x="16" y="3"/>
                  </a:cubicBezTo>
                  <a:cubicBezTo>
                    <a:pt x="14" y="5"/>
                    <a:pt x="12" y="8"/>
                    <a:pt x="10" y="10"/>
                  </a:cubicBezTo>
                  <a:cubicBezTo>
                    <a:pt x="9" y="11"/>
                    <a:pt x="8" y="10"/>
                    <a:pt x="7" y="11"/>
                  </a:cubicBezTo>
                  <a:cubicBezTo>
                    <a:pt x="5" y="13"/>
                    <a:pt x="4" y="17"/>
                    <a:pt x="1" y="20"/>
                  </a:cubicBezTo>
                  <a:cubicBezTo>
                    <a:pt x="0" y="20"/>
                    <a:pt x="0" y="18"/>
                    <a:pt x="0" y="17"/>
                  </a:cubicBezTo>
                  <a:cubicBezTo>
                    <a:pt x="1" y="15"/>
                    <a:pt x="3" y="13"/>
                    <a:pt x="4" y="12"/>
                  </a:cubicBezTo>
                  <a:cubicBezTo>
                    <a:pt x="5" y="9"/>
                    <a:pt x="5" y="5"/>
                    <a:pt x="8" y="3"/>
                  </a:cubicBezTo>
                  <a:cubicBezTo>
                    <a:pt x="9" y="2"/>
                    <a:pt x="12" y="5"/>
                    <a:pt x="13" y="5"/>
                  </a:cubicBezTo>
                  <a:cubicBezTo>
                    <a:pt x="16" y="4"/>
                    <a:pt x="16" y="0"/>
                    <a:pt x="19" y="0"/>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3" name="Freeform 3458"/>
            <p:cNvSpPr>
              <a:spLocks noChangeAspect="1"/>
            </p:cNvSpPr>
            <p:nvPr/>
          </p:nvSpPr>
          <p:spPr bwMode="auto">
            <a:xfrm>
              <a:off x="31491603" y="7511195"/>
              <a:ext cx="93718" cy="97702"/>
            </a:xfrm>
            <a:custGeom>
              <a:avLst/>
              <a:gdLst>
                <a:gd name="T0" fmla="*/ 9 w 11"/>
                <a:gd name="T1" fmla="*/ 1 h 13"/>
                <a:gd name="T2" fmla="*/ 14 w 11"/>
                <a:gd name="T3" fmla="*/ 2 h 13"/>
                <a:gd name="T4" fmla="*/ 10 w 11"/>
                <a:gd name="T5" fmla="*/ 7 h 13"/>
                <a:gd name="T6" fmla="*/ 4 w 11"/>
                <a:gd name="T7" fmla="*/ 16 h 13"/>
                <a:gd name="T8" fmla="*/ 0 w 11"/>
                <a:gd name="T9" fmla="*/ 14 h 13"/>
                <a:gd name="T10" fmla="*/ 8 w 11"/>
                <a:gd name="T11" fmla="*/ 4 h 13"/>
                <a:gd name="T12" fmla="*/ 9 w 11"/>
                <a:gd name="T13" fmla="*/ 1 h 13"/>
                <a:gd name="T14" fmla="*/ 0 60000 65536"/>
                <a:gd name="T15" fmla="*/ 0 60000 65536"/>
                <a:gd name="T16" fmla="*/ 0 60000 65536"/>
                <a:gd name="T17" fmla="*/ 0 60000 65536"/>
                <a:gd name="T18" fmla="*/ 0 60000 65536"/>
                <a:gd name="T19" fmla="*/ 0 60000 65536"/>
                <a:gd name="T20" fmla="*/ 0 60000 65536"/>
                <a:gd name="T21" fmla="*/ 0 w 11"/>
                <a:gd name="T22" fmla="*/ 0 h 13"/>
                <a:gd name="T23" fmla="*/ 11 w 11"/>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 h="13">
                  <a:moveTo>
                    <a:pt x="7" y="1"/>
                  </a:moveTo>
                  <a:cubicBezTo>
                    <a:pt x="9" y="0"/>
                    <a:pt x="11" y="1"/>
                    <a:pt x="11" y="2"/>
                  </a:cubicBezTo>
                  <a:cubicBezTo>
                    <a:pt x="11" y="4"/>
                    <a:pt x="9" y="4"/>
                    <a:pt x="8" y="6"/>
                  </a:cubicBezTo>
                  <a:cubicBezTo>
                    <a:pt x="6" y="8"/>
                    <a:pt x="5" y="11"/>
                    <a:pt x="3" y="13"/>
                  </a:cubicBezTo>
                  <a:cubicBezTo>
                    <a:pt x="2" y="13"/>
                    <a:pt x="0" y="12"/>
                    <a:pt x="0" y="11"/>
                  </a:cubicBezTo>
                  <a:cubicBezTo>
                    <a:pt x="1" y="8"/>
                    <a:pt x="4" y="6"/>
                    <a:pt x="6" y="3"/>
                  </a:cubicBezTo>
                  <a:cubicBezTo>
                    <a:pt x="6" y="2"/>
                    <a:pt x="7" y="1"/>
                    <a:pt x="7"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4" name="Freeform 3459"/>
            <p:cNvSpPr>
              <a:spLocks noChangeAspect="1"/>
            </p:cNvSpPr>
            <p:nvPr/>
          </p:nvSpPr>
          <p:spPr bwMode="auto">
            <a:xfrm>
              <a:off x="30788665" y="6234901"/>
              <a:ext cx="87028" cy="97702"/>
            </a:xfrm>
            <a:custGeom>
              <a:avLst/>
              <a:gdLst>
                <a:gd name="T0" fmla="*/ 6 w 11"/>
                <a:gd name="T1" fmla="*/ 1 h 13"/>
                <a:gd name="T2" fmla="*/ 8 w 11"/>
                <a:gd name="T3" fmla="*/ 7 h 13"/>
                <a:gd name="T4" fmla="*/ 12 w 11"/>
                <a:gd name="T5" fmla="*/ 7 h 13"/>
                <a:gd name="T6" fmla="*/ 12 w 11"/>
                <a:gd name="T7" fmla="*/ 15 h 13"/>
                <a:gd name="T8" fmla="*/ 7 w 11"/>
                <a:gd name="T9" fmla="*/ 15 h 13"/>
                <a:gd name="T10" fmla="*/ 7 w 11"/>
                <a:gd name="T11" fmla="*/ 10 h 13"/>
                <a:gd name="T12" fmla="*/ 0 w 11"/>
                <a:gd name="T13" fmla="*/ 4 h 13"/>
                <a:gd name="T14" fmla="*/ 4 w 11"/>
                <a:gd name="T15" fmla="*/ 4 h 13"/>
                <a:gd name="T16" fmla="*/ 6 w 11"/>
                <a:gd name="T17" fmla="*/ 1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13"/>
                <a:gd name="T29" fmla="*/ 11 w 11"/>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13">
                  <a:moveTo>
                    <a:pt x="5" y="1"/>
                  </a:moveTo>
                  <a:cubicBezTo>
                    <a:pt x="7" y="2"/>
                    <a:pt x="6" y="4"/>
                    <a:pt x="7" y="6"/>
                  </a:cubicBezTo>
                  <a:cubicBezTo>
                    <a:pt x="7" y="6"/>
                    <a:pt x="9" y="5"/>
                    <a:pt x="10" y="6"/>
                  </a:cubicBezTo>
                  <a:cubicBezTo>
                    <a:pt x="11" y="8"/>
                    <a:pt x="11" y="11"/>
                    <a:pt x="10" y="12"/>
                  </a:cubicBezTo>
                  <a:cubicBezTo>
                    <a:pt x="9" y="13"/>
                    <a:pt x="7" y="12"/>
                    <a:pt x="6" y="12"/>
                  </a:cubicBezTo>
                  <a:cubicBezTo>
                    <a:pt x="6" y="11"/>
                    <a:pt x="7" y="9"/>
                    <a:pt x="6" y="8"/>
                  </a:cubicBezTo>
                  <a:cubicBezTo>
                    <a:pt x="5" y="6"/>
                    <a:pt x="1" y="5"/>
                    <a:pt x="0" y="3"/>
                  </a:cubicBezTo>
                  <a:cubicBezTo>
                    <a:pt x="0" y="2"/>
                    <a:pt x="2" y="3"/>
                    <a:pt x="3" y="3"/>
                  </a:cubicBezTo>
                  <a:cubicBezTo>
                    <a:pt x="4" y="2"/>
                    <a:pt x="5" y="0"/>
                    <a:pt x="5"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5" name="Freeform 3460"/>
            <p:cNvSpPr>
              <a:spLocks noChangeAspect="1"/>
            </p:cNvSpPr>
            <p:nvPr/>
          </p:nvSpPr>
          <p:spPr bwMode="auto">
            <a:xfrm>
              <a:off x="30795354" y="6338718"/>
              <a:ext cx="468623" cy="1013709"/>
            </a:xfrm>
            <a:custGeom>
              <a:avLst/>
              <a:gdLst>
                <a:gd name="T0" fmla="*/ 13 w 58"/>
                <a:gd name="T1" fmla="*/ 1 h 138"/>
                <a:gd name="T2" fmla="*/ 22 w 58"/>
                <a:gd name="T3" fmla="*/ 18 h 138"/>
                <a:gd name="T4" fmla="*/ 27 w 58"/>
                <a:gd name="T5" fmla="*/ 31 h 138"/>
                <a:gd name="T6" fmla="*/ 29 w 58"/>
                <a:gd name="T7" fmla="*/ 47 h 138"/>
                <a:gd name="T8" fmla="*/ 31 w 58"/>
                <a:gd name="T9" fmla="*/ 45 h 138"/>
                <a:gd name="T10" fmla="*/ 46 w 58"/>
                <a:gd name="T11" fmla="*/ 73 h 138"/>
                <a:gd name="T12" fmla="*/ 60 w 58"/>
                <a:gd name="T13" fmla="*/ 93 h 138"/>
                <a:gd name="T14" fmla="*/ 65 w 58"/>
                <a:gd name="T15" fmla="*/ 103 h 138"/>
                <a:gd name="T16" fmla="*/ 70 w 58"/>
                <a:gd name="T17" fmla="*/ 106 h 138"/>
                <a:gd name="T18" fmla="*/ 69 w 58"/>
                <a:gd name="T19" fmla="*/ 111 h 138"/>
                <a:gd name="T20" fmla="*/ 68 w 58"/>
                <a:gd name="T21" fmla="*/ 108 h 138"/>
                <a:gd name="T22" fmla="*/ 63 w 58"/>
                <a:gd name="T23" fmla="*/ 103 h 138"/>
                <a:gd name="T24" fmla="*/ 57 w 58"/>
                <a:gd name="T25" fmla="*/ 96 h 138"/>
                <a:gd name="T26" fmla="*/ 47 w 58"/>
                <a:gd name="T27" fmla="*/ 93 h 138"/>
                <a:gd name="T28" fmla="*/ 41 w 58"/>
                <a:gd name="T29" fmla="*/ 97 h 138"/>
                <a:gd name="T30" fmla="*/ 41 w 58"/>
                <a:gd name="T31" fmla="*/ 118 h 138"/>
                <a:gd name="T32" fmla="*/ 40 w 58"/>
                <a:gd name="T33" fmla="*/ 124 h 138"/>
                <a:gd name="T34" fmla="*/ 51 w 58"/>
                <a:gd name="T35" fmla="*/ 132 h 138"/>
                <a:gd name="T36" fmla="*/ 56 w 58"/>
                <a:gd name="T37" fmla="*/ 144 h 138"/>
                <a:gd name="T38" fmla="*/ 62 w 58"/>
                <a:gd name="T39" fmla="*/ 147 h 138"/>
                <a:gd name="T40" fmla="*/ 64 w 58"/>
                <a:gd name="T41" fmla="*/ 158 h 138"/>
                <a:gd name="T42" fmla="*/ 63 w 58"/>
                <a:gd name="T43" fmla="*/ 159 h 138"/>
                <a:gd name="T44" fmla="*/ 60 w 58"/>
                <a:gd name="T45" fmla="*/ 153 h 138"/>
                <a:gd name="T46" fmla="*/ 52 w 58"/>
                <a:gd name="T47" fmla="*/ 150 h 138"/>
                <a:gd name="T48" fmla="*/ 49 w 58"/>
                <a:gd name="T49" fmla="*/ 153 h 138"/>
                <a:gd name="T50" fmla="*/ 48 w 58"/>
                <a:gd name="T51" fmla="*/ 164 h 138"/>
                <a:gd name="T52" fmla="*/ 46 w 58"/>
                <a:gd name="T53" fmla="*/ 165 h 138"/>
                <a:gd name="T54" fmla="*/ 42 w 58"/>
                <a:gd name="T55" fmla="*/ 156 h 138"/>
                <a:gd name="T56" fmla="*/ 40 w 58"/>
                <a:gd name="T57" fmla="*/ 150 h 138"/>
                <a:gd name="T58" fmla="*/ 40 w 58"/>
                <a:gd name="T59" fmla="*/ 141 h 138"/>
                <a:gd name="T60" fmla="*/ 35 w 58"/>
                <a:gd name="T61" fmla="*/ 132 h 138"/>
                <a:gd name="T62" fmla="*/ 35 w 58"/>
                <a:gd name="T63" fmla="*/ 120 h 138"/>
                <a:gd name="T64" fmla="*/ 28 w 58"/>
                <a:gd name="T65" fmla="*/ 113 h 138"/>
                <a:gd name="T66" fmla="*/ 28 w 58"/>
                <a:gd name="T67" fmla="*/ 107 h 138"/>
                <a:gd name="T68" fmla="*/ 27 w 58"/>
                <a:gd name="T69" fmla="*/ 91 h 138"/>
                <a:gd name="T70" fmla="*/ 19 w 58"/>
                <a:gd name="T71" fmla="*/ 61 h 138"/>
                <a:gd name="T72" fmla="*/ 19 w 58"/>
                <a:gd name="T73" fmla="*/ 52 h 138"/>
                <a:gd name="T74" fmla="*/ 10 w 58"/>
                <a:gd name="T75" fmla="*/ 42 h 138"/>
                <a:gd name="T76" fmla="*/ 8 w 58"/>
                <a:gd name="T77" fmla="*/ 38 h 138"/>
                <a:gd name="T78" fmla="*/ 5 w 58"/>
                <a:gd name="T79" fmla="*/ 36 h 138"/>
                <a:gd name="T80" fmla="*/ 4 w 58"/>
                <a:gd name="T81" fmla="*/ 18 h 138"/>
                <a:gd name="T82" fmla="*/ 0 w 58"/>
                <a:gd name="T83" fmla="*/ 7 h 138"/>
                <a:gd name="T84" fmla="*/ 4 w 58"/>
                <a:gd name="T85" fmla="*/ 4 h 138"/>
                <a:gd name="T86" fmla="*/ 8 w 58"/>
                <a:gd name="T87" fmla="*/ 7 h 138"/>
                <a:gd name="T88" fmla="*/ 10 w 58"/>
                <a:gd name="T89" fmla="*/ 1 h 138"/>
                <a:gd name="T90" fmla="*/ 13 w 58"/>
                <a:gd name="T91" fmla="*/ 1 h 13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8"/>
                <a:gd name="T139" fmla="*/ 0 h 138"/>
                <a:gd name="T140" fmla="*/ 58 w 58"/>
                <a:gd name="T141" fmla="*/ 138 h 13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8" h="138">
                  <a:moveTo>
                    <a:pt x="11" y="1"/>
                  </a:moveTo>
                  <a:cubicBezTo>
                    <a:pt x="14" y="5"/>
                    <a:pt x="16" y="10"/>
                    <a:pt x="18" y="15"/>
                  </a:cubicBezTo>
                  <a:cubicBezTo>
                    <a:pt x="19" y="19"/>
                    <a:pt x="21" y="22"/>
                    <a:pt x="22" y="26"/>
                  </a:cubicBezTo>
                  <a:cubicBezTo>
                    <a:pt x="23" y="30"/>
                    <a:pt x="22" y="35"/>
                    <a:pt x="24" y="39"/>
                  </a:cubicBezTo>
                  <a:cubicBezTo>
                    <a:pt x="24" y="39"/>
                    <a:pt x="25" y="36"/>
                    <a:pt x="26" y="37"/>
                  </a:cubicBezTo>
                  <a:cubicBezTo>
                    <a:pt x="31" y="44"/>
                    <a:pt x="34" y="53"/>
                    <a:pt x="38" y="61"/>
                  </a:cubicBezTo>
                  <a:cubicBezTo>
                    <a:pt x="41" y="66"/>
                    <a:pt x="46" y="71"/>
                    <a:pt x="50" y="77"/>
                  </a:cubicBezTo>
                  <a:cubicBezTo>
                    <a:pt x="51" y="80"/>
                    <a:pt x="52" y="83"/>
                    <a:pt x="54" y="86"/>
                  </a:cubicBezTo>
                  <a:cubicBezTo>
                    <a:pt x="55" y="87"/>
                    <a:pt x="57" y="86"/>
                    <a:pt x="58" y="88"/>
                  </a:cubicBezTo>
                  <a:cubicBezTo>
                    <a:pt x="58" y="89"/>
                    <a:pt x="58" y="91"/>
                    <a:pt x="57" y="92"/>
                  </a:cubicBezTo>
                  <a:cubicBezTo>
                    <a:pt x="57" y="92"/>
                    <a:pt x="56" y="90"/>
                    <a:pt x="56" y="90"/>
                  </a:cubicBezTo>
                  <a:cubicBezTo>
                    <a:pt x="55" y="88"/>
                    <a:pt x="53" y="87"/>
                    <a:pt x="52" y="86"/>
                  </a:cubicBezTo>
                  <a:cubicBezTo>
                    <a:pt x="50" y="84"/>
                    <a:pt x="49" y="81"/>
                    <a:pt x="47" y="80"/>
                  </a:cubicBezTo>
                  <a:cubicBezTo>
                    <a:pt x="45" y="78"/>
                    <a:pt x="42" y="77"/>
                    <a:pt x="39" y="77"/>
                  </a:cubicBezTo>
                  <a:cubicBezTo>
                    <a:pt x="37" y="78"/>
                    <a:pt x="35" y="79"/>
                    <a:pt x="34" y="81"/>
                  </a:cubicBezTo>
                  <a:cubicBezTo>
                    <a:pt x="33" y="86"/>
                    <a:pt x="34" y="92"/>
                    <a:pt x="34" y="98"/>
                  </a:cubicBezTo>
                  <a:cubicBezTo>
                    <a:pt x="33" y="99"/>
                    <a:pt x="32" y="101"/>
                    <a:pt x="33" y="103"/>
                  </a:cubicBezTo>
                  <a:cubicBezTo>
                    <a:pt x="35" y="106"/>
                    <a:pt x="40" y="107"/>
                    <a:pt x="42" y="110"/>
                  </a:cubicBezTo>
                  <a:cubicBezTo>
                    <a:pt x="44" y="112"/>
                    <a:pt x="44" y="117"/>
                    <a:pt x="46" y="120"/>
                  </a:cubicBezTo>
                  <a:cubicBezTo>
                    <a:pt x="47" y="121"/>
                    <a:pt x="50" y="120"/>
                    <a:pt x="51" y="122"/>
                  </a:cubicBezTo>
                  <a:cubicBezTo>
                    <a:pt x="52" y="124"/>
                    <a:pt x="53" y="128"/>
                    <a:pt x="53" y="131"/>
                  </a:cubicBezTo>
                  <a:cubicBezTo>
                    <a:pt x="53" y="132"/>
                    <a:pt x="52" y="132"/>
                    <a:pt x="52" y="132"/>
                  </a:cubicBezTo>
                  <a:cubicBezTo>
                    <a:pt x="51" y="131"/>
                    <a:pt x="51" y="128"/>
                    <a:pt x="50" y="127"/>
                  </a:cubicBezTo>
                  <a:cubicBezTo>
                    <a:pt x="48" y="125"/>
                    <a:pt x="46" y="125"/>
                    <a:pt x="43" y="125"/>
                  </a:cubicBezTo>
                  <a:cubicBezTo>
                    <a:pt x="42" y="125"/>
                    <a:pt x="41" y="126"/>
                    <a:pt x="41" y="127"/>
                  </a:cubicBezTo>
                  <a:cubicBezTo>
                    <a:pt x="40" y="130"/>
                    <a:pt x="40" y="133"/>
                    <a:pt x="40" y="136"/>
                  </a:cubicBezTo>
                  <a:cubicBezTo>
                    <a:pt x="39" y="136"/>
                    <a:pt x="38" y="138"/>
                    <a:pt x="38" y="137"/>
                  </a:cubicBezTo>
                  <a:cubicBezTo>
                    <a:pt x="36" y="135"/>
                    <a:pt x="36" y="133"/>
                    <a:pt x="35" y="130"/>
                  </a:cubicBezTo>
                  <a:cubicBezTo>
                    <a:pt x="34" y="129"/>
                    <a:pt x="33" y="127"/>
                    <a:pt x="33" y="125"/>
                  </a:cubicBezTo>
                  <a:cubicBezTo>
                    <a:pt x="32" y="122"/>
                    <a:pt x="33" y="120"/>
                    <a:pt x="33" y="117"/>
                  </a:cubicBezTo>
                  <a:cubicBezTo>
                    <a:pt x="32" y="115"/>
                    <a:pt x="29" y="113"/>
                    <a:pt x="29" y="110"/>
                  </a:cubicBezTo>
                  <a:cubicBezTo>
                    <a:pt x="28" y="107"/>
                    <a:pt x="30" y="103"/>
                    <a:pt x="29" y="100"/>
                  </a:cubicBezTo>
                  <a:cubicBezTo>
                    <a:pt x="28" y="98"/>
                    <a:pt x="25" y="97"/>
                    <a:pt x="23" y="94"/>
                  </a:cubicBezTo>
                  <a:cubicBezTo>
                    <a:pt x="22" y="93"/>
                    <a:pt x="23" y="91"/>
                    <a:pt x="23" y="89"/>
                  </a:cubicBezTo>
                  <a:cubicBezTo>
                    <a:pt x="22" y="85"/>
                    <a:pt x="23" y="80"/>
                    <a:pt x="22" y="76"/>
                  </a:cubicBezTo>
                  <a:cubicBezTo>
                    <a:pt x="21" y="68"/>
                    <a:pt x="17" y="60"/>
                    <a:pt x="16" y="51"/>
                  </a:cubicBezTo>
                  <a:cubicBezTo>
                    <a:pt x="15" y="49"/>
                    <a:pt x="17" y="46"/>
                    <a:pt x="16" y="43"/>
                  </a:cubicBezTo>
                  <a:cubicBezTo>
                    <a:pt x="14" y="40"/>
                    <a:pt x="10" y="38"/>
                    <a:pt x="8" y="35"/>
                  </a:cubicBezTo>
                  <a:cubicBezTo>
                    <a:pt x="7" y="34"/>
                    <a:pt x="8" y="33"/>
                    <a:pt x="7" y="32"/>
                  </a:cubicBezTo>
                  <a:cubicBezTo>
                    <a:pt x="7" y="31"/>
                    <a:pt x="5" y="31"/>
                    <a:pt x="4" y="30"/>
                  </a:cubicBezTo>
                  <a:cubicBezTo>
                    <a:pt x="3" y="25"/>
                    <a:pt x="4" y="20"/>
                    <a:pt x="3" y="15"/>
                  </a:cubicBezTo>
                  <a:cubicBezTo>
                    <a:pt x="3" y="12"/>
                    <a:pt x="0" y="9"/>
                    <a:pt x="0" y="6"/>
                  </a:cubicBezTo>
                  <a:cubicBezTo>
                    <a:pt x="0" y="5"/>
                    <a:pt x="1" y="3"/>
                    <a:pt x="3" y="3"/>
                  </a:cubicBezTo>
                  <a:cubicBezTo>
                    <a:pt x="4" y="3"/>
                    <a:pt x="5" y="6"/>
                    <a:pt x="7" y="6"/>
                  </a:cubicBezTo>
                  <a:cubicBezTo>
                    <a:pt x="8" y="5"/>
                    <a:pt x="7" y="2"/>
                    <a:pt x="8" y="1"/>
                  </a:cubicBezTo>
                  <a:cubicBezTo>
                    <a:pt x="8" y="0"/>
                    <a:pt x="10" y="0"/>
                    <a:pt x="11" y="1"/>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6" name="Freeform 3649"/>
            <p:cNvSpPr>
              <a:spLocks noChangeAspect="1"/>
            </p:cNvSpPr>
            <p:nvPr/>
          </p:nvSpPr>
          <p:spPr bwMode="auto">
            <a:xfrm>
              <a:off x="28345102" y="12011831"/>
              <a:ext cx="80338" cy="67182"/>
            </a:xfrm>
            <a:custGeom>
              <a:avLst/>
              <a:gdLst>
                <a:gd name="T0" fmla="*/ 1 w 10"/>
                <a:gd name="T1" fmla="*/ 4 h 9"/>
                <a:gd name="T2" fmla="*/ 7 w 10"/>
                <a:gd name="T3" fmla="*/ 1 h 9"/>
                <a:gd name="T4" fmla="*/ 11 w 10"/>
                <a:gd name="T5" fmla="*/ 9 h 9"/>
                <a:gd name="T6" fmla="*/ 5 w 10"/>
                <a:gd name="T7" fmla="*/ 7 h 9"/>
                <a:gd name="T8" fmla="*/ 1 w 10"/>
                <a:gd name="T9" fmla="*/ 4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1" y="3"/>
                  </a:moveTo>
                  <a:cubicBezTo>
                    <a:pt x="2" y="1"/>
                    <a:pt x="5" y="0"/>
                    <a:pt x="6" y="1"/>
                  </a:cubicBezTo>
                  <a:cubicBezTo>
                    <a:pt x="8" y="2"/>
                    <a:pt x="10" y="5"/>
                    <a:pt x="9" y="7"/>
                  </a:cubicBezTo>
                  <a:cubicBezTo>
                    <a:pt x="8" y="9"/>
                    <a:pt x="5" y="7"/>
                    <a:pt x="4" y="6"/>
                  </a:cubicBezTo>
                  <a:cubicBezTo>
                    <a:pt x="2" y="5"/>
                    <a:pt x="0" y="4"/>
                    <a:pt x="1" y="3"/>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7" name="Freeform 3650"/>
            <p:cNvSpPr>
              <a:spLocks noChangeAspect="1"/>
            </p:cNvSpPr>
            <p:nvPr/>
          </p:nvSpPr>
          <p:spPr bwMode="auto">
            <a:xfrm>
              <a:off x="29744289" y="11480555"/>
              <a:ext cx="502102" cy="421364"/>
            </a:xfrm>
            <a:custGeom>
              <a:avLst/>
              <a:gdLst>
                <a:gd name="T0" fmla="*/ 69 w 63"/>
                <a:gd name="T1" fmla="*/ 56 h 58"/>
                <a:gd name="T2" fmla="*/ 69 w 63"/>
                <a:gd name="T3" fmla="*/ 45 h 58"/>
                <a:gd name="T4" fmla="*/ 75 w 63"/>
                <a:gd name="T5" fmla="*/ 38 h 58"/>
                <a:gd name="T6" fmla="*/ 70 w 63"/>
                <a:gd name="T7" fmla="*/ 29 h 58"/>
                <a:gd name="T8" fmla="*/ 69 w 63"/>
                <a:gd name="T9" fmla="*/ 17 h 58"/>
                <a:gd name="T10" fmla="*/ 64 w 63"/>
                <a:gd name="T11" fmla="*/ 17 h 58"/>
                <a:gd name="T12" fmla="*/ 69 w 63"/>
                <a:gd name="T13" fmla="*/ 11 h 58"/>
                <a:gd name="T14" fmla="*/ 64 w 63"/>
                <a:gd name="T15" fmla="*/ 5 h 58"/>
                <a:gd name="T16" fmla="*/ 57 w 63"/>
                <a:gd name="T17" fmla="*/ 1 h 58"/>
                <a:gd name="T18" fmla="*/ 54 w 63"/>
                <a:gd name="T19" fmla="*/ 8 h 58"/>
                <a:gd name="T20" fmla="*/ 49 w 63"/>
                <a:gd name="T21" fmla="*/ 6 h 58"/>
                <a:gd name="T22" fmla="*/ 48 w 63"/>
                <a:gd name="T23" fmla="*/ 10 h 58"/>
                <a:gd name="T24" fmla="*/ 43 w 63"/>
                <a:gd name="T25" fmla="*/ 8 h 58"/>
                <a:gd name="T26" fmla="*/ 40 w 63"/>
                <a:gd name="T27" fmla="*/ 18 h 58"/>
                <a:gd name="T28" fmla="*/ 36 w 63"/>
                <a:gd name="T29" fmla="*/ 17 h 58"/>
                <a:gd name="T30" fmla="*/ 35 w 63"/>
                <a:gd name="T31" fmla="*/ 24 h 58"/>
                <a:gd name="T32" fmla="*/ 27 w 63"/>
                <a:gd name="T33" fmla="*/ 25 h 58"/>
                <a:gd name="T34" fmla="*/ 30 w 63"/>
                <a:gd name="T35" fmla="*/ 18 h 58"/>
                <a:gd name="T36" fmla="*/ 23 w 63"/>
                <a:gd name="T37" fmla="*/ 17 h 58"/>
                <a:gd name="T38" fmla="*/ 17 w 63"/>
                <a:gd name="T39" fmla="*/ 21 h 58"/>
                <a:gd name="T40" fmla="*/ 10 w 63"/>
                <a:gd name="T41" fmla="*/ 25 h 58"/>
                <a:gd name="T42" fmla="*/ 1 w 63"/>
                <a:gd name="T43" fmla="*/ 37 h 58"/>
                <a:gd name="T44" fmla="*/ 2 w 63"/>
                <a:gd name="T45" fmla="*/ 45 h 58"/>
                <a:gd name="T46" fmla="*/ 13 w 63"/>
                <a:gd name="T47" fmla="*/ 31 h 58"/>
                <a:gd name="T48" fmla="*/ 14 w 63"/>
                <a:gd name="T49" fmla="*/ 36 h 58"/>
                <a:gd name="T50" fmla="*/ 19 w 63"/>
                <a:gd name="T51" fmla="*/ 30 h 58"/>
                <a:gd name="T52" fmla="*/ 24 w 63"/>
                <a:gd name="T53" fmla="*/ 36 h 58"/>
                <a:gd name="T54" fmla="*/ 27 w 63"/>
                <a:gd name="T55" fmla="*/ 30 h 58"/>
                <a:gd name="T56" fmla="*/ 38 w 63"/>
                <a:gd name="T57" fmla="*/ 36 h 58"/>
                <a:gd name="T58" fmla="*/ 32 w 63"/>
                <a:gd name="T59" fmla="*/ 43 h 58"/>
                <a:gd name="T60" fmla="*/ 37 w 63"/>
                <a:gd name="T61" fmla="*/ 56 h 58"/>
                <a:gd name="T62" fmla="*/ 49 w 63"/>
                <a:gd name="T63" fmla="*/ 63 h 58"/>
                <a:gd name="T64" fmla="*/ 54 w 63"/>
                <a:gd name="T65" fmla="*/ 58 h 58"/>
                <a:gd name="T66" fmla="*/ 56 w 63"/>
                <a:gd name="T67" fmla="*/ 68 h 58"/>
                <a:gd name="T68" fmla="*/ 61 w 63"/>
                <a:gd name="T69" fmla="*/ 59 h 58"/>
                <a:gd name="T70" fmla="*/ 57 w 63"/>
                <a:gd name="T71" fmla="*/ 51 h 58"/>
                <a:gd name="T72" fmla="*/ 55 w 63"/>
                <a:gd name="T73" fmla="*/ 44 h 58"/>
                <a:gd name="T74" fmla="*/ 62 w 63"/>
                <a:gd name="T75" fmla="*/ 38 h 58"/>
                <a:gd name="T76" fmla="*/ 64 w 63"/>
                <a:gd name="T77" fmla="*/ 51 h 58"/>
                <a:gd name="T78" fmla="*/ 69 w 63"/>
                <a:gd name="T79" fmla="*/ 56 h 5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3"/>
                <a:gd name="T121" fmla="*/ 0 h 58"/>
                <a:gd name="T122" fmla="*/ 63 w 63"/>
                <a:gd name="T123" fmla="*/ 58 h 5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3" h="58">
                  <a:moveTo>
                    <a:pt x="58" y="47"/>
                  </a:moveTo>
                  <a:cubicBezTo>
                    <a:pt x="59" y="44"/>
                    <a:pt x="57" y="41"/>
                    <a:pt x="58" y="38"/>
                  </a:cubicBezTo>
                  <a:cubicBezTo>
                    <a:pt x="59" y="35"/>
                    <a:pt x="63" y="35"/>
                    <a:pt x="63" y="32"/>
                  </a:cubicBezTo>
                  <a:cubicBezTo>
                    <a:pt x="63" y="29"/>
                    <a:pt x="60" y="27"/>
                    <a:pt x="59" y="24"/>
                  </a:cubicBezTo>
                  <a:cubicBezTo>
                    <a:pt x="58" y="21"/>
                    <a:pt x="59" y="17"/>
                    <a:pt x="58" y="14"/>
                  </a:cubicBezTo>
                  <a:cubicBezTo>
                    <a:pt x="57" y="13"/>
                    <a:pt x="54" y="16"/>
                    <a:pt x="54" y="14"/>
                  </a:cubicBezTo>
                  <a:cubicBezTo>
                    <a:pt x="54" y="12"/>
                    <a:pt x="58" y="11"/>
                    <a:pt x="58" y="9"/>
                  </a:cubicBezTo>
                  <a:cubicBezTo>
                    <a:pt x="58" y="7"/>
                    <a:pt x="56" y="5"/>
                    <a:pt x="54" y="4"/>
                  </a:cubicBezTo>
                  <a:cubicBezTo>
                    <a:pt x="53" y="2"/>
                    <a:pt x="50" y="0"/>
                    <a:pt x="48" y="1"/>
                  </a:cubicBezTo>
                  <a:cubicBezTo>
                    <a:pt x="46" y="2"/>
                    <a:pt x="47" y="6"/>
                    <a:pt x="45" y="7"/>
                  </a:cubicBezTo>
                  <a:cubicBezTo>
                    <a:pt x="44" y="8"/>
                    <a:pt x="42" y="5"/>
                    <a:pt x="41" y="5"/>
                  </a:cubicBezTo>
                  <a:cubicBezTo>
                    <a:pt x="40" y="6"/>
                    <a:pt x="41" y="8"/>
                    <a:pt x="40" y="8"/>
                  </a:cubicBezTo>
                  <a:cubicBezTo>
                    <a:pt x="39" y="8"/>
                    <a:pt x="37" y="6"/>
                    <a:pt x="36" y="7"/>
                  </a:cubicBezTo>
                  <a:cubicBezTo>
                    <a:pt x="35" y="9"/>
                    <a:pt x="36" y="12"/>
                    <a:pt x="34" y="15"/>
                  </a:cubicBezTo>
                  <a:cubicBezTo>
                    <a:pt x="33" y="16"/>
                    <a:pt x="31" y="13"/>
                    <a:pt x="30" y="14"/>
                  </a:cubicBezTo>
                  <a:cubicBezTo>
                    <a:pt x="29" y="15"/>
                    <a:pt x="30" y="18"/>
                    <a:pt x="29" y="20"/>
                  </a:cubicBezTo>
                  <a:cubicBezTo>
                    <a:pt x="27" y="21"/>
                    <a:pt x="24" y="23"/>
                    <a:pt x="23" y="21"/>
                  </a:cubicBezTo>
                  <a:cubicBezTo>
                    <a:pt x="21" y="19"/>
                    <a:pt x="26" y="17"/>
                    <a:pt x="25" y="15"/>
                  </a:cubicBezTo>
                  <a:cubicBezTo>
                    <a:pt x="24" y="13"/>
                    <a:pt x="21" y="14"/>
                    <a:pt x="19" y="14"/>
                  </a:cubicBezTo>
                  <a:cubicBezTo>
                    <a:pt x="17" y="15"/>
                    <a:pt x="16" y="17"/>
                    <a:pt x="14" y="18"/>
                  </a:cubicBezTo>
                  <a:cubicBezTo>
                    <a:pt x="12" y="20"/>
                    <a:pt x="9" y="20"/>
                    <a:pt x="8" y="21"/>
                  </a:cubicBezTo>
                  <a:cubicBezTo>
                    <a:pt x="5" y="24"/>
                    <a:pt x="3" y="27"/>
                    <a:pt x="1" y="31"/>
                  </a:cubicBezTo>
                  <a:cubicBezTo>
                    <a:pt x="1" y="33"/>
                    <a:pt x="0" y="39"/>
                    <a:pt x="2" y="38"/>
                  </a:cubicBezTo>
                  <a:cubicBezTo>
                    <a:pt x="6" y="35"/>
                    <a:pt x="7" y="29"/>
                    <a:pt x="11" y="26"/>
                  </a:cubicBezTo>
                  <a:cubicBezTo>
                    <a:pt x="12" y="25"/>
                    <a:pt x="10" y="30"/>
                    <a:pt x="12" y="30"/>
                  </a:cubicBezTo>
                  <a:cubicBezTo>
                    <a:pt x="14" y="30"/>
                    <a:pt x="14" y="25"/>
                    <a:pt x="16" y="25"/>
                  </a:cubicBezTo>
                  <a:cubicBezTo>
                    <a:pt x="18" y="25"/>
                    <a:pt x="18" y="30"/>
                    <a:pt x="20" y="30"/>
                  </a:cubicBezTo>
                  <a:cubicBezTo>
                    <a:pt x="22" y="30"/>
                    <a:pt x="21" y="25"/>
                    <a:pt x="23" y="25"/>
                  </a:cubicBezTo>
                  <a:cubicBezTo>
                    <a:pt x="26" y="25"/>
                    <a:pt x="31" y="27"/>
                    <a:pt x="32" y="30"/>
                  </a:cubicBezTo>
                  <a:cubicBezTo>
                    <a:pt x="33" y="32"/>
                    <a:pt x="28" y="34"/>
                    <a:pt x="27" y="36"/>
                  </a:cubicBezTo>
                  <a:cubicBezTo>
                    <a:pt x="27" y="40"/>
                    <a:pt x="28" y="44"/>
                    <a:pt x="31" y="47"/>
                  </a:cubicBezTo>
                  <a:cubicBezTo>
                    <a:pt x="33" y="50"/>
                    <a:pt x="37" y="52"/>
                    <a:pt x="41" y="53"/>
                  </a:cubicBezTo>
                  <a:cubicBezTo>
                    <a:pt x="43" y="53"/>
                    <a:pt x="43" y="48"/>
                    <a:pt x="45" y="49"/>
                  </a:cubicBezTo>
                  <a:cubicBezTo>
                    <a:pt x="47" y="51"/>
                    <a:pt x="44" y="57"/>
                    <a:pt x="47" y="57"/>
                  </a:cubicBezTo>
                  <a:cubicBezTo>
                    <a:pt x="49" y="58"/>
                    <a:pt x="51" y="53"/>
                    <a:pt x="51" y="50"/>
                  </a:cubicBezTo>
                  <a:cubicBezTo>
                    <a:pt x="51" y="48"/>
                    <a:pt x="49" y="45"/>
                    <a:pt x="48" y="43"/>
                  </a:cubicBezTo>
                  <a:cubicBezTo>
                    <a:pt x="48" y="41"/>
                    <a:pt x="45" y="39"/>
                    <a:pt x="46" y="37"/>
                  </a:cubicBezTo>
                  <a:cubicBezTo>
                    <a:pt x="46" y="35"/>
                    <a:pt x="50" y="30"/>
                    <a:pt x="52" y="32"/>
                  </a:cubicBezTo>
                  <a:cubicBezTo>
                    <a:pt x="55" y="34"/>
                    <a:pt x="53" y="39"/>
                    <a:pt x="54" y="43"/>
                  </a:cubicBezTo>
                  <a:cubicBezTo>
                    <a:pt x="55" y="45"/>
                    <a:pt x="57" y="48"/>
                    <a:pt x="58" y="47"/>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sp>
          <p:nvSpPr>
            <p:cNvPr id="608" name="Freeform 2653"/>
            <p:cNvSpPr>
              <a:spLocks noChangeAspect="1"/>
            </p:cNvSpPr>
            <p:nvPr/>
          </p:nvSpPr>
          <p:spPr bwMode="auto">
            <a:xfrm>
              <a:off x="17760824" y="6357032"/>
              <a:ext cx="281178" cy="341971"/>
            </a:xfrm>
            <a:custGeom>
              <a:avLst/>
              <a:gdLst>
                <a:gd name="T0" fmla="*/ 1 w 35"/>
                <a:gd name="T1" fmla="*/ 43 h 47"/>
                <a:gd name="T2" fmla="*/ 0 w 35"/>
                <a:gd name="T3" fmla="*/ 37 h 47"/>
                <a:gd name="T4" fmla="*/ 0 w 35"/>
                <a:gd name="T5" fmla="*/ 32 h 47"/>
                <a:gd name="T6" fmla="*/ 0 w 35"/>
                <a:gd name="T7" fmla="*/ 27 h 47"/>
                <a:gd name="T8" fmla="*/ 4 w 35"/>
                <a:gd name="T9" fmla="*/ 21 h 47"/>
                <a:gd name="T10" fmla="*/ 5 w 35"/>
                <a:gd name="T11" fmla="*/ 14 h 47"/>
                <a:gd name="T12" fmla="*/ 7 w 35"/>
                <a:gd name="T13" fmla="*/ 11 h 47"/>
                <a:gd name="T14" fmla="*/ 12 w 35"/>
                <a:gd name="T15" fmla="*/ 10 h 47"/>
                <a:gd name="T16" fmla="*/ 16 w 35"/>
                <a:gd name="T17" fmla="*/ 6 h 47"/>
                <a:gd name="T18" fmla="*/ 23 w 35"/>
                <a:gd name="T19" fmla="*/ 1 h 47"/>
                <a:gd name="T20" fmla="*/ 28 w 35"/>
                <a:gd name="T21" fmla="*/ 2 h 47"/>
                <a:gd name="T22" fmla="*/ 30 w 35"/>
                <a:gd name="T23" fmla="*/ 1 h 47"/>
                <a:gd name="T24" fmla="*/ 36 w 35"/>
                <a:gd name="T25" fmla="*/ 0 h 47"/>
                <a:gd name="T26" fmla="*/ 37 w 35"/>
                <a:gd name="T27" fmla="*/ 2 h 47"/>
                <a:gd name="T28" fmla="*/ 40 w 35"/>
                <a:gd name="T29" fmla="*/ 4 h 47"/>
                <a:gd name="T30" fmla="*/ 42 w 35"/>
                <a:gd name="T31" fmla="*/ 6 h 47"/>
                <a:gd name="T32" fmla="*/ 41 w 35"/>
                <a:gd name="T33" fmla="*/ 11 h 47"/>
                <a:gd name="T34" fmla="*/ 38 w 35"/>
                <a:gd name="T35" fmla="*/ 17 h 47"/>
                <a:gd name="T36" fmla="*/ 40 w 35"/>
                <a:gd name="T37" fmla="*/ 24 h 47"/>
                <a:gd name="T38" fmla="*/ 35 w 35"/>
                <a:gd name="T39" fmla="*/ 27 h 47"/>
                <a:gd name="T40" fmla="*/ 35 w 35"/>
                <a:gd name="T41" fmla="*/ 32 h 47"/>
                <a:gd name="T42" fmla="*/ 30 w 35"/>
                <a:gd name="T43" fmla="*/ 33 h 47"/>
                <a:gd name="T44" fmla="*/ 25 w 35"/>
                <a:gd name="T45" fmla="*/ 33 h 47"/>
                <a:gd name="T46" fmla="*/ 28 w 35"/>
                <a:gd name="T47" fmla="*/ 43 h 47"/>
                <a:gd name="T48" fmla="*/ 26 w 35"/>
                <a:gd name="T49" fmla="*/ 48 h 47"/>
                <a:gd name="T50" fmla="*/ 25 w 35"/>
                <a:gd name="T51" fmla="*/ 51 h 47"/>
                <a:gd name="T52" fmla="*/ 25 w 35"/>
                <a:gd name="T53" fmla="*/ 55 h 47"/>
                <a:gd name="T54" fmla="*/ 20 w 35"/>
                <a:gd name="T55" fmla="*/ 55 h 47"/>
                <a:gd name="T56" fmla="*/ 22 w 35"/>
                <a:gd name="T57" fmla="*/ 49 h 47"/>
                <a:gd name="T58" fmla="*/ 18 w 35"/>
                <a:gd name="T59" fmla="*/ 46 h 47"/>
                <a:gd name="T60" fmla="*/ 14 w 35"/>
                <a:gd name="T61" fmla="*/ 46 h 47"/>
                <a:gd name="T62" fmla="*/ 13 w 35"/>
                <a:gd name="T63" fmla="*/ 44 h 47"/>
                <a:gd name="T64" fmla="*/ 10 w 35"/>
                <a:gd name="T65" fmla="*/ 42 h 47"/>
                <a:gd name="T66" fmla="*/ 4 w 35"/>
                <a:gd name="T67" fmla="*/ 42 h 47"/>
                <a:gd name="T68" fmla="*/ 1 w 35"/>
                <a:gd name="T69" fmla="*/ 43 h 4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
                <a:gd name="T106" fmla="*/ 0 h 47"/>
                <a:gd name="T107" fmla="*/ 35 w 35"/>
                <a:gd name="T108" fmla="*/ 47 h 4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 h="47">
                  <a:moveTo>
                    <a:pt x="1" y="36"/>
                  </a:moveTo>
                  <a:cubicBezTo>
                    <a:pt x="1" y="34"/>
                    <a:pt x="0" y="32"/>
                    <a:pt x="0" y="31"/>
                  </a:cubicBezTo>
                  <a:cubicBezTo>
                    <a:pt x="0" y="29"/>
                    <a:pt x="0" y="28"/>
                    <a:pt x="0" y="27"/>
                  </a:cubicBezTo>
                  <a:cubicBezTo>
                    <a:pt x="0" y="26"/>
                    <a:pt x="0" y="25"/>
                    <a:pt x="0" y="23"/>
                  </a:cubicBezTo>
                  <a:cubicBezTo>
                    <a:pt x="1" y="21"/>
                    <a:pt x="2" y="20"/>
                    <a:pt x="3" y="18"/>
                  </a:cubicBezTo>
                  <a:cubicBezTo>
                    <a:pt x="4" y="16"/>
                    <a:pt x="4" y="14"/>
                    <a:pt x="4" y="12"/>
                  </a:cubicBezTo>
                  <a:cubicBezTo>
                    <a:pt x="5" y="11"/>
                    <a:pt x="5" y="10"/>
                    <a:pt x="6" y="9"/>
                  </a:cubicBezTo>
                  <a:cubicBezTo>
                    <a:pt x="8" y="8"/>
                    <a:pt x="9" y="9"/>
                    <a:pt x="10" y="8"/>
                  </a:cubicBezTo>
                  <a:cubicBezTo>
                    <a:pt x="12" y="7"/>
                    <a:pt x="12" y="6"/>
                    <a:pt x="13" y="5"/>
                  </a:cubicBezTo>
                  <a:cubicBezTo>
                    <a:pt x="15" y="3"/>
                    <a:pt x="17" y="2"/>
                    <a:pt x="19" y="1"/>
                  </a:cubicBezTo>
                  <a:cubicBezTo>
                    <a:pt x="20" y="1"/>
                    <a:pt x="22" y="2"/>
                    <a:pt x="23" y="2"/>
                  </a:cubicBezTo>
                  <a:cubicBezTo>
                    <a:pt x="24" y="2"/>
                    <a:pt x="24" y="1"/>
                    <a:pt x="25" y="1"/>
                  </a:cubicBezTo>
                  <a:cubicBezTo>
                    <a:pt x="27" y="0"/>
                    <a:pt x="28" y="0"/>
                    <a:pt x="30" y="0"/>
                  </a:cubicBezTo>
                  <a:cubicBezTo>
                    <a:pt x="31" y="0"/>
                    <a:pt x="30" y="2"/>
                    <a:pt x="31" y="2"/>
                  </a:cubicBezTo>
                  <a:cubicBezTo>
                    <a:pt x="31" y="3"/>
                    <a:pt x="33" y="2"/>
                    <a:pt x="33" y="3"/>
                  </a:cubicBezTo>
                  <a:cubicBezTo>
                    <a:pt x="34" y="3"/>
                    <a:pt x="34" y="4"/>
                    <a:pt x="35" y="5"/>
                  </a:cubicBezTo>
                  <a:cubicBezTo>
                    <a:pt x="35" y="6"/>
                    <a:pt x="35" y="7"/>
                    <a:pt x="34" y="9"/>
                  </a:cubicBezTo>
                  <a:cubicBezTo>
                    <a:pt x="34" y="11"/>
                    <a:pt x="32" y="12"/>
                    <a:pt x="32" y="14"/>
                  </a:cubicBezTo>
                  <a:cubicBezTo>
                    <a:pt x="32" y="16"/>
                    <a:pt x="33" y="18"/>
                    <a:pt x="33" y="20"/>
                  </a:cubicBezTo>
                  <a:cubicBezTo>
                    <a:pt x="32" y="21"/>
                    <a:pt x="30" y="22"/>
                    <a:pt x="29" y="23"/>
                  </a:cubicBezTo>
                  <a:cubicBezTo>
                    <a:pt x="29" y="25"/>
                    <a:pt x="30" y="26"/>
                    <a:pt x="29" y="27"/>
                  </a:cubicBezTo>
                  <a:cubicBezTo>
                    <a:pt x="28" y="28"/>
                    <a:pt x="26" y="28"/>
                    <a:pt x="25" y="28"/>
                  </a:cubicBezTo>
                  <a:cubicBezTo>
                    <a:pt x="24" y="29"/>
                    <a:pt x="21" y="27"/>
                    <a:pt x="21" y="28"/>
                  </a:cubicBezTo>
                  <a:cubicBezTo>
                    <a:pt x="20" y="31"/>
                    <a:pt x="23" y="33"/>
                    <a:pt x="23" y="36"/>
                  </a:cubicBezTo>
                  <a:cubicBezTo>
                    <a:pt x="23" y="37"/>
                    <a:pt x="23" y="39"/>
                    <a:pt x="22" y="40"/>
                  </a:cubicBezTo>
                  <a:cubicBezTo>
                    <a:pt x="22" y="41"/>
                    <a:pt x="21" y="42"/>
                    <a:pt x="21" y="43"/>
                  </a:cubicBezTo>
                  <a:cubicBezTo>
                    <a:pt x="20" y="44"/>
                    <a:pt x="21" y="45"/>
                    <a:pt x="21" y="46"/>
                  </a:cubicBezTo>
                  <a:cubicBezTo>
                    <a:pt x="20" y="46"/>
                    <a:pt x="18" y="47"/>
                    <a:pt x="17" y="46"/>
                  </a:cubicBezTo>
                  <a:cubicBezTo>
                    <a:pt x="17" y="44"/>
                    <a:pt x="19" y="42"/>
                    <a:pt x="18" y="41"/>
                  </a:cubicBezTo>
                  <a:cubicBezTo>
                    <a:pt x="18" y="40"/>
                    <a:pt x="16" y="39"/>
                    <a:pt x="15" y="39"/>
                  </a:cubicBezTo>
                  <a:cubicBezTo>
                    <a:pt x="14" y="38"/>
                    <a:pt x="13" y="40"/>
                    <a:pt x="12" y="39"/>
                  </a:cubicBezTo>
                  <a:cubicBezTo>
                    <a:pt x="11" y="39"/>
                    <a:pt x="12" y="37"/>
                    <a:pt x="11" y="37"/>
                  </a:cubicBezTo>
                  <a:cubicBezTo>
                    <a:pt x="11" y="36"/>
                    <a:pt x="9" y="35"/>
                    <a:pt x="8" y="35"/>
                  </a:cubicBezTo>
                  <a:cubicBezTo>
                    <a:pt x="6" y="35"/>
                    <a:pt x="5" y="35"/>
                    <a:pt x="3" y="35"/>
                  </a:cubicBezTo>
                  <a:cubicBezTo>
                    <a:pt x="2" y="35"/>
                    <a:pt x="1" y="36"/>
                    <a:pt x="1" y="36"/>
                  </a:cubicBezTo>
                  <a:close/>
                </a:path>
              </a:pathLst>
            </a:custGeom>
            <a:grpFill/>
            <a:ln w="3175">
              <a:solidFill>
                <a:schemeClr val="tx1">
                  <a:lumMod val="20000"/>
                  <a:lumOff val="80000"/>
                </a:schemeClr>
              </a:solidFill>
              <a:round/>
              <a:headEnd/>
              <a:tailEnd/>
            </a:ln>
          </p:spPr>
          <p:txBody>
            <a:bodyPr vert="horz" wrap="square" lIns="90078" tIns="45039" rIns="90078" bIns="45039" numCol="1" anchor="t" anchorCtr="0" compatLnSpc="1">
              <a:prstTxWarp prst="textNoShape">
                <a:avLst/>
              </a:prstTxWarp>
            </a:bodyPr>
            <a:lstStyle/>
            <a:p>
              <a:pPr defTabSz="450388"/>
              <a:endParaRPr lang="it-IT" sz="1773">
                <a:solidFill>
                  <a:srgbClr val="415364"/>
                </a:solidFill>
              </a:endParaRPr>
            </a:p>
          </p:txBody>
        </p:sp>
      </p:grpSp>
      <p:sp>
        <p:nvSpPr>
          <p:cNvPr id="6"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6445250" cy="287337"/>
          </a:xfrm>
        </p:spPr>
        <p:txBody>
          <a:bodyPr/>
          <a:lstStyle/>
          <a:p>
            <a:r>
              <a:rPr lang="it-IT" dirty="0" smtClean="0">
                <a:solidFill>
                  <a:srgbClr val="415364"/>
                </a:solidFill>
              </a:rPr>
              <a:t>Credito all’esportazione </a:t>
            </a:r>
            <a:endParaRPr lang="it-IT" dirty="0">
              <a:solidFill>
                <a:srgbClr val="415364"/>
              </a:solidFill>
            </a:endParaRPr>
          </a:p>
        </p:txBody>
      </p:sp>
      <p:sp>
        <p:nvSpPr>
          <p:cNvPr id="7"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6</a:t>
            </a:fld>
            <a:endParaRPr lang="it-IT" dirty="0"/>
          </a:p>
        </p:txBody>
      </p:sp>
      <p:sp>
        <p:nvSpPr>
          <p:cNvPr id="8"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dirty="0" smtClean="0"/>
              <a:t>Eventi assicurati</a:t>
            </a:r>
            <a:endParaRPr lang="it-IT" dirty="0"/>
          </a:p>
        </p:txBody>
      </p:sp>
      <p:sp>
        <p:nvSpPr>
          <p:cNvPr id="10" name="Text Box 4"/>
          <p:cNvSpPr txBox="1">
            <a:spLocks noChangeArrowheads="1"/>
          </p:cNvSpPr>
          <p:nvPr/>
        </p:nvSpPr>
        <p:spPr bwMode="auto">
          <a:xfrm>
            <a:off x="313124" y="2195261"/>
            <a:ext cx="4148892" cy="2455901"/>
          </a:xfrm>
          <a:prstGeom prst="rect">
            <a:avLst/>
          </a:prstGeom>
          <a:noFill/>
          <a:ln w="9525" algn="ctr">
            <a:noFill/>
            <a:miter lim="800000"/>
            <a:headEnd/>
            <a:tailEnd/>
          </a:ln>
        </p:spPr>
        <p:txBody>
          <a:bodyPr lIns="17732" rIns="17732" anchor="ctr" anchorCtr="1"/>
          <a:lstStyle>
            <a:lvl1pPr marL="177800" indent="-177800"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marL="285750" indent="-285750" eaLnBrk="1" hangingPunct="1">
              <a:spcBef>
                <a:spcPct val="0"/>
              </a:spcBef>
              <a:buClr>
                <a:srgbClr val="405564"/>
              </a:buClr>
              <a:buFont typeface="Arial" panose="020B0604020202020204" pitchFamily="34" charset="0"/>
              <a:buChar char="•"/>
            </a:pPr>
            <a:r>
              <a:rPr lang="en-US" sz="1400" b="0" dirty="0" err="1">
                <a:solidFill>
                  <a:srgbClr val="5A636C"/>
                </a:solidFill>
                <a:latin typeface="Arial" panose="020B0604020202020204" pitchFamily="34" charset="0"/>
                <a:cs typeface="Arial" panose="020B0604020202020204" pitchFamily="34" charset="0"/>
              </a:rPr>
              <a:t>Esproprio</a:t>
            </a:r>
            <a:r>
              <a:rPr lang="en-US" sz="1400" b="0" dirty="0">
                <a:solidFill>
                  <a:srgbClr val="5A636C"/>
                </a:solidFill>
                <a:latin typeface="Arial" panose="020B0604020202020204" pitchFamily="34" charset="0"/>
                <a:cs typeface="Arial" panose="020B0604020202020204" pitchFamily="34" charset="0"/>
              </a:rPr>
              <a:t>, </a:t>
            </a:r>
            <a:r>
              <a:rPr lang="en-US" sz="1400" b="0" dirty="0" err="1">
                <a:solidFill>
                  <a:srgbClr val="5A636C"/>
                </a:solidFill>
                <a:latin typeface="Arial" panose="020B0604020202020204" pitchFamily="34" charset="0"/>
                <a:cs typeface="Arial" panose="020B0604020202020204" pitchFamily="34" charset="0"/>
              </a:rPr>
              <a:t>nazionalizzazione</a:t>
            </a:r>
            <a:r>
              <a:rPr lang="en-US" sz="1400" b="0" dirty="0">
                <a:solidFill>
                  <a:srgbClr val="5A636C"/>
                </a:solidFill>
                <a:latin typeface="Arial" panose="020B0604020202020204" pitchFamily="34" charset="0"/>
                <a:cs typeface="Arial" panose="020B0604020202020204" pitchFamily="34" charset="0"/>
              </a:rPr>
              <a:t>, </a:t>
            </a:r>
            <a:r>
              <a:rPr lang="en-US" sz="1400" b="0" dirty="0" err="1">
                <a:solidFill>
                  <a:srgbClr val="5A636C"/>
                </a:solidFill>
                <a:latin typeface="Arial" panose="020B0604020202020204" pitchFamily="34" charset="0"/>
                <a:cs typeface="Arial" panose="020B0604020202020204" pitchFamily="34" charset="0"/>
              </a:rPr>
              <a:t>confisca</a:t>
            </a:r>
            <a:r>
              <a:rPr lang="en-US" sz="1400" b="0" dirty="0">
                <a:solidFill>
                  <a:srgbClr val="5A636C"/>
                </a:solidFill>
                <a:latin typeface="Arial" panose="020B0604020202020204" pitchFamily="34" charset="0"/>
                <a:cs typeface="Arial" panose="020B0604020202020204" pitchFamily="34" charset="0"/>
              </a:rPr>
              <a:t> </a:t>
            </a:r>
            <a:br>
              <a:rPr lang="en-US" sz="1400" b="0" dirty="0">
                <a:solidFill>
                  <a:srgbClr val="5A636C"/>
                </a:solidFill>
                <a:latin typeface="Arial" panose="020B0604020202020204" pitchFamily="34" charset="0"/>
                <a:cs typeface="Arial" panose="020B0604020202020204" pitchFamily="34" charset="0"/>
              </a:rPr>
            </a:br>
            <a:r>
              <a:rPr lang="en-US" sz="1400" b="0" dirty="0">
                <a:solidFill>
                  <a:srgbClr val="5A636C"/>
                </a:solidFill>
                <a:latin typeface="Arial" panose="020B0604020202020204" pitchFamily="34" charset="0"/>
                <a:cs typeface="Arial" panose="020B0604020202020204" pitchFamily="34" charset="0"/>
              </a:rPr>
              <a:t> </a:t>
            </a:r>
          </a:p>
          <a:p>
            <a:pPr marL="285750" indent="-285750" eaLnBrk="1" hangingPunct="1">
              <a:spcBef>
                <a:spcPct val="0"/>
              </a:spcBef>
              <a:buClr>
                <a:srgbClr val="405564"/>
              </a:buClr>
              <a:buFont typeface="Arial" panose="020B0604020202020204" pitchFamily="34" charset="0"/>
              <a:buChar char="•"/>
            </a:pPr>
            <a:r>
              <a:rPr lang="en-US" sz="1400" b="0" dirty="0">
                <a:solidFill>
                  <a:srgbClr val="5A636C"/>
                </a:solidFill>
                <a:latin typeface="Arial" panose="020B0604020202020204" pitchFamily="34" charset="0"/>
                <a:cs typeface="Arial" panose="020B0604020202020204" pitchFamily="34" charset="0"/>
              </a:rPr>
              <a:t>Moratoria sui </a:t>
            </a:r>
            <a:r>
              <a:rPr lang="en-US" sz="1400" b="0" dirty="0" err="1">
                <a:solidFill>
                  <a:srgbClr val="5A636C"/>
                </a:solidFill>
                <a:latin typeface="Arial" panose="020B0604020202020204" pitchFamily="34" charset="0"/>
                <a:cs typeface="Arial" panose="020B0604020202020204" pitchFamily="34" charset="0"/>
              </a:rPr>
              <a:t>pagamenti</a:t>
            </a:r>
            <a:endParaRPr lang="en-US" sz="1400" b="0" dirty="0">
              <a:solidFill>
                <a:srgbClr val="5A636C"/>
              </a:solidFill>
              <a:latin typeface="Arial" panose="020B0604020202020204" pitchFamily="34" charset="0"/>
              <a:cs typeface="Arial" panose="020B0604020202020204" pitchFamily="34" charset="0"/>
            </a:endParaRPr>
          </a:p>
          <a:p>
            <a:pPr marL="285750" indent="-285750" eaLnBrk="1" hangingPunct="1">
              <a:spcBef>
                <a:spcPct val="0"/>
              </a:spcBef>
              <a:buClr>
                <a:srgbClr val="405564"/>
              </a:buClr>
              <a:buFont typeface="Arial" panose="020B0604020202020204" pitchFamily="34" charset="0"/>
              <a:buChar char="•"/>
            </a:pPr>
            <a:endParaRPr lang="en-US" sz="1400" b="0" dirty="0">
              <a:solidFill>
                <a:srgbClr val="5A636C"/>
              </a:solidFill>
              <a:latin typeface="Arial" panose="020B0604020202020204" pitchFamily="34" charset="0"/>
              <a:cs typeface="Arial" panose="020B0604020202020204" pitchFamily="34" charset="0"/>
            </a:endParaRPr>
          </a:p>
          <a:p>
            <a:pPr marL="285750" indent="-285750" eaLnBrk="1" hangingPunct="1">
              <a:spcBef>
                <a:spcPct val="0"/>
              </a:spcBef>
              <a:buClr>
                <a:srgbClr val="405564"/>
              </a:buClr>
              <a:buFont typeface="Arial" panose="020B0604020202020204" pitchFamily="34" charset="0"/>
              <a:buChar char="•"/>
            </a:pPr>
            <a:r>
              <a:rPr lang="en-US" sz="1400" b="0" dirty="0" err="1">
                <a:solidFill>
                  <a:srgbClr val="5A636C"/>
                </a:solidFill>
                <a:latin typeface="Arial" panose="020B0604020202020204" pitchFamily="34" charset="0"/>
                <a:cs typeface="Arial" panose="020B0604020202020204" pitchFamily="34" charset="0"/>
              </a:rPr>
              <a:t>Restrizioni</a:t>
            </a:r>
            <a:r>
              <a:rPr lang="en-US" sz="1400" b="0" dirty="0">
                <a:solidFill>
                  <a:srgbClr val="5A636C"/>
                </a:solidFill>
                <a:latin typeface="Arial" panose="020B0604020202020204" pitchFamily="34" charset="0"/>
                <a:cs typeface="Arial" panose="020B0604020202020204" pitchFamily="34" charset="0"/>
              </a:rPr>
              <a:t> </a:t>
            </a:r>
            <a:r>
              <a:rPr lang="en-US" sz="1400" b="0" dirty="0" err="1">
                <a:solidFill>
                  <a:srgbClr val="5A636C"/>
                </a:solidFill>
                <a:latin typeface="Arial" panose="020B0604020202020204" pitchFamily="34" charset="0"/>
                <a:cs typeface="Arial" panose="020B0604020202020204" pitchFamily="34" charset="0"/>
              </a:rPr>
              <a:t>valutarie</a:t>
            </a:r>
            <a:endParaRPr lang="en-US" sz="1400" b="0" dirty="0">
              <a:solidFill>
                <a:srgbClr val="5A636C"/>
              </a:solidFill>
              <a:latin typeface="Arial" panose="020B0604020202020204" pitchFamily="34" charset="0"/>
              <a:cs typeface="Arial" panose="020B0604020202020204" pitchFamily="34" charset="0"/>
            </a:endParaRPr>
          </a:p>
          <a:p>
            <a:pPr marL="285750" indent="-285750" eaLnBrk="1" hangingPunct="1">
              <a:spcBef>
                <a:spcPct val="0"/>
              </a:spcBef>
              <a:buClr>
                <a:srgbClr val="405564"/>
              </a:buClr>
              <a:buFont typeface="Arial" panose="020B0604020202020204" pitchFamily="34" charset="0"/>
              <a:buChar char="•"/>
            </a:pPr>
            <a:endParaRPr lang="en-US" sz="1400" b="0" dirty="0">
              <a:solidFill>
                <a:srgbClr val="5A636C"/>
              </a:solidFill>
              <a:latin typeface="Arial" panose="020B0604020202020204" pitchFamily="34" charset="0"/>
              <a:cs typeface="Arial" panose="020B0604020202020204" pitchFamily="34" charset="0"/>
            </a:endParaRPr>
          </a:p>
          <a:p>
            <a:pPr marL="285750" indent="-285750" eaLnBrk="1" hangingPunct="1">
              <a:spcBef>
                <a:spcPct val="0"/>
              </a:spcBef>
              <a:buClr>
                <a:srgbClr val="405564"/>
              </a:buClr>
              <a:buFont typeface="Arial" panose="020B0604020202020204" pitchFamily="34" charset="0"/>
              <a:buChar char="•"/>
            </a:pPr>
            <a:r>
              <a:rPr lang="en-US" sz="1400" b="0" dirty="0">
                <a:solidFill>
                  <a:srgbClr val="5A636C"/>
                </a:solidFill>
                <a:latin typeface="Arial" panose="020B0604020202020204" pitchFamily="34" charset="0"/>
                <a:cs typeface="Arial" panose="020B0604020202020204" pitchFamily="34" charset="0"/>
              </a:rPr>
              <a:t>Embargo </a:t>
            </a:r>
          </a:p>
          <a:p>
            <a:pPr marL="285750" indent="-285750" eaLnBrk="1" hangingPunct="1">
              <a:spcBef>
                <a:spcPct val="0"/>
              </a:spcBef>
              <a:buClr>
                <a:srgbClr val="405564"/>
              </a:buClr>
              <a:buFont typeface="Arial" panose="020B0604020202020204" pitchFamily="34" charset="0"/>
              <a:buChar char="•"/>
            </a:pPr>
            <a:endParaRPr lang="en-US" sz="1400" b="0" dirty="0">
              <a:solidFill>
                <a:srgbClr val="5A636C"/>
              </a:solidFill>
              <a:latin typeface="Arial" panose="020B0604020202020204" pitchFamily="34" charset="0"/>
              <a:cs typeface="Arial" panose="020B0604020202020204" pitchFamily="34" charset="0"/>
            </a:endParaRPr>
          </a:p>
          <a:p>
            <a:pPr marL="285750" indent="-285750" eaLnBrk="1" hangingPunct="1">
              <a:spcBef>
                <a:spcPct val="0"/>
              </a:spcBef>
              <a:buClr>
                <a:srgbClr val="405564"/>
              </a:buClr>
              <a:buFont typeface="Arial" panose="020B0604020202020204" pitchFamily="34" charset="0"/>
              <a:buChar char="•"/>
            </a:pPr>
            <a:r>
              <a:rPr lang="en-US" sz="1400" b="0" dirty="0">
                <a:solidFill>
                  <a:srgbClr val="5A636C"/>
                </a:solidFill>
                <a:latin typeface="Arial" panose="020B0604020202020204" pitchFamily="34" charset="0"/>
                <a:cs typeface="Arial" panose="020B0604020202020204" pitchFamily="34" charset="0"/>
              </a:rPr>
              <a:t>Guerra e </a:t>
            </a:r>
            <a:r>
              <a:rPr lang="en-US" sz="1400" b="0" dirty="0" err="1">
                <a:solidFill>
                  <a:srgbClr val="5A636C"/>
                </a:solidFill>
                <a:latin typeface="Arial" panose="020B0604020202020204" pitchFamily="34" charset="0"/>
                <a:cs typeface="Arial" panose="020B0604020202020204" pitchFamily="34" charset="0"/>
              </a:rPr>
              <a:t>disordini</a:t>
            </a:r>
            <a:r>
              <a:rPr lang="en-US" sz="1400" b="0" dirty="0">
                <a:solidFill>
                  <a:srgbClr val="5A636C"/>
                </a:solidFill>
                <a:latin typeface="Arial" panose="020B0604020202020204" pitchFamily="34" charset="0"/>
                <a:cs typeface="Arial" panose="020B0604020202020204" pitchFamily="34" charset="0"/>
              </a:rPr>
              <a:t> </a:t>
            </a:r>
            <a:r>
              <a:rPr lang="en-US" sz="1400" b="0" dirty="0" err="1">
                <a:solidFill>
                  <a:srgbClr val="5A636C"/>
                </a:solidFill>
                <a:latin typeface="Arial" panose="020B0604020202020204" pitchFamily="34" charset="0"/>
                <a:cs typeface="Arial" panose="020B0604020202020204" pitchFamily="34" charset="0"/>
              </a:rPr>
              <a:t>civili</a:t>
            </a:r>
            <a:r>
              <a:rPr lang="en-US" sz="1400" b="0" dirty="0">
                <a:solidFill>
                  <a:srgbClr val="5A636C"/>
                </a:solidFill>
                <a:latin typeface="Arial" panose="020B0604020202020204" pitchFamily="34" charset="0"/>
                <a:cs typeface="Arial" panose="020B0604020202020204" pitchFamily="34" charset="0"/>
              </a:rPr>
              <a:t>, </a:t>
            </a:r>
            <a:r>
              <a:rPr lang="en-US" sz="1400" b="0" dirty="0" err="1">
                <a:solidFill>
                  <a:srgbClr val="5A636C"/>
                </a:solidFill>
                <a:latin typeface="Arial" panose="020B0604020202020204" pitchFamily="34" charset="0"/>
                <a:cs typeface="Arial" panose="020B0604020202020204" pitchFamily="34" charset="0"/>
              </a:rPr>
              <a:t>eventi</a:t>
            </a:r>
            <a:r>
              <a:rPr lang="en-US" sz="1400" b="0" dirty="0">
                <a:solidFill>
                  <a:srgbClr val="5A636C"/>
                </a:solidFill>
                <a:latin typeface="Arial" panose="020B0604020202020204" pitchFamily="34" charset="0"/>
                <a:cs typeface="Arial" panose="020B0604020202020204" pitchFamily="34" charset="0"/>
              </a:rPr>
              <a:t> </a:t>
            </a:r>
            <a:r>
              <a:rPr lang="en-US" sz="1400" b="0" dirty="0" err="1" smtClean="0">
                <a:solidFill>
                  <a:srgbClr val="5A636C"/>
                </a:solidFill>
                <a:latin typeface="Arial" panose="020B0604020202020204" pitchFamily="34" charset="0"/>
                <a:cs typeface="Arial" panose="020B0604020202020204" pitchFamily="34" charset="0"/>
              </a:rPr>
              <a:t>catastrofici</a:t>
            </a:r>
            <a:endParaRPr lang="it-IT" sz="1400" b="0" dirty="0">
              <a:solidFill>
                <a:srgbClr val="5A636C"/>
              </a:solidFill>
              <a:latin typeface="Arial" panose="020B0604020202020204" pitchFamily="34" charset="0"/>
              <a:cs typeface="Arial" panose="020B0604020202020204" pitchFamily="34" charset="0"/>
            </a:endParaRPr>
          </a:p>
        </p:txBody>
      </p:sp>
      <p:cxnSp>
        <p:nvCxnSpPr>
          <p:cNvPr id="13" name="AutoShape 9"/>
          <p:cNvCxnSpPr>
            <a:cxnSpLocks noChangeShapeType="1"/>
          </p:cNvCxnSpPr>
          <p:nvPr/>
        </p:nvCxnSpPr>
        <p:spPr bwMode="auto">
          <a:xfrm rot="5400000">
            <a:off x="3253336" y="443301"/>
            <a:ext cx="397901" cy="2194082"/>
          </a:xfrm>
          <a:prstGeom prst="bentConnector3">
            <a:avLst>
              <a:gd name="adj1" fmla="val 50000"/>
            </a:avLst>
          </a:prstGeom>
          <a:noFill/>
          <a:ln w="9525">
            <a:solidFill>
              <a:srgbClr val="E30613"/>
            </a:solidFill>
            <a:miter lim="800000"/>
            <a:headEnd/>
            <a:tailEnd/>
          </a:ln>
          <a:extLst>
            <a:ext uri="{909E8E84-426E-40DD-AFC4-6F175D3DCCD1}">
              <a14:hiddenFill xmlns:a14="http://schemas.microsoft.com/office/drawing/2010/main">
                <a:noFill/>
              </a14:hiddenFill>
            </a:ext>
          </a:extLst>
        </p:spPr>
      </p:cxnSp>
      <p:sp>
        <p:nvSpPr>
          <p:cNvPr id="14" name="Text Box 5"/>
          <p:cNvSpPr txBox="1">
            <a:spLocks noChangeArrowheads="1"/>
          </p:cNvSpPr>
          <p:nvPr/>
        </p:nvSpPr>
        <p:spPr bwMode="auto">
          <a:xfrm>
            <a:off x="3037094" y="835392"/>
            <a:ext cx="3069813" cy="272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0" tIns="0" rIns="0" bIns="0">
            <a:spAutoFit/>
          </a:bodyPr>
          <a:lstStyle>
            <a:lvl1pPr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algn="ctr" eaLnBrk="1" hangingPunct="1">
              <a:spcBef>
                <a:spcPct val="0"/>
              </a:spcBef>
              <a:buClr>
                <a:srgbClr val="777777"/>
              </a:buClr>
              <a:buFontTx/>
              <a:buNone/>
            </a:pPr>
            <a:r>
              <a:rPr lang="it-IT" sz="1773" dirty="0">
                <a:solidFill>
                  <a:srgbClr val="415364"/>
                </a:solidFill>
              </a:rPr>
              <a:t>Eventi Generatori di Sinistro</a:t>
            </a:r>
          </a:p>
        </p:txBody>
      </p:sp>
      <p:cxnSp>
        <p:nvCxnSpPr>
          <p:cNvPr id="15" name="AutoShape 10"/>
          <p:cNvCxnSpPr>
            <a:cxnSpLocks noChangeShapeType="1"/>
          </p:cNvCxnSpPr>
          <p:nvPr/>
        </p:nvCxnSpPr>
        <p:spPr bwMode="auto">
          <a:xfrm rot="16200000" flipH="1">
            <a:off x="5447953" y="443547"/>
            <a:ext cx="399954" cy="2195644"/>
          </a:xfrm>
          <a:prstGeom prst="bentConnector3">
            <a:avLst>
              <a:gd name="adj1" fmla="val 49852"/>
            </a:avLst>
          </a:prstGeom>
          <a:noFill/>
          <a:ln w="9525">
            <a:solidFill>
              <a:srgbClr val="E30613"/>
            </a:solidFill>
            <a:miter lim="800000"/>
            <a:headEnd/>
            <a:tailEnd/>
          </a:ln>
          <a:extLst>
            <a:ext uri="{909E8E84-426E-40DD-AFC4-6F175D3DCCD1}">
              <a14:hiddenFill xmlns:a14="http://schemas.microsoft.com/office/drawing/2010/main">
                <a:noFill/>
              </a14:hiddenFill>
            </a:ext>
          </a:extLst>
        </p:spPr>
      </p:cxnSp>
      <p:sp>
        <p:nvSpPr>
          <p:cNvPr id="16" name="Rectangle 6"/>
          <p:cNvSpPr>
            <a:spLocks noChangeArrowheads="1"/>
          </p:cNvSpPr>
          <p:nvPr/>
        </p:nvSpPr>
        <p:spPr bwMode="auto">
          <a:xfrm>
            <a:off x="4805071" y="2168101"/>
            <a:ext cx="3881362" cy="1972071"/>
          </a:xfrm>
          <a:prstGeom prst="rect">
            <a:avLst/>
          </a:prstGeom>
          <a:noFill/>
          <a:ln w="9525" algn="ctr">
            <a:noFill/>
            <a:miter lim="800000"/>
            <a:headEnd/>
            <a:tailEnd/>
          </a:ln>
        </p:spPr>
        <p:txBody>
          <a:bodyPr lIns="17732" rIns="17732" anchor="ctr" anchorCtr="1"/>
          <a:lstStyle/>
          <a:p>
            <a:pPr marL="285750" indent="-285750">
              <a:spcBef>
                <a:spcPct val="0"/>
              </a:spcBef>
              <a:buClr>
                <a:srgbClr val="415364"/>
              </a:buClr>
              <a:buFont typeface="Arial" panose="020B0604020202020204" pitchFamily="34" charset="0"/>
              <a:buChar char="•"/>
            </a:pPr>
            <a:r>
              <a:rPr lang="en-US" sz="1400" dirty="0" err="1">
                <a:solidFill>
                  <a:srgbClr val="415364"/>
                </a:solidFill>
                <a:latin typeface="Arial" panose="020B0604020202020204" pitchFamily="34" charset="0"/>
                <a:cs typeface="Arial" panose="020B0604020202020204" pitchFamily="34" charset="0"/>
              </a:rPr>
              <a:t>Insolvenza</a:t>
            </a:r>
            <a:r>
              <a:rPr lang="en-US" sz="1400" dirty="0">
                <a:solidFill>
                  <a:srgbClr val="415364"/>
                </a:solidFill>
                <a:latin typeface="Arial" panose="020B0604020202020204" pitchFamily="34" charset="0"/>
                <a:cs typeface="Arial" panose="020B0604020202020204" pitchFamily="34" charset="0"/>
              </a:rPr>
              <a:t> del </a:t>
            </a:r>
            <a:r>
              <a:rPr lang="en-US" sz="1400" dirty="0" err="1">
                <a:solidFill>
                  <a:srgbClr val="415364"/>
                </a:solidFill>
                <a:latin typeface="Arial" panose="020B0604020202020204" pitchFamily="34" charset="0"/>
                <a:cs typeface="Arial" panose="020B0604020202020204" pitchFamily="34" charset="0"/>
              </a:rPr>
              <a:t>debitore</a:t>
            </a:r>
            <a:endParaRPr lang="en-US" sz="1400" dirty="0">
              <a:solidFill>
                <a:srgbClr val="415364"/>
              </a:solidFill>
              <a:latin typeface="Arial" panose="020B0604020202020204" pitchFamily="34" charset="0"/>
              <a:cs typeface="Arial" panose="020B0604020202020204" pitchFamily="34" charset="0"/>
            </a:endParaRPr>
          </a:p>
          <a:p>
            <a:pPr marL="285750" indent="-285750">
              <a:spcBef>
                <a:spcPct val="0"/>
              </a:spcBef>
              <a:buClr>
                <a:srgbClr val="415364"/>
              </a:buClr>
              <a:buFont typeface="Arial" panose="020B0604020202020204" pitchFamily="34" charset="0"/>
              <a:buChar char="•"/>
            </a:pPr>
            <a:endParaRPr lang="en-US" sz="1400" dirty="0">
              <a:solidFill>
                <a:srgbClr val="415364"/>
              </a:solidFill>
              <a:latin typeface="Arial" panose="020B0604020202020204" pitchFamily="34" charset="0"/>
              <a:cs typeface="Arial" panose="020B0604020202020204" pitchFamily="34" charset="0"/>
            </a:endParaRPr>
          </a:p>
          <a:p>
            <a:pPr marL="285750" indent="-285750">
              <a:spcBef>
                <a:spcPct val="0"/>
              </a:spcBef>
              <a:buClr>
                <a:srgbClr val="415364"/>
              </a:buClr>
              <a:buFont typeface="Arial" panose="020B0604020202020204" pitchFamily="34" charset="0"/>
              <a:buChar char="•"/>
            </a:pPr>
            <a:r>
              <a:rPr lang="en-US" sz="1400" dirty="0" err="1">
                <a:solidFill>
                  <a:srgbClr val="415364"/>
                </a:solidFill>
                <a:latin typeface="Arial" panose="020B0604020202020204" pitchFamily="34" charset="0"/>
                <a:cs typeface="Arial" panose="020B0604020202020204" pitchFamily="34" charset="0"/>
              </a:rPr>
              <a:t>Mancato</a:t>
            </a:r>
            <a:r>
              <a:rPr lang="en-US" sz="1400" dirty="0">
                <a:solidFill>
                  <a:srgbClr val="415364"/>
                </a:solidFill>
                <a:latin typeface="Arial" panose="020B0604020202020204" pitchFamily="34" charset="0"/>
                <a:cs typeface="Arial" panose="020B0604020202020204" pitchFamily="34" charset="0"/>
              </a:rPr>
              <a:t> </a:t>
            </a:r>
            <a:r>
              <a:rPr lang="en-US" sz="1400" dirty="0" err="1">
                <a:solidFill>
                  <a:srgbClr val="415364"/>
                </a:solidFill>
                <a:latin typeface="Arial" panose="020B0604020202020204" pitchFamily="34" charset="0"/>
                <a:cs typeface="Arial" panose="020B0604020202020204" pitchFamily="34" charset="0"/>
              </a:rPr>
              <a:t>pagamento</a:t>
            </a:r>
            <a:endParaRPr lang="en-US" sz="1400" dirty="0">
              <a:solidFill>
                <a:srgbClr val="415364"/>
              </a:solidFill>
              <a:latin typeface="Arial" panose="020B0604020202020204" pitchFamily="34" charset="0"/>
              <a:cs typeface="Arial" panose="020B0604020202020204" pitchFamily="34" charset="0"/>
            </a:endParaRPr>
          </a:p>
          <a:p>
            <a:pPr marL="285750" indent="-285750">
              <a:spcBef>
                <a:spcPct val="0"/>
              </a:spcBef>
              <a:buClr>
                <a:srgbClr val="415364"/>
              </a:buClr>
              <a:buFont typeface="Arial" panose="020B0604020202020204" pitchFamily="34" charset="0"/>
              <a:buChar char="•"/>
            </a:pPr>
            <a:endParaRPr lang="en-US" sz="1400" dirty="0">
              <a:solidFill>
                <a:srgbClr val="415364"/>
              </a:solidFill>
              <a:latin typeface="Arial" panose="020B0604020202020204" pitchFamily="34" charset="0"/>
              <a:cs typeface="Arial" panose="020B0604020202020204" pitchFamily="34" charset="0"/>
            </a:endParaRPr>
          </a:p>
          <a:p>
            <a:pPr marL="285750" indent="-285750">
              <a:spcBef>
                <a:spcPct val="0"/>
              </a:spcBef>
              <a:buClr>
                <a:srgbClr val="415364"/>
              </a:buClr>
              <a:buFont typeface="Arial" panose="020B0604020202020204" pitchFamily="34" charset="0"/>
              <a:buChar char="•"/>
            </a:pPr>
            <a:r>
              <a:rPr lang="en-US" sz="1400" dirty="0" err="1">
                <a:solidFill>
                  <a:srgbClr val="415364"/>
                </a:solidFill>
                <a:latin typeface="Arial" panose="020B0604020202020204" pitchFamily="34" charset="0"/>
                <a:cs typeface="Arial" panose="020B0604020202020204" pitchFamily="34" charset="0"/>
              </a:rPr>
              <a:t>Revoca</a:t>
            </a:r>
            <a:r>
              <a:rPr lang="en-US" sz="1400" dirty="0">
                <a:solidFill>
                  <a:srgbClr val="415364"/>
                </a:solidFill>
                <a:latin typeface="Arial" panose="020B0604020202020204" pitchFamily="34" charset="0"/>
                <a:cs typeface="Arial" panose="020B0604020202020204" pitchFamily="34" charset="0"/>
              </a:rPr>
              <a:t> </a:t>
            </a:r>
            <a:r>
              <a:rPr lang="en-US" sz="1400" dirty="0" err="1">
                <a:solidFill>
                  <a:srgbClr val="5A636C"/>
                </a:solidFill>
                <a:latin typeface="Arial" panose="020B0604020202020204" pitchFamily="34" charset="0"/>
                <a:cs typeface="Arial" panose="020B0604020202020204" pitchFamily="34" charset="0"/>
              </a:rPr>
              <a:t>della</a:t>
            </a:r>
            <a:r>
              <a:rPr lang="en-US" sz="1400" dirty="0">
                <a:solidFill>
                  <a:srgbClr val="5A636C"/>
                </a:solidFill>
                <a:latin typeface="Arial" panose="020B0604020202020204" pitchFamily="34" charset="0"/>
                <a:cs typeface="Arial" panose="020B0604020202020204" pitchFamily="34" charset="0"/>
              </a:rPr>
              <a:t> </a:t>
            </a:r>
            <a:r>
              <a:rPr lang="en-US" sz="1400" dirty="0" err="1">
                <a:solidFill>
                  <a:srgbClr val="5A636C"/>
                </a:solidFill>
                <a:latin typeface="Arial" panose="020B0604020202020204" pitchFamily="34" charset="0"/>
                <a:cs typeface="Arial" panose="020B0604020202020204" pitchFamily="34" charset="0"/>
              </a:rPr>
              <a:t>commessa</a:t>
            </a:r>
            <a:endParaRPr lang="en-US" sz="1400" dirty="0">
              <a:solidFill>
                <a:srgbClr val="5A636C"/>
              </a:solidFill>
              <a:latin typeface="Arial" panose="020B0604020202020204" pitchFamily="34" charset="0"/>
              <a:cs typeface="Arial" panose="020B0604020202020204" pitchFamily="34" charset="0"/>
            </a:endParaRPr>
          </a:p>
          <a:p>
            <a:pPr marL="177800" indent="-177800">
              <a:spcBef>
                <a:spcPct val="0"/>
              </a:spcBef>
              <a:buClr>
                <a:schemeClr val="accent2"/>
              </a:buClr>
              <a:buFont typeface="Wingdings" pitchFamily="2" charset="2"/>
              <a:buChar char="§"/>
            </a:pPr>
            <a:endParaRPr lang="en-US" sz="1200" dirty="0">
              <a:solidFill>
                <a:srgbClr val="5A636C"/>
              </a:solidFill>
              <a:latin typeface="Arial" panose="020B0604020202020204" pitchFamily="34" charset="0"/>
              <a:cs typeface="Arial" panose="020B0604020202020204" pitchFamily="34" charset="0"/>
            </a:endParaRPr>
          </a:p>
        </p:txBody>
      </p:sp>
      <p:sp>
        <p:nvSpPr>
          <p:cNvPr id="17" name="AutoShape 7"/>
          <p:cNvSpPr>
            <a:spLocks noChangeArrowheads="1"/>
          </p:cNvSpPr>
          <p:nvPr/>
        </p:nvSpPr>
        <p:spPr bwMode="auto">
          <a:xfrm>
            <a:off x="290182" y="1723286"/>
            <a:ext cx="4148892" cy="265072"/>
          </a:xfrm>
          <a:prstGeom prst="roundRect">
            <a:avLst>
              <a:gd name="adj" fmla="val 16667"/>
            </a:avLst>
          </a:prstGeom>
          <a:noFill/>
          <a:ln>
            <a:noFill/>
          </a:ln>
          <a:extLst/>
        </p:spPr>
        <p:txBody>
          <a:bodyPr tIns="70927" bIns="70927" anchor="ctr"/>
          <a:lstStyle/>
          <a:p>
            <a:pPr algn="ctr"/>
            <a:r>
              <a:rPr lang="it-IT" sz="1379" b="1" dirty="0">
                <a:solidFill>
                  <a:srgbClr val="415364"/>
                </a:solidFill>
                <a:latin typeface="Arial" panose="020B0604020202020204" pitchFamily="34" charset="0"/>
                <a:cs typeface="Arial" panose="020B0604020202020204" pitchFamily="34" charset="0"/>
              </a:rPr>
              <a:t>Politici</a:t>
            </a:r>
          </a:p>
        </p:txBody>
      </p:sp>
      <p:sp>
        <p:nvSpPr>
          <p:cNvPr id="18" name="AutoShape 8"/>
          <p:cNvSpPr>
            <a:spLocks noChangeArrowheads="1"/>
          </p:cNvSpPr>
          <p:nvPr/>
        </p:nvSpPr>
        <p:spPr bwMode="auto">
          <a:xfrm>
            <a:off x="4672088" y="1723286"/>
            <a:ext cx="4147328" cy="265072"/>
          </a:xfrm>
          <a:prstGeom prst="roundRect">
            <a:avLst>
              <a:gd name="adj" fmla="val 16667"/>
            </a:avLst>
          </a:prstGeom>
          <a:noFill/>
          <a:ln>
            <a:noFill/>
          </a:ln>
          <a:extLst/>
        </p:spPr>
        <p:txBody>
          <a:bodyPr tIns="70927" bIns="70927" anchor="ctr"/>
          <a:lstStyle/>
          <a:p>
            <a:pPr algn="ctr"/>
            <a:r>
              <a:rPr lang="it-IT" sz="1379" b="1" dirty="0">
                <a:solidFill>
                  <a:srgbClr val="415364"/>
                </a:solidFill>
                <a:latin typeface="Arial" panose="020B0604020202020204" pitchFamily="34" charset="0"/>
                <a:cs typeface="Arial" panose="020B0604020202020204" pitchFamily="34" charset="0"/>
              </a:rPr>
              <a:t>Commerciali</a:t>
            </a:r>
          </a:p>
        </p:txBody>
      </p:sp>
      <p:grpSp>
        <p:nvGrpSpPr>
          <p:cNvPr id="19" name="Gruppo 18"/>
          <p:cNvGrpSpPr/>
          <p:nvPr/>
        </p:nvGrpSpPr>
        <p:grpSpPr>
          <a:xfrm>
            <a:off x="2073258" y="743178"/>
            <a:ext cx="4997484" cy="422980"/>
            <a:chOff x="1825049" y="1123781"/>
            <a:chExt cx="752255" cy="871355"/>
          </a:xfrm>
        </p:grpSpPr>
        <p:grpSp>
          <p:nvGrpSpPr>
            <p:cNvPr id="20" name="Gruppo 19"/>
            <p:cNvGrpSpPr/>
            <p:nvPr/>
          </p:nvGrpSpPr>
          <p:grpSpPr>
            <a:xfrm>
              <a:off x="1825049" y="1123781"/>
              <a:ext cx="726833" cy="734103"/>
              <a:chOff x="6317711" y="1444892"/>
              <a:chExt cx="726833" cy="734103"/>
            </a:xfrm>
          </p:grpSpPr>
          <p:cxnSp>
            <p:nvCxnSpPr>
              <p:cNvPr id="24" name="Connettore diritto 23"/>
              <p:cNvCxnSpPr/>
              <p:nvPr/>
            </p:nvCxnSpPr>
            <p:spPr>
              <a:xfrm>
                <a:off x="6346528" y="1451871"/>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5" name="Connettore diritto 24"/>
              <p:cNvCxnSpPr/>
              <p:nvPr/>
            </p:nvCxnSpPr>
            <p:spPr>
              <a:xfrm flipV="1">
                <a:off x="6317711" y="1444892"/>
                <a:ext cx="31329" cy="734103"/>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1" name="Gruppo 20"/>
            <p:cNvGrpSpPr/>
            <p:nvPr/>
          </p:nvGrpSpPr>
          <p:grpSpPr>
            <a:xfrm>
              <a:off x="1849793" y="1212209"/>
              <a:ext cx="727511" cy="782927"/>
              <a:chOff x="6342455" y="1533320"/>
              <a:chExt cx="727511" cy="782927"/>
            </a:xfrm>
          </p:grpSpPr>
          <p:cxnSp>
            <p:nvCxnSpPr>
              <p:cNvPr id="22" name="Connettore diritto 21"/>
              <p:cNvCxnSpPr/>
              <p:nvPr/>
            </p:nvCxnSpPr>
            <p:spPr>
              <a:xfrm>
                <a:off x="6342455" y="2309268"/>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3" name="Connettore diritto 22"/>
              <p:cNvCxnSpPr/>
              <p:nvPr/>
            </p:nvCxnSpPr>
            <p:spPr>
              <a:xfrm flipV="1">
                <a:off x="7040471" y="1533320"/>
                <a:ext cx="29495" cy="782927"/>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26" name="Gruppo 25"/>
          <p:cNvGrpSpPr/>
          <p:nvPr/>
        </p:nvGrpSpPr>
        <p:grpSpPr>
          <a:xfrm>
            <a:off x="1258887" y="1733638"/>
            <a:ext cx="2271714" cy="254720"/>
            <a:chOff x="1825049" y="1123781"/>
            <a:chExt cx="752255" cy="871355"/>
          </a:xfrm>
        </p:grpSpPr>
        <p:grpSp>
          <p:nvGrpSpPr>
            <p:cNvPr id="27" name="Gruppo 26"/>
            <p:cNvGrpSpPr/>
            <p:nvPr/>
          </p:nvGrpSpPr>
          <p:grpSpPr>
            <a:xfrm>
              <a:off x="1825049" y="1123781"/>
              <a:ext cx="726833" cy="734103"/>
              <a:chOff x="6317711" y="1444892"/>
              <a:chExt cx="726833" cy="734103"/>
            </a:xfrm>
          </p:grpSpPr>
          <p:cxnSp>
            <p:nvCxnSpPr>
              <p:cNvPr id="31" name="Connettore diritto 30"/>
              <p:cNvCxnSpPr/>
              <p:nvPr/>
            </p:nvCxnSpPr>
            <p:spPr>
              <a:xfrm>
                <a:off x="6346528" y="1451871"/>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32" name="Connettore diritto 31"/>
              <p:cNvCxnSpPr/>
              <p:nvPr/>
            </p:nvCxnSpPr>
            <p:spPr>
              <a:xfrm flipV="1">
                <a:off x="6317711" y="1444892"/>
                <a:ext cx="31329" cy="734103"/>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8" name="Gruppo 27"/>
            <p:cNvGrpSpPr/>
            <p:nvPr/>
          </p:nvGrpSpPr>
          <p:grpSpPr>
            <a:xfrm>
              <a:off x="1849793" y="1212209"/>
              <a:ext cx="727511" cy="782927"/>
              <a:chOff x="6342455" y="1533320"/>
              <a:chExt cx="727511" cy="782927"/>
            </a:xfrm>
          </p:grpSpPr>
          <p:cxnSp>
            <p:nvCxnSpPr>
              <p:cNvPr id="29" name="Connettore diritto 28"/>
              <p:cNvCxnSpPr/>
              <p:nvPr/>
            </p:nvCxnSpPr>
            <p:spPr>
              <a:xfrm>
                <a:off x="6342455" y="2309268"/>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30" name="Connettore diritto 29"/>
              <p:cNvCxnSpPr/>
              <p:nvPr/>
            </p:nvCxnSpPr>
            <p:spPr>
              <a:xfrm flipV="1">
                <a:off x="7040471" y="1533320"/>
                <a:ext cx="29495" cy="782927"/>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40" name="Gruppo 39"/>
          <p:cNvGrpSpPr/>
          <p:nvPr/>
        </p:nvGrpSpPr>
        <p:grpSpPr>
          <a:xfrm>
            <a:off x="5720929" y="1726673"/>
            <a:ext cx="2271714" cy="254720"/>
            <a:chOff x="1825049" y="1123781"/>
            <a:chExt cx="752255" cy="871355"/>
          </a:xfrm>
        </p:grpSpPr>
        <p:grpSp>
          <p:nvGrpSpPr>
            <p:cNvPr id="41" name="Gruppo 40"/>
            <p:cNvGrpSpPr/>
            <p:nvPr/>
          </p:nvGrpSpPr>
          <p:grpSpPr>
            <a:xfrm>
              <a:off x="1825049" y="1123781"/>
              <a:ext cx="726833" cy="734103"/>
              <a:chOff x="6317711" y="1444892"/>
              <a:chExt cx="726833" cy="734103"/>
            </a:xfrm>
          </p:grpSpPr>
          <p:cxnSp>
            <p:nvCxnSpPr>
              <p:cNvPr id="45" name="Connettore diritto 44"/>
              <p:cNvCxnSpPr/>
              <p:nvPr/>
            </p:nvCxnSpPr>
            <p:spPr>
              <a:xfrm>
                <a:off x="6346528" y="1451871"/>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46" name="Connettore diritto 45"/>
              <p:cNvCxnSpPr/>
              <p:nvPr/>
            </p:nvCxnSpPr>
            <p:spPr>
              <a:xfrm flipV="1">
                <a:off x="6317711" y="1444892"/>
                <a:ext cx="31329" cy="734103"/>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42" name="Gruppo 41"/>
            <p:cNvGrpSpPr/>
            <p:nvPr/>
          </p:nvGrpSpPr>
          <p:grpSpPr>
            <a:xfrm>
              <a:off x="1849793" y="1212209"/>
              <a:ext cx="727511" cy="782927"/>
              <a:chOff x="6342455" y="1533320"/>
              <a:chExt cx="727511" cy="782927"/>
            </a:xfrm>
          </p:grpSpPr>
          <p:cxnSp>
            <p:nvCxnSpPr>
              <p:cNvPr id="43" name="Connettore diritto 42"/>
              <p:cNvCxnSpPr/>
              <p:nvPr/>
            </p:nvCxnSpPr>
            <p:spPr>
              <a:xfrm>
                <a:off x="6342455" y="2309268"/>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44" name="Connettore diritto 43"/>
              <p:cNvCxnSpPr/>
              <p:nvPr/>
            </p:nvCxnSpPr>
            <p:spPr>
              <a:xfrm flipV="1">
                <a:off x="7040471" y="1533320"/>
                <a:ext cx="29495" cy="782927"/>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788899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13"/>
          </p:nvPr>
        </p:nvSpPr>
        <p:spPr>
          <a:xfrm>
            <a:off x="250825" y="268288"/>
            <a:ext cx="8433101" cy="269387"/>
          </a:xfrm>
        </p:spPr>
        <p:txBody>
          <a:bodyPr/>
          <a:lstStyle/>
          <a:p>
            <a:r>
              <a:rPr lang="it-IT" dirty="0" smtClean="0"/>
              <a:t>Credito Fornitore (1/4)</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pPr/>
              <a:t>7</a:t>
            </a:fld>
            <a:endParaRPr lang="it-IT" dirty="0"/>
          </a:p>
        </p:txBody>
      </p:sp>
      <p:sp>
        <p:nvSpPr>
          <p:cNvPr id="6" name="Ovale 5">
            <a:extLst>
              <a:ext uri="{FF2B5EF4-FFF2-40B4-BE49-F238E27FC236}">
                <a16:creationId xmlns:a16="http://schemas.microsoft.com/office/drawing/2014/main" id="{B6E490B3-E604-4C47-B235-3CAAC01022C1}"/>
              </a:ext>
            </a:extLst>
          </p:cNvPr>
          <p:cNvSpPr>
            <a:spLocks noChangeAspect="1"/>
          </p:cNvSpPr>
          <p:nvPr/>
        </p:nvSpPr>
        <p:spPr>
          <a:xfrm>
            <a:off x="3471904" y="2231060"/>
            <a:ext cx="1740538" cy="1740536"/>
          </a:xfrm>
          <a:prstGeom prst="ellipse">
            <a:avLst/>
          </a:prstGeom>
          <a:solidFill>
            <a:srgbClr val="CAD3DC"/>
          </a:solidFill>
          <a:ln w="19050" cap="flat" cmpd="sng" algn="ctr">
            <a:noFill/>
            <a:prstDash val="sysDash"/>
          </a:ln>
          <a:effectLst/>
        </p:spPr>
        <p:txBody>
          <a:bodyPr wrap="none" lIns="0" tIns="0" rIns="0" bIns="0" rtlCol="0" anchor="ctr" anchorCtr="0"/>
          <a:lstStyle/>
          <a:p>
            <a:pPr algn="ctr">
              <a:lnSpc>
                <a:spcPct val="90000"/>
              </a:lnSpc>
              <a:defRPr/>
            </a:pPr>
            <a:endParaRPr lang="it-IT" sz="1200" b="1" kern="0" dirty="0">
              <a:solidFill>
                <a:srgbClr val="415464"/>
              </a:solidFill>
            </a:endParaRPr>
          </a:p>
        </p:txBody>
      </p:sp>
      <p:sp>
        <p:nvSpPr>
          <p:cNvPr id="7" name="Ovale 6">
            <a:extLst>
              <a:ext uri="{FF2B5EF4-FFF2-40B4-BE49-F238E27FC236}">
                <a16:creationId xmlns:a16="http://schemas.microsoft.com/office/drawing/2014/main" id="{B6E490B3-E604-4C47-B235-3CAAC01022C1}"/>
              </a:ext>
            </a:extLst>
          </p:cNvPr>
          <p:cNvSpPr>
            <a:spLocks noChangeAspect="1"/>
          </p:cNvSpPr>
          <p:nvPr/>
        </p:nvSpPr>
        <p:spPr>
          <a:xfrm>
            <a:off x="498379" y="2231060"/>
            <a:ext cx="1740538" cy="1740536"/>
          </a:xfrm>
          <a:prstGeom prst="ellipse">
            <a:avLst/>
          </a:prstGeom>
          <a:solidFill>
            <a:schemeClr val="tx1">
              <a:lumMod val="40000"/>
              <a:lumOff val="60000"/>
            </a:schemeClr>
          </a:solidFill>
          <a:ln w="19050" cap="flat" cmpd="sng" algn="ctr">
            <a:noFill/>
            <a:prstDash val="sysDash"/>
          </a:ln>
          <a:effectLst/>
        </p:spPr>
        <p:txBody>
          <a:bodyPr wrap="none" lIns="0" tIns="0" rIns="0" bIns="0" rtlCol="0" anchor="ctr" anchorCtr="0"/>
          <a:lstStyle/>
          <a:p>
            <a:pPr algn="ctr">
              <a:lnSpc>
                <a:spcPct val="90000"/>
              </a:lnSpc>
              <a:defRPr/>
            </a:pPr>
            <a:endParaRPr lang="it-IT" sz="1200" b="1" kern="0" dirty="0">
              <a:solidFill>
                <a:srgbClr val="415464"/>
              </a:solidFill>
            </a:endParaRPr>
          </a:p>
        </p:txBody>
      </p:sp>
      <p:sp>
        <p:nvSpPr>
          <p:cNvPr id="8" name="Ovale 7">
            <a:extLst>
              <a:ext uri="{FF2B5EF4-FFF2-40B4-BE49-F238E27FC236}">
                <a16:creationId xmlns:a16="http://schemas.microsoft.com/office/drawing/2014/main" id="{B6E490B3-E604-4C47-B235-3CAAC01022C1}"/>
              </a:ext>
            </a:extLst>
          </p:cNvPr>
          <p:cNvSpPr>
            <a:spLocks noChangeAspect="1"/>
          </p:cNvSpPr>
          <p:nvPr/>
        </p:nvSpPr>
        <p:spPr>
          <a:xfrm>
            <a:off x="6520945" y="2231060"/>
            <a:ext cx="1740538" cy="1740536"/>
          </a:xfrm>
          <a:prstGeom prst="ellipse">
            <a:avLst/>
          </a:prstGeom>
          <a:solidFill>
            <a:srgbClr val="DCE2E8"/>
          </a:solidFill>
          <a:ln w="19050" cap="flat" cmpd="sng" algn="ctr">
            <a:noFill/>
            <a:prstDash val="sysDash"/>
          </a:ln>
          <a:effectLst/>
        </p:spPr>
        <p:txBody>
          <a:bodyPr wrap="none" lIns="0" tIns="0" rIns="0" bIns="0" rtlCol="0" anchor="ctr" anchorCtr="0"/>
          <a:lstStyle/>
          <a:p>
            <a:pPr algn="ctr">
              <a:lnSpc>
                <a:spcPct val="90000"/>
              </a:lnSpc>
              <a:defRPr/>
            </a:pPr>
            <a:endParaRPr lang="it-IT" sz="1200" b="1" kern="0" dirty="0">
              <a:solidFill>
                <a:srgbClr val="415464"/>
              </a:solidFill>
            </a:endParaRPr>
          </a:p>
        </p:txBody>
      </p:sp>
      <p:sp>
        <p:nvSpPr>
          <p:cNvPr id="9" name="CasellaDiTesto 8"/>
          <p:cNvSpPr txBox="1"/>
          <p:nvPr/>
        </p:nvSpPr>
        <p:spPr>
          <a:xfrm>
            <a:off x="638526" y="2310609"/>
            <a:ext cx="1469954" cy="246221"/>
          </a:xfrm>
          <a:prstGeom prst="rect">
            <a:avLst/>
          </a:prstGeom>
          <a:noFill/>
        </p:spPr>
        <p:txBody>
          <a:bodyPr wrap="none" lIns="0" tIns="0" rIns="0" bIns="0" rtlCol="0">
            <a:spAutoFit/>
          </a:bodyPr>
          <a:lstStyle/>
          <a:p>
            <a:pPr algn="ctr">
              <a:defRPr/>
            </a:pPr>
            <a:r>
              <a:rPr lang="it-IT" sz="1600" b="1" kern="0" dirty="0">
                <a:solidFill>
                  <a:srgbClr val="415464"/>
                </a:solidFill>
                <a:cs typeface="Calibri" panose="020F0502020204030204" pitchFamily="34" charset="0"/>
              </a:rPr>
              <a:t>Come funziona</a:t>
            </a:r>
          </a:p>
        </p:txBody>
      </p:sp>
      <p:sp>
        <p:nvSpPr>
          <p:cNvPr id="10" name="Rettangolo 9"/>
          <p:cNvSpPr/>
          <p:nvPr/>
        </p:nvSpPr>
        <p:spPr>
          <a:xfrm>
            <a:off x="85138" y="2613609"/>
            <a:ext cx="8889274" cy="1607111"/>
          </a:xfrm>
          <a:prstGeom prst="rect">
            <a:avLst/>
          </a:prstGeom>
          <a:solidFill>
            <a:sysClr val="window" lastClr="FFFFFF"/>
          </a:solidFill>
          <a:ln w="9525" cap="flat" cmpd="sng" algn="ctr">
            <a:noFill/>
            <a:prstDash val="solid"/>
          </a:ln>
          <a:effectLst/>
        </p:spPr>
        <p:txBody>
          <a:bodyPr rtlCol="0" anchor="ctr"/>
          <a:lstStyle/>
          <a:p>
            <a:pPr algn="ctr">
              <a:defRPr/>
            </a:pPr>
            <a:endParaRPr lang="it-IT" sz="1800" kern="0">
              <a:solidFill>
                <a:prstClr val="white"/>
              </a:solidFill>
            </a:endParaRPr>
          </a:p>
        </p:txBody>
      </p:sp>
      <p:cxnSp>
        <p:nvCxnSpPr>
          <p:cNvPr id="11" name="Connettore 2 10"/>
          <p:cNvCxnSpPr/>
          <p:nvPr/>
        </p:nvCxnSpPr>
        <p:spPr>
          <a:xfrm flipH="1">
            <a:off x="4274073" y="1191754"/>
            <a:ext cx="0" cy="470388"/>
          </a:xfrm>
          <a:prstGeom prst="straightConnector1">
            <a:avLst/>
          </a:prstGeom>
          <a:noFill/>
          <a:ln w="12700" cap="flat" cmpd="sng" algn="ctr">
            <a:solidFill>
              <a:srgbClr val="001548"/>
            </a:solidFill>
            <a:prstDash val="dash"/>
            <a:headEnd type="none" w="med" len="med"/>
            <a:tailEnd type="none" w="med" len="med"/>
          </a:ln>
          <a:effectLst/>
        </p:spPr>
      </p:cxnSp>
      <p:grpSp>
        <p:nvGrpSpPr>
          <p:cNvPr id="12" name="Gruppo 11"/>
          <p:cNvGrpSpPr/>
          <p:nvPr/>
        </p:nvGrpSpPr>
        <p:grpSpPr>
          <a:xfrm>
            <a:off x="5001610" y="852300"/>
            <a:ext cx="2504274" cy="559469"/>
            <a:chOff x="5150509" y="1104832"/>
            <a:chExt cx="2504274" cy="559469"/>
          </a:xfrm>
        </p:grpSpPr>
        <p:cxnSp>
          <p:nvCxnSpPr>
            <p:cNvPr id="13" name="Connettore 2 12"/>
            <p:cNvCxnSpPr/>
            <p:nvPr/>
          </p:nvCxnSpPr>
          <p:spPr>
            <a:xfrm>
              <a:off x="5150509" y="1331738"/>
              <a:ext cx="2406231" cy="0"/>
            </a:xfrm>
            <a:prstGeom prst="straightConnector1">
              <a:avLst/>
            </a:prstGeom>
            <a:noFill/>
            <a:ln w="12700" cap="flat" cmpd="sng" algn="ctr">
              <a:solidFill>
                <a:srgbClr val="001548"/>
              </a:solidFill>
              <a:prstDash val="solid"/>
              <a:tailEnd type="arrow"/>
            </a:ln>
            <a:effectLst/>
          </p:spPr>
        </p:cxnSp>
        <p:cxnSp>
          <p:nvCxnSpPr>
            <p:cNvPr id="14" name="Connettore 2 13"/>
            <p:cNvCxnSpPr/>
            <p:nvPr/>
          </p:nvCxnSpPr>
          <p:spPr>
            <a:xfrm flipH="1">
              <a:off x="5150510" y="1431904"/>
              <a:ext cx="2397603" cy="0"/>
            </a:xfrm>
            <a:prstGeom prst="straightConnector1">
              <a:avLst/>
            </a:prstGeom>
            <a:noFill/>
            <a:ln w="12700" cap="flat" cmpd="sng" algn="ctr">
              <a:solidFill>
                <a:srgbClr val="001548"/>
              </a:solidFill>
              <a:prstDash val="dash"/>
              <a:tailEnd type="arrow"/>
            </a:ln>
            <a:effectLst/>
          </p:spPr>
        </p:cxnSp>
        <p:sp>
          <p:nvSpPr>
            <p:cNvPr id="15" name="Rectangle 14"/>
            <p:cNvSpPr>
              <a:spLocks noChangeArrowheads="1"/>
            </p:cNvSpPr>
            <p:nvPr/>
          </p:nvSpPr>
          <p:spPr bwMode="auto">
            <a:xfrm>
              <a:off x="5506663" y="1104832"/>
              <a:ext cx="1895920" cy="230832"/>
            </a:xfrm>
            <a:prstGeom prst="rect">
              <a:avLst/>
            </a:prstGeom>
            <a:noFill/>
          </p:spPr>
          <p:txBody>
            <a:bodyPr wrap="square" rtlCol="0">
              <a:spAutoFit/>
            </a:bodyPr>
            <a:lstStyle/>
            <a:p>
              <a:pPr algn="ctr">
                <a:defRPr/>
              </a:pPr>
              <a:r>
                <a:rPr lang="en-US" altLang="it-IT" sz="900" kern="0" dirty="0" err="1">
                  <a:cs typeface="Calibri" panose="020F0502020204030204" pitchFamily="34" charset="0"/>
                </a:rPr>
                <a:t>Contratto</a:t>
              </a:r>
              <a:r>
                <a:rPr lang="en-US" altLang="it-IT" sz="900" kern="0" dirty="0">
                  <a:cs typeface="Calibri" panose="020F0502020204030204" pitchFamily="34" charset="0"/>
                </a:rPr>
                <a:t> </a:t>
              </a:r>
              <a:r>
                <a:rPr lang="en-US" altLang="it-IT" sz="900" kern="0" dirty="0" err="1">
                  <a:cs typeface="Calibri" panose="020F0502020204030204" pitchFamily="34" charset="0"/>
                </a:rPr>
                <a:t>commerciale</a:t>
              </a:r>
              <a:endParaRPr lang="en-US" altLang="it-IT" sz="900" kern="0" dirty="0">
                <a:cs typeface="Calibri" panose="020F0502020204030204" pitchFamily="34" charset="0"/>
              </a:endParaRPr>
            </a:p>
          </p:txBody>
        </p:sp>
        <p:sp>
          <p:nvSpPr>
            <p:cNvPr id="16" name="Rectangle 14"/>
            <p:cNvSpPr>
              <a:spLocks noChangeArrowheads="1"/>
            </p:cNvSpPr>
            <p:nvPr/>
          </p:nvSpPr>
          <p:spPr bwMode="auto">
            <a:xfrm>
              <a:off x="5170345" y="1433469"/>
              <a:ext cx="2484438" cy="230832"/>
            </a:xfrm>
            <a:prstGeom prst="rect">
              <a:avLst/>
            </a:prstGeom>
            <a:noFill/>
          </p:spPr>
          <p:txBody>
            <a:bodyPr wrap="square" rtlCol="0">
              <a:spAutoFit/>
            </a:bodyPr>
            <a:lstStyle/>
            <a:p>
              <a:pPr algn="ctr">
                <a:defRPr/>
              </a:pPr>
              <a:r>
                <a:rPr lang="en-US" altLang="it-IT" sz="900" kern="0" dirty="0" err="1">
                  <a:cs typeface="Calibri" panose="020F0502020204030204" pitchFamily="34" charset="0"/>
                </a:rPr>
                <a:t>Pagamenti</a:t>
              </a:r>
              <a:r>
                <a:rPr lang="en-US" altLang="it-IT" sz="900" kern="0" dirty="0">
                  <a:cs typeface="Calibri" panose="020F0502020204030204" pitchFamily="34" charset="0"/>
                </a:rPr>
                <a:t> </a:t>
              </a:r>
              <a:r>
                <a:rPr lang="en-US" altLang="it-IT" sz="900" kern="0" dirty="0" err="1">
                  <a:cs typeface="Calibri" panose="020F0502020204030204" pitchFamily="34" charset="0"/>
                </a:rPr>
                <a:t>dilazionati</a:t>
              </a:r>
              <a:endParaRPr lang="en-US" altLang="it-IT" sz="900" kern="0" dirty="0">
                <a:cs typeface="Calibri" panose="020F0502020204030204" pitchFamily="34" charset="0"/>
              </a:endParaRPr>
            </a:p>
          </p:txBody>
        </p:sp>
      </p:grpSp>
      <p:sp>
        <p:nvSpPr>
          <p:cNvPr id="17" name="Rectangle 14"/>
          <p:cNvSpPr>
            <a:spLocks noChangeArrowheads="1"/>
          </p:cNvSpPr>
          <p:nvPr/>
        </p:nvSpPr>
        <p:spPr bwMode="auto">
          <a:xfrm>
            <a:off x="1393363" y="888956"/>
            <a:ext cx="2104256" cy="230832"/>
          </a:xfrm>
          <a:prstGeom prst="rect">
            <a:avLst/>
          </a:prstGeom>
          <a:noFill/>
        </p:spPr>
        <p:txBody>
          <a:bodyPr wrap="square" rtlCol="0">
            <a:spAutoFit/>
          </a:bodyPr>
          <a:lstStyle/>
          <a:p>
            <a:pPr algn="ctr">
              <a:defRPr/>
            </a:pPr>
            <a:r>
              <a:rPr lang="en-US" altLang="it-IT" sz="900" kern="0" dirty="0" err="1">
                <a:cs typeface="Calibri" panose="020F0502020204030204" pitchFamily="34" charset="0"/>
              </a:rPr>
              <a:t>Polizza</a:t>
            </a:r>
            <a:endParaRPr lang="en-US" altLang="it-IT" sz="900" kern="0" dirty="0">
              <a:cs typeface="Calibri" panose="020F0502020204030204" pitchFamily="34" charset="0"/>
            </a:endParaRPr>
          </a:p>
        </p:txBody>
      </p:sp>
      <p:cxnSp>
        <p:nvCxnSpPr>
          <p:cNvPr id="18" name="Connettore 2 17"/>
          <p:cNvCxnSpPr/>
          <p:nvPr/>
        </p:nvCxnSpPr>
        <p:spPr>
          <a:xfrm>
            <a:off x="1250825" y="1132034"/>
            <a:ext cx="2320980" cy="0"/>
          </a:xfrm>
          <a:prstGeom prst="straightConnector1">
            <a:avLst/>
          </a:prstGeom>
          <a:noFill/>
          <a:ln w="12700" cap="flat" cmpd="sng" algn="ctr">
            <a:solidFill>
              <a:srgbClr val="001548"/>
            </a:solidFill>
            <a:prstDash val="solid"/>
            <a:tailEnd type="arrow"/>
          </a:ln>
          <a:effectLst/>
        </p:spPr>
      </p:cxnSp>
      <p:sp>
        <p:nvSpPr>
          <p:cNvPr id="19" name="Rettangolo 18"/>
          <p:cNvSpPr/>
          <p:nvPr/>
        </p:nvSpPr>
        <p:spPr>
          <a:xfrm>
            <a:off x="3699246" y="1654341"/>
            <a:ext cx="1224136" cy="410347"/>
          </a:xfrm>
          <a:prstGeom prst="rect">
            <a:avLst/>
          </a:prstGeom>
          <a:solidFill>
            <a:sysClr val="window" lastClr="FFFFFF"/>
          </a:solidFill>
          <a:ln w="19050" cap="flat" cmpd="sng" algn="ctr">
            <a:solidFill>
              <a:schemeClr val="tx1"/>
            </a:solidFill>
            <a:prstDash val="sysDot"/>
          </a:ln>
          <a:effectLst/>
        </p:spPr>
        <p:txBody>
          <a:bodyPr rtlCol="0" anchor="ctr"/>
          <a:lstStyle/>
          <a:p>
            <a:pPr algn="ctr">
              <a:defRPr/>
            </a:pPr>
            <a:r>
              <a:rPr lang="en-US" sz="1100" kern="0" dirty="0">
                <a:cs typeface="Calibri" panose="020F0502020204030204" pitchFamily="34" charset="0"/>
              </a:rPr>
              <a:t>Banca</a:t>
            </a:r>
          </a:p>
        </p:txBody>
      </p:sp>
      <p:sp>
        <p:nvSpPr>
          <p:cNvPr id="20" name="CasellaDiTesto 19"/>
          <p:cNvSpPr txBox="1"/>
          <p:nvPr/>
        </p:nvSpPr>
        <p:spPr>
          <a:xfrm>
            <a:off x="2633499" y="1384192"/>
            <a:ext cx="2267850" cy="215444"/>
          </a:xfrm>
          <a:prstGeom prst="rect">
            <a:avLst/>
          </a:prstGeom>
          <a:noFill/>
        </p:spPr>
        <p:txBody>
          <a:bodyPr wrap="square" rtlCol="0">
            <a:spAutoFit/>
          </a:bodyPr>
          <a:lstStyle/>
          <a:p>
            <a:pPr algn="ctr">
              <a:defRPr/>
            </a:pPr>
            <a:r>
              <a:rPr lang="it-IT" sz="800" kern="0" dirty="0">
                <a:cs typeface="Calibri" panose="020F0502020204030204" pitchFamily="34" charset="0"/>
              </a:rPr>
              <a:t>Sconto (opzionale)</a:t>
            </a:r>
          </a:p>
        </p:txBody>
      </p:sp>
      <p:sp>
        <p:nvSpPr>
          <p:cNvPr id="21" name="Rettangolo 20"/>
          <p:cNvSpPr/>
          <p:nvPr/>
        </p:nvSpPr>
        <p:spPr>
          <a:xfrm>
            <a:off x="3702459" y="912060"/>
            <a:ext cx="1224136" cy="439948"/>
          </a:xfrm>
          <a:prstGeom prst="rect">
            <a:avLst/>
          </a:prstGeom>
          <a:solidFill>
            <a:sysClr val="window" lastClr="FFFFFF"/>
          </a:solidFill>
          <a:ln w="19050" cap="flat" cmpd="sng" algn="ctr">
            <a:solidFill>
              <a:schemeClr val="tx1"/>
            </a:solidFill>
            <a:prstDash val="solid"/>
          </a:ln>
          <a:effectLst/>
        </p:spPr>
        <p:txBody>
          <a:bodyPr rtlCol="0" anchor="ctr"/>
          <a:lstStyle/>
          <a:p>
            <a:pPr algn="ctr">
              <a:defRPr/>
            </a:pPr>
            <a:r>
              <a:rPr lang="en-US" sz="1100" b="1" kern="0" dirty="0" err="1">
                <a:cs typeface="Calibri" panose="020F0502020204030204" pitchFamily="34" charset="0"/>
              </a:rPr>
              <a:t>Esportatore</a:t>
            </a:r>
            <a:r>
              <a:rPr lang="en-US" sz="1100" b="1" kern="0" dirty="0">
                <a:cs typeface="Calibri" panose="020F0502020204030204" pitchFamily="34" charset="0"/>
              </a:rPr>
              <a:t> </a:t>
            </a:r>
            <a:r>
              <a:rPr lang="en-US" sz="1100" b="1" kern="0" dirty="0" err="1">
                <a:cs typeface="Calibri" panose="020F0502020204030204" pitchFamily="34" charset="0"/>
              </a:rPr>
              <a:t>italiano</a:t>
            </a:r>
            <a:endParaRPr lang="en-US" sz="1100" b="1" kern="0" dirty="0">
              <a:cs typeface="Calibri" panose="020F0502020204030204" pitchFamily="34" charset="0"/>
            </a:endParaRPr>
          </a:p>
        </p:txBody>
      </p:sp>
      <p:sp>
        <p:nvSpPr>
          <p:cNvPr id="22" name="Rettangolo 21"/>
          <p:cNvSpPr/>
          <p:nvPr/>
        </p:nvSpPr>
        <p:spPr bwMode="auto">
          <a:xfrm>
            <a:off x="7490738" y="909919"/>
            <a:ext cx="1136650" cy="444230"/>
          </a:xfrm>
          <a:prstGeom prst="rect">
            <a:avLst/>
          </a:prstGeom>
          <a:solidFill>
            <a:sysClr val="window" lastClr="FFFFFF"/>
          </a:solidFill>
          <a:ln w="19050" cap="flat" cmpd="sng" algn="ctr">
            <a:solidFill>
              <a:schemeClr val="tx1">
                <a:lumMod val="40000"/>
                <a:lumOff val="60000"/>
              </a:schemeClr>
            </a:solidFill>
            <a:prstDash val="solid"/>
          </a:ln>
          <a:effectLst/>
        </p:spPr>
        <p:txBody>
          <a:bodyPr rtlCol="0" anchor="ctr"/>
          <a:lstStyle/>
          <a:p>
            <a:pPr algn="ctr">
              <a:defRPr/>
            </a:pPr>
            <a:r>
              <a:rPr lang="en-US" sz="1100" b="1" kern="0" dirty="0" err="1">
                <a:solidFill>
                  <a:schemeClr val="tx1">
                    <a:lumMod val="60000"/>
                    <a:lumOff val="40000"/>
                  </a:schemeClr>
                </a:solidFill>
                <a:cs typeface="Calibri" panose="020F0502020204030204" pitchFamily="34" charset="0"/>
              </a:rPr>
              <a:t>Acquirente</a:t>
            </a:r>
            <a:r>
              <a:rPr lang="en-US" sz="1100" b="1" kern="0" dirty="0">
                <a:solidFill>
                  <a:schemeClr val="tx1">
                    <a:lumMod val="60000"/>
                    <a:lumOff val="40000"/>
                  </a:schemeClr>
                </a:solidFill>
                <a:cs typeface="Calibri" panose="020F0502020204030204" pitchFamily="34" charset="0"/>
              </a:rPr>
              <a:t> </a:t>
            </a:r>
            <a:r>
              <a:rPr lang="en-US" sz="1100" b="1" kern="0" dirty="0" err="1">
                <a:solidFill>
                  <a:schemeClr val="tx1">
                    <a:lumMod val="60000"/>
                    <a:lumOff val="40000"/>
                  </a:schemeClr>
                </a:solidFill>
                <a:cs typeface="Calibri" panose="020F0502020204030204" pitchFamily="34" charset="0"/>
              </a:rPr>
              <a:t>Debitore</a:t>
            </a:r>
            <a:endParaRPr lang="en-US" sz="1100" b="1" kern="0" dirty="0">
              <a:solidFill>
                <a:schemeClr val="tx1">
                  <a:lumMod val="60000"/>
                  <a:lumOff val="40000"/>
                </a:schemeClr>
              </a:solidFill>
              <a:cs typeface="Calibri" panose="020F0502020204030204" pitchFamily="34" charset="0"/>
            </a:endParaRPr>
          </a:p>
        </p:txBody>
      </p:sp>
      <p:sp>
        <p:nvSpPr>
          <p:cNvPr id="23" name="CasellaDiTesto 22"/>
          <p:cNvSpPr txBox="1"/>
          <p:nvPr/>
        </p:nvSpPr>
        <p:spPr>
          <a:xfrm>
            <a:off x="76135" y="2647244"/>
            <a:ext cx="2585026" cy="1643527"/>
          </a:xfrm>
          <a:prstGeom prst="rect">
            <a:avLst/>
          </a:prstGeom>
        </p:spPr>
        <p:txBody>
          <a:bodyPr vert="horz" wrap="square" lIns="91440" tIns="45720" rIns="91440" bIns="45720" rtlCol="0" anchor="t">
            <a:spAutoFit/>
          </a:bodyPr>
          <a:lstStyle>
            <a:defPPr>
              <a:defRPr lang="it-IT"/>
            </a:defPPr>
            <a:lvl1pPr indent="0" algn="just">
              <a:spcBef>
                <a:spcPct val="20000"/>
              </a:spcBef>
              <a:buFont typeface="Arial"/>
              <a:buNone/>
              <a:defRPr sz="1000" b="1">
                <a:solidFill>
                  <a:srgbClr val="00205B"/>
                </a:solidFill>
              </a:defRPr>
            </a:lvl1pPr>
            <a:lvl2pPr marL="627063" indent="-169863">
              <a:spcBef>
                <a:spcPct val="20000"/>
              </a:spcBef>
              <a:buFont typeface="Arial"/>
              <a:buChar char="–"/>
              <a:defRPr sz="1400"/>
            </a:lvl2pPr>
            <a:lvl3pPr marL="1073150" indent="-158750">
              <a:spcBef>
                <a:spcPct val="20000"/>
              </a:spcBef>
              <a:buFont typeface="Arial"/>
              <a:buChar char="•"/>
              <a:defRPr sz="1200"/>
            </a:lvl3pPr>
            <a:lvl4pPr marL="1525588" indent="-153988">
              <a:spcBef>
                <a:spcPct val="20000"/>
              </a:spcBef>
              <a:buFont typeface="Arial"/>
              <a:buChar char="–"/>
              <a:defRPr sz="1100"/>
            </a:lvl4pPr>
            <a:lvl5pPr marL="1970088" indent="-141288">
              <a:spcBef>
                <a:spcPct val="20000"/>
              </a:spcBef>
              <a:buFont typeface="Arial"/>
              <a:buChar char="»"/>
              <a:defRPr sz="1100"/>
            </a:lvl5pPr>
            <a:lvl6pPr marL="2514600" indent="-228600">
              <a:spcBef>
                <a:spcPct val="20000"/>
              </a:spcBef>
              <a:buFont typeface="Arial"/>
              <a:buChar char="•"/>
              <a:defRPr sz="2000"/>
            </a:lvl6pPr>
            <a:lvl7pPr marL="2971800" indent="-228600">
              <a:spcBef>
                <a:spcPct val="20000"/>
              </a:spcBef>
              <a:buFont typeface="Arial"/>
              <a:buChar char="•"/>
              <a:defRPr sz="2000"/>
            </a:lvl7pPr>
            <a:lvl8pPr marL="3429000" indent="-228600">
              <a:spcBef>
                <a:spcPct val="20000"/>
              </a:spcBef>
              <a:buFont typeface="Arial"/>
              <a:buChar char="•"/>
              <a:defRPr sz="2000"/>
            </a:lvl8pPr>
            <a:lvl9pPr marL="3886200" indent="-228600">
              <a:spcBef>
                <a:spcPct val="20000"/>
              </a:spcBef>
              <a:buFont typeface="Arial"/>
              <a:buChar char="•"/>
              <a:defRPr sz="2000"/>
            </a:lvl9pPr>
          </a:lstStyle>
          <a:p>
            <a:pPr marL="180971" indent="-180971">
              <a:buClr>
                <a:srgbClr val="415464"/>
              </a:buClr>
              <a:buFont typeface="Arial" panose="020B0604020202020204" pitchFamily="34" charset="0"/>
              <a:buChar char="•"/>
              <a:defRPr/>
            </a:pPr>
            <a:r>
              <a:rPr lang="it-IT" sz="900" b="0" dirty="0">
                <a:solidFill>
                  <a:srgbClr val="415364"/>
                </a:solidFill>
              </a:rPr>
              <a:t>La</a:t>
            </a:r>
            <a:r>
              <a:rPr lang="it-IT" sz="900" b="0" dirty="0">
                <a:cs typeface="Arial" pitchFamily="34" charset="0"/>
              </a:rPr>
              <a:t> </a:t>
            </a:r>
            <a:r>
              <a:rPr lang="it-IT" sz="900" dirty="0">
                <a:solidFill>
                  <a:srgbClr val="415364"/>
                </a:solidFill>
              </a:rPr>
              <a:t>Polizza Credito Fornitore </a:t>
            </a:r>
            <a:r>
              <a:rPr lang="it-IT" sz="900" b="0" dirty="0">
                <a:solidFill>
                  <a:srgbClr val="415364"/>
                </a:solidFill>
              </a:rPr>
              <a:t>si rivolge ad aziende italiane che effettuano </a:t>
            </a:r>
            <a:r>
              <a:rPr lang="it-IT" sz="900" dirty="0">
                <a:solidFill>
                  <a:srgbClr val="415364"/>
                </a:solidFill>
              </a:rPr>
              <a:t>esportazioni di merci</a:t>
            </a:r>
            <a:r>
              <a:rPr lang="it-IT" sz="900" b="0" dirty="0">
                <a:solidFill>
                  <a:srgbClr val="415364"/>
                </a:solidFill>
              </a:rPr>
              <a:t>, prestazioni di servizi, studi e progettazioni con l’estero</a:t>
            </a:r>
            <a:r>
              <a:rPr lang="it-IT" sz="900" b="0" dirty="0">
                <a:solidFill>
                  <a:srgbClr val="5A636C"/>
                </a:solidFill>
              </a:rPr>
              <a:t>, </a:t>
            </a:r>
            <a:r>
              <a:rPr lang="it-IT" sz="900" dirty="0">
                <a:solidFill>
                  <a:srgbClr val="5A636C"/>
                </a:solidFill>
              </a:rPr>
              <a:t>concedendo dilazioni di pagamento</a:t>
            </a:r>
            <a:r>
              <a:rPr lang="it-IT" sz="900" b="0" dirty="0">
                <a:solidFill>
                  <a:srgbClr val="5A636C"/>
                </a:solidFill>
                <a:cs typeface="Arial" pitchFamily="34" charset="0"/>
              </a:rPr>
              <a:t>. </a:t>
            </a:r>
            <a:r>
              <a:rPr lang="it-IT" sz="900" b="0" dirty="0">
                <a:solidFill>
                  <a:srgbClr val="5A636C"/>
                </a:solidFill>
              </a:rPr>
              <a:t>La polizza </a:t>
            </a:r>
            <a:r>
              <a:rPr lang="it-IT" sz="900" dirty="0">
                <a:solidFill>
                  <a:srgbClr val="5A636C"/>
                </a:solidFill>
              </a:rPr>
              <a:t>garantisce contro il rischio di mancato pagamento del credito per eventi dei natura politica e commerciali</a:t>
            </a:r>
            <a:r>
              <a:rPr lang="it-IT" sz="900" dirty="0" smtClean="0">
                <a:solidFill>
                  <a:srgbClr val="415364"/>
                </a:solidFill>
              </a:rPr>
              <a:t>.</a:t>
            </a:r>
            <a:endParaRPr lang="it-IT" sz="900" kern="0" dirty="0">
              <a:solidFill>
                <a:srgbClr val="415364"/>
              </a:solidFill>
              <a:cs typeface="Calibri" panose="020F0502020204030204" pitchFamily="34" charset="0"/>
            </a:endParaRPr>
          </a:p>
          <a:p>
            <a:pPr marL="180971" indent="-180971">
              <a:buClr>
                <a:srgbClr val="415464"/>
              </a:buClr>
              <a:buFont typeface="Arial" panose="020B0604020202020204" pitchFamily="34" charset="0"/>
              <a:buChar char="•"/>
              <a:defRPr/>
            </a:pPr>
            <a:r>
              <a:rPr lang="it-IT" sz="900" b="0" kern="0" dirty="0">
                <a:solidFill>
                  <a:srgbClr val="415364"/>
                </a:solidFill>
                <a:cs typeface="Calibri" panose="020F0502020204030204" pitchFamily="34" charset="0"/>
              </a:rPr>
              <a:t>I crediti derivanti dal Contratto commerciale possono essere ceduti ad una Banca nazionale o ad un operatore finanziario.</a:t>
            </a:r>
            <a:endParaRPr lang="en-US" sz="900" b="0" kern="0" dirty="0">
              <a:solidFill>
                <a:srgbClr val="415364"/>
              </a:solidFill>
              <a:cs typeface="Calibri" panose="020F0502020204030204" pitchFamily="34" charset="0"/>
            </a:endParaRPr>
          </a:p>
        </p:txBody>
      </p:sp>
      <p:sp>
        <p:nvSpPr>
          <p:cNvPr id="24" name="CasellaDiTesto 23"/>
          <p:cNvSpPr txBox="1"/>
          <p:nvPr/>
        </p:nvSpPr>
        <p:spPr>
          <a:xfrm>
            <a:off x="2785435" y="4093928"/>
            <a:ext cx="3236995" cy="1034129"/>
          </a:xfrm>
          <a:prstGeom prst="rect">
            <a:avLst/>
          </a:prstGeom>
        </p:spPr>
        <p:txBody>
          <a:bodyPr vert="horz" wrap="square" lIns="91440" tIns="45720" rIns="91440" bIns="45720" rtlCol="0" anchor="t">
            <a:spAutoFit/>
          </a:bodyPr>
          <a:lstStyle>
            <a:defPPr>
              <a:defRPr lang="it-IT"/>
            </a:defPPr>
            <a:lvl1pPr marL="180975" indent="-180975" algn="just">
              <a:spcBef>
                <a:spcPct val="20000"/>
              </a:spcBef>
              <a:buFont typeface="Arial" panose="020B0604020202020204" pitchFamily="34" charset="0"/>
              <a:buChar char="•"/>
              <a:defRPr sz="1000" b="0">
                <a:solidFill>
                  <a:srgbClr val="00205B"/>
                </a:solidFill>
              </a:defRPr>
            </a:lvl1pPr>
            <a:lvl2pPr marL="627063" indent="-169863">
              <a:spcBef>
                <a:spcPct val="20000"/>
              </a:spcBef>
              <a:buFont typeface="Arial"/>
              <a:buChar char="–"/>
              <a:defRPr sz="1400"/>
            </a:lvl2pPr>
            <a:lvl3pPr marL="1073150" indent="-158750">
              <a:spcBef>
                <a:spcPct val="20000"/>
              </a:spcBef>
              <a:buFont typeface="Arial"/>
              <a:buChar char="•"/>
              <a:defRPr sz="1200"/>
            </a:lvl3pPr>
            <a:lvl4pPr marL="1525588" indent="-153988">
              <a:spcBef>
                <a:spcPct val="20000"/>
              </a:spcBef>
              <a:buFont typeface="Arial"/>
              <a:buChar char="–"/>
              <a:defRPr sz="1100"/>
            </a:lvl4pPr>
            <a:lvl5pPr marL="1970088" indent="-141288">
              <a:spcBef>
                <a:spcPct val="20000"/>
              </a:spcBef>
              <a:buFont typeface="Arial"/>
              <a:buChar char="»"/>
              <a:defRPr sz="1100"/>
            </a:lvl5pPr>
            <a:lvl6pPr marL="2514600" indent="-228600">
              <a:spcBef>
                <a:spcPct val="20000"/>
              </a:spcBef>
              <a:buFont typeface="Arial"/>
              <a:buChar char="•"/>
              <a:defRPr sz="2000"/>
            </a:lvl6pPr>
            <a:lvl7pPr marL="2971800" indent="-228600">
              <a:spcBef>
                <a:spcPct val="20000"/>
              </a:spcBef>
              <a:buFont typeface="Arial"/>
              <a:buChar char="•"/>
              <a:defRPr sz="2000"/>
            </a:lvl7pPr>
            <a:lvl8pPr marL="3429000" indent="-228600">
              <a:spcBef>
                <a:spcPct val="20000"/>
              </a:spcBef>
              <a:buFont typeface="Arial"/>
              <a:buChar char="•"/>
              <a:defRPr sz="2000"/>
            </a:lvl8pPr>
            <a:lvl9pPr marL="3886200" indent="-228600">
              <a:spcBef>
                <a:spcPct val="20000"/>
              </a:spcBef>
              <a:buFont typeface="Arial"/>
              <a:buChar char="•"/>
              <a:defRPr sz="2000"/>
            </a:lvl9pPr>
          </a:lstStyle>
          <a:p>
            <a:pPr marL="0" lvl="0" indent="0" algn="l">
              <a:buNone/>
              <a:defRPr/>
            </a:pPr>
            <a:r>
              <a:rPr lang="it-IT" sz="900" b="1" kern="0" dirty="0">
                <a:solidFill>
                  <a:srgbClr val="415464"/>
                </a:solidFill>
                <a:cs typeface="Calibri" panose="020F0502020204030204" pitchFamily="34" charset="0"/>
              </a:rPr>
              <a:t>PER L’ACQUIRENTE</a:t>
            </a:r>
          </a:p>
          <a:p>
            <a:pPr lvl="0" algn="l">
              <a:buClr>
                <a:srgbClr val="415464"/>
              </a:buClr>
              <a:defRPr/>
            </a:pPr>
            <a:r>
              <a:rPr lang="it-IT" sz="900" kern="0" dirty="0">
                <a:solidFill>
                  <a:srgbClr val="415464"/>
                </a:solidFill>
                <a:cs typeface="Calibri" panose="020F0502020204030204" pitchFamily="34" charset="0"/>
              </a:rPr>
              <a:t>Beneficiare di dilazioni di pagamento a </a:t>
            </a:r>
            <a:r>
              <a:rPr lang="it-IT" sz="900" b="1" kern="0" dirty="0">
                <a:solidFill>
                  <a:srgbClr val="415464"/>
                </a:solidFill>
                <a:cs typeface="Calibri" panose="020F0502020204030204" pitchFamily="34" charset="0"/>
              </a:rPr>
              <a:t>condizioni </a:t>
            </a:r>
            <a:r>
              <a:rPr lang="it-IT" sz="900" b="1" kern="0" dirty="0" smtClean="0">
                <a:solidFill>
                  <a:srgbClr val="415464"/>
                </a:solidFill>
                <a:cs typeface="Calibri" panose="020F0502020204030204" pitchFamily="34" charset="0"/>
              </a:rPr>
              <a:t>vantaggiose</a:t>
            </a:r>
            <a:endParaRPr lang="it-IT" sz="900" b="1" kern="0" dirty="0">
              <a:solidFill>
                <a:srgbClr val="415464"/>
              </a:solidFill>
              <a:cs typeface="Calibri" panose="020F0502020204030204" pitchFamily="34" charset="0"/>
            </a:endParaRPr>
          </a:p>
          <a:p>
            <a:pPr lvl="0" algn="l">
              <a:buClr>
                <a:srgbClr val="415464"/>
              </a:buClr>
              <a:defRPr/>
            </a:pPr>
            <a:r>
              <a:rPr lang="it-IT" sz="900" b="1" kern="0" dirty="0">
                <a:solidFill>
                  <a:srgbClr val="415464"/>
                </a:solidFill>
                <a:cs typeface="Calibri" panose="020F0502020204030204" pitchFamily="34" charset="0"/>
              </a:rPr>
              <a:t>Tassi d’interesse più competitivi</a:t>
            </a:r>
          </a:p>
          <a:p>
            <a:pPr lvl="0" algn="l">
              <a:buClr>
                <a:srgbClr val="415464"/>
              </a:buClr>
              <a:defRPr/>
            </a:pPr>
            <a:r>
              <a:rPr lang="it-IT" sz="900" b="1" kern="0" dirty="0">
                <a:solidFill>
                  <a:srgbClr val="415464"/>
                </a:solidFill>
                <a:cs typeface="Calibri" panose="020F0502020204030204" pitchFamily="34" charset="0"/>
              </a:rPr>
              <a:t>Senza ricorso alle linee bancarie</a:t>
            </a:r>
          </a:p>
          <a:p>
            <a:pPr lvl="0" algn="l">
              <a:defRPr/>
            </a:pPr>
            <a:endParaRPr lang="it-IT" sz="900" b="1" kern="0" dirty="0">
              <a:solidFill>
                <a:srgbClr val="415464"/>
              </a:solidFill>
              <a:cs typeface="Calibri" panose="020F0502020204030204" pitchFamily="34" charset="0"/>
            </a:endParaRPr>
          </a:p>
        </p:txBody>
      </p:sp>
      <p:sp>
        <p:nvSpPr>
          <p:cNvPr id="25" name="CasellaDiTesto 24"/>
          <p:cNvSpPr txBox="1"/>
          <p:nvPr/>
        </p:nvSpPr>
        <p:spPr>
          <a:xfrm>
            <a:off x="5926762" y="2309768"/>
            <a:ext cx="3013574" cy="246221"/>
          </a:xfrm>
          <a:prstGeom prst="rect">
            <a:avLst/>
          </a:prstGeom>
          <a:noFill/>
        </p:spPr>
        <p:txBody>
          <a:bodyPr wrap="square" lIns="0" tIns="0" rIns="0" bIns="0" rtlCol="0">
            <a:spAutoFit/>
          </a:bodyPr>
          <a:lstStyle/>
          <a:p>
            <a:pPr algn="ctr">
              <a:defRPr/>
            </a:pPr>
            <a:r>
              <a:rPr lang="it-IT" sz="1600" b="1" kern="0" dirty="0" smtClean="0">
                <a:solidFill>
                  <a:srgbClr val="415464"/>
                </a:solidFill>
                <a:cs typeface="Calibri" panose="020F0502020204030204" pitchFamily="34" charset="0"/>
              </a:rPr>
              <a:t>Rischi assicurabili</a:t>
            </a:r>
            <a:endParaRPr lang="it-IT" sz="1600" b="1" kern="0" dirty="0">
              <a:solidFill>
                <a:srgbClr val="415464"/>
              </a:solidFill>
              <a:cs typeface="Calibri" panose="020F0502020204030204" pitchFamily="34" charset="0"/>
            </a:endParaRPr>
          </a:p>
        </p:txBody>
      </p:sp>
      <p:sp>
        <p:nvSpPr>
          <p:cNvPr id="26" name="CasellaDiTesto 25"/>
          <p:cNvSpPr txBox="1"/>
          <p:nvPr/>
        </p:nvSpPr>
        <p:spPr>
          <a:xfrm>
            <a:off x="3908107" y="2310610"/>
            <a:ext cx="865622" cy="246221"/>
          </a:xfrm>
          <a:prstGeom prst="rect">
            <a:avLst/>
          </a:prstGeom>
          <a:noFill/>
        </p:spPr>
        <p:txBody>
          <a:bodyPr wrap="none" lIns="0" tIns="0" rIns="0" bIns="0" rtlCol="0">
            <a:spAutoFit/>
          </a:bodyPr>
          <a:lstStyle/>
          <a:p>
            <a:pPr algn="ctr">
              <a:defRPr/>
            </a:pPr>
            <a:r>
              <a:rPr lang="it-IT" sz="1600" b="1" kern="0" dirty="0" smtClean="0">
                <a:solidFill>
                  <a:srgbClr val="415464"/>
                </a:solidFill>
                <a:cs typeface="Calibri" panose="020F0502020204030204" pitchFamily="34" charset="0"/>
              </a:rPr>
              <a:t>Vantaggi</a:t>
            </a:r>
            <a:endParaRPr lang="it-IT" sz="1600" b="1" kern="0" dirty="0">
              <a:solidFill>
                <a:srgbClr val="415464"/>
              </a:solidFill>
              <a:cs typeface="Calibri" panose="020F0502020204030204" pitchFamily="34" charset="0"/>
            </a:endParaRPr>
          </a:p>
        </p:txBody>
      </p:sp>
      <p:sp>
        <p:nvSpPr>
          <p:cNvPr id="27" name="CasellaDiTesto 26"/>
          <p:cNvSpPr txBox="1"/>
          <p:nvPr/>
        </p:nvSpPr>
        <p:spPr>
          <a:xfrm>
            <a:off x="2800630" y="2665182"/>
            <a:ext cx="3236995" cy="1477328"/>
          </a:xfrm>
          <a:prstGeom prst="rect">
            <a:avLst/>
          </a:prstGeom>
        </p:spPr>
        <p:txBody>
          <a:bodyPr vert="horz" wrap="square" lIns="91440" tIns="45720" rIns="91440" bIns="45720" rtlCol="0" anchor="t">
            <a:spAutoFit/>
          </a:bodyPr>
          <a:lstStyle>
            <a:defPPr>
              <a:defRPr lang="it-IT"/>
            </a:defPPr>
            <a:lvl1pPr marL="180975" indent="-180975" algn="just">
              <a:spcBef>
                <a:spcPct val="20000"/>
              </a:spcBef>
              <a:buFont typeface="Arial" panose="020B0604020202020204" pitchFamily="34" charset="0"/>
              <a:buChar char="•"/>
              <a:defRPr sz="1000" b="1">
                <a:solidFill>
                  <a:srgbClr val="00205B"/>
                </a:solidFill>
              </a:defRPr>
            </a:lvl1pPr>
            <a:lvl2pPr marL="627063" indent="-169863">
              <a:spcBef>
                <a:spcPct val="20000"/>
              </a:spcBef>
              <a:buFont typeface="Arial"/>
              <a:buChar char="–"/>
              <a:defRPr sz="1400"/>
            </a:lvl2pPr>
            <a:lvl3pPr marL="1073150" indent="-158750">
              <a:spcBef>
                <a:spcPct val="20000"/>
              </a:spcBef>
              <a:buFont typeface="Arial"/>
              <a:buChar char="•"/>
              <a:defRPr sz="1200"/>
            </a:lvl3pPr>
            <a:lvl4pPr marL="1525588" indent="-153988">
              <a:spcBef>
                <a:spcPct val="20000"/>
              </a:spcBef>
              <a:buFont typeface="Arial"/>
              <a:buChar char="–"/>
              <a:defRPr sz="1100"/>
            </a:lvl4pPr>
            <a:lvl5pPr marL="1970088" indent="-141288">
              <a:spcBef>
                <a:spcPct val="20000"/>
              </a:spcBef>
              <a:buFont typeface="Arial"/>
              <a:buChar char="»"/>
              <a:defRPr sz="1100"/>
            </a:lvl5pPr>
            <a:lvl6pPr marL="2514600" indent="-228600">
              <a:spcBef>
                <a:spcPct val="20000"/>
              </a:spcBef>
              <a:buFont typeface="Arial"/>
              <a:buChar char="•"/>
              <a:defRPr sz="2000"/>
            </a:lvl6pPr>
            <a:lvl7pPr marL="2971800" indent="-228600">
              <a:spcBef>
                <a:spcPct val="20000"/>
              </a:spcBef>
              <a:buFont typeface="Arial"/>
              <a:buChar char="•"/>
              <a:defRPr sz="2000"/>
            </a:lvl7pPr>
            <a:lvl8pPr marL="3429000" indent="-228600">
              <a:spcBef>
                <a:spcPct val="20000"/>
              </a:spcBef>
              <a:buFont typeface="Arial"/>
              <a:buChar char="•"/>
              <a:defRPr sz="2000"/>
            </a:lvl8pPr>
            <a:lvl9pPr marL="3886200" indent="-228600">
              <a:spcBef>
                <a:spcPct val="20000"/>
              </a:spcBef>
              <a:buFont typeface="Arial"/>
              <a:buChar char="•"/>
              <a:defRPr sz="2000"/>
            </a:lvl9pPr>
          </a:lstStyle>
          <a:p>
            <a:pPr marL="0" lvl="0" indent="0" algn="l">
              <a:buNone/>
              <a:defRPr/>
            </a:pPr>
            <a:r>
              <a:rPr lang="it-IT" sz="900" kern="0" dirty="0" smtClean="0">
                <a:solidFill>
                  <a:srgbClr val="415464"/>
                </a:solidFill>
                <a:cs typeface="Calibri" panose="020F0502020204030204" pitchFamily="34" charset="0"/>
              </a:rPr>
              <a:t>PER L’ESPORTATORE</a:t>
            </a:r>
          </a:p>
          <a:p>
            <a:pPr lvl="0" algn="l">
              <a:buClr>
                <a:srgbClr val="415464"/>
              </a:buClr>
              <a:defRPr/>
            </a:pPr>
            <a:r>
              <a:rPr lang="it-IT" sz="900" kern="0" dirty="0" smtClean="0">
                <a:solidFill>
                  <a:srgbClr val="415464"/>
                </a:solidFill>
                <a:cs typeface="Calibri" panose="020F0502020204030204" pitchFamily="34" charset="0"/>
              </a:rPr>
              <a:t>Certezza </a:t>
            </a:r>
            <a:r>
              <a:rPr lang="it-IT" sz="900" kern="0" dirty="0">
                <a:solidFill>
                  <a:srgbClr val="415464"/>
                </a:solidFill>
                <a:cs typeface="Calibri" panose="020F0502020204030204" pitchFamily="34" charset="0"/>
              </a:rPr>
              <a:t>dell’incasso </a:t>
            </a:r>
            <a:r>
              <a:rPr lang="it-IT" sz="900" b="0" kern="0" dirty="0">
                <a:solidFill>
                  <a:srgbClr val="415464"/>
                </a:solidFill>
                <a:cs typeface="Calibri" panose="020F0502020204030204" pitchFamily="34" charset="0"/>
              </a:rPr>
              <a:t>del credito</a:t>
            </a:r>
          </a:p>
          <a:p>
            <a:pPr lvl="0" algn="l">
              <a:buClr>
                <a:srgbClr val="415464"/>
              </a:buClr>
              <a:defRPr/>
            </a:pPr>
            <a:r>
              <a:rPr lang="it-IT" sz="900" b="0" kern="0" dirty="0" smtClean="0">
                <a:solidFill>
                  <a:srgbClr val="415464"/>
                </a:solidFill>
                <a:cs typeface="Calibri" panose="020F0502020204030204" pitchFamily="34" charset="0"/>
              </a:rPr>
              <a:t>Offerta </a:t>
            </a:r>
            <a:r>
              <a:rPr lang="it-IT" sz="900" b="0" kern="0" dirty="0">
                <a:solidFill>
                  <a:srgbClr val="415464"/>
                </a:solidFill>
                <a:cs typeface="Calibri" panose="020F0502020204030204" pitchFamily="34" charset="0"/>
              </a:rPr>
              <a:t>commerciale </a:t>
            </a:r>
            <a:r>
              <a:rPr lang="it-IT" sz="900" kern="0" dirty="0">
                <a:solidFill>
                  <a:srgbClr val="415464"/>
                </a:solidFill>
                <a:cs typeface="Calibri" panose="020F0502020204030204" pitchFamily="34" charset="0"/>
              </a:rPr>
              <a:t>più competitiva</a:t>
            </a:r>
          </a:p>
          <a:p>
            <a:pPr lvl="0" algn="l">
              <a:buClr>
                <a:srgbClr val="415464"/>
              </a:buClr>
              <a:defRPr/>
            </a:pPr>
            <a:r>
              <a:rPr lang="it-IT" sz="900" kern="0" dirty="0" smtClean="0">
                <a:solidFill>
                  <a:srgbClr val="415464"/>
                </a:solidFill>
                <a:cs typeface="Calibri" panose="020F0502020204030204" pitchFamily="34" charset="0"/>
              </a:rPr>
              <a:t>Possibilità </a:t>
            </a:r>
            <a:r>
              <a:rPr lang="it-IT" sz="900" kern="0" dirty="0">
                <a:solidFill>
                  <a:srgbClr val="415464"/>
                </a:solidFill>
                <a:cs typeface="Calibri" panose="020F0502020204030204" pitchFamily="34" charset="0"/>
              </a:rPr>
              <a:t>di monetizzare </a:t>
            </a:r>
            <a:r>
              <a:rPr lang="it-IT" sz="900" b="0" kern="0" dirty="0">
                <a:solidFill>
                  <a:srgbClr val="415464"/>
                </a:solidFill>
                <a:cs typeface="Calibri" panose="020F0502020204030204" pitchFamily="34" charset="0"/>
              </a:rPr>
              <a:t>i crediti tramite la voltura della polizza SACE presso le banche o altri intermediari </a:t>
            </a:r>
            <a:r>
              <a:rPr lang="it-IT" sz="900" b="0" kern="0" dirty="0" smtClean="0">
                <a:solidFill>
                  <a:srgbClr val="415464"/>
                </a:solidFill>
                <a:cs typeface="Calibri" panose="020F0502020204030204" pitchFamily="34" charset="0"/>
              </a:rPr>
              <a:t>finanziari</a:t>
            </a:r>
          </a:p>
          <a:p>
            <a:pPr lvl="0" algn="l">
              <a:buClr>
                <a:srgbClr val="415464"/>
              </a:buClr>
              <a:defRPr/>
            </a:pPr>
            <a:r>
              <a:rPr lang="it-IT" sz="900" b="0" kern="0" dirty="0">
                <a:solidFill>
                  <a:srgbClr val="415464"/>
                </a:solidFill>
                <a:cs typeface="Calibri" panose="020F0502020204030204" pitchFamily="34" charset="0"/>
              </a:rPr>
              <a:t>Protezione dei crediti anche nei </a:t>
            </a:r>
            <a:r>
              <a:rPr lang="it-IT" sz="900" kern="0" dirty="0">
                <a:solidFill>
                  <a:srgbClr val="415464"/>
                </a:solidFill>
                <a:cs typeface="Calibri" panose="020F0502020204030204" pitchFamily="34" charset="0"/>
              </a:rPr>
              <a:t>Paesi emergenti</a:t>
            </a:r>
            <a:r>
              <a:rPr lang="it-IT" sz="900" b="0" kern="0" dirty="0">
                <a:solidFill>
                  <a:srgbClr val="415464"/>
                </a:solidFill>
                <a:cs typeface="Calibri" panose="020F0502020204030204" pitchFamily="34" charset="0"/>
              </a:rPr>
              <a:t>.</a:t>
            </a:r>
          </a:p>
          <a:p>
            <a:pPr lvl="0" algn="l">
              <a:buClr>
                <a:srgbClr val="415464"/>
              </a:buClr>
              <a:defRPr/>
            </a:pPr>
            <a:r>
              <a:rPr lang="it-IT" sz="900" kern="0" dirty="0">
                <a:solidFill>
                  <a:srgbClr val="415464"/>
                </a:solidFill>
                <a:cs typeface="Calibri" panose="020F0502020204030204" pitchFamily="34" charset="0"/>
              </a:rPr>
              <a:t>Assistenza</a:t>
            </a:r>
            <a:r>
              <a:rPr lang="it-IT" sz="900" b="0" kern="0" dirty="0">
                <a:solidFill>
                  <a:srgbClr val="415464"/>
                </a:solidFill>
                <a:cs typeface="Calibri" panose="020F0502020204030204" pitchFamily="34" charset="0"/>
              </a:rPr>
              <a:t> nella ricerca della migliore struttura finanziaria</a:t>
            </a:r>
            <a:r>
              <a:rPr lang="it-IT" sz="900" b="0" kern="0" dirty="0" smtClean="0">
                <a:solidFill>
                  <a:srgbClr val="415464"/>
                </a:solidFill>
                <a:cs typeface="Calibri" panose="020F0502020204030204" pitchFamily="34" charset="0"/>
              </a:rPr>
              <a:t>.</a:t>
            </a:r>
            <a:endParaRPr lang="it-IT" sz="900" b="0" kern="0" dirty="0">
              <a:solidFill>
                <a:srgbClr val="415464"/>
              </a:solidFill>
              <a:cs typeface="Calibri" panose="020F0502020204030204" pitchFamily="34" charset="0"/>
            </a:endParaRPr>
          </a:p>
        </p:txBody>
      </p:sp>
      <p:pic>
        <p:nvPicPr>
          <p:cNvPr id="28" name="Immagine 27"/>
          <p:cNvPicPr>
            <a:picLocks noChangeAspect="1"/>
          </p:cNvPicPr>
          <p:nvPr/>
        </p:nvPicPr>
        <p:blipFill>
          <a:blip r:embed="rId2"/>
          <a:stretch>
            <a:fillRect/>
          </a:stretch>
        </p:blipFill>
        <p:spPr>
          <a:xfrm>
            <a:off x="376687" y="840008"/>
            <a:ext cx="764381" cy="514350"/>
          </a:xfrm>
          <a:prstGeom prst="rect">
            <a:avLst/>
          </a:prstGeom>
        </p:spPr>
      </p:pic>
      <p:cxnSp>
        <p:nvCxnSpPr>
          <p:cNvPr id="29" name="Connettore 1 90"/>
          <p:cNvCxnSpPr/>
          <p:nvPr/>
        </p:nvCxnSpPr>
        <p:spPr>
          <a:xfrm>
            <a:off x="2742353" y="2354198"/>
            <a:ext cx="0" cy="2379520"/>
          </a:xfrm>
          <a:prstGeom prst="line">
            <a:avLst/>
          </a:prstGeom>
          <a:noFill/>
          <a:ln w="3175" cap="flat" cmpd="sng" algn="ctr">
            <a:solidFill>
              <a:srgbClr val="BFBFBF"/>
            </a:solidFill>
            <a:prstDash val="solid"/>
          </a:ln>
          <a:effectLst/>
        </p:spPr>
      </p:cxnSp>
      <p:sp>
        <p:nvSpPr>
          <p:cNvPr id="31" name="Rettangolo 30"/>
          <p:cNvSpPr/>
          <p:nvPr/>
        </p:nvSpPr>
        <p:spPr>
          <a:xfrm>
            <a:off x="6098501" y="2645916"/>
            <a:ext cx="2884913" cy="1726627"/>
          </a:xfrm>
          <a:prstGeom prst="rect">
            <a:avLst/>
          </a:prstGeom>
          <a:solidFill>
            <a:schemeClr val="bg1"/>
          </a:solidFill>
        </p:spPr>
        <p:txBody>
          <a:bodyPr wrap="square">
            <a:spAutoFit/>
          </a:bodyPr>
          <a:lstStyle/>
          <a:p>
            <a:pPr marL="0" marR="0" lvl="0" indent="0" defTabSz="914400" eaLnBrk="1" fontAlgn="auto" latinLnBrk="0" hangingPunct="1">
              <a:lnSpc>
                <a:spcPct val="100000"/>
              </a:lnSpc>
              <a:spcBef>
                <a:spcPts val="1200"/>
              </a:spcBef>
              <a:spcAft>
                <a:spcPts val="0"/>
              </a:spcAft>
              <a:buClr>
                <a:srgbClr val="B30025"/>
              </a:buClr>
              <a:buSzTx/>
              <a:buFontTx/>
              <a:buNone/>
              <a:tabLst/>
              <a:defRPr/>
            </a:pPr>
            <a:r>
              <a:rPr lang="it-IT" sz="900" b="1" dirty="0" smtClean="0">
                <a:solidFill>
                  <a:srgbClr val="415464"/>
                </a:solidFill>
              </a:rPr>
              <a:t>RISCHI ASSICURABILI</a:t>
            </a:r>
          </a:p>
          <a:p>
            <a:pPr marL="285750" marR="0" lvl="0" indent="-285750" defTabSz="914400" eaLnBrk="1" fontAlgn="auto" latinLnBrk="0" hangingPunct="1">
              <a:lnSpc>
                <a:spcPct val="100000"/>
              </a:lnSpc>
              <a:spcBef>
                <a:spcPct val="20000"/>
              </a:spcBef>
              <a:spcAft>
                <a:spcPts val="0"/>
              </a:spcAft>
              <a:buClr>
                <a:srgbClr val="415464"/>
              </a:buClr>
              <a:buSzTx/>
              <a:buFont typeface="Arial" panose="020B0604020202020204" pitchFamily="34" charset="0"/>
              <a:buChar char="•"/>
              <a:tabLst/>
              <a:defRPr/>
            </a:pPr>
            <a:r>
              <a:rPr lang="it-IT" sz="900" b="1" dirty="0" smtClean="0">
                <a:solidFill>
                  <a:srgbClr val="415464"/>
                </a:solidFill>
              </a:rPr>
              <a:t>Rischio </a:t>
            </a:r>
            <a:r>
              <a:rPr lang="it-IT" sz="900" b="1" dirty="0">
                <a:solidFill>
                  <a:srgbClr val="415464"/>
                </a:solidFill>
              </a:rPr>
              <a:t>di Credito</a:t>
            </a:r>
            <a:r>
              <a:rPr lang="it-IT" sz="900" dirty="0">
                <a:solidFill>
                  <a:srgbClr val="415464"/>
                </a:solidFill>
              </a:rPr>
              <a:t>: mancato pagamento, parziale o totale</a:t>
            </a:r>
          </a:p>
          <a:p>
            <a:pPr marL="285750" marR="0" lvl="0" indent="-285750" defTabSz="914400" eaLnBrk="1" fontAlgn="auto" latinLnBrk="0" hangingPunct="1">
              <a:lnSpc>
                <a:spcPct val="100000"/>
              </a:lnSpc>
              <a:spcBef>
                <a:spcPct val="20000"/>
              </a:spcBef>
              <a:spcAft>
                <a:spcPts val="0"/>
              </a:spcAft>
              <a:buClr>
                <a:srgbClr val="415464"/>
              </a:buClr>
              <a:buSzTx/>
              <a:buFont typeface="Arial" panose="020B0604020202020204" pitchFamily="34" charset="0"/>
              <a:buChar char="•"/>
              <a:tabLst/>
              <a:defRPr/>
            </a:pPr>
            <a:r>
              <a:rPr lang="it-IT" sz="900" b="1" dirty="0">
                <a:solidFill>
                  <a:srgbClr val="415464"/>
                </a:solidFill>
              </a:rPr>
              <a:t>Rischio di Produzione: </a:t>
            </a:r>
            <a:r>
              <a:rPr lang="it-IT" sz="900" dirty="0">
                <a:solidFill>
                  <a:srgbClr val="415464"/>
                </a:solidFill>
              </a:rPr>
              <a:t>mancato recupero dei costi sostenuti per l’approntamento della fornitura</a:t>
            </a:r>
          </a:p>
          <a:p>
            <a:pPr marL="285750" marR="0" lvl="0" indent="-285750" defTabSz="914400" eaLnBrk="1" fontAlgn="auto" latinLnBrk="0" hangingPunct="1">
              <a:lnSpc>
                <a:spcPct val="100000"/>
              </a:lnSpc>
              <a:spcBef>
                <a:spcPct val="20000"/>
              </a:spcBef>
              <a:spcAft>
                <a:spcPts val="0"/>
              </a:spcAft>
              <a:buClr>
                <a:srgbClr val="415464"/>
              </a:buClr>
              <a:buSzTx/>
              <a:buFont typeface="Arial" panose="020B0604020202020204" pitchFamily="34" charset="0"/>
              <a:buChar char="•"/>
              <a:tabLst/>
              <a:defRPr/>
            </a:pPr>
            <a:r>
              <a:rPr lang="it-IT" sz="900" b="1" dirty="0">
                <a:solidFill>
                  <a:srgbClr val="415464"/>
                </a:solidFill>
              </a:rPr>
              <a:t>Rischio di Indebita escussione </a:t>
            </a:r>
            <a:r>
              <a:rPr lang="it-IT" sz="900" dirty="0">
                <a:solidFill>
                  <a:srgbClr val="415464"/>
                </a:solidFill>
              </a:rPr>
              <a:t>di fideiussioni emesse</a:t>
            </a:r>
          </a:p>
          <a:p>
            <a:pPr marL="285750" marR="0" lvl="0" indent="-285750" defTabSz="914400" eaLnBrk="1" fontAlgn="auto" latinLnBrk="0" hangingPunct="1">
              <a:lnSpc>
                <a:spcPct val="100000"/>
              </a:lnSpc>
              <a:spcBef>
                <a:spcPct val="20000"/>
              </a:spcBef>
              <a:spcAft>
                <a:spcPts val="0"/>
              </a:spcAft>
              <a:buClr>
                <a:srgbClr val="415464"/>
              </a:buClr>
              <a:buSzTx/>
              <a:buFont typeface="Arial" panose="020B0604020202020204" pitchFamily="34" charset="0"/>
              <a:buChar char="•"/>
              <a:tabLst/>
              <a:defRPr/>
            </a:pPr>
            <a:r>
              <a:rPr lang="it-IT" sz="900" b="1" dirty="0">
                <a:solidFill>
                  <a:srgbClr val="415464"/>
                </a:solidFill>
              </a:rPr>
              <a:t>Rischio di Distruzione, Danneggiamento, Requisizione, Confisca di beni esportati “in temporanea</a:t>
            </a:r>
            <a:r>
              <a:rPr kumimoji="0" lang="it-IT" sz="900" b="1" i="0" u="none" strike="noStrike" kern="0" cap="none" spc="0" normalizeH="0" baseline="0" noProof="0" dirty="0" smtClean="0">
                <a:ln>
                  <a:noFill/>
                </a:ln>
                <a:solidFill>
                  <a:srgbClr val="415464"/>
                </a:solidFill>
                <a:effectLst/>
                <a:uLnTx/>
                <a:uFillTx/>
                <a:cs typeface="Arial" pitchFamily="34" charset="0"/>
              </a:rPr>
              <a:t>”</a:t>
            </a:r>
            <a:endParaRPr kumimoji="0" lang="it-IT" sz="900" i="0" u="none" strike="noStrike" kern="0" cap="none" spc="0" normalizeH="0" baseline="0" noProof="0" dirty="0" smtClean="0">
              <a:ln>
                <a:noFill/>
              </a:ln>
              <a:solidFill>
                <a:srgbClr val="415464"/>
              </a:solidFill>
              <a:effectLst/>
              <a:uLnTx/>
              <a:uFillTx/>
              <a:cs typeface="Arial" pitchFamily="34" charset="0"/>
            </a:endParaRPr>
          </a:p>
        </p:txBody>
      </p:sp>
      <p:cxnSp>
        <p:nvCxnSpPr>
          <p:cNvPr id="30" name="Connettore 1 91"/>
          <p:cNvCxnSpPr/>
          <p:nvPr/>
        </p:nvCxnSpPr>
        <p:spPr>
          <a:xfrm>
            <a:off x="6052821" y="2354198"/>
            <a:ext cx="0" cy="2379520"/>
          </a:xfrm>
          <a:prstGeom prst="line">
            <a:avLst/>
          </a:prstGeom>
          <a:noFill/>
          <a:ln w="3175" cap="flat" cmpd="sng" algn="ctr">
            <a:solidFill>
              <a:srgbClr val="BFBFBF"/>
            </a:solidFill>
            <a:prstDash val="solid"/>
          </a:ln>
          <a:effectLst/>
        </p:spPr>
      </p:cxnSp>
    </p:spTree>
    <p:extLst>
      <p:ext uri="{BB962C8B-B14F-4D97-AF65-F5344CB8AC3E}">
        <p14:creationId xmlns:p14="http://schemas.microsoft.com/office/powerpoint/2010/main" val="3186283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83C8497E-5AF7-422B-B28A-57318539F4E5}"/>
              </a:ext>
            </a:extLst>
          </p:cNvPr>
          <p:cNvSpPr>
            <a:spLocks noGrp="1"/>
          </p:cNvSpPr>
          <p:nvPr>
            <p:ph type="body" idx="13"/>
          </p:nvPr>
        </p:nvSpPr>
        <p:spPr/>
        <p:txBody>
          <a:bodyPr/>
          <a:lstStyle/>
          <a:p>
            <a:r>
              <a:rPr lang="it-IT" dirty="0" smtClean="0">
                <a:solidFill>
                  <a:srgbClr val="415364"/>
                </a:solidFill>
              </a:rPr>
              <a:t>Credito Fornitore (2/4) </a:t>
            </a:r>
            <a:endParaRPr lang="it-IT" dirty="0">
              <a:solidFill>
                <a:srgbClr val="415364"/>
              </a:solidFill>
            </a:endParaRPr>
          </a:p>
        </p:txBody>
      </p:sp>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p:txBody>
          <a:bodyPr/>
          <a:lstStyle/>
          <a:p>
            <a:fld id="{608DA0FE-9C19-F746-8419-6700E348BF78}" type="slidenum">
              <a:rPr lang="it-IT" smtClean="0"/>
              <a:pPr/>
              <a:t>8</a:t>
            </a:fld>
            <a:endParaRPr lang="it-IT" dirty="0"/>
          </a:p>
        </p:txBody>
      </p:sp>
      <p:sp>
        <p:nvSpPr>
          <p:cNvPr id="5"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p:txBody>
          <a:bodyPr/>
          <a:lstStyle/>
          <a:p>
            <a:r>
              <a:rPr lang="it-IT" dirty="0" smtClean="0"/>
              <a:t>Rischio produzione</a:t>
            </a:r>
            <a:endParaRPr lang="it-IT" dirty="0"/>
          </a:p>
        </p:txBody>
      </p:sp>
      <p:sp>
        <p:nvSpPr>
          <p:cNvPr id="30" name="object 8"/>
          <p:cNvSpPr txBox="1"/>
          <p:nvPr/>
        </p:nvSpPr>
        <p:spPr>
          <a:xfrm>
            <a:off x="1319972" y="1039748"/>
            <a:ext cx="708025" cy="197490"/>
          </a:xfrm>
          <a:prstGeom prst="rect">
            <a:avLst/>
          </a:prstGeom>
          <a:noFill/>
        </p:spPr>
        <p:txBody>
          <a:bodyPr vert="horz" wrap="square" lIns="0" tIns="12700" rIns="0" bIns="0" rtlCol="0">
            <a:spAutoFit/>
          </a:bodyPr>
          <a:lstStyle/>
          <a:p>
            <a:pPr marL="12700" defTabSz="685783">
              <a:spcBef>
                <a:spcPts val="100"/>
              </a:spcBef>
            </a:pPr>
            <a:r>
              <a:rPr sz="1200" b="1" u="sng" spc="-5" dirty="0">
                <a:latin typeface="Arial"/>
                <a:cs typeface="Arial"/>
              </a:rPr>
              <a:t>CREDITO</a:t>
            </a:r>
          </a:p>
        </p:txBody>
      </p:sp>
      <p:sp>
        <p:nvSpPr>
          <p:cNvPr id="31" name="object 9"/>
          <p:cNvSpPr txBox="1"/>
          <p:nvPr/>
        </p:nvSpPr>
        <p:spPr>
          <a:xfrm>
            <a:off x="475676" y="1449206"/>
            <a:ext cx="2038350" cy="727763"/>
          </a:xfrm>
          <a:prstGeom prst="rect">
            <a:avLst/>
          </a:prstGeom>
          <a:noFill/>
        </p:spPr>
        <p:txBody>
          <a:bodyPr vert="horz" wrap="square" lIns="0" tIns="22225" rIns="0" bIns="0" rtlCol="0">
            <a:spAutoFit/>
          </a:bodyPr>
          <a:lstStyle/>
          <a:p>
            <a:pPr marL="12700" defTabSz="685783">
              <a:spcBef>
                <a:spcPts val="175"/>
              </a:spcBef>
            </a:pPr>
            <a:r>
              <a:rPr sz="1200" b="1" spc="-5" dirty="0">
                <a:latin typeface="Arial"/>
                <a:cs typeface="Arial"/>
              </a:rPr>
              <a:t>Finalità</a:t>
            </a:r>
            <a:endParaRPr sz="1200" b="1" dirty="0">
              <a:latin typeface="Arial"/>
              <a:cs typeface="Arial"/>
            </a:endParaRPr>
          </a:p>
          <a:p>
            <a:pPr marL="12700" marR="5080" defTabSz="685783">
              <a:spcBef>
                <a:spcPts val="75"/>
              </a:spcBef>
            </a:pPr>
            <a:r>
              <a:rPr sz="1100" dirty="0">
                <a:latin typeface="Arial"/>
                <a:cs typeface="Arial"/>
              </a:rPr>
              <a:t>Copertura </a:t>
            </a:r>
            <a:r>
              <a:rPr sz="1100" spc="-5" dirty="0">
                <a:latin typeface="Arial"/>
                <a:cs typeface="Arial"/>
              </a:rPr>
              <a:t>dal rischio </a:t>
            </a:r>
            <a:r>
              <a:rPr sz="1100" dirty="0">
                <a:latin typeface="Arial"/>
                <a:cs typeface="Arial"/>
              </a:rPr>
              <a:t>di</a:t>
            </a:r>
            <a:r>
              <a:rPr sz="1100" spc="-75" dirty="0">
                <a:latin typeface="Arial"/>
                <a:cs typeface="Arial"/>
              </a:rPr>
              <a:t> </a:t>
            </a:r>
            <a:r>
              <a:rPr sz="1100" dirty="0">
                <a:latin typeface="Arial"/>
                <a:cs typeface="Arial"/>
              </a:rPr>
              <a:t>mancato  pagamento </a:t>
            </a:r>
            <a:r>
              <a:rPr sz="1100" spc="-5" dirty="0">
                <a:latin typeface="Arial"/>
                <a:cs typeface="Arial"/>
              </a:rPr>
              <a:t>del Debitore </a:t>
            </a:r>
            <a:r>
              <a:rPr sz="1100" dirty="0">
                <a:latin typeface="Arial"/>
                <a:cs typeface="Arial"/>
              </a:rPr>
              <a:t>o </a:t>
            </a:r>
            <a:r>
              <a:rPr sz="1100" spc="-5" dirty="0">
                <a:latin typeface="Arial"/>
                <a:cs typeface="Arial"/>
              </a:rPr>
              <a:t>del  </a:t>
            </a:r>
            <a:r>
              <a:rPr sz="1100" dirty="0">
                <a:latin typeface="Arial"/>
                <a:cs typeface="Arial"/>
              </a:rPr>
              <a:t>Garante </a:t>
            </a:r>
            <a:r>
              <a:rPr sz="1100" spc="-5" dirty="0">
                <a:latin typeface="Arial"/>
                <a:cs typeface="Arial"/>
              </a:rPr>
              <a:t>ove</a:t>
            </a:r>
            <a:r>
              <a:rPr sz="1100" spc="-50" dirty="0">
                <a:latin typeface="Arial"/>
                <a:cs typeface="Arial"/>
              </a:rPr>
              <a:t> </a:t>
            </a:r>
            <a:r>
              <a:rPr sz="1100" spc="-5" dirty="0">
                <a:latin typeface="Arial"/>
                <a:cs typeface="Arial"/>
              </a:rPr>
              <a:t>previsto.</a:t>
            </a:r>
            <a:endParaRPr sz="1100" dirty="0">
              <a:latin typeface="Arial"/>
              <a:cs typeface="Arial"/>
            </a:endParaRPr>
          </a:p>
        </p:txBody>
      </p:sp>
      <p:sp>
        <p:nvSpPr>
          <p:cNvPr id="32" name="object 10"/>
          <p:cNvSpPr txBox="1"/>
          <p:nvPr/>
        </p:nvSpPr>
        <p:spPr>
          <a:xfrm>
            <a:off x="1152333" y="2213218"/>
            <a:ext cx="1041400" cy="197490"/>
          </a:xfrm>
          <a:prstGeom prst="rect">
            <a:avLst/>
          </a:prstGeom>
          <a:noFill/>
        </p:spPr>
        <p:txBody>
          <a:bodyPr vert="horz" wrap="square" lIns="0" tIns="12700" rIns="0" bIns="0" rtlCol="0">
            <a:spAutoFit/>
          </a:bodyPr>
          <a:lstStyle/>
          <a:p>
            <a:pPr marL="12700" defTabSz="685783">
              <a:spcBef>
                <a:spcPts val="100"/>
              </a:spcBef>
            </a:pPr>
            <a:r>
              <a:rPr sz="1200" b="1" u="sng" spc="-5" dirty="0">
                <a:latin typeface="Arial"/>
                <a:cs typeface="Arial"/>
              </a:rPr>
              <a:t>PRODUZIONE</a:t>
            </a:r>
            <a:endParaRPr sz="1200" u="sng" dirty="0">
              <a:latin typeface="Arial"/>
              <a:cs typeface="Arial"/>
            </a:endParaRPr>
          </a:p>
        </p:txBody>
      </p:sp>
      <p:sp>
        <p:nvSpPr>
          <p:cNvPr id="33" name="object 11"/>
          <p:cNvSpPr txBox="1"/>
          <p:nvPr/>
        </p:nvSpPr>
        <p:spPr>
          <a:xfrm>
            <a:off x="475676" y="2437897"/>
            <a:ext cx="2292985" cy="1056700"/>
          </a:xfrm>
          <a:prstGeom prst="rect">
            <a:avLst/>
          </a:prstGeom>
          <a:noFill/>
        </p:spPr>
        <p:txBody>
          <a:bodyPr vert="horz" wrap="square" lIns="0" tIns="12700" rIns="0" bIns="0" rtlCol="0">
            <a:spAutoFit/>
          </a:bodyPr>
          <a:lstStyle/>
          <a:p>
            <a:pPr marL="12700" defTabSz="685783">
              <a:spcBef>
                <a:spcPts val="100"/>
              </a:spcBef>
            </a:pPr>
            <a:r>
              <a:rPr sz="1200" b="1" spc="-5" dirty="0">
                <a:latin typeface="Arial"/>
                <a:cs typeface="Arial"/>
              </a:rPr>
              <a:t>Finalità</a:t>
            </a:r>
            <a:endParaRPr sz="1200" b="1" dirty="0">
              <a:latin typeface="Arial"/>
              <a:cs typeface="Arial"/>
            </a:endParaRPr>
          </a:p>
          <a:p>
            <a:pPr marL="12700" marR="5080" defTabSz="685783">
              <a:spcBef>
                <a:spcPts val="65"/>
              </a:spcBef>
            </a:pPr>
            <a:r>
              <a:rPr sz="1100" dirty="0">
                <a:latin typeface="Arial"/>
                <a:cs typeface="Arial"/>
              </a:rPr>
              <a:t>Copertura </a:t>
            </a:r>
            <a:r>
              <a:rPr sz="1100" spc="-5" dirty="0">
                <a:latin typeface="Arial"/>
                <a:cs typeface="Arial"/>
              </a:rPr>
              <a:t>dei </a:t>
            </a:r>
            <a:r>
              <a:rPr sz="1100" dirty="0">
                <a:latin typeface="Arial"/>
                <a:cs typeface="Arial"/>
              </a:rPr>
              <a:t>costi sostenuti per  </a:t>
            </a:r>
            <a:r>
              <a:rPr sz="1100" spc="-5" dirty="0">
                <a:latin typeface="Arial"/>
                <a:cs typeface="Arial"/>
              </a:rPr>
              <a:t>l’approntamento della </a:t>
            </a:r>
            <a:r>
              <a:rPr sz="1100" dirty="0">
                <a:latin typeface="Arial"/>
                <a:cs typeface="Arial"/>
              </a:rPr>
              <a:t>fornitura  qualora </a:t>
            </a:r>
            <a:r>
              <a:rPr sz="1100" spc="-5" dirty="0">
                <a:latin typeface="Arial"/>
                <a:cs typeface="Arial"/>
              </a:rPr>
              <a:t>l’evento di sinistro </a:t>
            </a:r>
            <a:r>
              <a:rPr sz="1100" dirty="0">
                <a:latin typeface="Arial"/>
                <a:cs typeface="Arial"/>
              </a:rPr>
              <a:t>si </a:t>
            </a:r>
            <a:r>
              <a:rPr sz="1100" spc="-5" dirty="0">
                <a:latin typeface="Arial"/>
                <a:cs typeface="Arial"/>
              </a:rPr>
              <a:t>verifichi  prima dell’esecuzione delle  obbligazioni</a:t>
            </a:r>
            <a:r>
              <a:rPr sz="1100" spc="20" dirty="0">
                <a:latin typeface="Arial"/>
                <a:cs typeface="Arial"/>
              </a:rPr>
              <a:t> </a:t>
            </a:r>
            <a:r>
              <a:rPr sz="1100" spc="-5" dirty="0">
                <a:latin typeface="Arial"/>
                <a:cs typeface="Arial"/>
              </a:rPr>
              <a:t>dell’Esportatore</a:t>
            </a:r>
            <a:endParaRPr sz="1100" dirty="0">
              <a:latin typeface="Arial"/>
              <a:cs typeface="Arial"/>
            </a:endParaRPr>
          </a:p>
        </p:txBody>
      </p:sp>
      <p:sp>
        <p:nvSpPr>
          <p:cNvPr id="34" name="object 12"/>
          <p:cNvSpPr txBox="1"/>
          <p:nvPr/>
        </p:nvSpPr>
        <p:spPr>
          <a:xfrm>
            <a:off x="468532" y="3514599"/>
            <a:ext cx="2007870" cy="389209"/>
          </a:xfrm>
          <a:prstGeom prst="rect">
            <a:avLst/>
          </a:prstGeom>
          <a:noFill/>
        </p:spPr>
        <p:txBody>
          <a:bodyPr vert="horz" wrap="square" lIns="0" tIns="22225" rIns="0" bIns="0" rtlCol="0">
            <a:spAutoFit/>
          </a:bodyPr>
          <a:lstStyle/>
          <a:p>
            <a:pPr marL="12700" defTabSz="685783">
              <a:spcBef>
                <a:spcPts val="175"/>
              </a:spcBef>
            </a:pPr>
            <a:r>
              <a:rPr sz="1200" b="1" dirty="0">
                <a:latin typeface="Arial"/>
                <a:cs typeface="Arial"/>
              </a:rPr>
              <a:t>EGS</a:t>
            </a:r>
          </a:p>
          <a:p>
            <a:pPr marL="12700" defTabSz="685783">
              <a:spcBef>
                <a:spcPts val="75"/>
              </a:spcBef>
            </a:pPr>
            <a:r>
              <a:rPr lang="it-IT" sz="1100" spc="-5" dirty="0">
                <a:latin typeface="Arial"/>
                <a:cs typeface="Arial"/>
              </a:rPr>
              <a:t>E</a:t>
            </a:r>
            <a:r>
              <a:rPr sz="1100" spc="-5" dirty="0" err="1" smtClean="0">
                <a:latin typeface="Arial"/>
                <a:cs typeface="Arial"/>
              </a:rPr>
              <a:t>venti</a:t>
            </a:r>
            <a:r>
              <a:rPr sz="1100" spc="-5" dirty="0" smtClean="0">
                <a:latin typeface="Arial"/>
                <a:cs typeface="Arial"/>
              </a:rPr>
              <a:t> </a:t>
            </a:r>
            <a:r>
              <a:rPr sz="1100" dirty="0">
                <a:latin typeface="Arial"/>
                <a:cs typeface="Arial"/>
              </a:rPr>
              <a:t>di natura POL e/o</a:t>
            </a:r>
            <a:r>
              <a:rPr sz="1100" spc="-120" dirty="0">
                <a:latin typeface="Arial"/>
                <a:cs typeface="Arial"/>
              </a:rPr>
              <a:t> </a:t>
            </a:r>
            <a:r>
              <a:rPr sz="1100" spc="-5" dirty="0">
                <a:latin typeface="Arial"/>
                <a:cs typeface="Arial"/>
              </a:rPr>
              <a:t>COMM</a:t>
            </a:r>
            <a:endParaRPr sz="1100" dirty="0">
              <a:latin typeface="Arial"/>
              <a:cs typeface="Arial"/>
            </a:endParaRPr>
          </a:p>
        </p:txBody>
      </p:sp>
      <p:sp>
        <p:nvSpPr>
          <p:cNvPr id="35" name="object 13"/>
          <p:cNvSpPr txBox="1"/>
          <p:nvPr/>
        </p:nvSpPr>
        <p:spPr>
          <a:xfrm>
            <a:off x="475676" y="3970998"/>
            <a:ext cx="842644" cy="379591"/>
          </a:xfrm>
          <a:prstGeom prst="rect">
            <a:avLst/>
          </a:prstGeom>
          <a:noFill/>
        </p:spPr>
        <p:txBody>
          <a:bodyPr vert="horz" wrap="square" lIns="0" tIns="12700" rIns="0" bIns="0" rtlCol="0">
            <a:spAutoFit/>
          </a:bodyPr>
          <a:lstStyle/>
          <a:p>
            <a:pPr marL="12700" defTabSz="685783">
              <a:spcBef>
                <a:spcPts val="100"/>
              </a:spcBef>
            </a:pPr>
            <a:r>
              <a:rPr sz="1200" b="1" dirty="0" err="1">
                <a:latin typeface="Arial"/>
                <a:cs typeface="Arial"/>
              </a:rPr>
              <a:t>Copertura</a:t>
            </a:r>
            <a:endParaRPr sz="1200" dirty="0">
              <a:latin typeface="Arial"/>
              <a:cs typeface="Arial"/>
            </a:endParaRPr>
          </a:p>
          <a:p>
            <a:pPr marL="12700" defTabSz="685783">
              <a:spcBef>
                <a:spcPts val="65"/>
              </a:spcBef>
            </a:pPr>
            <a:r>
              <a:rPr sz="1100" spc="-5" dirty="0">
                <a:latin typeface="Arial"/>
                <a:cs typeface="Arial"/>
              </a:rPr>
              <a:t>Fino </a:t>
            </a:r>
            <a:r>
              <a:rPr sz="1100" dirty="0">
                <a:latin typeface="Arial"/>
                <a:cs typeface="Arial"/>
              </a:rPr>
              <a:t>al</a:t>
            </a:r>
            <a:r>
              <a:rPr sz="1100" spc="-65" dirty="0">
                <a:latin typeface="Arial"/>
                <a:cs typeface="Arial"/>
              </a:rPr>
              <a:t> </a:t>
            </a:r>
            <a:r>
              <a:rPr sz="1100" dirty="0">
                <a:latin typeface="Arial"/>
                <a:cs typeface="Arial"/>
              </a:rPr>
              <a:t>100%</a:t>
            </a:r>
          </a:p>
        </p:txBody>
      </p:sp>
      <p:sp>
        <p:nvSpPr>
          <p:cNvPr id="37" name="object 19"/>
          <p:cNvSpPr txBox="1"/>
          <p:nvPr/>
        </p:nvSpPr>
        <p:spPr>
          <a:xfrm>
            <a:off x="6169992" y="1073963"/>
            <a:ext cx="2194560" cy="197490"/>
          </a:xfrm>
          <a:prstGeom prst="rect">
            <a:avLst/>
          </a:prstGeom>
          <a:noFill/>
        </p:spPr>
        <p:txBody>
          <a:bodyPr vert="horz" wrap="square" lIns="0" tIns="12700" rIns="0" bIns="0" rtlCol="0">
            <a:spAutoFit/>
          </a:bodyPr>
          <a:lstStyle/>
          <a:p>
            <a:pPr marL="12700" defTabSz="685783">
              <a:spcBef>
                <a:spcPts val="100"/>
              </a:spcBef>
            </a:pPr>
            <a:r>
              <a:rPr sz="1200" b="1" u="sng" spc="-5" dirty="0">
                <a:latin typeface="Arial"/>
                <a:cs typeface="Arial"/>
              </a:rPr>
              <a:t>DISTRUZIONE/REQUISIZIONE</a:t>
            </a:r>
            <a:endParaRPr sz="1200" u="sng" dirty="0">
              <a:latin typeface="Arial"/>
              <a:cs typeface="Arial"/>
            </a:endParaRPr>
          </a:p>
        </p:txBody>
      </p:sp>
      <p:sp>
        <p:nvSpPr>
          <p:cNvPr id="38" name="object 20"/>
          <p:cNvSpPr txBox="1"/>
          <p:nvPr/>
        </p:nvSpPr>
        <p:spPr>
          <a:xfrm>
            <a:off x="6035881" y="1444715"/>
            <a:ext cx="2265045" cy="1574149"/>
          </a:xfrm>
          <a:prstGeom prst="rect">
            <a:avLst/>
          </a:prstGeom>
          <a:noFill/>
        </p:spPr>
        <p:txBody>
          <a:bodyPr vert="horz" wrap="square" lIns="0" tIns="22225" rIns="0" bIns="0" rtlCol="0">
            <a:spAutoFit/>
          </a:bodyPr>
          <a:lstStyle/>
          <a:p>
            <a:pPr marL="12700" defTabSz="685783">
              <a:spcBef>
                <a:spcPts val="175"/>
              </a:spcBef>
            </a:pPr>
            <a:r>
              <a:rPr sz="1200" b="1" spc="-5" dirty="0">
                <a:latin typeface="Arial"/>
                <a:cs typeface="Arial"/>
              </a:rPr>
              <a:t>Finalità</a:t>
            </a:r>
            <a:endParaRPr sz="1200" b="1" dirty="0">
              <a:latin typeface="Arial"/>
              <a:cs typeface="Arial"/>
            </a:endParaRPr>
          </a:p>
          <a:p>
            <a:pPr marL="12700" marR="5080" defTabSz="685783">
              <a:spcBef>
                <a:spcPts val="80"/>
              </a:spcBef>
            </a:pPr>
            <a:r>
              <a:rPr sz="1100" dirty="0">
                <a:latin typeface="Arial"/>
                <a:cs typeface="Arial"/>
              </a:rPr>
              <a:t>Copertura contro </a:t>
            </a:r>
            <a:r>
              <a:rPr sz="1100" spc="-5" dirty="0">
                <a:latin typeface="Arial"/>
                <a:cs typeface="Arial"/>
              </a:rPr>
              <a:t>il rischio </a:t>
            </a:r>
            <a:r>
              <a:rPr sz="1100" dirty="0">
                <a:latin typeface="Arial"/>
                <a:cs typeface="Arial"/>
              </a:rPr>
              <a:t>di  distruzione/danneggiamento (per  cause di forza maggiore) e/o  </a:t>
            </a:r>
            <a:r>
              <a:rPr sz="1100" spc="-5" dirty="0">
                <a:latin typeface="Arial"/>
                <a:cs typeface="Arial"/>
              </a:rPr>
              <a:t>requisizione/confisca </a:t>
            </a:r>
            <a:r>
              <a:rPr sz="1100" dirty="0">
                <a:latin typeface="Arial"/>
                <a:cs typeface="Arial"/>
              </a:rPr>
              <a:t>(o </a:t>
            </a:r>
            <a:r>
              <a:rPr sz="1100" spc="-5" dirty="0">
                <a:latin typeface="Arial"/>
                <a:cs typeface="Arial"/>
              </a:rPr>
              <a:t>altro </a:t>
            </a:r>
            <a:r>
              <a:rPr sz="1100" dirty="0">
                <a:latin typeface="Arial"/>
                <a:cs typeface="Arial"/>
              </a:rPr>
              <a:t>atto  </a:t>
            </a:r>
            <a:r>
              <a:rPr sz="1100" spc="-5" dirty="0">
                <a:latin typeface="Arial"/>
                <a:cs typeface="Arial"/>
              </a:rPr>
              <a:t>autoritativo </a:t>
            </a:r>
            <a:r>
              <a:rPr sz="1100" dirty="0">
                <a:latin typeface="Arial"/>
                <a:cs typeface="Arial"/>
              </a:rPr>
              <a:t>di uno Stato estero),</a:t>
            </a:r>
            <a:r>
              <a:rPr sz="1100" spc="-125" dirty="0">
                <a:latin typeface="Arial"/>
                <a:cs typeface="Arial"/>
              </a:rPr>
              <a:t> </a:t>
            </a:r>
            <a:r>
              <a:rPr sz="1100" dirty="0">
                <a:latin typeface="Arial"/>
                <a:cs typeface="Arial"/>
              </a:rPr>
              <a:t>che  </a:t>
            </a:r>
            <a:r>
              <a:rPr sz="1100" spc="-5" dirty="0">
                <a:latin typeface="Arial"/>
                <a:cs typeface="Arial"/>
              </a:rPr>
              <a:t>impediscano </a:t>
            </a:r>
            <a:r>
              <a:rPr sz="1100" dirty="0">
                <a:latin typeface="Arial"/>
                <a:cs typeface="Arial"/>
              </a:rPr>
              <a:t>la </a:t>
            </a:r>
            <a:r>
              <a:rPr sz="1100" spc="-5" dirty="0">
                <a:latin typeface="Arial"/>
                <a:cs typeface="Arial"/>
              </a:rPr>
              <a:t>riesportazione </a:t>
            </a:r>
            <a:r>
              <a:rPr sz="1100" dirty="0">
                <a:latin typeface="Arial"/>
                <a:cs typeface="Arial"/>
              </a:rPr>
              <a:t>o </a:t>
            </a:r>
            <a:r>
              <a:rPr sz="1100" spc="-5" dirty="0">
                <a:latin typeface="Arial"/>
                <a:cs typeface="Arial"/>
              </a:rPr>
              <a:t>la  libera disponibilità dei </a:t>
            </a:r>
            <a:r>
              <a:rPr sz="1100" dirty="0" err="1">
                <a:latin typeface="Arial"/>
                <a:cs typeface="Arial"/>
              </a:rPr>
              <a:t>beni</a:t>
            </a:r>
            <a:r>
              <a:rPr sz="1100" spc="15" dirty="0">
                <a:latin typeface="Arial"/>
                <a:cs typeface="Arial"/>
              </a:rPr>
              <a:t> </a:t>
            </a:r>
            <a:r>
              <a:rPr lang="it-IT" sz="1100" spc="15" dirty="0">
                <a:latin typeface="Arial"/>
                <a:cs typeface="Arial"/>
              </a:rPr>
              <a:t>temporaneamente </a:t>
            </a:r>
            <a:r>
              <a:rPr sz="1100" dirty="0" err="1">
                <a:latin typeface="Arial"/>
                <a:cs typeface="Arial"/>
              </a:rPr>
              <a:t>esportati</a:t>
            </a:r>
            <a:endParaRPr sz="1100" dirty="0">
              <a:latin typeface="Arial"/>
              <a:cs typeface="Arial"/>
            </a:endParaRPr>
          </a:p>
        </p:txBody>
      </p:sp>
      <p:sp>
        <p:nvSpPr>
          <p:cNvPr id="39" name="object 21"/>
          <p:cNvSpPr txBox="1"/>
          <p:nvPr/>
        </p:nvSpPr>
        <p:spPr>
          <a:xfrm>
            <a:off x="6046803" y="3057323"/>
            <a:ext cx="2440940" cy="887422"/>
          </a:xfrm>
          <a:prstGeom prst="rect">
            <a:avLst/>
          </a:prstGeom>
          <a:noFill/>
        </p:spPr>
        <p:txBody>
          <a:bodyPr vert="horz" wrap="square" lIns="0" tIns="12700" rIns="0" bIns="0" rtlCol="0">
            <a:spAutoFit/>
          </a:bodyPr>
          <a:lstStyle/>
          <a:p>
            <a:pPr marL="12700" defTabSz="685783">
              <a:spcBef>
                <a:spcPts val="100"/>
              </a:spcBef>
            </a:pPr>
            <a:r>
              <a:rPr sz="1200" b="1" dirty="0">
                <a:latin typeface="Arial"/>
                <a:cs typeface="Arial"/>
              </a:rPr>
              <a:t>EGS</a:t>
            </a:r>
          </a:p>
          <a:p>
            <a:pPr marL="12700" marR="5080" defTabSz="685783">
              <a:spcBef>
                <a:spcPts val="60"/>
              </a:spcBef>
            </a:pPr>
            <a:r>
              <a:rPr lang="it-IT" sz="1100" dirty="0">
                <a:latin typeface="Arial"/>
                <a:cs typeface="Arial"/>
              </a:rPr>
              <a:t>D</a:t>
            </a:r>
            <a:r>
              <a:rPr sz="1100" dirty="0" err="1" smtClean="0">
                <a:latin typeface="Arial"/>
                <a:cs typeface="Arial"/>
              </a:rPr>
              <a:t>istruzione</a:t>
            </a:r>
            <a:r>
              <a:rPr sz="1100" dirty="0" smtClean="0">
                <a:latin typeface="Arial"/>
                <a:cs typeface="Arial"/>
              </a:rPr>
              <a:t>/</a:t>
            </a:r>
            <a:r>
              <a:rPr sz="1100" dirty="0" err="1" smtClean="0">
                <a:latin typeface="Arial"/>
                <a:cs typeface="Arial"/>
              </a:rPr>
              <a:t>danneggiamento</a:t>
            </a:r>
            <a:r>
              <a:rPr sz="1100" dirty="0" smtClean="0">
                <a:latin typeface="Arial"/>
                <a:cs typeface="Arial"/>
              </a:rPr>
              <a:t> </a:t>
            </a:r>
            <a:r>
              <a:rPr sz="1100" dirty="0">
                <a:latin typeface="Arial"/>
                <a:cs typeface="Arial"/>
              </a:rPr>
              <a:t>per</a:t>
            </a:r>
            <a:r>
              <a:rPr sz="1100" spc="-140" dirty="0">
                <a:latin typeface="Arial"/>
                <a:cs typeface="Arial"/>
              </a:rPr>
              <a:t> </a:t>
            </a:r>
            <a:r>
              <a:rPr sz="1100" dirty="0">
                <a:latin typeface="Arial"/>
                <a:cs typeface="Arial"/>
              </a:rPr>
              <a:t>cause  di forza maggiore </a:t>
            </a:r>
            <a:r>
              <a:rPr sz="1100" spc="-5" dirty="0">
                <a:latin typeface="Arial"/>
                <a:cs typeface="Arial"/>
              </a:rPr>
              <a:t>requisizione/confisca  </a:t>
            </a:r>
            <a:r>
              <a:rPr sz="1100" dirty="0">
                <a:latin typeface="Arial"/>
                <a:cs typeface="Arial"/>
              </a:rPr>
              <a:t>o </a:t>
            </a:r>
            <a:r>
              <a:rPr sz="1100" spc="-5" dirty="0">
                <a:latin typeface="Arial"/>
                <a:cs typeface="Arial"/>
              </a:rPr>
              <a:t>altro </a:t>
            </a:r>
            <a:r>
              <a:rPr sz="1100" dirty="0">
                <a:latin typeface="Arial"/>
                <a:cs typeface="Arial"/>
              </a:rPr>
              <a:t>atto </a:t>
            </a:r>
            <a:r>
              <a:rPr sz="1100" spc="-5" dirty="0">
                <a:latin typeface="Arial"/>
                <a:cs typeface="Arial"/>
              </a:rPr>
              <a:t>autoritativo </a:t>
            </a:r>
            <a:r>
              <a:rPr sz="1100" dirty="0">
                <a:latin typeface="Arial"/>
                <a:cs typeface="Arial"/>
              </a:rPr>
              <a:t>ed arbitrario di  uno Stato</a:t>
            </a:r>
            <a:r>
              <a:rPr sz="1100" spc="-30" dirty="0">
                <a:latin typeface="Arial"/>
                <a:cs typeface="Arial"/>
              </a:rPr>
              <a:t> </a:t>
            </a:r>
            <a:r>
              <a:rPr sz="1100" dirty="0">
                <a:latin typeface="Arial"/>
                <a:cs typeface="Arial"/>
              </a:rPr>
              <a:t>estero</a:t>
            </a:r>
          </a:p>
        </p:txBody>
      </p:sp>
      <p:sp>
        <p:nvSpPr>
          <p:cNvPr id="40" name="object 22"/>
          <p:cNvSpPr txBox="1"/>
          <p:nvPr/>
        </p:nvSpPr>
        <p:spPr>
          <a:xfrm>
            <a:off x="6035881" y="3970527"/>
            <a:ext cx="1322070" cy="389209"/>
          </a:xfrm>
          <a:prstGeom prst="rect">
            <a:avLst/>
          </a:prstGeom>
          <a:noFill/>
        </p:spPr>
        <p:txBody>
          <a:bodyPr vert="horz" wrap="square" lIns="0" tIns="22225" rIns="0" bIns="0" rtlCol="0">
            <a:spAutoFit/>
          </a:bodyPr>
          <a:lstStyle/>
          <a:p>
            <a:pPr marL="12700" defTabSz="685783">
              <a:spcBef>
                <a:spcPts val="175"/>
              </a:spcBef>
            </a:pPr>
            <a:r>
              <a:rPr sz="1200" b="1" dirty="0" err="1">
                <a:latin typeface="Arial"/>
                <a:cs typeface="Arial"/>
              </a:rPr>
              <a:t>Copertura</a:t>
            </a:r>
            <a:endParaRPr sz="1200" dirty="0">
              <a:latin typeface="Arial"/>
              <a:cs typeface="Arial"/>
            </a:endParaRPr>
          </a:p>
          <a:p>
            <a:pPr marL="12700" defTabSz="685783">
              <a:spcBef>
                <a:spcPts val="75"/>
              </a:spcBef>
            </a:pPr>
            <a:r>
              <a:rPr sz="1100" spc="-5" dirty="0">
                <a:latin typeface="Arial"/>
                <a:cs typeface="Arial"/>
              </a:rPr>
              <a:t>Di </a:t>
            </a:r>
            <a:r>
              <a:rPr sz="1100" dirty="0">
                <a:latin typeface="Arial"/>
                <a:cs typeface="Arial"/>
              </a:rPr>
              <a:t>norma fino al</a:t>
            </a:r>
            <a:r>
              <a:rPr sz="1100" spc="-110" dirty="0">
                <a:latin typeface="Arial"/>
                <a:cs typeface="Arial"/>
              </a:rPr>
              <a:t> </a:t>
            </a:r>
            <a:r>
              <a:rPr sz="1100" dirty="0">
                <a:latin typeface="Arial"/>
                <a:cs typeface="Arial"/>
              </a:rPr>
              <a:t>95%</a:t>
            </a:r>
          </a:p>
        </p:txBody>
      </p:sp>
      <p:sp>
        <p:nvSpPr>
          <p:cNvPr id="42" name="object 15"/>
          <p:cNvSpPr txBox="1"/>
          <p:nvPr/>
        </p:nvSpPr>
        <p:spPr>
          <a:xfrm>
            <a:off x="3296163" y="1450830"/>
            <a:ext cx="2400372" cy="1615827"/>
          </a:xfrm>
          <a:prstGeom prst="rect">
            <a:avLst/>
          </a:prstGeom>
          <a:noFill/>
        </p:spPr>
        <p:txBody>
          <a:bodyPr vert="horz" wrap="square" lIns="0" tIns="12700" rIns="0" bIns="0" rtlCol="0">
            <a:spAutoFit/>
          </a:bodyPr>
          <a:lstStyle/>
          <a:p>
            <a:pPr marL="12700" defTabSz="685783">
              <a:spcBef>
                <a:spcPts val="70"/>
              </a:spcBef>
            </a:pPr>
            <a:r>
              <a:rPr sz="1200" b="1" spc="-5" dirty="0" err="1">
                <a:latin typeface="Arial"/>
                <a:cs typeface="Arial"/>
              </a:rPr>
              <a:t>Finalità</a:t>
            </a:r>
            <a:endParaRPr sz="1200" b="1" dirty="0">
              <a:latin typeface="Arial"/>
              <a:cs typeface="Arial"/>
            </a:endParaRPr>
          </a:p>
          <a:p>
            <a:pPr marL="12700" marR="38734" defTabSz="685783">
              <a:spcBef>
                <a:spcPts val="75"/>
              </a:spcBef>
            </a:pPr>
            <a:r>
              <a:rPr sz="1100" spc="-5" dirty="0">
                <a:latin typeface="Arial"/>
                <a:cs typeface="Arial"/>
              </a:rPr>
              <a:t>Copertura </a:t>
            </a:r>
            <a:r>
              <a:rPr sz="1100" dirty="0">
                <a:latin typeface="Arial"/>
                <a:cs typeface="Arial"/>
              </a:rPr>
              <a:t>contro </a:t>
            </a:r>
            <a:r>
              <a:rPr sz="1100" spc="-5" dirty="0">
                <a:latin typeface="Arial"/>
                <a:cs typeface="Arial"/>
              </a:rPr>
              <a:t>l’indebita  escussione delle fideiussioni </a:t>
            </a:r>
            <a:r>
              <a:rPr sz="1100" dirty="0">
                <a:latin typeface="Arial"/>
                <a:cs typeface="Arial"/>
              </a:rPr>
              <a:t>da  emettere a </a:t>
            </a:r>
            <a:r>
              <a:rPr sz="1100" spc="-5" dirty="0">
                <a:latin typeface="Arial"/>
                <a:cs typeface="Arial"/>
              </a:rPr>
              <a:t>valere </a:t>
            </a:r>
            <a:r>
              <a:rPr sz="1100" dirty="0">
                <a:latin typeface="Arial"/>
                <a:cs typeface="Arial"/>
              </a:rPr>
              <a:t>su una</a:t>
            </a:r>
            <a:r>
              <a:rPr sz="1100" spc="-114" dirty="0">
                <a:latin typeface="Arial"/>
                <a:cs typeface="Arial"/>
              </a:rPr>
              <a:t> </a:t>
            </a:r>
            <a:r>
              <a:rPr sz="1100" dirty="0">
                <a:latin typeface="Arial"/>
                <a:cs typeface="Arial"/>
              </a:rPr>
              <a:t>commessa  </a:t>
            </a:r>
            <a:r>
              <a:rPr sz="1100" spc="-5" dirty="0">
                <a:latin typeface="Arial"/>
                <a:cs typeface="Arial"/>
              </a:rPr>
              <a:t>export:</a:t>
            </a:r>
            <a:endParaRPr sz="1100" dirty="0">
              <a:latin typeface="Arial"/>
              <a:cs typeface="Arial"/>
            </a:endParaRPr>
          </a:p>
          <a:p>
            <a:pPr marL="96518" indent="-83818" defTabSz="685783">
              <a:spcBef>
                <a:spcPts val="65"/>
              </a:spcBef>
              <a:buFontTx/>
              <a:buChar char="-"/>
              <a:tabLst>
                <a:tab pos="96518" algn="l"/>
              </a:tabLst>
            </a:pPr>
            <a:r>
              <a:rPr sz="1100" dirty="0">
                <a:latin typeface="Arial"/>
                <a:cs typeface="Arial"/>
              </a:rPr>
              <a:t>per </a:t>
            </a:r>
            <a:r>
              <a:rPr sz="1100" spc="-5" dirty="0">
                <a:latin typeface="Arial"/>
                <a:cs typeface="Arial"/>
              </a:rPr>
              <a:t>partecipare </a:t>
            </a:r>
            <a:r>
              <a:rPr sz="1100" dirty="0">
                <a:latin typeface="Arial"/>
                <a:cs typeface="Arial"/>
              </a:rPr>
              <a:t>a</a:t>
            </a:r>
            <a:r>
              <a:rPr sz="1100" spc="-50" dirty="0">
                <a:latin typeface="Arial"/>
                <a:cs typeface="Arial"/>
              </a:rPr>
              <a:t> </a:t>
            </a:r>
            <a:r>
              <a:rPr sz="1100" dirty="0" err="1">
                <a:latin typeface="Arial"/>
                <a:cs typeface="Arial"/>
              </a:rPr>
              <a:t>aste</a:t>
            </a:r>
            <a:r>
              <a:rPr sz="1100" dirty="0">
                <a:latin typeface="Arial"/>
                <a:cs typeface="Arial"/>
              </a:rPr>
              <a:t>/</a:t>
            </a:r>
            <a:r>
              <a:rPr sz="1100" dirty="0" err="1">
                <a:latin typeface="Arial"/>
                <a:cs typeface="Arial"/>
              </a:rPr>
              <a:t>appalti</a:t>
            </a:r>
            <a:r>
              <a:rPr lang="it-IT" sz="1100" dirty="0">
                <a:latin typeface="Arial"/>
                <a:cs typeface="Arial"/>
              </a:rPr>
              <a:t> </a:t>
            </a:r>
          </a:p>
          <a:p>
            <a:pPr marL="96518" indent="-83818" defTabSz="685783">
              <a:spcBef>
                <a:spcPts val="65"/>
              </a:spcBef>
              <a:buFontTx/>
              <a:buChar char="-"/>
              <a:tabLst>
                <a:tab pos="96518" algn="l"/>
              </a:tabLst>
            </a:pPr>
            <a:r>
              <a:rPr sz="1100" dirty="0">
                <a:latin typeface="Arial"/>
                <a:cs typeface="Arial"/>
              </a:rPr>
              <a:t>per </a:t>
            </a:r>
            <a:r>
              <a:rPr sz="1100" spc="-5" dirty="0" err="1">
                <a:latin typeface="Arial"/>
                <a:cs typeface="Arial"/>
              </a:rPr>
              <a:t>anticipi</a:t>
            </a:r>
            <a:r>
              <a:rPr sz="1100" spc="-10" dirty="0">
                <a:latin typeface="Arial"/>
                <a:cs typeface="Arial"/>
              </a:rPr>
              <a:t> </a:t>
            </a:r>
            <a:r>
              <a:rPr sz="1100" spc="-5" dirty="0" err="1">
                <a:latin typeface="Arial"/>
                <a:cs typeface="Arial"/>
              </a:rPr>
              <a:t>ricevuti</a:t>
            </a:r>
            <a:r>
              <a:rPr lang="it-IT" sz="1100" spc="-5" dirty="0">
                <a:latin typeface="Arial"/>
                <a:cs typeface="Arial"/>
              </a:rPr>
              <a:t> </a:t>
            </a:r>
          </a:p>
          <a:p>
            <a:pPr marL="96518" indent="-83818" defTabSz="685783">
              <a:spcBef>
                <a:spcPts val="65"/>
              </a:spcBef>
              <a:buFontTx/>
              <a:buChar char="-"/>
              <a:tabLst>
                <a:tab pos="96518" algn="l"/>
              </a:tabLst>
            </a:pPr>
            <a:r>
              <a:rPr sz="1100" dirty="0">
                <a:latin typeface="Arial"/>
                <a:cs typeface="Arial"/>
              </a:rPr>
              <a:t>per </a:t>
            </a:r>
            <a:r>
              <a:rPr sz="1100" dirty="0" err="1">
                <a:latin typeface="Arial"/>
                <a:cs typeface="Arial"/>
              </a:rPr>
              <a:t>buona</a:t>
            </a:r>
            <a:r>
              <a:rPr sz="1100" spc="-20" dirty="0">
                <a:latin typeface="Arial"/>
                <a:cs typeface="Arial"/>
              </a:rPr>
              <a:t> </a:t>
            </a:r>
            <a:r>
              <a:rPr sz="1100" spc="-5" dirty="0" err="1">
                <a:latin typeface="Arial"/>
                <a:cs typeface="Arial"/>
              </a:rPr>
              <a:t>esecuzione</a:t>
            </a:r>
            <a:r>
              <a:rPr lang="it-IT" sz="1100" spc="-5" dirty="0">
                <a:latin typeface="Arial"/>
                <a:cs typeface="Arial"/>
              </a:rPr>
              <a:t> </a:t>
            </a:r>
          </a:p>
          <a:p>
            <a:pPr marL="96518" indent="-83818" defTabSz="685783">
              <a:spcBef>
                <a:spcPts val="65"/>
              </a:spcBef>
              <a:buFontTx/>
              <a:buChar char="-"/>
              <a:tabLst>
                <a:tab pos="96518" algn="l"/>
              </a:tabLst>
            </a:pPr>
            <a:r>
              <a:rPr sz="1100" dirty="0">
                <a:latin typeface="Arial"/>
                <a:cs typeface="Arial"/>
              </a:rPr>
              <a:t>per trattenute a</a:t>
            </a:r>
            <a:r>
              <a:rPr sz="1100" spc="-80" dirty="0">
                <a:latin typeface="Arial"/>
                <a:cs typeface="Arial"/>
              </a:rPr>
              <a:t> </a:t>
            </a:r>
            <a:r>
              <a:rPr sz="1100" spc="-5" dirty="0" err="1">
                <a:latin typeface="Arial"/>
                <a:cs typeface="Arial"/>
              </a:rPr>
              <a:t>garanzia</a:t>
            </a:r>
            <a:r>
              <a:rPr lang="it-IT" sz="1100" spc="-5" dirty="0">
                <a:latin typeface="Arial"/>
                <a:cs typeface="Arial"/>
              </a:rPr>
              <a:t>.</a:t>
            </a:r>
            <a:endParaRPr sz="1100" dirty="0">
              <a:latin typeface="Arial"/>
              <a:cs typeface="Arial"/>
            </a:endParaRPr>
          </a:p>
        </p:txBody>
      </p:sp>
      <p:sp>
        <p:nvSpPr>
          <p:cNvPr id="43" name="object 16"/>
          <p:cNvSpPr txBox="1"/>
          <p:nvPr/>
        </p:nvSpPr>
        <p:spPr>
          <a:xfrm>
            <a:off x="3296164" y="3176656"/>
            <a:ext cx="1772285" cy="718145"/>
          </a:xfrm>
          <a:prstGeom prst="rect">
            <a:avLst/>
          </a:prstGeom>
          <a:noFill/>
        </p:spPr>
        <p:txBody>
          <a:bodyPr vert="horz" wrap="square" lIns="0" tIns="12700" rIns="0" bIns="0" rtlCol="0">
            <a:spAutoFit/>
          </a:bodyPr>
          <a:lstStyle/>
          <a:p>
            <a:pPr marL="12700" defTabSz="685783">
              <a:spcBef>
                <a:spcPts val="100"/>
              </a:spcBef>
            </a:pPr>
            <a:r>
              <a:rPr sz="1200" b="1" dirty="0">
                <a:latin typeface="Arial"/>
                <a:cs typeface="Arial"/>
              </a:rPr>
              <a:t>EGS</a:t>
            </a:r>
          </a:p>
          <a:p>
            <a:pPr marL="12700" marR="5080" defTabSz="685783">
              <a:spcBef>
                <a:spcPts val="65"/>
              </a:spcBef>
            </a:pPr>
            <a:r>
              <a:rPr sz="1100" dirty="0">
                <a:latin typeface="Arial"/>
                <a:cs typeface="Arial"/>
              </a:rPr>
              <a:t>Escussione per cause non  </a:t>
            </a:r>
            <a:r>
              <a:rPr sz="1100" spc="-5" dirty="0">
                <a:latin typeface="Arial"/>
                <a:cs typeface="Arial"/>
              </a:rPr>
              <a:t>dipendenti </a:t>
            </a:r>
            <a:r>
              <a:rPr sz="1100" dirty="0">
                <a:latin typeface="Arial"/>
                <a:cs typeface="Arial"/>
              </a:rPr>
              <a:t>da </a:t>
            </a:r>
            <a:r>
              <a:rPr sz="1100" spc="-5" dirty="0">
                <a:latin typeface="Arial"/>
                <a:cs typeface="Arial"/>
              </a:rPr>
              <a:t>inadempienze  contrattuali</a:t>
            </a:r>
            <a:r>
              <a:rPr sz="1100" spc="-35" dirty="0">
                <a:latin typeface="Arial"/>
                <a:cs typeface="Arial"/>
              </a:rPr>
              <a:t> </a:t>
            </a:r>
            <a:r>
              <a:rPr sz="1100" spc="-5" dirty="0">
                <a:latin typeface="Arial"/>
                <a:cs typeface="Arial"/>
              </a:rPr>
              <a:t>dell’Esportatore</a:t>
            </a:r>
            <a:endParaRPr sz="1100" dirty="0">
              <a:latin typeface="Arial"/>
              <a:cs typeface="Arial"/>
            </a:endParaRPr>
          </a:p>
        </p:txBody>
      </p:sp>
      <p:sp>
        <p:nvSpPr>
          <p:cNvPr id="44" name="object 17"/>
          <p:cNvSpPr txBox="1"/>
          <p:nvPr/>
        </p:nvSpPr>
        <p:spPr>
          <a:xfrm>
            <a:off x="3296162" y="3970998"/>
            <a:ext cx="1322070" cy="389850"/>
          </a:xfrm>
          <a:prstGeom prst="rect">
            <a:avLst/>
          </a:prstGeom>
          <a:noFill/>
        </p:spPr>
        <p:txBody>
          <a:bodyPr vert="horz" wrap="square" lIns="0" tIns="22860" rIns="0" bIns="0" rtlCol="0">
            <a:spAutoFit/>
          </a:bodyPr>
          <a:lstStyle/>
          <a:p>
            <a:pPr marL="12700" defTabSz="685783">
              <a:spcBef>
                <a:spcPts val="180"/>
              </a:spcBef>
            </a:pPr>
            <a:r>
              <a:rPr sz="1200" b="1" dirty="0" err="1">
                <a:latin typeface="Arial"/>
                <a:cs typeface="Arial"/>
              </a:rPr>
              <a:t>Copertura</a:t>
            </a:r>
            <a:endParaRPr sz="1200" dirty="0">
              <a:latin typeface="Arial"/>
              <a:cs typeface="Arial"/>
            </a:endParaRPr>
          </a:p>
          <a:p>
            <a:pPr marL="12700" defTabSz="685783">
              <a:spcBef>
                <a:spcPts val="80"/>
              </a:spcBef>
            </a:pPr>
            <a:r>
              <a:rPr sz="1100" spc="-5" dirty="0">
                <a:latin typeface="Arial"/>
                <a:cs typeface="Arial"/>
              </a:rPr>
              <a:t>Di </a:t>
            </a:r>
            <a:r>
              <a:rPr sz="1100" dirty="0">
                <a:latin typeface="Arial"/>
                <a:cs typeface="Arial"/>
              </a:rPr>
              <a:t>norma fino al</a:t>
            </a:r>
            <a:r>
              <a:rPr sz="1100" spc="-105" dirty="0">
                <a:latin typeface="Arial"/>
                <a:cs typeface="Arial"/>
              </a:rPr>
              <a:t> </a:t>
            </a:r>
            <a:r>
              <a:rPr sz="1100" spc="-5" dirty="0">
                <a:latin typeface="Arial"/>
                <a:cs typeface="Arial"/>
              </a:rPr>
              <a:t>95%</a:t>
            </a:r>
            <a:endParaRPr sz="1100" dirty="0">
              <a:latin typeface="Arial"/>
              <a:cs typeface="Arial"/>
            </a:endParaRPr>
          </a:p>
        </p:txBody>
      </p:sp>
      <p:sp>
        <p:nvSpPr>
          <p:cNvPr id="45" name="object 8"/>
          <p:cNvSpPr txBox="1"/>
          <p:nvPr/>
        </p:nvSpPr>
        <p:spPr>
          <a:xfrm>
            <a:off x="3209420" y="1052902"/>
            <a:ext cx="2493264" cy="382156"/>
          </a:xfrm>
          <a:prstGeom prst="rect">
            <a:avLst/>
          </a:prstGeom>
          <a:noFill/>
        </p:spPr>
        <p:txBody>
          <a:bodyPr vert="horz" wrap="square" lIns="0" tIns="12700" rIns="0" bIns="0" rtlCol="0">
            <a:spAutoFit/>
          </a:bodyPr>
          <a:lstStyle/>
          <a:p>
            <a:pPr marL="12700" algn="ctr" defTabSz="685783">
              <a:spcBef>
                <a:spcPts val="100"/>
              </a:spcBef>
            </a:pPr>
            <a:r>
              <a:rPr lang="it-IT" sz="1200" b="1" u="sng" spc="-5" dirty="0">
                <a:latin typeface="Arial"/>
                <a:cs typeface="Arial"/>
              </a:rPr>
              <a:t>INDEBITA ESCUSSIONE DELLE FIDEJUSSIONI</a:t>
            </a:r>
            <a:endParaRPr sz="1200" u="sng" dirty="0">
              <a:latin typeface="Arial"/>
              <a:cs typeface="Arial"/>
            </a:endParaRPr>
          </a:p>
        </p:txBody>
      </p:sp>
      <p:grpSp>
        <p:nvGrpSpPr>
          <p:cNvPr id="46" name="Gruppo 45"/>
          <p:cNvGrpSpPr/>
          <p:nvPr/>
        </p:nvGrpSpPr>
        <p:grpSpPr>
          <a:xfrm>
            <a:off x="372245" y="962565"/>
            <a:ext cx="2372976" cy="3555691"/>
            <a:chOff x="1851151" y="1124707"/>
            <a:chExt cx="700194" cy="865467"/>
          </a:xfrm>
        </p:grpSpPr>
        <p:cxnSp>
          <p:nvCxnSpPr>
            <p:cNvPr id="51" name="Connettore diritto 50"/>
            <p:cNvCxnSpPr/>
            <p:nvPr/>
          </p:nvCxnSpPr>
          <p:spPr>
            <a:xfrm>
              <a:off x="1853329" y="1124707"/>
              <a:ext cx="698016" cy="0"/>
            </a:xfrm>
            <a:prstGeom prst="line">
              <a:avLst/>
            </a:prstGeom>
            <a:ln w="28575">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49" name="Connettore diritto 48"/>
            <p:cNvCxnSpPr/>
            <p:nvPr/>
          </p:nvCxnSpPr>
          <p:spPr>
            <a:xfrm>
              <a:off x="1851151" y="1990174"/>
              <a:ext cx="698016" cy="0"/>
            </a:xfrm>
            <a:prstGeom prst="line">
              <a:avLst/>
            </a:prstGeom>
            <a:ln w="28575">
              <a:solidFill>
                <a:srgbClr val="E30613"/>
              </a:solidFill>
            </a:ln>
          </p:spPr>
          <p:style>
            <a:lnRef idx="1">
              <a:schemeClr val="accent1"/>
            </a:lnRef>
            <a:fillRef idx="0">
              <a:schemeClr val="accent1"/>
            </a:fillRef>
            <a:effectRef idx="0">
              <a:schemeClr val="accent1"/>
            </a:effectRef>
            <a:fontRef idx="minor">
              <a:schemeClr val="tx1"/>
            </a:fontRef>
          </p:style>
        </p:cxnSp>
      </p:grpSp>
      <p:grpSp>
        <p:nvGrpSpPr>
          <p:cNvPr id="59" name="Gruppo 58"/>
          <p:cNvGrpSpPr/>
          <p:nvPr/>
        </p:nvGrpSpPr>
        <p:grpSpPr>
          <a:xfrm>
            <a:off x="3235969" y="962566"/>
            <a:ext cx="2372976" cy="3555691"/>
            <a:chOff x="1851151" y="1124707"/>
            <a:chExt cx="700194" cy="865467"/>
          </a:xfrm>
        </p:grpSpPr>
        <p:cxnSp>
          <p:nvCxnSpPr>
            <p:cNvPr id="60" name="Connettore diritto 59"/>
            <p:cNvCxnSpPr/>
            <p:nvPr/>
          </p:nvCxnSpPr>
          <p:spPr>
            <a:xfrm>
              <a:off x="1853329" y="1124707"/>
              <a:ext cx="698016" cy="0"/>
            </a:xfrm>
            <a:prstGeom prst="line">
              <a:avLst/>
            </a:prstGeom>
            <a:ln w="28575">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61" name="Connettore diritto 60"/>
            <p:cNvCxnSpPr/>
            <p:nvPr/>
          </p:nvCxnSpPr>
          <p:spPr>
            <a:xfrm>
              <a:off x="1851151" y="1990174"/>
              <a:ext cx="698016" cy="0"/>
            </a:xfrm>
            <a:prstGeom prst="line">
              <a:avLst/>
            </a:prstGeom>
            <a:ln w="28575">
              <a:solidFill>
                <a:srgbClr val="E30613"/>
              </a:solidFill>
            </a:ln>
          </p:spPr>
          <p:style>
            <a:lnRef idx="1">
              <a:schemeClr val="accent1"/>
            </a:lnRef>
            <a:fillRef idx="0">
              <a:schemeClr val="accent1"/>
            </a:fillRef>
            <a:effectRef idx="0">
              <a:schemeClr val="accent1"/>
            </a:effectRef>
            <a:fontRef idx="minor">
              <a:schemeClr val="tx1"/>
            </a:fontRef>
          </p:style>
        </p:cxnSp>
      </p:grpSp>
      <p:grpSp>
        <p:nvGrpSpPr>
          <p:cNvPr id="62" name="Gruppo 61"/>
          <p:cNvGrpSpPr/>
          <p:nvPr/>
        </p:nvGrpSpPr>
        <p:grpSpPr>
          <a:xfrm>
            <a:off x="5980256" y="962565"/>
            <a:ext cx="2372976" cy="3555692"/>
            <a:chOff x="1851151" y="1124707"/>
            <a:chExt cx="700194" cy="865467"/>
          </a:xfrm>
        </p:grpSpPr>
        <p:cxnSp>
          <p:nvCxnSpPr>
            <p:cNvPr id="63" name="Connettore diritto 62"/>
            <p:cNvCxnSpPr/>
            <p:nvPr/>
          </p:nvCxnSpPr>
          <p:spPr>
            <a:xfrm>
              <a:off x="1853329" y="1124707"/>
              <a:ext cx="698016" cy="0"/>
            </a:xfrm>
            <a:prstGeom prst="line">
              <a:avLst/>
            </a:prstGeom>
            <a:ln w="28575">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64" name="Connettore diritto 63"/>
            <p:cNvCxnSpPr/>
            <p:nvPr/>
          </p:nvCxnSpPr>
          <p:spPr>
            <a:xfrm>
              <a:off x="1851151" y="1990174"/>
              <a:ext cx="698016" cy="0"/>
            </a:xfrm>
            <a:prstGeom prst="line">
              <a:avLst/>
            </a:prstGeom>
            <a:ln w="28575">
              <a:solidFill>
                <a:srgbClr val="E3061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870458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6445250" cy="287337"/>
          </a:xfrm>
        </p:spPr>
        <p:txBody>
          <a:bodyPr/>
          <a:lstStyle/>
          <a:p>
            <a:r>
              <a:rPr lang="it-IT" dirty="0" smtClean="0"/>
              <a:t>Credito Fornitore (3/4) </a:t>
            </a:r>
            <a:endParaRPr lang="it-IT" dirty="0"/>
          </a:p>
        </p:txBody>
      </p:sp>
      <p:sp>
        <p:nvSpPr>
          <p:cNvPr id="3"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dirty="0" smtClean="0"/>
              <a:t>Paesi volturabili</a:t>
            </a:r>
            <a:endParaRPr lang="it-IT" dirty="0"/>
          </a:p>
        </p:txBody>
      </p:sp>
      <p:sp>
        <p:nvSpPr>
          <p:cNvPr id="8"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9</a:t>
            </a:fld>
            <a:endParaRPr lang="it-IT" dirty="0"/>
          </a:p>
        </p:txBody>
      </p:sp>
      <p:pic>
        <p:nvPicPr>
          <p:cNvPr id="9" name="Immagine 8"/>
          <p:cNvPicPr>
            <a:picLocks noChangeAspect="1"/>
          </p:cNvPicPr>
          <p:nvPr/>
        </p:nvPicPr>
        <p:blipFill>
          <a:blip r:embed="rId3"/>
          <a:stretch>
            <a:fillRect/>
          </a:stretch>
        </p:blipFill>
        <p:spPr>
          <a:xfrm>
            <a:off x="1719049" y="915860"/>
            <a:ext cx="6302803" cy="3845181"/>
          </a:xfrm>
          <a:prstGeom prst="rect">
            <a:avLst/>
          </a:prstGeom>
        </p:spPr>
      </p:pic>
    </p:spTree>
    <p:extLst>
      <p:ext uri="{BB962C8B-B14F-4D97-AF65-F5344CB8AC3E}">
        <p14:creationId xmlns:p14="http://schemas.microsoft.com/office/powerpoint/2010/main" val="9833697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10</a:t>
            </a:fld>
            <a:endParaRPr lang="it-IT" dirty="0"/>
          </a:p>
        </p:txBody>
      </p:sp>
      <p:sp>
        <p:nvSpPr>
          <p:cNvPr id="3"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i="1" dirty="0" smtClean="0"/>
              <a:t>Case </a:t>
            </a:r>
            <a:r>
              <a:rPr lang="it-IT" i="1" dirty="0" err="1" smtClean="0"/>
              <a:t>Study</a:t>
            </a:r>
            <a:r>
              <a:rPr lang="it-IT" i="1" dirty="0" smtClean="0"/>
              <a:t>: </a:t>
            </a:r>
            <a:r>
              <a:rPr lang="it-IT" dirty="0" smtClean="0"/>
              <a:t>Credito Fornitore con Voltura</a:t>
            </a:r>
            <a:endParaRPr lang="it-IT" dirty="0"/>
          </a:p>
        </p:txBody>
      </p:sp>
      <p:sp>
        <p:nvSpPr>
          <p:cNvPr id="4" name="Segnaposto testo 1"/>
          <p:cNvSpPr>
            <a:spLocks noGrp="1"/>
          </p:cNvSpPr>
          <p:nvPr>
            <p:ph type="body" idx="13"/>
          </p:nvPr>
        </p:nvSpPr>
        <p:spPr>
          <a:xfrm>
            <a:off x="250825" y="268288"/>
            <a:ext cx="6445250" cy="287337"/>
          </a:xfrm>
        </p:spPr>
        <p:txBody>
          <a:bodyPr/>
          <a:lstStyle/>
          <a:p>
            <a:r>
              <a:rPr lang="it-IT" dirty="0"/>
              <a:t>Credito Fornitore </a:t>
            </a:r>
            <a:r>
              <a:rPr lang="it-IT" dirty="0" smtClean="0"/>
              <a:t>(4/4) </a:t>
            </a:r>
            <a:endParaRPr lang="it-IT" dirty="0"/>
          </a:p>
          <a:p>
            <a:endParaRPr lang="it-IT" dirty="0"/>
          </a:p>
        </p:txBody>
      </p:sp>
      <p:sp>
        <p:nvSpPr>
          <p:cNvPr id="5" name="Segnaposto testo 4"/>
          <p:cNvSpPr txBox="1">
            <a:spLocks/>
          </p:cNvSpPr>
          <p:nvPr/>
        </p:nvSpPr>
        <p:spPr>
          <a:xfrm>
            <a:off x="547372" y="861104"/>
            <a:ext cx="3735918" cy="2603503"/>
          </a:xfrm>
          <a:prstGeom prst="rect">
            <a:avLst/>
          </a:prstGeom>
          <a:ln>
            <a:solidFill>
              <a:srgbClr val="415364"/>
            </a:solidFill>
          </a:ln>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buFont typeface="Wingdings" panose="05000000000000000000" pitchFamily="2" charset="2"/>
              <a:buChar char="§"/>
            </a:pPr>
            <a:r>
              <a:rPr lang="it-IT" sz="1000" dirty="0" smtClean="0">
                <a:solidFill>
                  <a:srgbClr val="5A636C"/>
                </a:solidFill>
              </a:rPr>
              <a:t>Settore industriale: Agroalimentare</a:t>
            </a:r>
          </a:p>
          <a:p>
            <a:pPr>
              <a:buFont typeface="Wingdings" panose="05000000000000000000" pitchFamily="2" charset="2"/>
              <a:buChar char="§"/>
            </a:pPr>
            <a:r>
              <a:rPr lang="it-IT" sz="1000" dirty="0" smtClean="0">
                <a:solidFill>
                  <a:srgbClr val="5A636C"/>
                </a:solidFill>
              </a:rPr>
              <a:t>Rating Buyer: CCC+</a:t>
            </a:r>
          </a:p>
          <a:p>
            <a:pPr>
              <a:buFont typeface="Wingdings" panose="05000000000000000000" pitchFamily="2" charset="2"/>
              <a:buChar char="§"/>
            </a:pPr>
            <a:r>
              <a:rPr lang="it-IT" sz="1000" dirty="0" smtClean="0">
                <a:solidFill>
                  <a:srgbClr val="5A636C"/>
                </a:solidFill>
              </a:rPr>
              <a:t>Paese: Brasile</a:t>
            </a:r>
          </a:p>
          <a:p>
            <a:pPr>
              <a:buFont typeface="Wingdings" panose="05000000000000000000" pitchFamily="2" charset="2"/>
              <a:buChar char="§"/>
            </a:pPr>
            <a:r>
              <a:rPr lang="it-IT" sz="1000" dirty="0" smtClean="0">
                <a:solidFill>
                  <a:srgbClr val="5A636C"/>
                </a:solidFill>
              </a:rPr>
              <a:t>Valore contratto: euro 625.000</a:t>
            </a:r>
          </a:p>
          <a:p>
            <a:pPr>
              <a:buFont typeface="Wingdings" panose="05000000000000000000" pitchFamily="2" charset="2"/>
              <a:buChar char="§"/>
            </a:pPr>
            <a:r>
              <a:rPr lang="it-IT" sz="1000" dirty="0" smtClean="0">
                <a:solidFill>
                  <a:srgbClr val="5A636C"/>
                </a:solidFill>
              </a:rPr>
              <a:t>Anticipo 20%</a:t>
            </a:r>
          </a:p>
          <a:p>
            <a:pPr>
              <a:buFont typeface="Wingdings" panose="05000000000000000000" pitchFamily="2" charset="2"/>
              <a:buChar char="§"/>
            </a:pPr>
            <a:r>
              <a:rPr lang="it-IT" sz="1000" dirty="0" smtClean="0">
                <a:solidFill>
                  <a:srgbClr val="5A636C"/>
                </a:solidFill>
              </a:rPr>
              <a:t>Importo ammesso: euro 500.000</a:t>
            </a:r>
          </a:p>
          <a:p>
            <a:pPr>
              <a:buFont typeface="Wingdings" panose="05000000000000000000" pitchFamily="2" charset="2"/>
              <a:buChar char="§"/>
            </a:pPr>
            <a:r>
              <a:rPr lang="it-IT" sz="1000" dirty="0" smtClean="0">
                <a:solidFill>
                  <a:srgbClr val="5A636C"/>
                </a:solidFill>
              </a:rPr>
              <a:t>Periodo di erogazioni: 7 mesi</a:t>
            </a:r>
          </a:p>
          <a:p>
            <a:pPr>
              <a:buFont typeface="Wingdings" panose="05000000000000000000" pitchFamily="2" charset="2"/>
              <a:buChar char="§"/>
            </a:pPr>
            <a:r>
              <a:rPr lang="it-IT" sz="1000" dirty="0" smtClean="0">
                <a:solidFill>
                  <a:srgbClr val="5A636C"/>
                </a:solidFill>
              </a:rPr>
              <a:t>Periodo credito: 36 mesi </a:t>
            </a:r>
          </a:p>
          <a:p>
            <a:pPr>
              <a:buFont typeface="Wingdings" panose="05000000000000000000" pitchFamily="2" charset="2"/>
              <a:buChar char="§"/>
            </a:pPr>
            <a:r>
              <a:rPr lang="it-IT" sz="1000" dirty="0" smtClean="0">
                <a:solidFill>
                  <a:srgbClr val="5A636C"/>
                </a:solidFill>
              </a:rPr>
              <a:t>Ammortamento: regolare</a:t>
            </a:r>
          </a:p>
          <a:p>
            <a:pPr>
              <a:buFont typeface="Wingdings" panose="05000000000000000000" pitchFamily="2" charset="2"/>
              <a:buChar char="§"/>
            </a:pPr>
            <a:r>
              <a:rPr lang="it-IT" sz="1000" dirty="0" smtClean="0">
                <a:solidFill>
                  <a:srgbClr val="5A636C"/>
                </a:solidFill>
              </a:rPr>
              <a:t>Cadenza piano: semestrale</a:t>
            </a:r>
          </a:p>
          <a:p>
            <a:pPr>
              <a:buFont typeface="Wingdings" panose="05000000000000000000" pitchFamily="2" charset="2"/>
              <a:buChar char="§"/>
            </a:pPr>
            <a:r>
              <a:rPr lang="it-IT" sz="1000" dirty="0" smtClean="0">
                <a:solidFill>
                  <a:srgbClr val="5A636C"/>
                </a:solidFill>
              </a:rPr>
              <a:t>% copertura: 100% politico e commerciale</a:t>
            </a:r>
            <a:endParaRPr lang="it-IT" sz="1000" dirty="0">
              <a:solidFill>
                <a:srgbClr val="5A636C"/>
              </a:solidFill>
            </a:endParaRPr>
          </a:p>
        </p:txBody>
      </p:sp>
      <p:sp>
        <p:nvSpPr>
          <p:cNvPr id="6" name="Segnaposto testo 4"/>
          <p:cNvSpPr txBox="1">
            <a:spLocks/>
          </p:cNvSpPr>
          <p:nvPr/>
        </p:nvSpPr>
        <p:spPr>
          <a:xfrm>
            <a:off x="547372" y="3515645"/>
            <a:ext cx="3735828" cy="1012990"/>
          </a:xfrm>
          <a:prstGeom prst="rect">
            <a:avLst/>
          </a:prstGeom>
          <a:ln>
            <a:solidFill>
              <a:srgbClr val="415364"/>
            </a:solidFill>
          </a:ln>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just">
              <a:buFont typeface="Wingdings" panose="05000000000000000000" pitchFamily="2" charset="2"/>
              <a:buChar char="§"/>
            </a:pPr>
            <a:r>
              <a:rPr lang="it-IT" sz="1000" dirty="0" smtClean="0">
                <a:solidFill>
                  <a:srgbClr val="5A636C"/>
                </a:solidFill>
              </a:rPr>
              <a:t>Tasso di sconto commerciale: IRS 3y + 1,85% </a:t>
            </a:r>
          </a:p>
          <a:p>
            <a:pPr algn="just">
              <a:buFont typeface="Wingdings" panose="05000000000000000000" pitchFamily="2" charset="2"/>
              <a:buChar char="§"/>
            </a:pPr>
            <a:r>
              <a:rPr lang="it-IT" sz="1000" dirty="0" smtClean="0">
                <a:solidFill>
                  <a:srgbClr val="5A636C"/>
                </a:solidFill>
              </a:rPr>
              <a:t>Giorni banca: 20</a:t>
            </a:r>
          </a:p>
          <a:p>
            <a:pPr algn="just">
              <a:buFont typeface="Wingdings" panose="05000000000000000000" pitchFamily="2" charset="2"/>
              <a:buChar char="§"/>
            </a:pPr>
            <a:r>
              <a:rPr lang="it-IT" sz="1000" dirty="0" smtClean="0">
                <a:solidFill>
                  <a:srgbClr val="5A636C"/>
                </a:solidFill>
              </a:rPr>
              <a:t>Commissione di gestione: euro 3.000 una tantum</a:t>
            </a:r>
          </a:p>
          <a:p>
            <a:pPr algn="just">
              <a:buFont typeface="Wingdings" panose="05000000000000000000" pitchFamily="2" charset="2"/>
              <a:buChar char="§"/>
            </a:pPr>
            <a:r>
              <a:rPr lang="it-IT" sz="1000" dirty="0" smtClean="0">
                <a:solidFill>
                  <a:srgbClr val="5A636C"/>
                </a:solidFill>
              </a:rPr>
              <a:t>Spese incasso: euro 150 per cambiale</a:t>
            </a:r>
            <a:endParaRPr lang="it-IT" sz="1000" dirty="0">
              <a:solidFill>
                <a:srgbClr val="5A636C"/>
              </a:solidFill>
            </a:endParaRPr>
          </a:p>
        </p:txBody>
      </p:sp>
      <p:sp>
        <p:nvSpPr>
          <p:cNvPr id="7" name="Freccia a destra 6"/>
          <p:cNvSpPr/>
          <p:nvPr/>
        </p:nvSpPr>
        <p:spPr>
          <a:xfrm>
            <a:off x="4412389" y="1885272"/>
            <a:ext cx="481242" cy="363003"/>
          </a:xfrm>
          <a:prstGeom prst="rightArrow">
            <a:avLst/>
          </a:prstGeom>
          <a:solidFill>
            <a:srgbClr val="415464"/>
          </a:solidFill>
          <a:ln>
            <a:solidFill>
              <a:srgbClr val="41546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sp>
        <p:nvSpPr>
          <p:cNvPr id="8" name="Segnaposto testo 4"/>
          <p:cNvSpPr txBox="1">
            <a:spLocks/>
          </p:cNvSpPr>
          <p:nvPr/>
        </p:nvSpPr>
        <p:spPr>
          <a:xfrm>
            <a:off x="5123289" y="1698258"/>
            <a:ext cx="2245794" cy="773257"/>
          </a:xfrm>
          <a:prstGeom prst="rect">
            <a:avLst/>
          </a:prstGeom>
          <a:solidFill>
            <a:srgbClr val="EEEDEC"/>
          </a:solidFill>
        </p:spPr>
        <p:txBody>
          <a:bodyPr vert="horz" lIns="0" tIns="0" rIns="0" bIns="0" anchor="ctr" anchorCtr="0">
            <a:normAutofit/>
          </a:bodyPr>
          <a:lstStyle>
            <a:defPPr>
              <a:defRPr lang="it-IT"/>
            </a:defPPr>
            <a:lvl1pPr algn="ctr">
              <a:spcBef>
                <a:spcPct val="20000"/>
              </a:spcBef>
              <a:buClr>
                <a:srgbClr val="B30025"/>
              </a:buClr>
              <a:defRPr sz="1050" b="1">
                <a:solidFill>
                  <a:srgbClr val="415464"/>
                </a:solidFill>
              </a:defRPr>
            </a:lvl1pPr>
          </a:lstStyle>
          <a:p>
            <a:r>
              <a:rPr lang="it-IT" dirty="0"/>
              <a:t>Premio: 6,14% (3,0% p.a.) </a:t>
            </a:r>
          </a:p>
          <a:p>
            <a:r>
              <a:rPr lang="it-IT" dirty="0"/>
              <a:t>pari a € 30.700</a:t>
            </a:r>
          </a:p>
          <a:p>
            <a:r>
              <a:rPr lang="it-IT" dirty="0"/>
              <a:t>Pagamento: 100% entro 30 gg da emissione polizza</a:t>
            </a:r>
          </a:p>
        </p:txBody>
      </p:sp>
      <p:sp>
        <p:nvSpPr>
          <p:cNvPr id="9" name="Segnaposto testo 4"/>
          <p:cNvSpPr txBox="1">
            <a:spLocks/>
          </p:cNvSpPr>
          <p:nvPr/>
        </p:nvSpPr>
        <p:spPr>
          <a:xfrm>
            <a:off x="5123290" y="3704834"/>
            <a:ext cx="2245793" cy="540060"/>
          </a:xfrm>
          <a:prstGeom prst="rect">
            <a:avLst/>
          </a:prstGeom>
          <a:solidFill>
            <a:srgbClr val="EEEDEC"/>
          </a:solidFill>
        </p:spPr>
        <p:txBody>
          <a:bodyPr vert="horz" lIns="0" tIns="0" rIns="0" bIns="0" anchor="ctr" anchorCtr="0">
            <a:normAutofit/>
          </a:bodyPr>
          <a:lstStyle>
            <a:defPPr>
              <a:defRPr lang="it-IT"/>
            </a:defPPr>
            <a:lvl1pPr algn="ctr">
              <a:spcBef>
                <a:spcPct val="20000"/>
              </a:spcBef>
              <a:buClr>
                <a:srgbClr val="B30025"/>
              </a:buClr>
              <a:defRPr sz="1050" b="1">
                <a:solidFill>
                  <a:srgbClr val="415464"/>
                </a:solidFill>
              </a:defRPr>
            </a:lvl1pPr>
          </a:lstStyle>
          <a:p>
            <a:r>
              <a:rPr lang="it-IT" dirty="0"/>
              <a:t>Tasso di interesse:</a:t>
            </a:r>
          </a:p>
          <a:p>
            <a:r>
              <a:rPr lang="it-IT" dirty="0"/>
              <a:t>2,35% p.a.</a:t>
            </a:r>
          </a:p>
        </p:txBody>
      </p:sp>
      <p:sp>
        <p:nvSpPr>
          <p:cNvPr id="10" name="Freccia a destra 9"/>
          <p:cNvSpPr/>
          <p:nvPr/>
        </p:nvSpPr>
        <p:spPr>
          <a:xfrm>
            <a:off x="4457928" y="3783361"/>
            <a:ext cx="481242" cy="363003"/>
          </a:xfrm>
          <a:prstGeom prst="rightArrow">
            <a:avLst/>
          </a:prstGeom>
          <a:solidFill>
            <a:srgbClr val="415464"/>
          </a:solidFill>
          <a:ln>
            <a:solidFill>
              <a:srgbClr val="41546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dirty="0"/>
          </a:p>
        </p:txBody>
      </p:sp>
      <p:sp>
        <p:nvSpPr>
          <p:cNvPr id="11" name="AutoShape 18"/>
          <p:cNvSpPr>
            <a:spLocks noChangeArrowheads="1"/>
          </p:cNvSpPr>
          <p:nvPr/>
        </p:nvSpPr>
        <p:spPr bwMode="auto">
          <a:xfrm>
            <a:off x="976542" y="4642268"/>
            <a:ext cx="6374705" cy="292547"/>
          </a:xfrm>
          <a:prstGeom prst="roundRect">
            <a:avLst>
              <a:gd name="adj" fmla="val 0"/>
            </a:avLst>
          </a:prstGeom>
          <a:solidFill>
            <a:srgbClr val="EEEDEC"/>
          </a:solidFill>
        </p:spPr>
        <p:txBody>
          <a:bodyPr vert="horz" lIns="0" tIns="0" rIns="0" bIns="0" anchor="ctr" anchorCtr="0">
            <a:normAutofit/>
          </a:bodyPr>
          <a:lstStyle/>
          <a:p>
            <a:pPr algn="ctr">
              <a:spcBef>
                <a:spcPct val="20000"/>
              </a:spcBef>
              <a:buClr>
                <a:srgbClr val="B30025"/>
              </a:buClr>
            </a:pPr>
            <a:r>
              <a:rPr lang="it-IT" sz="1050" b="1" dirty="0">
                <a:solidFill>
                  <a:srgbClr val="415464"/>
                </a:solidFill>
              </a:rPr>
              <a:t>Costo finale per l’acquirente: equivalente a un tasso del </a:t>
            </a:r>
            <a:r>
              <a:rPr lang="it-IT" sz="1050" b="1" dirty="0" smtClean="0">
                <a:solidFill>
                  <a:srgbClr val="415464"/>
                </a:solidFill>
              </a:rPr>
              <a:t>5,35% </a:t>
            </a:r>
            <a:r>
              <a:rPr lang="it-IT" sz="1050" b="1" dirty="0">
                <a:solidFill>
                  <a:srgbClr val="415464"/>
                </a:solidFill>
              </a:rPr>
              <a:t>p.a.  </a:t>
            </a:r>
          </a:p>
        </p:txBody>
      </p:sp>
      <p:pic>
        <p:nvPicPr>
          <p:cNvPr id="1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782" y="3240746"/>
            <a:ext cx="1123601" cy="351126"/>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4" name="Immagine 13"/>
          <p:cNvPicPr>
            <a:picLocks noChangeAspect="1"/>
          </p:cNvPicPr>
          <p:nvPr/>
        </p:nvPicPr>
        <p:blipFill>
          <a:blip r:embed="rId3"/>
          <a:stretch>
            <a:fillRect/>
          </a:stretch>
        </p:blipFill>
        <p:spPr>
          <a:xfrm>
            <a:off x="5860391" y="1128326"/>
            <a:ext cx="764381" cy="514350"/>
          </a:xfrm>
          <a:prstGeom prst="rect">
            <a:avLst/>
          </a:prstGeom>
        </p:spPr>
      </p:pic>
    </p:spTree>
    <p:extLst>
      <p:ext uri="{BB962C8B-B14F-4D97-AF65-F5344CB8AC3E}">
        <p14:creationId xmlns:p14="http://schemas.microsoft.com/office/powerpoint/2010/main" val="13548471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11</a:t>
            </a:fld>
            <a:endParaRPr lang="it-IT" dirty="0"/>
          </a:p>
        </p:txBody>
      </p:sp>
      <p:sp>
        <p:nvSpPr>
          <p:cNvPr id="4" name="Segnaposto testo 1"/>
          <p:cNvSpPr>
            <a:spLocks noGrp="1"/>
          </p:cNvSpPr>
          <p:nvPr>
            <p:ph type="body" idx="13"/>
          </p:nvPr>
        </p:nvSpPr>
        <p:spPr>
          <a:xfrm>
            <a:off x="250825" y="268288"/>
            <a:ext cx="6445250" cy="287337"/>
          </a:xfrm>
        </p:spPr>
        <p:txBody>
          <a:bodyPr/>
          <a:lstStyle/>
          <a:p>
            <a:r>
              <a:rPr lang="it-IT" dirty="0" smtClean="0"/>
              <a:t>Contributo </a:t>
            </a:r>
            <a:r>
              <a:rPr lang="it-IT" dirty="0" err="1" smtClean="0"/>
              <a:t>Simest</a:t>
            </a:r>
            <a:r>
              <a:rPr lang="it-IT" dirty="0" smtClean="0"/>
              <a:t> su Credito Fornitore (1/2)</a:t>
            </a:r>
            <a:endParaRPr lang="it-IT" dirty="0"/>
          </a:p>
          <a:p>
            <a:endParaRPr lang="it-IT" dirty="0"/>
          </a:p>
        </p:txBody>
      </p:sp>
      <p:grpSp>
        <p:nvGrpSpPr>
          <p:cNvPr id="14" name="Gruppo 3"/>
          <p:cNvGrpSpPr>
            <a:grpSpLocks/>
          </p:cNvGrpSpPr>
          <p:nvPr/>
        </p:nvGrpSpPr>
        <p:grpSpPr bwMode="auto">
          <a:xfrm>
            <a:off x="1680724" y="1862246"/>
            <a:ext cx="6108609" cy="2670842"/>
            <a:chOff x="657027" y="2251637"/>
            <a:chExt cx="3554692" cy="1799127"/>
          </a:xfrm>
        </p:grpSpPr>
        <p:sp>
          <p:nvSpPr>
            <p:cNvPr id="15" name="Rettangolo 14"/>
            <p:cNvSpPr/>
            <p:nvPr/>
          </p:nvSpPr>
          <p:spPr bwMode="auto">
            <a:xfrm>
              <a:off x="707942" y="2378097"/>
              <a:ext cx="1071613" cy="186591"/>
            </a:xfrm>
            <a:prstGeom prst="rect">
              <a:avLst/>
            </a:prstGeom>
            <a:solidFill>
              <a:srgbClr val="E2E2E2"/>
            </a:solidFill>
            <a:ln>
              <a:solidFill>
                <a:sysClr val="window" lastClr="FFFFFF">
                  <a:lumMod val="65000"/>
                </a:sysClr>
              </a:solidFill>
            </a:ln>
            <a:effectLst/>
          </p:spPr>
          <p:txBody>
            <a:bodyPr anchor="ctr">
              <a:spAutoFit/>
            </a:bodyPr>
            <a:lstStyle/>
            <a:p>
              <a:pPr algn="ctr" defTabSz="685800" eaLnBrk="1" fontAlgn="auto" hangingPunct="1">
                <a:spcBef>
                  <a:spcPts val="0"/>
                </a:spcBef>
                <a:spcAft>
                  <a:spcPts val="0"/>
                </a:spcAft>
                <a:defRPr/>
              </a:pPr>
              <a:r>
                <a:rPr lang="it-IT" sz="1200" b="1" kern="0" dirty="0">
                  <a:solidFill>
                    <a:prstClr val="black"/>
                  </a:solidFill>
                  <a:latin typeface="Arial"/>
                </a:rPr>
                <a:t>Esportatore</a:t>
              </a:r>
            </a:p>
          </p:txBody>
        </p:sp>
        <p:sp>
          <p:nvSpPr>
            <p:cNvPr id="16" name="Rettangolo 15"/>
            <p:cNvSpPr/>
            <p:nvPr/>
          </p:nvSpPr>
          <p:spPr bwMode="auto">
            <a:xfrm>
              <a:off x="3141694" y="2378097"/>
              <a:ext cx="1070025" cy="18659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anchor="ctr">
              <a:spAutoFit/>
            </a:bodyPr>
            <a:lstStyle/>
            <a:p>
              <a:pPr algn="ctr" defTabSz="685800" eaLnBrk="1" fontAlgn="auto" hangingPunct="1">
                <a:spcBef>
                  <a:spcPts val="0"/>
                </a:spcBef>
                <a:spcAft>
                  <a:spcPts val="0"/>
                </a:spcAft>
                <a:defRPr/>
              </a:pPr>
              <a:r>
                <a:rPr lang="it-IT" sz="1200" b="1" kern="0" dirty="0">
                  <a:solidFill>
                    <a:prstClr val="white"/>
                  </a:solidFill>
                  <a:latin typeface="Arial"/>
                </a:rPr>
                <a:t>Acquirente</a:t>
              </a:r>
            </a:p>
          </p:txBody>
        </p:sp>
        <p:sp>
          <p:nvSpPr>
            <p:cNvPr id="17" name="Rettangolo 16"/>
            <p:cNvSpPr/>
            <p:nvPr/>
          </p:nvSpPr>
          <p:spPr bwMode="auto">
            <a:xfrm>
              <a:off x="696750" y="3864173"/>
              <a:ext cx="1071613" cy="186591"/>
            </a:xfrm>
            <a:prstGeom prst="rect">
              <a:avLst/>
            </a:prstGeom>
            <a:solidFill>
              <a:srgbClr val="FFFFFF"/>
            </a:solidFill>
            <a:ln>
              <a:solidFill>
                <a:sysClr val="window" lastClr="FFFFFF">
                  <a:lumMod val="65000"/>
                </a:sysClr>
              </a:solidFill>
            </a:ln>
            <a:effectLst/>
          </p:spPr>
          <p:txBody>
            <a:bodyPr anchor="ctr">
              <a:spAutoFit/>
            </a:bodyPr>
            <a:lstStyle/>
            <a:p>
              <a:pPr algn="ctr" defTabSz="685800" eaLnBrk="1" fontAlgn="auto" hangingPunct="1">
                <a:spcBef>
                  <a:spcPts val="0"/>
                </a:spcBef>
                <a:spcAft>
                  <a:spcPts val="0"/>
                </a:spcAft>
                <a:defRPr/>
              </a:pPr>
              <a:r>
                <a:rPr lang="it-IT" sz="1200" b="1" kern="0" dirty="0" err="1">
                  <a:solidFill>
                    <a:prstClr val="black"/>
                  </a:solidFill>
                  <a:latin typeface="Arial"/>
                </a:rPr>
                <a:t>Forfaiter</a:t>
              </a:r>
              <a:endParaRPr lang="it-IT" sz="1200" b="1" kern="0" dirty="0">
                <a:solidFill>
                  <a:prstClr val="black"/>
                </a:solidFill>
                <a:latin typeface="Arial"/>
              </a:endParaRPr>
            </a:p>
          </p:txBody>
        </p:sp>
        <p:cxnSp>
          <p:nvCxnSpPr>
            <p:cNvPr id="18" name="Connettore 2 54"/>
            <p:cNvCxnSpPr>
              <a:cxnSpLocks noChangeShapeType="1"/>
            </p:cNvCxnSpPr>
            <p:nvPr/>
          </p:nvCxnSpPr>
          <p:spPr bwMode="auto">
            <a:xfrm>
              <a:off x="1911323" y="2445700"/>
              <a:ext cx="1070087" cy="0"/>
            </a:xfrm>
            <a:prstGeom prst="straightConnector1">
              <a:avLst/>
            </a:prstGeom>
            <a:noFill/>
            <a:ln w="15875">
              <a:solidFill>
                <a:srgbClr val="595959"/>
              </a:solidFill>
              <a:round/>
              <a:headEnd/>
              <a:tailEnd type="triangle" w="med" len="med"/>
            </a:ln>
            <a:extLst>
              <a:ext uri="{909E8E84-426E-40DD-AFC4-6F175D3DCCD1}">
                <a14:hiddenFill xmlns:a14="http://schemas.microsoft.com/office/drawing/2010/main">
                  <a:noFill/>
                </a14:hiddenFill>
              </a:ext>
            </a:extLst>
          </p:spPr>
        </p:cxnSp>
        <p:cxnSp>
          <p:nvCxnSpPr>
            <p:cNvPr id="19" name="Connettore 2 55"/>
            <p:cNvCxnSpPr>
              <a:cxnSpLocks noChangeShapeType="1"/>
            </p:cNvCxnSpPr>
            <p:nvPr/>
          </p:nvCxnSpPr>
          <p:spPr bwMode="auto">
            <a:xfrm>
              <a:off x="1911323" y="2524506"/>
              <a:ext cx="1070087" cy="0"/>
            </a:xfrm>
            <a:prstGeom prst="straightConnector1">
              <a:avLst/>
            </a:prstGeom>
            <a:noFill/>
            <a:ln w="15875">
              <a:solidFill>
                <a:srgbClr val="595959"/>
              </a:solidFill>
              <a:round/>
              <a:headEnd type="triangle" w="med" len="med"/>
              <a:tailEnd/>
            </a:ln>
            <a:extLst>
              <a:ext uri="{909E8E84-426E-40DD-AFC4-6F175D3DCCD1}">
                <a14:hiddenFill xmlns:a14="http://schemas.microsoft.com/office/drawing/2010/main">
                  <a:noFill/>
                </a14:hiddenFill>
              </a:ext>
            </a:extLst>
          </p:spPr>
        </p:cxnSp>
        <p:sp>
          <p:nvSpPr>
            <p:cNvPr id="20" name="CasellaDiTesto 19"/>
            <p:cNvSpPr txBox="1"/>
            <p:nvPr/>
          </p:nvSpPr>
          <p:spPr bwMode="auto">
            <a:xfrm>
              <a:off x="1955156" y="2251637"/>
              <a:ext cx="1284348" cy="176225"/>
            </a:xfrm>
            <a:prstGeom prst="rect">
              <a:avLst/>
            </a:prstGeom>
            <a:noFill/>
          </p:spPr>
          <p:txBody>
            <a:bodyPr>
              <a:spAutoFit/>
            </a:bodyPr>
            <a:lstStyle/>
            <a:p>
              <a:pPr defTabSz="685800" eaLnBrk="1" fontAlgn="auto" hangingPunct="1">
                <a:spcBef>
                  <a:spcPts val="0"/>
                </a:spcBef>
                <a:spcAft>
                  <a:spcPts val="0"/>
                </a:spcAft>
                <a:defRPr/>
              </a:pPr>
              <a:r>
                <a:rPr lang="it-IT" sz="1100" kern="0" dirty="0">
                  <a:solidFill>
                    <a:prstClr val="black">
                      <a:lumMod val="65000"/>
                      <a:lumOff val="35000"/>
                    </a:prstClr>
                  </a:solidFill>
                  <a:latin typeface="Arial"/>
                </a:rPr>
                <a:t>dilazione di pagamento</a:t>
              </a:r>
            </a:p>
          </p:txBody>
        </p:sp>
        <p:sp>
          <p:nvSpPr>
            <p:cNvPr id="21" name="CasellaDiTesto 20"/>
            <p:cNvSpPr txBox="1"/>
            <p:nvPr/>
          </p:nvSpPr>
          <p:spPr bwMode="auto">
            <a:xfrm>
              <a:off x="1649814" y="2519646"/>
              <a:ext cx="1692354" cy="176225"/>
            </a:xfrm>
            <a:prstGeom prst="rect">
              <a:avLst/>
            </a:prstGeom>
            <a:noFill/>
          </p:spPr>
          <p:txBody>
            <a:bodyPr>
              <a:spAutoFit/>
            </a:bodyPr>
            <a:lstStyle/>
            <a:p>
              <a:pPr algn="ctr" defTabSz="685800" eaLnBrk="1" fontAlgn="auto" hangingPunct="1">
                <a:spcBef>
                  <a:spcPts val="0"/>
                </a:spcBef>
                <a:spcAft>
                  <a:spcPts val="0"/>
                </a:spcAft>
                <a:defRPr/>
              </a:pPr>
              <a:r>
                <a:rPr lang="it-IT" sz="1100" kern="0" dirty="0">
                  <a:solidFill>
                    <a:prstClr val="black">
                      <a:lumMod val="65000"/>
                      <a:lumOff val="35000"/>
                    </a:prstClr>
                  </a:solidFill>
                  <a:latin typeface="Arial"/>
                </a:rPr>
                <a:t>titoli di credito a tasso </a:t>
              </a:r>
              <a:r>
                <a:rPr lang="it-IT" sz="1100" b="1" kern="0" dirty="0">
                  <a:solidFill>
                    <a:prstClr val="black">
                      <a:lumMod val="65000"/>
                      <a:lumOff val="35000"/>
                    </a:prstClr>
                  </a:solidFill>
                  <a:latin typeface="Arial"/>
                </a:rPr>
                <a:t>CIRR</a:t>
              </a:r>
            </a:p>
          </p:txBody>
        </p:sp>
        <p:cxnSp>
          <p:nvCxnSpPr>
            <p:cNvPr id="22" name="Connettore 2 58"/>
            <p:cNvCxnSpPr>
              <a:cxnSpLocks noChangeShapeType="1"/>
            </p:cNvCxnSpPr>
            <p:nvPr/>
          </p:nvCxnSpPr>
          <p:spPr bwMode="auto">
            <a:xfrm>
              <a:off x="1768363" y="2729198"/>
              <a:ext cx="1409949" cy="1134975"/>
            </a:xfrm>
            <a:prstGeom prst="straightConnector1">
              <a:avLst/>
            </a:prstGeom>
            <a:noFill/>
            <a:ln w="15875">
              <a:solidFill>
                <a:srgbClr val="005392"/>
              </a:solidFill>
              <a:round/>
              <a:headEnd type="triangle" w="med" len="med"/>
              <a:tailEnd/>
            </a:ln>
            <a:extLst>
              <a:ext uri="{909E8E84-426E-40DD-AFC4-6F175D3DCCD1}">
                <a14:hiddenFill xmlns:a14="http://schemas.microsoft.com/office/drawing/2010/main">
                  <a:noFill/>
                </a14:hiddenFill>
              </a:ext>
            </a:extLst>
          </p:spPr>
        </p:cxnSp>
        <p:sp>
          <p:nvSpPr>
            <p:cNvPr id="23" name="CasellaDiTesto 24"/>
            <p:cNvSpPr txBox="1">
              <a:spLocks noChangeArrowheads="1"/>
            </p:cNvSpPr>
            <p:nvPr/>
          </p:nvSpPr>
          <p:spPr bwMode="auto">
            <a:xfrm rot="2070212">
              <a:off x="1868589" y="3177115"/>
              <a:ext cx="1405004" cy="1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Calibri" panose="020F0502020204030204" pitchFamily="34" charset="0"/>
                </a:defRPr>
              </a:lvl1pPr>
              <a:lvl2pPr marL="742950" indent="-285750" defTabSz="685800">
                <a:defRPr>
                  <a:solidFill>
                    <a:schemeClr val="tx1"/>
                  </a:solidFill>
                  <a:latin typeface="Calibri" panose="020F0502020204030204" pitchFamily="34" charset="0"/>
                </a:defRPr>
              </a:lvl2pPr>
              <a:lvl3pPr marL="1143000" indent="-228600" defTabSz="685800">
                <a:defRPr>
                  <a:solidFill>
                    <a:schemeClr val="tx1"/>
                  </a:solidFill>
                  <a:latin typeface="Calibri" panose="020F0502020204030204" pitchFamily="34" charset="0"/>
                </a:defRPr>
              </a:lvl3pPr>
              <a:lvl4pPr marL="1600200" indent="-228600" defTabSz="685800">
                <a:defRPr>
                  <a:solidFill>
                    <a:schemeClr val="tx1"/>
                  </a:solidFill>
                  <a:latin typeface="Calibri" panose="020F0502020204030204" pitchFamily="34" charset="0"/>
                </a:defRPr>
              </a:lvl4pPr>
              <a:lvl5pPr marL="2057400" indent="-228600" defTabSz="685800">
                <a:defRPr>
                  <a:solidFill>
                    <a:schemeClr val="tx1"/>
                  </a:solidFill>
                  <a:latin typeface="Calibri" panose="020F0502020204030204" pitchFamily="34" charset="0"/>
                </a:defRPr>
              </a:lvl5pPr>
              <a:lvl6pPr marL="2514600" indent="-228600" defTabSz="685800" eaLnBrk="0" fontAlgn="base" hangingPunct="0">
                <a:spcBef>
                  <a:spcPct val="0"/>
                </a:spcBef>
                <a:spcAft>
                  <a:spcPct val="0"/>
                </a:spcAft>
                <a:defRPr>
                  <a:solidFill>
                    <a:schemeClr val="tx1"/>
                  </a:solidFill>
                  <a:latin typeface="Calibri" panose="020F0502020204030204" pitchFamily="34" charset="0"/>
                </a:defRPr>
              </a:lvl6pPr>
              <a:lvl7pPr marL="2971800" indent="-228600" defTabSz="685800" eaLnBrk="0" fontAlgn="base" hangingPunct="0">
                <a:spcBef>
                  <a:spcPct val="0"/>
                </a:spcBef>
                <a:spcAft>
                  <a:spcPct val="0"/>
                </a:spcAft>
                <a:defRPr>
                  <a:solidFill>
                    <a:schemeClr val="tx1"/>
                  </a:solidFill>
                  <a:latin typeface="Calibri" panose="020F0502020204030204" pitchFamily="34" charset="0"/>
                </a:defRPr>
              </a:lvl7pPr>
              <a:lvl8pPr marL="3429000" indent="-228600" defTabSz="685800" eaLnBrk="0" fontAlgn="base" hangingPunct="0">
                <a:spcBef>
                  <a:spcPct val="0"/>
                </a:spcBef>
                <a:spcAft>
                  <a:spcPct val="0"/>
                </a:spcAft>
                <a:defRPr>
                  <a:solidFill>
                    <a:schemeClr val="tx1"/>
                  </a:solidFill>
                  <a:latin typeface="Calibri" panose="020F0502020204030204" pitchFamily="34" charset="0"/>
                </a:defRPr>
              </a:lvl8pPr>
              <a:lvl9pPr marL="3886200" indent="-228600" defTabSz="6858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it-IT" altLang="it-IT" sz="1100" b="1" i="1" dirty="0">
                  <a:solidFill>
                    <a:srgbClr val="005392"/>
                  </a:solidFill>
                  <a:latin typeface="Arial" panose="020B0604020202020204" pitchFamily="34" charset="0"/>
                </a:rPr>
                <a:t>CONTRIBUTO INTERESSI</a:t>
              </a:r>
            </a:p>
          </p:txBody>
        </p:sp>
        <p:cxnSp>
          <p:nvCxnSpPr>
            <p:cNvPr id="24" name="Connettore 2 60"/>
            <p:cNvCxnSpPr>
              <a:cxnSpLocks noChangeShapeType="1"/>
            </p:cNvCxnSpPr>
            <p:nvPr/>
          </p:nvCxnSpPr>
          <p:spPr bwMode="auto">
            <a:xfrm rot="16200000">
              <a:off x="607919" y="3232301"/>
              <a:ext cx="1154058" cy="0"/>
            </a:xfrm>
            <a:prstGeom prst="straightConnector1">
              <a:avLst/>
            </a:prstGeom>
            <a:noFill/>
            <a:ln w="15875">
              <a:solidFill>
                <a:srgbClr val="595959"/>
              </a:solidFill>
              <a:round/>
              <a:headEnd type="triangle" w="med" len="med"/>
              <a:tailEnd/>
            </a:ln>
            <a:extLst>
              <a:ext uri="{909E8E84-426E-40DD-AFC4-6F175D3DCCD1}">
                <a14:hiddenFill xmlns:a14="http://schemas.microsoft.com/office/drawing/2010/main">
                  <a:noFill/>
                </a14:hiddenFill>
              </a:ext>
            </a:extLst>
          </p:spPr>
        </p:cxnSp>
        <p:cxnSp>
          <p:nvCxnSpPr>
            <p:cNvPr id="25" name="Connettore 2 61"/>
            <p:cNvCxnSpPr>
              <a:cxnSpLocks noChangeShapeType="1"/>
            </p:cNvCxnSpPr>
            <p:nvPr/>
          </p:nvCxnSpPr>
          <p:spPr bwMode="auto">
            <a:xfrm rot="5400000" flipV="1">
              <a:off x="702216" y="3220894"/>
              <a:ext cx="1154058" cy="0"/>
            </a:xfrm>
            <a:prstGeom prst="straightConnector1">
              <a:avLst/>
            </a:prstGeom>
            <a:noFill/>
            <a:ln w="15875">
              <a:solidFill>
                <a:srgbClr val="595959"/>
              </a:solidFill>
              <a:round/>
              <a:headEnd type="triangle" w="med" len="med"/>
              <a:tailEnd/>
            </a:ln>
            <a:extLst>
              <a:ext uri="{909E8E84-426E-40DD-AFC4-6F175D3DCCD1}">
                <a14:hiddenFill xmlns:a14="http://schemas.microsoft.com/office/drawing/2010/main">
                  <a:noFill/>
                </a14:hiddenFill>
              </a:ext>
            </a:extLst>
          </p:spPr>
        </p:cxnSp>
        <p:sp>
          <p:nvSpPr>
            <p:cNvPr id="26" name="CasellaDiTesto 25"/>
            <p:cNvSpPr txBox="1"/>
            <p:nvPr/>
          </p:nvSpPr>
          <p:spPr bwMode="auto">
            <a:xfrm>
              <a:off x="657027" y="2878784"/>
              <a:ext cx="635030" cy="518309"/>
            </a:xfrm>
            <a:prstGeom prst="rect">
              <a:avLst/>
            </a:prstGeom>
            <a:noFill/>
          </p:spPr>
          <p:txBody>
            <a:bodyPr>
              <a:spAutoFit/>
            </a:bodyPr>
            <a:lstStyle/>
            <a:p>
              <a:pPr defTabSz="685800" eaLnBrk="1" fontAlgn="auto" hangingPunct="1">
                <a:spcBef>
                  <a:spcPts val="0"/>
                </a:spcBef>
                <a:spcAft>
                  <a:spcPts val="0"/>
                </a:spcAft>
                <a:defRPr/>
              </a:pPr>
              <a:r>
                <a:rPr lang="it-IT" sz="1100" kern="0" dirty="0">
                  <a:solidFill>
                    <a:prstClr val="black">
                      <a:lumMod val="65000"/>
                      <a:lumOff val="35000"/>
                    </a:prstClr>
                  </a:solidFill>
                  <a:latin typeface="Arial"/>
                </a:rPr>
                <a:t>Netto ricavo </a:t>
              </a:r>
              <a:r>
                <a:rPr lang="it-IT" sz="1100" i="1" kern="0" dirty="0">
                  <a:solidFill>
                    <a:prstClr val="black">
                      <a:lumMod val="65000"/>
                      <a:lumOff val="35000"/>
                    </a:prstClr>
                  </a:solidFill>
                  <a:latin typeface="Arial"/>
                </a:rPr>
                <a:t>(sconto a tasso di mercato)</a:t>
              </a:r>
            </a:p>
          </p:txBody>
        </p:sp>
        <p:sp>
          <p:nvSpPr>
            <p:cNvPr id="27" name="CasellaDiTesto 26"/>
            <p:cNvSpPr txBox="1"/>
            <p:nvPr/>
          </p:nvSpPr>
          <p:spPr bwMode="auto">
            <a:xfrm>
              <a:off x="1304870" y="2882093"/>
              <a:ext cx="820777" cy="404281"/>
            </a:xfrm>
            <a:prstGeom prst="rect">
              <a:avLst/>
            </a:prstGeom>
            <a:noFill/>
          </p:spPr>
          <p:txBody>
            <a:bodyPr>
              <a:spAutoFit/>
            </a:bodyPr>
            <a:lstStyle/>
            <a:p>
              <a:pPr defTabSz="685800" eaLnBrk="1" fontAlgn="auto" hangingPunct="1">
                <a:spcBef>
                  <a:spcPts val="0"/>
                </a:spcBef>
                <a:spcAft>
                  <a:spcPts val="0"/>
                </a:spcAft>
                <a:defRPr/>
              </a:pPr>
              <a:r>
                <a:rPr lang="it-IT" sz="1100" kern="0" dirty="0">
                  <a:solidFill>
                    <a:prstClr val="black">
                      <a:lumMod val="65000"/>
                      <a:lumOff val="35000"/>
                    </a:prstClr>
                  </a:solidFill>
                  <a:latin typeface="Arial"/>
                </a:rPr>
                <a:t>Cessione titoli </a:t>
              </a:r>
              <a:br>
                <a:rPr lang="it-IT" sz="1100" kern="0" dirty="0">
                  <a:solidFill>
                    <a:prstClr val="black">
                      <a:lumMod val="65000"/>
                      <a:lumOff val="35000"/>
                    </a:prstClr>
                  </a:solidFill>
                  <a:latin typeface="Arial"/>
                </a:rPr>
              </a:br>
              <a:r>
                <a:rPr lang="it-IT" sz="1100" i="1" kern="0" dirty="0">
                  <a:solidFill>
                    <a:prstClr val="black">
                      <a:lumMod val="65000"/>
                      <a:lumOff val="35000"/>
                    </a:prstClr>
                  </a:solidFill>
                  <a:latin typeface="Arial"/>
                </a:rPr>
                <a:t>(pro soluto o pro solvendo)</a:t>
              </a:r>
            </a:p>
          </p:txBody>
        </p:sp>
      </p:grpSp>
      <p:sp>
        <p:nvSpPr>
          <p:cNvPr id="28" name="Rettangolo 19"/>
          <p:cNvSpPr>
            <a:spLocks noChangeArrowheads="1"/>
          </p:cNvSpPr>
          <p:nvPr/>
        </p:nvSpPr>
        <p:spPr bwMode="auto">
          <a:xfrm>
            <a:off x="200125" y="729971"/>
            <a:ext cx="8500530" cy="577081"/>
          </a:xfrm>
          <a:prstGeom prst="rect">
            <a:avLst/>
          </a:prstGeom>
          <a:noFill/>
          <a:ln>
            <a:noFill/>
          </a:ln>
          <a:extLst>
            <a:ext uri="{909E8E84-426E-40dd-AFC4-6F175D3DCCD1}"/>
            <a:ext uri="{91240B29-F687-4f45-9708-019B960494DF}"/>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defTabSz="685800" eaLnBrk="1" fontAlgn="auto" hangingPunct="1">
              <a:spcBef>
                <a:spcPts val="0"/>
              </a:spcBef>
              <a:spcAft>
                <a:spcPts val="0"/>
              </a:spcAft>
              <a:defRPr/>
            </a:pPr>
            <a:r>
              <a:rPr lang="it-IT" altLang="it-IT" sz="1100" kern="0" dirty="0">
                <a:latin typeface="Arial"/>
              </a:rPr>
              <a:t>L’esportatore italiano concede all’acquirente estero </a:t>
            </a:r>
            <a:r>
              <a:rPr lang="it-IT" altLang="it-IT" sz="1100" kern="0" dirty="0" smtClean="0">
                <a:latin typeface="Arial"/>
              </a:rPr>
              <a:t>una </a:t>
            </a:r>
            <a:r>
              <a:rPr lang="it-IT" altLang="it-IT" sz="1100" b="1" kern="0" dirty="0">
                <a:latin typeface="Arial"/>
              </a:rPr>
              <a:t>dilazione</a:t>
            </a:r>
            <a:r>
              <a:rPr lang="it-IT" altLang="it-IT" sz="1100" kern="0" dirty="0">
                <a:latin typeface="Arial"/>
              </a:rPr>
              <a:t> a fronte di </a:t>
            </a:r>
            <a:r>
              <a:rPr lang="it-IT" altLang="it-IT" sz="1100" b="1" kern="0" dirty="0">
                <a:latin typeface="Arial"/>
              </a:rPr>
              <a:t>titoli di credito scontati ad un tasso di mercato.</a:t>
            </a:r>
            <a:r>
              <a:rPr lang="it-IT" altLang="it-IT" sz="1100" kern="0" dirty="0">
                <a:latin typeface="Arial"/>
              </a:rPr>
              <a:t> SIMEST corrisponde all’esportatore un contributo anticipato in conto interessi pari alla differenza tra il netto ricavo degli effetti al tasso di mercato ed il valore attuale degli stessi al tasso pagato dall'acquirente.</a:t>
            </a:r>
          </a:p>
        </p:txBody>
      </p:sp>
      <p:grpSp>
        <p:nvGrpSpPr>
          <p:cNvPr id="30" name="Gruppo 56"/>
          <p:cNvGrpSpPr>
            <a:grpSpLocks/>
          </p:cNvGrpSpPr>
          <p:nvPr/>
        </p:nvGrpSpPr>
        <p:grpSpPr bwMode="auto">
          <a:xfrm>
            <a:off x="6070971" y="3940686"/>
            <a:ext cx="935470" cy="592402"/>
            <a:chOff x="3951066" y="1924931"/>
            <a:chExt cx="1258887" cy="869561"/>
          </a:xfrm>
        </p:grpSpPr>
        <p:sp>
          <p:nvSpPr>
            <p:cNvPr id="31" name="Rettangolo 30"/>
            <p:cNvSpPr/>
            <p:nvPr/>
          </p:nvSpPr>
          <p:spPr>
            <a:xfrm>
              <a:off x="3951066" y="1924931"/>
              <a:ext cx="1258887" cy="869561"/>
            </a:xfrm>
            <a:prstGeom prst="rect">
              <a:avLst/>
            </a:prstGeom>
            <a:no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a:p>
          </p:txBody>
        </p:sp>
        <p:pic>
          <p:nvPicPr>
            <p:cNvPr id="32" name="Immagine 5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34855" y="2110212"/>
              <a:ext cx="984425" cy="441294"/>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11870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12</a:t>
            </a:fld>
            <a:endParaRPr lang="it-IT" dirty="0"/>
          </a:p>
        </p:txBody>
      </p:sp>
      <p:sp>
        <p:nvSpPr>
          <p:cNvPr id="3"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dirty="0" smtClean="0"/>
              <a:t>Esempio numerico</a:t>
            </a:r>
            <a:endParaRPr lang="it-IT" dirty="0"/>
          </a:p>
        </p:txBody>
      </p:sp>
      <p:sp>
        <p:nvSpPr>
          <p:cNvPr id="4" name="Segnaposto testo 1"/>
          <p:cNvSpPr>
            <a:spLocks noGrp="1"/>
          </p:cNvSpPr>
          <p:nvPr>
            <p:ph type="body" idx="13"/>
          </p:nvPr>
        </p:nvSpPr>
        <p:spPr>
          <a:xfrm>
            <a:off x="250825" y="268288"/>
            <a:ext cx="6445250" cy="287337"/>
          </a:xfrm>
        </p:spPr>
        <p:txBody>
          <a:bodyPr/>
          <a:lstStyle/>
          <a:p>
            <a:r>
              <a:rPr lang="it-IT" dirty="0"/>
              <a:t>Contributo </a:t>
            </a:r>
            <a:r>
              <a:rPr lang="it-IT" dirty="0" err="1"/>
              <a:t>Simest</a:t>
            </a:r>
            <a:r>
              <a:rPr lang="it-IT" dirty="0"/>
              <a:t> su Credito </a:t>
            </a:r>
            <a:r>
              <a:rPr lang="it-IT" dirty="0" smtClean="0"/>
              <a:t>Fornitore (2/2) </a:t>
            </a:r>
            <a:endParaRPr lang="it-IT" dirty="0"/>
          </a:p>
          <a:p>
            <a:endParaRPr lang="it-IT" dirty="0"/>
          </a:p>
        </p:txBody>
      </p:sp>
      <p:sp>
        <p:nvSpPr>
          <p:cNvPr id="14" name="Rettangolo 13"/>
          <p:cNvSpPr/>
          <p:nvPr/>
        </p:nvSpPr>
        <p:spPr>
          <a:xfrm>
            <a:off x="4666379" y="704789"/>
            <a:ext cx="4228240" cy="2058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solidFill>
                  <a:schemeClr val="tx1"/>
                </a:solidFill>
              </a:rPr>
              <a:t>Descrizione</a:t>
            </a:r>
            <a:endParaRPr lang="it-IT" b="1" dirty="0">
              <a:solidFill>
                <a:schemeClr val="tx1"/>
              </a:solidFill>
            </a:endParaRPr>
          </a:p>
        </p:txBody>
      </p:sp>
      <p:sp>
        <p:nvSpPr>
          <p:cNvPr id="15" name="object 6"/>
          <p:cNvSpPr txBox="1"/>
          <p:nvPr/>
        </p:nvSpPr>
        <p:spPr>
          <a:xfrm>
            <a:off x="4678093" y="1015938"/>
            <a:ext cx="4178090" cy="3218830"/>
          </a:xfrm>
          <a:prstGeom prst="rect">
            <a:avLst/>
          </a:prstGeom>
        </p:spPr>
        <p:txBody>
          <a:bodyPr vert="horz" wrap="square" lIns="0" tIns="12700" rIns="0" bIns="0" rtlCol="0">
            <a:spAutoFit/>
          </a:bodyPr>
          <a:lstStyle/>
          <a:p>
            <a:pPr marL="8637" marR="3455" algn="just">
              <a:spcBef>
                <a:spcPts val="300"/>
              </a:spcBef>
              <a:spcAft>
                <a:spcPts val="300"/>
              </a:spcAft>
            </a:pPr>
            <a:r>
              <a:rPr lang="it-IT" sz="900" b="1" spc="-3" dirty="0" smtClean="0">
                <a:solidFill>
                  <a:srgbClr val="415064"/>
                </a:solidFill>
                <a:latin typeface="+mj-lt"/>
                <a:cs typeface="Arial"/>
              </a:rPr>
              <a:t>STEP 1: </a:t>
            </a:r>
            <a:r>
              <a:rPr lang="it-IT" sz="900" spc="-3" dirty="0" smtClean="0">
                <a:solidFill>
                  <a:srgbClr val="415064"/>
                </a:solidFill>
                <a:latin typeface="+mj-lt"/>
                <a:cs typeface="Arial"/>
              </a:rPr>
              <a:t>Esportatore e Acquirente estero stipulano un contratto commerciale in euro per la fornitura di un macchinario.</a:t>
            </a:r>
          </a:p>
          <a:p>
            <a:pPr marL="8637" marR="3455" algn="just">
              <a:spcBef>
                <a:spcPts val="300"/>
              </a:spcBef>
              <a:spcAft>
                <a:spcPts val="300"/>
              </a:spcAft>
            </a:pPr>
            <a:r>
              <a:rPr lang="it-IT" sz="900" spc="-3" dirty="0" smtClean="0">
                <a:solidFill>
                  <a:srgbClr val="415064"/>
                </a:solidFill>
                <a:latin typeface="+mj-lt"/>
                <a:cs typeface="Arial"/>
              </a:rPr>
              <a:t>L’85% del prezzo della fornitura è pagato dall’Acquirente all’Esportatore attraverso 10 </a:t>
            </a:r>
            <a:r>
              <a:rPr lang="it-IT" sz="900" i="1" spc="-3" dirty="0" smtClean="0">
                <a:solidFill>
                  <a:srgbClr val="415064"/>
                </a:solidFill>
                <a:latin typeface="+mj-lt"/>
                <a:cs typeface="Arial"/>
              </a:rPr>
              <a:t>promissory notes</a:t>
            </a:r>
            <a:r>
              <a:rPr lang="it-IT" sz="900" i="1" spc="-3" dirty="0" smtClean="0">
                <a:solidFill>
                  <a:srgbClr val="415064"/>
                </a:solidFill>
                <a:cs typeface="Arial"/>
              </a:rPr>
              <a:t> </a:t>
            </a:r>
            <a:r>
              <a:rPr lang="it-IT" sz="900" spc="-3" dirty="0" smtClean="0">
                <a:solidFill>
                  <a:srgbClr val="415064"/>
                </a:solidFill>
                <a:cs typeface="Arial"/>
              </a:rPr>
              <a:t>semestrali</a:t>
            </a:r>
            <a:r>
              <a:rPr lang="it-IT" sz="900" spc="-3" dirty="0" smtClean="0">
                <a:solidFill>
                  <a:srgbClr val="415064"/>
                </a:solidFill>
                <a:latin typeface="+mj-lt"/>
                <a:cs typeface="Arial"/>
              </a:rPr>
              <a:t>. Il tasso di dilazione delle </a:t>
            </a:r>
            <a:r>
              <a:rPr lang="it-IT" sz="900" i="1" spc="-3" dirty="0" smtClean="0">
                <a:solidFill>
                  <a:srgbClr val="415064"/>
                </a:solidFill>
                <a:latin typeface="+mj-lt"/>
                <a:cs typeface="Arial"/>
              </a:rPr>
              <a:t>promissory notes </a:t>
            </a:r>
            <a:r>
              <a:rPr lang="it-IT" sz="900" spc="-3" dirty="0" smtClean="0">
                <a:solidFill>
                  <a:srgbClr val="415064"/>
                </a:solidFill>
                <a:latin typeface="+mj-lt"/>
                <a:cs typeface="Arial"/>
              </a:rPr>
              <a:t>è pari al </a:t>
            </a:r>
            <a:r>
              <a:rPr lang="it-IT" sz="900" b="1" spc="-3" dirty="0" smtClean="0">
                <a:solidFill>
                  <a:srgbClr val="415064"/>
                </a:solidFill>
                <a:latin typeface="+mj-lt"/>
                <a:cs typeface="Arial"/>
              </a:rPr>
              <a:t>2% p.a. </a:t>
            </a:r>
            <a:r>
              <a:rPr lang="it-IT" sz="900" spc="-3" dirty="0" smtClean="0">
                <a:solidFill>
                  <a:srgbClr val="415064"/>
                </a:solidFill>
                <a:latin typeface="+mj-lt"/>
                <a:cs typeface="Arial"/>
              </a:rPr>
              <a:t>e </a:t>
            </a:r>
            <a:r>
              <a:rPr lang="it-IT" sz="900" b="1" spc="-3" dirty="0" smtClean="0">
                <a:solidFill>
                  <a:srgbClr val="415064"/>
                </a:solidFill>
                <a:latin typeface="+mj-lt"/>
                <a:cs typeface="Arial"/>
              </a:rPr>
              <a:t>include</a:t>
            </a:r>
            <a:r>
              <a:rPr lang="it-IT" sz="900" spc="-3" dirty="0" smtClean="0">
                <a:solidFill>
                  <a:srgbClr val="415064"/>
                </a:solidFill>
                <a:latin typeface="+mj-lt"/>
                <a:cs typeface="Arial"/>
              </a:rPr>
              <a:t>:</a:t>
            </a:r>
          </a:p>
          <a:p>
            <a:pPr marL="180087" marR="3455" indent="-171450" algn="just">
              <a:spcBef>
                <a:spcPts val="200"/>
              </a:spcBef>
              <a:spcAft>
                <a:spcPts val="200"/>
              </a:spcAft>
              <a:buFont typeface="Arial" panose="020B0604020202020204" pitchFamily="34" charset="0"/>
              <a:buChar char="•"/>
            </a:pPr>
            <a:r>
              <a:rPr lang="it-IT" sz="900" spc="-3" dirty="0" smtClean="0">
                <a:solidFill>
                  <a:srgbClr val="415064"/>
                </a:solidFill>
                <a:latin typeface="+mj-lt"/>
                <a:cs typeface="Arial"/>
              </a:rPr>
              <a:t>il </a:t>
            </a:r>
            <a:r>
              <a:rPr lang="it-IT" sz="900" b="1" spc="-3" dirty="0" smtClean="0">
                <a:solidFill>
                  <a:srgbClr val="415064"/>
                </a:solidFill>
                <a:latin typeface="+mj-lt"/>
                <a:cs typeface="Arial"/>
              </a:rPr>
              <a:t>premio SACE </a:t>
            </a:r>
            <a:r>
              <a:rPr lang="it-IT" sz="900" b="1" i="1" spc="-3" dirty="0" err="1" smtClean="0">
                <a:solidFill>
                  <a:srgbClr val="415064"/>
                </a:solidFill>
                <a:latin typeface="+mj-lt"/>
                <a:cs typeface="Arial"/>
              </a:rPr>
              <a:t>running</a:t>
            </a:r>
            <a:r>
              <a:rPr lang="it-IT" sz="900" b="1" spc="-3" dirty="0" smtClean="0">
                <a:solidFill>
                  <a:srgbClr val="415064"/>
                </a:solidFill>
                <a:latin typeface="+mj-lt"/>
                <a:cs typeface="Arial"/>
              </a:rPr>
              <a:t> </a:t>
            </a:r>
            <a:r>
              <a:rPr lang="it-IT" sz="900" spc="-3" dirty="0">
                <a:solidFill>
                  <a:srgbClr val="415064"/>
                </a:solidFill>
                <a:latin typeface="+mj-lt"/>
                <a:cs typeface="Arial"/>
              </a:rPr>
              <a:t>pari a </a:t>
            </a:r>
            <a:r>
              <a:rPr lang="it-IT" sz="900" b="1" spc="-3" dirty="0">
                <a:solidFill>
                  <a:srgbClr val="415064"/>
                </a:solidFill>
                <a:latin typeface="+mj-lt"/>
                <a:cs typeface="Arial"/>
              </a:rPr>
              <a:t>1,52% p.a. </a:t>
            </a:r>
            <a:r>
              <a:rPr lang="it-IT" sz="900" spc="-3" dirty="0" smtClean="0">
                <a:solidFill>
                  <a:srgbClr val="415064"/>
                </a:solidFill>
                <a:latin typeface="+mj-lt"/>
                <a:cs typeface="Arial"/>
              </a:rPr>
              <a:t> richiesto per la copertura del rischio del credito dell’Acquirente / Debitore estero</a:t>
            </a:r>
          </a:p>
          <a:p>
            <a:pPr marL="180087" marR="3455" indent="-171450" algn="just">
              <a:spcBef>
                <a:spcPts val="200"/>
              </a:spcBef>
              <a:spcAft>
                <a:spcPts val="200"/>
              </a:spcAft>
              <a:buFont typeface="Arial" panose="020B0604020202020204" pitchFamily="34" charset="0"/>
              <a:buChar char="•"/>
            </a:pPr>
            <a:r>
              <a:rPr lang="it-IT" sz="900" b="1" spc="-3" dirty="0">
                <a:solidFill>
                  <a:srgbClr val="415064"/>
                </a:solidFill>
                <a:latin typeface="+mj-lt"/>
                <a:cs typeface="Arial"/>
              </a:rPr>
              <a:t>commissioni bancarie </a:t>
            </a:r>
            <a:r>
              <a:rPr lang="it-IT" sz="900" b="1" i="1" spc="-3" dirty="0" err="1">
                <a:solidFill>
                  <a:srgbClr val="415064"/>
                </a:solidFill>
                <a:latin typeface="+mj-lt"/>
                <a:cs typeface="Arial"/>
              </a:rPr>
              <a:t>running</a:t>
            </a:r>
            <a:r>
              <a:rPr lang="it-IT" sz="900" b="1" spc="-3" dirty="0">
                <a:solidFill>
                  <a:srgbClr val="415064"/>
                </a:solidFill>
                <a:latin typeface="+mj-lt"/>
                <a:cs typeface="Arial"/>
              </a:rPr>
              <a:t> </a:t>
            </a:r>
            <a:r>
              <a:rPr lang="it-IT" sz="900" spc="-3" dirty="0">
                <a:solidFill>
                  <a:srgbClr val="415064"/>
                </a:solidFill>
                <a:latin typeface="+mj-lt"/>
                <a:cs typeface="Arial"/>
              </a:rPr>
              <a:t>pari a </a:t>
            </a:r>
            <a:r>
              <a:rPr lang="it-IT" sz="900" b="1" spc="-3" dirty="0">
                <a:solidFill>
                  <a:srgbClr val="415064"/>
                </a:solidFill>
                <a:latin typeface="+mj-lt"/>
                <a:cs typeface="Arial"/>
              </a:rPr>
              <a:t>0,20% p.a. </a:t>
            </a:r>
            <a:endParaRPr lang="it-IT" sz="900" b="1" spc="-3" dirty="0" smtClean="0">
              <a:solidFill>
                <a:srgbClr val="415064"/>
              </a:solidFill>
              <a:latin typeface="+mj-lt"/>
              <a:cs typeface="Arial"/>
            </a:endParaRPr>
          </a:p>
          <a:p>
            <a:pPr marL="180087" marR="3455" indent="-171450" algn="just">
              <a:spcBef>
                <a:spcPts val="200"/>
              </a:spcBef>
              <a:spcAft>
                <a:spcPts val="200"/>
              </a:spcAft>
              <a:buFont typeface="Arial" panose="020B0604020202020204" pitchFamily="34" charset="0"/>
              <a:buChar char="•"/>
            </a:pPr>
            <a:r>
              <a:rPr lang="it-IT" sz="900" spc="-3" dirty="0" smtClean="0">
                <a:solidFill>
                  <a:srgbClr val="415064"/>
                </a:solidFill>
                <a:latin typeface="+mj-lt"/>
                <a:cs typeface="Arial"/>
              </a:rPr>
              <a:t>il tasso di interesse puro </a:t>
            </a:r>
            <a:r>
              <a:rPr lang="it-IT" sz="900" spc="-3" dirty="0" smtClean="0">
                <a:solidFill>
                  <a:srgbClr val="415064"/>
                </a:solidFill>
                <a:cs typeface="Arial"/>
              </a:rPr>
              <a:t>dello</a:t>
            </a:r>
            <a:r>
              <a:rPr lang="it-IT" sz="900" spc="-3" dirty="0" smtClean="0">
                <a:solidFill>
                  <a:srgbClr val="415064"/>
                </a:solidFill>
                <a:latin typeface="+mj-lt"/>
                <a:cs typeface="Arial"/>
              </a:rPr>
              <a:t> </a:t>
            </a:r>
            <a:r>
              <a:rPr lang="it-IT" sz="900" b="1" spc="-3" dirty="0">
                <a:solidFill>
                  <a:srgbClr val="415064"/>
                </a:solidFill>
                <a:latin typeface="+mj-lt"/>
                <a:cs typeface="Arial"/>
              </a:rPr>
              <a:t>0,28% p.a.</a:t>
            </a:r>
            <a:r>
              <a:rPr lang="it-IT" sz="900" spc="-3" dirty="0" smtClean="0">
                <a:solidFill>
                  <a:srgbClr val="415064"/>
                </a:solidFill>
                <a:latin typeface="+mj-lt"/>
                <a:cs typeface="Arial"/>
              </a:rPr>
              <a:t> </a:t>
            </a:r>
            <a:endParaRPr lang="it-IT" sz="900" spc="-3" dirty="0">
              <a:solidFill>
                <a:srgbClr val="415064"/>
              </a:solidFill>
              <a:latin typeface="+mj-lt"/>
              <a:cs typeface="Arial"/>
            </a:endParaRPr>
          </a:p>
          <a:p>
            <a:pPr marL="8637" marR="3455" algn="just">
              <a:spcBef>
                <a:spcPts val="200"/>
              </a:spcBef>
              <a:spcAft>
                <a:spcPts val="200"/>
              </a:spcAft>
            </a:pPr>
            <a:r>
              <a:rPr lang="it-IT" sz="900" b="1" spc="-3" dirty="0" smtClean="0">
                <a:solidFill>
                  <a:srgbClr val="415064"/>
                </a:solidFill>
                <a:latin typeface="+mj-lt"/>
                <a:cs typeface="Arial"/>
              </a:rPr>
              <a:t>STEP 2: </a:t>
            </a:r>
            <a:r>
              <a:rPr lang="it-IT" sz="900" spc="-3" dirty="0" smtClean="0">
                <a:solidFill>
                  <a:srgbClr val="415064"/>
                </a:solidFill>
                <a:latin typeface="+mj-lt"/>
                <a:cs typeface="Arial"/>
              </a:rPr>
              <a:t>l’Istituto Scontante sconta pro-soluto i titoli </a:t>
            </a:r>
            <a:r>
              <a:rPr lang="it-IT" sz="900" spc="-3" dirty="0">
                <a:solidFill>
                  <a:srgbClr val="415064"/>
                </a:solidFill>
                <a:latin typeface="+mj-lt"/>
                <a:cs typeface="Arial"/>
              </a:rPr>
              <a:t>di </a:t>
            </a:r>
            <a:r>
              <a:rPr lang="it-IT" sz="900" spc="-3" dirty="0" smtClean="0">
                <a:solidFill>
                  <a:srgbClr val="415064"/>
                </a:solidFill>
                <a:latin typeface="+mj-lt"/>
                <a:cs typeface="Arial"/>
              </a:rPr>
              <a:t>pagamento emessi dal</a:t>
            </a:r>
            <a:r>
              <a:rPr lang="it-IT" sz="900" spc="-3" dirty="0" smtClean="0">
                <a:solidFill>
                  <a:srgbClr val="415064"/>
                </a:solidFill>
                <a:cs typeface="Arial"/>
              </a:rPr>
              <a:t>l'Acquirente </a:t>
            </a:r>
            <a:r>
              <a:rPr lang="it-IT" sz="900" spc="-3" dirty="0" smtClean="0">
                <a:solidFill>
                  <a:srgbClr val="415064"/>
                </a:solidFill>
                <a:latin typeface="+mj-lt"/>
                <a:cs typeface="Arial"/>
              </a:rPr>
              <a:t>ad un tasso pari a </a:t>
            </a:r>
            <a:r>
              <a:rPr lang="it-IT" sz="900" b="1" spc="-3" dirty="0" smtClean="0">
                <a:solidFill>
                  <a:srgbClr val="415064"/>
                </a:solidFill>
                <a:latin typeface="+mj-lt"/>
                <a:cs typeface="Arial"/>
              </a:rPr>
              <a:t>1,90% p.a. </a:t>
            </a:r>
            <a:r>
              <a:rPr lang="it-IT" sz="900" spc="-3" dirty="0" smtClean="0">
                <a:solidFill>
                  <a:srgbClr val="415064"/>
                </a:solidFill>
                <a:latin typeface="+mj-lt"/>
                <a:cs typeface="Arial"/>
              </a:rPr>
              <a:t>(sulla base del rischio di credito della copertura assicurativa </a:t>
            </a:r>
            <a:r>
              <a:rPr lang="it-IT" sz="900" spc="-3" dirty="0">
                <a:solidFill>
                  <a:srgbClr val="415064"/>
                </a:solidFill>
                <a:cs typeface="Arial"/>
              </a:rPr>
              <a:t>dell’ECA</a:t>
            </a:r>
            <a:r>
              <a:rPr lang="it-IT" sz="900" spc="-3" dirty="0" smtClean="0">
                <a:solidFill>
                  <a:srgbClr val="415064"/>
                </a:solidFill>
                <a:latin typeface="+mj-lt"/>
                <a:cs typeface="Arial"/>
              </a:rPr>
              <a:t> trasferita dall’Esportatore assieme ai titoli di credito all’Istituto Scontante).</a:t>
            </a:r>
            <a:endParaRPr lang="it-IT" sz="900" b="1" spc="-3" dirty="0" smtClean="0">
              <a:solidFill>
                <a:srgbClr val="415064"/>
              </a:solidFill>
              <a:latin typeface="+mj-lt"/>
              <a:cs typeface="Arial"/>
            </a:endParaRPr>
          </a:p>
          <a:p>
            <a:pPr marL="8637" marR="3455" algn="just">
              <a:spcBef>
                <a:spcPts val="300"/>
              </a:spcBef>
              <a:spcAft>
                <a:spcPts val="300"/>
              </a:spcAft>
            </a:pPr>
            <a:r>
              <a:rPr lang="it-IT" sz="900" b="1" spc="-3" dirty="0" smtClean="0">
                <a:solidFill>
                  <a:srgbClr val="415064"/>
                </a:solidFill>
                <a:latin typeface="+mj-lt"/>
                <a:cs typeface="Arial"/>
              </a:rPr>
              <a:t>STEP</a:t>
            </a:r>
            <a:r>
              <a:rPr lang="it-IT" sz="900" b="1" dirty="0" smtClean="0">
                <a:solidFill>
                  <a:srgbClr val="415064"/>
                </a:solidFill>
                <a:latin typeface="+mj-lt"/>
                <a:cs typeface="Arial"/>
              </a:rPr>
              <a:t> 3: </a:t>
            </a:r>
            <a:r>
              <a:rPr lang="it-IT" sz="900" dirty="0" smtClean="0">
                <a:solidFill>
                  <a:srgbClr val="415064"/>
                </a:solidFill>
                <a:latin typeface="+mj-lt"/>
                <a:cs typeface="Arial"/>
              </a:rPr>
              <a:t>Poiché</a:t>
            </a:r>
            <a:r>
              <a:rPr lang="it-IT" sz="900" b="1" dirty="0" smtClean="0">
                <a:solidFill>
                  <a:srgbClr val="415064"/>
                </a:solidFill>
                <a:latin typeface="+mj-lt"/>
                <a:cs typeface="Arial"/>
              </a:rPr>
              <a:t> il tasso d’interesse della dilazione contrattuale (</a:t>
            </a:r>
            <a:r>
              <a:rPr lang="it-IT" sz="900" b="1" spc="-3" dirty="0" smtClean="0">
                <a:solidFill>
                  <a:srgbClr val="415064"/>
                </a:solidFill>
                <a:cs typeface="Arial"/>
              </a:rPr>
              <a:t>al </a:t>
            </a:r>
            <a:r>
              <a:rPr lang="it-IT" sz="900" b="1" spc="-3" dirty="0">
                <a:solidFill>
                  <a:srgbClr val="415064"/>
                </a:solidFill>
                <a:cs typeface="Arial"/>
              </a:rPr>
              <a:t>netto del premio assicurativo e </a:t>
            </a:r>
            <a:r>
              <a:rPr lang="it-IT" sz="900" b="1" spc="-3" dirty="0" smtClean="0">
                <a:solidFill>
                  <a:srgbClr val="415064"/>
                </a:solidFill>
                <a:cs typeface="Arial"/>
              </a:rPr>
              <a:t>delle commissioni bancarie </a:t>
            </a:r>
            <a:r>
              <a:rPr lang="it-IT" sz="900" b="1" i="1" spc="-3" dirty="0" err="1" smtClean="0">
                <a:solidFill>
                  <a:srgbClr val="415064"/>
                </a:solidFill>
                <a:cs typeface="Arial"/>
              </a:rPr>
              <a:t>running</a:t>
            </a:r>
            <a:r>
              <a:rPr lang="it-IT" sz="900" b="1" spc="-3" dirty="0" smtClean="0">
                <a:solidFill>
                  <a:srgbClr val="415064"/>
                </a:solidFill>
                <a:cs typeface="Arial"/>
              </a:rPr>
              <a:t>)</a:t>
            </a:r>
            <a:r>
              <a:rPr lang="it-IT" sz="900" b="1" dirty="0" smtClean="0">
                <a:solidFill>
                  <a:srgbClr val="415064"/>
                </a:solidFill>
                <a:latin typeface="+mj-lt"/>
                <a:cs typeface="Arial"/>
              </a:rPr>
              <a:t> è </a:t>
            </a:r>
            <a:r>
              <a:rPr lang="it-IT" sz="900" b="1" dirty="0">
                <a:solidFill>
                  <a:srgbClr val="415064"/>
                </a:solidFill>
                <a:latin typeface="+mj-lt"/>
                <a:cs typeface="Arial"/>
              </a:rPr>
              <a:t>inferiore al tasso di scon</a:t>
            </a:r>
            <a:r>
              <a:rPr lang="it-IT" sz="900" b="1" dirty="0" smtClean="0">
                <a:solidFill>
                  <a:srgbClr val="415064"/>
                </a:solidFill>
                <a:latin typeface="+mj-lt"/>
                <a:cs typeface="Arial"/>
              </a:rPr>
              <a:t>to richiesto dall’Istituto Scontante, l’operazione è </a:t>
            </a:r>
            <a:r>
              <a:rPr lang="it-IT" sz="900" b="1" i="1" dirty="0" smtClean="0">
                <a:solidFill>
                  <a:srgbClr val="415064"/>
                </a:solidFill>
                <a:latin typeface="+mj-lt"/>
                <a:cs typeface="Arial"/>
              </a:rPr>
              <a:t>eligible</a:t>
            </a:r>
            <a:r>
              <a:rPr lang="it-IT" sz="900" b="1" dirty="0" smtClean="0">
                <a:solidFill>
                  <a:srgbClr val="415064"/>
                </a:solidFill>
                <a:latin typeface="+mj-lt"/>
                <a:cs typeface="Arial"/>
              </a:rPr>
              <a:t> per il contributo SIMEST.</a:t>
            </a:r>
          </a:p>
          <a:p>
            <a:pPr marL="8637" marR="3455" algn="just">
              <a:spcBef>
                <a:spcPts val="300"/>
              </a:spcBef>
              <a:spcAft>
                <a:spcPts val="300"/>
              </a:spcAft>
            </a:pPr>
            <a:r>
              <a:rPr lang="it-IT" sz="900" dirty="0" smtClean="0">
                <a:solidFill>
                  <a:srgbClr val="415064"/>
                </a:solidFill>
                <a:latin typeface="+mj-lt"/>
                <a:cs typeface="Arial"/>
              </a:rPr>
              <a:t>Il Contributo erogabile da SIMEST per l’operazione è pari a </a:t>
            </a:r>
            <a:r>
              <a:rPr lang="it-IT" sz="900" b="1" dirty="0" smtClean="0">
                <a:solidFill>
                  <a:srgbClr val="415064"/>
                </a:solidFill>
                <a:latin typeface="+mj-lt"/>
                <a:cs typeface="Arial"/>
              </a:rPr>
              <a:t>1,62% p.a. </a:t>
            </a:r>
            <a:r>
              <a:rPr lang="it-IT" sz="900" dirty="0" smtClean="0">
                <a:solidFill>
                  <a:srgbClr val="415064"/>
                </a:solidFill>
                <a:latin typeface="+mj-lt"/>
                <a:cs typeface="Arial"/>
              </a:rPr>
              <a:t>erogato </a:t>
            </a:r>
            <a:r>
              <a:rPr lang="it-IT" sz="900" i="1" dirty="0" smtClean="0">
                <a:solidFill>
                  <a:srgbClr val="415064"/>
                </a:solidFill>
                <a:latin typeface="+mj-lt"/>
                <a:cs typeface="Arial"/>
              </a:rPr>
              <a:t>up front</a:t>
            </a:r>
            <a:r>
              <a:rPr lang="it-IT" sz="900" dirty="0" smtClean="0">
                <a:solidFill>
                  <a:srgbClr val="415064"/>
                </a:solidFill>
                <a:latin typeface="+mj-lt"/>
                <a:cs typeface="Arial"/>
              </a:rPr>
              <a:t> direttamente all’Esportatore e </a:t>
            </a:r>
            <a:r>
              <a:rPr lang="it-IT" sz="900" b="1" dirty="0" smtClean="0">
                <a:solidFill>
                  <a:srgbClr val="415064"/>
                </a:solidFill>
                <a:latin typeface="+mj-lt"/>
                <a:cs typeface="Arial"/>
              </a:rPr>
              <a:t>neutralizza i costi dell’operazione di sconto</a:t>
            </a:r>
            <a:r>
              <a:rPr lang="it-IT" sz="900" dirty="0" smtClean="0">
                <a:solidFill>
                  <a:srgbClr val="415064"/>
                </a:solidFill>
                <a:latin typeface="+mj-lt"/>
                <a:cs typeface="Arial"/>
              </a:rPr>
              <a:t>. </a:t>
            </a:r>
            <a:r>
              <a:rPr lang="it-IT" sz="900" baseline="30000" dirty="0" smtClean="0">
                <a:solidFill>
                  <a:srgbClr val="415064"/>
                </a:solidFill>
                <a:latin typeface="+mj-lt"/>
                <a:cs typeface="Arial"/>
              </a:rPr>
              <a:t>(*)</a:t>
            </a:r>
          </a:p>
        </p:txBody>
      </p:sp>
      <p:sp>
        <p:nvSpPr>
          <p:cNvPr id="16" name="object 38"/>
          <p:cNvSpPr txBox="1"/>
          <p:nvPr/>
        </p:nvSpPr>
        <p:spPr>
          <a:xfrm>
            <a:off x="1666628" y="2889287"/>
            <a:ext cx="1427453" cy="228268"/>
          </a:xfrm>
          <a:prstGeom prst="rect">
            <a:avLst/>
          </a:prstGeom>
        </p:spPr>
        <p:txBody>
          <a:bodyPr vert="horz" wrap="square" lIns="0" tIns="12700" rIns="0" bIns="0" rtlCol="0">
            <a:spAutoFit/>
          </a:bodyPr>
          <a:lstStyle/>
          <a:p>
            <a:pPr marL="12700" algn="ctr">
              <a:lnSpc>
                <a:spcPct val="100000"/>
              </a:lnSpc>
              <a:spcBef>
                <a:spcPts val="100"/>
              </a:spcBef>
            </a:pPr>
            <a:r>
              <a:rPr lang="it-IT" sz="700" spc="-5" dirty="0" smtClean="0">
                <a:solidFill>
                  <a:srgbClr val="595959"/>
                </a:solidFill>
                <a:latin typeface="+mj-lt"/>
                <a:cs typeface="Calibri"/>
              </a:rPr>
              <a:t>Titoli di pagamento  al tasso di dilazione del </a:t>
            </a:r>
            <a:r>
              <a:rPr lang="it-IT" sz="700" b="1" spc="-5" dirty="0" smtClean="0">
                <a:solidFill>
                  <a:srgbClr val="595959"/>
                </a:solidFill>
                <a:latin typeface="+mj-lt"/>
                <a:cs typeface="Calibri"/>
              </a:rPr>
              <a:t>2% p.a.</a:t>
            </a:r>
          </a:p>
        </p:txBody>
      </p:sp>
      <p:sp>
        <p:nvSpPr>
          <p:cNvPr id="17" name="Segnaposto testo 4"/>
          <p:cNvSpPr txBox="1">
            <a:spLocks/>
          </p:cNvSpPr>
          <p:nvPr/>
        </p:nvSpPr>
        <p:spPr>
          <a:xfrm>
            <a:off x="1488552" y="2850474"/>
            <a:ext cx="1394075" cy="254758"/>
          </a:xfrm>
          <a:prstGeom prst="rect">
            <a:avLst/>
          </a:prstGeom>
        </p:spPr>
        <p:txBody>
          <a:bodyPr vert="horz" lIns="91440" tIns="45720" rIns="91440" bIns="45720" rtlCol="0">
            <a:noAutofit/>
          </a:bodyPr>
          <a:lstStyle>
            <a:lvl1pPr marL="179388" indent="-179388" algn="l" defTabSz="457200" rtl="0" eaLnBrk="1" latinLnBrk="0" hangingPunct="1">
              <a:spcBef>
                <a:spcPct val="20000"/>
              </a:spcBef>
              <a:buFont typeface="Arial"/>
              <a:buChar char="•"/>
              <a:defRPr sz="1400" kern="1200">
                <a:solidFill>
                  <a:schemeClr val="tx1"/>
                </a:solidFill>
                <a:latin typeface="+mn-lt"/>
                <a:ea typeface="+mn-ea"/>
                <a:cs typeface="+mn-cs"/>
              </a:defRPr>
            </a:lvl1pPr>
            <a:lvl2pPr marL="539750" indent="-196850" algn="l" defTabSz="457200" rtl="0" eaLnBrk="1" latinLnBrk="0" hangingPunct="1">
              <a:spcBef>
                <a:spcPct val="20000"/>
              </a:spcBef>
              <a:buFont typeface="Arial"/>
              <a:buChar char="–"/>
              <a:tabLst>
                <a:tab pos="539750" algn="l"/>
              </a:tabLst>
              <a:defRPr sz="1200" kern="1200">
                <a:solidFill>
                  <a:schemeClr val="tx1"/>
                </a:solidFill>
                <a:latin typeface="+mn-lt"/>
                <a:ea typeface="+mn-ea"/>
                <a:cs typeface="+mn-cs"/>
              </a:defRPr>
            </a:lvl2pPr>
            <a:lvl3pPr marL="900113" indent="-146050" algn="l" defTabSz="457200" rtl="0" eaLnBrk="1" latinLnBrk="0" hangingPunct="1">
              <a:spcBef>
                <a:spcPct val="20000"/>
              </a:spcBef>
              <a:buFont typeface="Arial"/>
              <a:buChar char="•"/>
              <a:defRPr sz="1100" kern="1200">
                <a:solidFill>
                  <a:schemeClr val="tx1"/>
                </a:solidFill>
                <a:latin typeface="+mn-lt"/>
                <a:ea typeface="+mn-ea"/>
                <a:cs typeface="+mn-cs"/>
              </a:defRPr>
            </a:lvl3pPr>
            <a:lvl4pPr marL="1430338" indent="-134938" algn="l" defTabSz="457200" rtl="0" eaLnBrk="1" latinLnBrk="0" hangingPunct="1">
              <a:spcBef>
                <a:spcPct val="20000"/>
              </a:spcBef>
              <a:buFont typeface="Arial"/>
              <a:buChar char="–"/>
              <a:defRPr sz="1050" kern="1200">
                <a:solidFill>
                  <a:schemeClr val="tx1"/>
                </a:solidFill>
                <a:latin typeface="+mn-lt"/>
                <a:ea typeface="+mn-ea"/>
                <a:cs typeface="+mn-cs"/>
              </a:defRPr>
            </a:lvl4pPr>
            <a:lvl5pPr marL="1885950" indent="-142875" algn="l" defTabSz="457200" rtl="0" eaLnBrk="1" latinLnBrk="0" hangingPunct="1">
              <a:spcBef>
                <a:spcPct val="20000"/>
              </a:spcBef>
              <a:buFont typeface="Arial"/>
              <a:buChar char="»"/>
              <a:defRPr sz="105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20000"/>
              </a:lnSpc>
              <a:buFont typeface="Arial"/>
              <a:buNone/>
            </a:pPr>
            <a:endParaRPr lang="it-IT" sz="1200" dirty="0">
              <a:latin typeface="+mj-lt"/>
            </a:endParaRPr>
          </a:p>
        </p:txBody>
      </p:sp>
      <p:grpSp>
        <p:nvGrpSpPr>
          <p:cNvPr id="18" name="Gruppo 17"/>
          <p:cNvGrpSpPr/>
          <p:nvPr/>
        </p:nvGrpSpPr>
        <p:grpSpPr>
          <a:xfrm>
            <a:off x="3159483" y="1121296"/>
            <a:ext cx="1119033" cy="563123"/>
            <a:chOff x="2307049" y="1355745"/>
            <a:chExt cx="1217798" cy="587750"/>
          </a:xfrm>
        </p:grpSpPr>
        <p:sp>
          <p:nvSpPr>
            <p:cNvPr id="19" name="object 26"/>
            <p:cNvSpPr/>
            <p:nvPr/>
          </p:nvSpPr>
          <p:spPr>
            <a:xfrm>
              <a:off x="2307049" y="1358889"/>
              <a:ext cx="1217798" cy="584606"/>
            </a:xfrm>
            <a:custGeom>
              <a:avLst/>
              <a:gdLst/>
              <a:ahLst/>
              <a:cxnLst/>
              <a:rect l="l" t="t" r="r" b="b"/>
              <a:pathLst>
                <a:path w="1074420" h="248920">
                  <a:moveTo>
                    <a:pt x="0" y="0"/>
                  </a:moveTo>
                  <a:lnTo>
                    <a:pt x="1074420" y="0"/>
                  </a:lnTo>
                  <a:lnTo>
                    <a:pt x="1074420" y="248412"/>
                  </a:lnTo>
                  <a:lnTo>
                    <a:pt x="0" y="248412"/>
                  </a:lnTo>
                  <a:lnTo>
                    <a:pt x="0" y="0"/>
                  </a:lnTo>
                  <a:close/>
                </a:path>
              </a:pathLst>
            </a:custGeom>
            <a:solidFill>
              <a:schemeClr val="accent1">
                <a:lumMod val="20000"/>
                <a:lumOff val="80000"/>
              </a:schemeClr>
            </a:solidFill>
            <a:effectLst>
              <a:outerShdw blurRad="50800" dist="38100" dir="2700000" algn="tl" rotWithShape="0">
                <a:prstClr val="black">
                  <a:alpha val="40000"/>
                </a:prstClr>
              </a:outerShdw>
            </a:effectLst>
          </p:spPr>
          <p:txBody>
            <a:bodyPr wrap="square" lIns="0" tIns="0" rIns="0" bIns="0" rtlCol="0" anchor="ctr"/>
            <a:lstStyle/>
            <a:p>
              <a:pPr algn="ctr"/>
              <a:endParaRPr lang="it-IT" sz="1050" b="1" dirty="0" smtClean="0">
                <a:latin typeface="+mj-lt"/>
              </a:endParaRPr>
            </a:p>
            <a:p>
              <a:pPr algn="ctr"/>
              <a:endParaRPr lang="it-IT" sz="1050" b="1" dirty="0" smtClean="0">
                <a:latin typeface="+mj-lt"/>
              </a:endParaRPr>
            </a:p>
            <a:p>
              <a:pPr algn="ctr"/>
              <a:r>
                <a:rPr lang="it-IT" sz="1050" b="1" dirty="0" smtClean="0">
                  <a:latin typeface="+mj-lt"/>
                </a:rPr>
                <a:t>SIMEST </a:t>
              </a:r>
              <a:endParaRPr sz="1050" b="1" dirty="0">
                <a:latin typeface="+mj-lt"/>
              </a:endParaRPr>
            </a:p>
          </p:txBody>
        </p:sp>
        <p:pic>
          <p:nvPicPr>
            <p:cNvPr id="20" name="Immagine 19" descr="LIM81292-"/>
            <p:cNvPicPr/>
            <p:nvPr/>
          </p:nvPicPr>
          <p:blipFill>
            <a:blip r:embed="rId2">
              <a:extLst>
                <a:ext uri="{28A0092B-C50C-407E-A947-70E740481C1C}">
                  <a14:useLocalDpi xmlns:a14="http://schemas.microsoft.com/office/drawing/2010/main" val="0"/>
                </a:ext>
              </a:extLst>
            </a:blip>
            <a:srcRect/>
            <a:stretch>
              <a:fillRect/>
            </a:stretch>
          </p:blipFill>
          <p:spPr bwMode="auto">
            <a:xfrm>
              <a:off x="2370613" y="1355745"/>
              <a:ext cx="1104584" cy="368456"/>
            </a:xfrm>
            <a:prstGeom prst="rect">
              <a:avLst/>
            </a:prstGeom>
            <a:noFill/>
            <a:ln>
              <a:noFill/>
            </a:ln>
          </p:spPr>
        </p:pic>
      </p:grpSp>
      <p:cxnSp>
        <p:nvCxnSpPr>
          <p:cNvPr id="21" name="Connettore 2 54"/>
          <p:cNvCxnSpPr>
            <a:cxnSpLocks noChangeShapeType="1"/>
          </p:cNvCxnSpPr>
          <p:nvPr/>
        </p:nvCxnSpPr>
        <p:spPr bwMode="auto">
          <a:xfrm>
            <a:off x="1818083" y="2785700"/>
            <a:ext cx="1152000" cy="0"/>
          </a:xfrm>
          <a:prstGeom prst="straightConnector1">
            <a:avLst/>
          </a:prstGeom>
          <a:noFill/>
          <a:ln w="15875">
            <a:solidFill>
              <a:srgbClr val="595959"/>
            </a:solidFill>
            <a:round/>
            <a:headEnd/>
            <a:tailEnd type="triangle" w="med" len="med"/>
          </a:ln>
          <a:extLst>
            <a:ext uri="{909E8E84-426E-40DD-AFC4-6F175D3DCCD1}">
              <a14:hiddenFill xmlns:a14="http://schemas.microsoft.com/office/drawing/2010/main">
                <a:noFill/>
              </a14:hiddenFill>
            </a:ext>
          </a:extLst>
        </p:spPr>
      </p:cxnSp>
      <p:cxnSp>
        <p:nvCxnSpPr>
          <p:cNvPr id="22" name="Connettore 2 55"/>
          <p:cNvCxnSpPr>
            <a:cxnSpLocks noChangeShapeType="1"/>
          </p:cNvCxnSpPr>
          <p:nvPr/>
        </p:nvCxnSpPr>
        <p:spPr bwMode="auto">
          <a:xfrm>
            <a:off x="1782083" y="2859121"/>
            <a:ext cx="1152000" cy="0"/>
          </a:xfrm>
          <a:prstGeom prst="straightConnector1">
            <a:avLst/>
          </a:prstGeom>
          <a:noFill/>
          <a:ln w="15875">
            <a:solidFill>
              <a:srgbClr val="595959"/>
            </a:solidFill>
            <a:round/>
            <a:headEnd type="triangle" w="med" len="med"/>
            <a:tailEnd/>
          </a:ln>
          <a:extLst>
            <a:ext uri="{909E8E84-426E-40DD-AFC4-6F175D3DCCD1}">
              <a14:hiddenFill xmlns:a14="http://schemas.microsoft.com/office/drawing/2010/main">
                <a:noFill/>
              </a14:hiddenFill>
            </a:ext>
          </a:extLst>
        </p:spPr>
      </p:cxnSp>
      <p:sp>
        <p:nvSpPr>
          <p:cNvPr id="23" name="object 38"/>
          <p:cNvSpPr txBox="1"/>
          <p:nvPr/>
        </p:nvSpPr>
        <p:spPr>
          <a:xfrm>
            <a:off x="1630868" y="2533936"/>
            <a:ext cx="1463213" cy="228268"/>
          </a:xfrm>
          <a:prstGeom prst="rect">
            <a:avLst/>
          </a:prstGeom>
        </p:spPr>
        <p:txBody>
          <a:bodyPr vert="horz" wrap="square" lIns="0" tIns="12700" rIns="0" bIns="0" rtlCol="0">
            <a:spAutoFit/>
          </a:bodyPr>
          <a:lstStyle/>
          <a:p>
            <a:pPr marL="12700" algn="ctr">
              <a:lnSpc>
                <a:spcPct val="100000"/>
              </a:lnSpc>
              <a:spcBef>
                <a:spcPts val="100"/>
              </a:spcBef>
            </a:pPr>
            <a:r>
              <a:rPr lang="it-IT" sz="700" spc="-5" dirty="0" smtClean="0">
                <a:solidFill>
                  <a:srgbClr val="595959"/>
                </a:solidFill>
                <a:latin typeface="+mj-lt"/>
                <a:cs typeface="Calibri"/>
              </a:rPr>
              <a:t>Contratto commerciale con pagamento dilazionato</a:t>
            </a:r>
          </a:p>
        </p:txBody>
      </p:sp>
      <p:sp>
        <p:nvSpPr>
          <p:cNvPr id="24" name="CasellaDiTesto 23"/>
          <p:cNvSpPr txBox="1"/>
          <p:nvPr/>
        </p:nvSpPr>
        <p:spPr bwMode="auto">
          <a:xfrm>
            <a:off x="513670" y="1900501"/>
            <a:ext cx="1169109" cy="523220"/>
          </a:xfrm>
          <a:prstGeom prst="rect">
            <a:avLst/>
          </a:prstGeom>
          <a:noFill/>
        </p:spPr>
        <p:txBody>
          <a:bodyPr wrap="square">
            <a:spAutoFit/>
          </a:bodyPr>
          <a:lstStyle/>
          <a:p>
            <a:pPr algn="ctr">
              <a:defRPr/>
            </a:pPr>
            <a:r>
              <a:rPr lang="it-IT" sz="700" kern="0" dirty="0" smtClean="0">
                <a:solidFill>
                  <a:prstClr val="black">
                    <a:lumMod val="65000"/>
                    <a:lumOff val="35000"/>
                  </a:prstClr>
                </a:solidFill>
                <a:latin typeface="+mj-lt"/>
              </a:rPr>
              <a:t>Sconto pro soluto titoli di pagamento al tasso del </a:t>
            </a:r>
            <a:r>
              <a:rPr lang="it-IT" sz="700" b="1" kern="0" dirty="0" smtClean="0">
                <a:solidFill>
                  <a:prstClr val="black">
                    <a:lumMod val="65000"/>
                    <a:lumOff val="35000"/>
                  </a:prstClr>
                </a:solidFill>
                <a:latin typeface="+mj-lt"/>
              </a:rPr>
              <a:t>1,90% p.a.</a:t>
            </a:r>
          </a:p>
          <a:p>
            <a:pPr algn="ctr">
              <a:defRPr/>
            </a:pPr>
            <a:r>
              <a:rPr lang="it-IT" sz="700" kern="0" dirty="0" smtClean="0">
                <a:solidFill>
                  <a:prstClr val="black">
                    <a:lumMod val="65000"/>
                    <a:lumOff val="35000"/>
                  </a:prstClr>
                </a:solidFill>
                <a:latin typeface="+mj-lt"/>
              </a:rPr>
              <a:t>e Voltura di Polizza</a:t>
            </a:r>
            <a:endParaRPr lang="it-IT" sz="700" kern="0" dirty="0">
              <a:solidFill>
                <a:prstClr val="black">
                  <a:lumMod val="65000"/>
                  <a:lumOff val="35000"/>
                </a:prstClr>
              </a:solidFill>
              <a:latin typeface="+mj-lt"/>
            </a:endParaRPr>
          </a:p>
        </p:txBody>
      </p:sp>
      <p:cxnSp>
        <p:nvCxnSpPr>
          <p:cNvPr id="25" name="Connettore 2 58"/>
          <p:cNvCxnSpPr>
            <a:cxnSpLocks noChangeShapeType="1"/>
          </p:cNvCxnSpPr>
          <p:nvPr/>
        </p:nvCxnSpPr>
        <p:spPr bwMode="auto">
          <a:xfrm flipV="1">
            <a:off x="1750367" y="1732953"/>
            <a:ext cx="1332000" cy="828000"/>
          </a:xfrm>
          <a:prstGeom prst="straightConnector1">
            <a:avLst/>
          </a:prstGeom>
          <a:noFill/>
          <a:ln w="15875">
            <a:solidFill>
              <a:srgbClr val="0C5D4F"/>
            </a:solidFill>
            <a:round/>
            <a:headEnd type="triangle" w="med" len="med"/>
            <a:tailEnd/>
          </a:ln>
          <a:extLst>
            <a:ext uri="{909E8E84-426E-40DD-AFC4-6F175D3DCCD1}">
              <a14:hiddenFill xmlns:a14="http://schemas.microsoft.com/office/drawing/2010/main">
                <a:noFill/>
              </a14:hiddenFill>
            </a:ext>
          </a:extLst>
        </p:spPr>
      </p:cxnSp>
      <p:sp>
        <p:nvSpPr>
          <p:cNvPr id="26" name="CasellaDiTesto 24"/>
          <p:cNvSpPr txBox="1">
            <a:spLocks noChangeArrowheads="1"/>
          </p:cNvSpPr>
          <p:nvPr/>
        </p:nvSpPr>
        <p:spPr bwMode="auto">
          <a:xfrm rot="19706383">
            <a:off x="1693576" y="1780909"/>
            <a:ext cx="1343765" cy="377026"/>
          </a:xfrm>
          <a:prstGeom prst="rect">
            <a:avLst/>
          </a:prstGeom>
          <a:noFill/>
          <a:ln>
            <a:noFill/>
          </a:ln>
          <a:effectLst/>
          <a:extLst>
            <a:ext uri="{909E8E84-426E-40dd-AFC4-6F175D3DCCD1}"/>
            <a:ext uri="{91240B29-F687-4f45-9708-019B960494DF}"/>
          </a:extLst>
        </p:spPr>
        <p:txBody>
          <a:bodyPr wrap="square" lIns="68580" tIns="34290" rIns="68580" bIns="34290" anchor="ctr">
            <a:spAutoFit/>
          </a:bodyPr>
          <a:lstStyle>
            <a:defPPr>
              <a:defRPr lang="it-IT"/>
            </a:defPPr>
            <a:lvl1pPr algn="ctr" fontAlgn="auto">
              <a:spcBef>
                <a:spcPts val="0"/>
              </a:spcBef>
              <a:spcAft>
                <a:spcPts val="0"/>
              </a:spcAft>
              <a:defRPr sz="1000" b="1" kern="0">
                <a:solidFill>
                  <a:srgbClr val="415064"/>
                </a:solidFill>
                <a:latin typeface="+mj-lt"/>
              </a:defRPr>
            </a:lvl1pPr>
          </a:lstStyle>
          <a:p>
            <a:r>
              <a:rPr lang="it-IT" altLang="it-IT" dirty="0">
                <a:solidFill>
                  <a:srgbClr val="E30613"/>
                </a:solidFill>
              </a:rPr>
              <a:t>Contributo SIMEST 1,62% p.a.</a:t>
            </a:r>
          </a:p>
        </p:txBody>
      </p:sp>
      <p:sp>
        <p:nvSpPr>
          <p:cNvPr id="27" name="Rettangolo 26"/>
          <p:cNvSpPr/>
          <p:nvPr/>
        </p:nvSpPr>
        <p:spPr bwMode="auto">
          <a:xfrm>
            <a:off x="454634" y="2707315"/>
            <a:ext cx="1191660" cy="223138"/>
          </a:xfrm>
          <a:prstGeom prst="rect">
            <a:avLst/>
          </a:prstGeom>
          <a:solidFill>
            <a:srgbClr val="747474"/>
          </a:solidFill>
          <a:ln>
            <a:solidFill>
              <a:sysClr val="window" lastClr="FFFFFF">
                <a:lumMod val="65000"/>
              </a:sysClr>
            </a:solidFill>
          </a:ln>
          <a:effectLst>
            <a:outerShdw blurRad="50800" dist="38100" dir="2700000" algn="tl" rotWithShape="0">
              <a:prstClr val="black">
                <a:alpha val="40000"/>
              </a:prstClr>
            </a:outerShdw>
          </a:effectLst>
        </p:spPr>
        <p:txBody>
          <a:bodyPr wrap="square" lIns="68580" tIns="34290" rIns="68580" bIns="34290" anchor="ctr">
            <a:spAutoFit/>
          </a:bodyPr>
          <a:lstStyle/>
          <a:p>
            <a:pPr algn="ctr" defTabSz="685800" eaLnBrk="1" fontAlgn="auto" hangingPunct="1">
              <a:spcBef>
                <a:spcPts val="0"/>
              </a:spcBef>
              <a:spcAft>
                <a:spcPts val="0"/>
              </a:spcAft>
              <a:defRPr/>
            </a:pPr>
            <a:r>
              <a:rPr lang="it-IT" sz="1000" b="1" kern="0" dirty="0" smtClean="0">
                <a:solidFill>
                  <a:schemeClr val="bg1"/>
                </a:solidFill>
                <a:latin typeface="+mj-lt"/>
              </a:rPr>
              <a:t>Esportatore</a:t>
            </a:r>
          </a:p>
        </p:txBody>
      </p:sp>
      <p:sp>
        <p:nvSpPr>
          <p:cNvPr id="28" name="Rettangolo 27"/>
          <p:cNvSpPr/>
          <p:nvPr/>
        </p:nvSpPr>
        <p:spPr bwMode="auto">
          <a:xfrm>
            <a:off x="3114415" y="2590836"/>
            <a:ext cx="1256474" cy="432000"/>
          </a:xfrm>
          <a:prstGeom prst="rect">
            <a:avLst/>
          </a:prstGeom>
          <a:solidFill>
            <a:srgbClr val="747474"/>
          </a:solidFill>
          <a:ln>
            <a:noFill/>
          </a:ln>
          <a:effectLst>
            <a:outerShdw blurRad="50800" dist="38100" dir="2700000" algn="tl" rotWithShape="0">
              <a:prstClr val="black">
                <a:alpha val="40000"/>
              </a:prstClr>
            </a:outerShdw>
          </a:effectLst>
        </p:spPr>
        <p:txBody>
          <a:bodyPr wrap="square" lIns="68580" tIns="34290" rIns="68580" bIns="34290" anchor="ctr">
            <a:spAutoFit/>
          </a:bodyPr>
          <a:lstStyle/>
          <a:p>
            <a:pPr algn="ctr" defTabSz="685800" eaLnBrk="1" fontAlgn="auto" hangingPunct="1">
              <a:spcBef>
                <a:spcPts val="0"/>
              </a:spcBef>
              <a:spcAft>
                <a:spcPts val="0"/>
              </a:spcAft>
              <a:defRPr/>
            </a:pPr>
            <a:r>
              <a:rPr lang="it-IT" sz="1000" b="1" kern="0" dirty="0" smtClean="0">
                <a:solidFill>
                  <a:prstClr val="white"/>
                </a:solidFill>
                <a:latin typeface="+mj-lt"/>
              </a:rPr>
              <a:t>Acquirente estero</a:t>
            </a:r>
            <a:endParaRPr lang="it-IT" sz="1000" b="1" kern="0" dirty="0">
              <a:solidFill>
                <a:prstClr val="white"/>
              </a:solidFill>
              <a:latin typeface="+mj-lt"/>
            </a:endParaRPr>
          </a:p>
        </p:txBody>
      </p:sp>
      <p:pic>
        <p:nvPicPr>
          <p:cNvPr id="29" name="Immagine 28"/>
          <p:cNvPicPr>
            <a:picLocks noChangeAspect="1"/>
          </p:cNvPicPr>
          <p:nvPr/>
        </p:nvPicPr>
        <p:blipFill rotWithShape="1">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p:blipFill>
        <p:spPr bwMode="auto">
          <a:xfrm>
            <a:off x="3495005" y="3069397"/>
            <a:ext cx="460773" cy="560833"/>
          </a:xfrm>
          <a:prstGeom prst="rect">
            <a:avLst/>
          </a:prstGeom>
          <a:solidFill>
            <a:srgbClr val="04255C"/>
          </a:solidFill>
          <a:ln>
            <a:noFill/>
          </a:ln>
        </p:spPr>
      </p:pic>
      <p:sp>
        <p:nvSpPr>
          <p:cNvPr id="30" name="Rettangolo 29"/>
          <p:cNvSpPr/>
          <p:nvPr/>
        </p:nvSpPr>
        <p:spPr bwMode="auto">
          <a:xfrm>
            <a:off x="482652" y="1186578"/>
            <a:ext cx="1175627" cy="377026"/>
          </a:xfrm>
          <a:prstGeom prst="rect">
            <a:avLst/>
          </a:prstGeom>
          <a:solidFill>
            <a:srgbClr val="FFFFFF"/>
          </a:solidFill>
          <a:ln>
            <a:solidFill>
              <a:sysClr val="window" lastClr="FFFFFF">
                <a:lumMod val="65000"/>
              </a:sysClr>
            </a:solidFill>
          </a:ln>
          <a:effectLst>
            <a:outerShdw blurRad="50800" dist="38100" dir="2700000" algn="tl" rotWithShape="0">
              <a:prstClr val="black">
                <a:alpha val="40000"/>
              </a:prstClr>
            </a:outerShdw>
          </a:effectLst>
        </p:spPr>
        <p:txBody>
          <a:bodyPr wrap="square" lIns="68580" tIns="34290" rIns="68580" bIns="34290" anchor="ctr">
            <a:spAutoFit/>
          </a:bodyPr>
          <a:lstStyle/>
          <a:p>
            <a:pPr algn="ctr" defTabSz="685800" eaLnBrk="1" fontAlgn="auto" hangingPunct="1">
              <a:spcBef>
                <a:spcPts val="0"/>
              </a:spcBef>
              <a:spcAft>
                <a:spcPts val="0"/>
              </a:spcAft>
              <a:defRPr/>
            </a:pPr>
            <a:r>
              <a:rPr lang="it-IT" sz="1000" b="1" kern="0" dirty="0" smtClean="0">
                <a:solidFill>
                  <a:srgbClr val="415064"/>
                </a:solidFill>
                <a:latin typeface="+mj-lt"/>
              </a:rPr>
              <a:t>Istituto Scontante</a:t>
            </a:r>
            <a:endParaRPr lang="it-IT" sz="1000" b="1" kern="0" dirty="0">
              <a:solidFill>
                <a:srgbClr val="415064"/>
              </a:solidFill>
              <a:latin typeface="+mj-lt"/>
            </a:endParaRPr>
          </a:p>
        </p:txBody>
      </p:sp>
      <p:sp>
        <p:nvSpPr>
          <p:cNvPr id="31" name="Ovale 30"/>
          <p:cNvSpPr/>
          <p:nvPr/>
        </p:nvSpPr>
        <p:spPr bwMode="auto">
          <a:xfrm>
            <a:off x="2507028" y="3372324"/>
            <a:ext cx="184150" cy="177551"/>
          </a:xfrm>
          <a:prstGeom prst="ellipse">
            <a:avLst/>
          </a:prstGeom>
          <a:solidFill>
            <a:srgbClr val="415064"/>
          </a:solidFill>
          <a:ln w="25400" cap="flat" cmpd="sng" algn="ctr">
            <a:solidFill>
              <a:srgbClr val="415064"/>
            </a:solidFill>
            <a:prstDash val="solid"/>
          </a:ln>
          <a:effectLst>
            <a:outerShdw blurRad="50800" dist="38100" dir="2700000" algn="tl" rotWithShape="0">
              <a:prstClr val="black">
                <a:alpha val="40000"/>
              </a:prstClr>
            </a:outerShdw>
          </a:effectLst>
        </p:spPr>
        <p:txBody>
          <a:bodyPr lIns="68580" tIns="34290" rIns="68580" bIns="34290" anchor="ctr"/>
          <a:lstStyle/>
          <a:p>
            <a:pPr algn="ctr" defTabSz="685800" eaLnBrk="1" fontAlgn="auto" hangingPunct="1">
              <a:spcBef>
                <a:spcPts val="0"/>
              </a:spcBef>
              <a:spcAft>
                <a:spcPts val="0"/>
              </a:spcAft>
              <a:defRPr/>
            </a:pPr>
            <a:r>
              <a:rPr lang="it-IT" sz="1000" b="1" kern="0" dirty="0" smtClean="0">
                <a:solidFill>
                  <a:prstClr val="white"/>
                </a:solidFill>
                <a:latin typeface="+mj-lt"/>
              </a:rPr>
              <a:t>1</a:t>
            </a:r>
            <a:endParaRPr lang="it-IT" sz="1000" b="1" kern="0" dirty="0">
              <a:solidFill>
                <a:prstClr val="white"/>
              </a:solidFill>
              <a:latin typeface="+mj-lt"/>
            </a:endParaRPr>
          </a:p>
        </p:txBody>
      </p:sp>
      <p:sp>
        <p:nvSpPr>
          <p:cNvPr id="32" name="Ovale 31"/>
          <p:cNvSpPr/>
          <p:nvPr/>
        </p:nvSpPr>
        <p:spPr bwMode="auto">
          <a:xfrm>
            <a:off x="767096" y="1698244"/>
            <a:ext cx="184150" cy="168275"/>
          </a:xfrm>
          <a:prstGeom prst="ellipse">
            <a:avLst/>
          </a:prstGeom>
          <a:solidFill>
            <a:srgbClr val="415064"/>
          </a:solidFill>
          <a:ln w="25400" cap="flat" cmpd="sng" algn="ctr">
            <a:solidFill>
              <a:srgbClr val="415064"/>
            </a:solidFill>
            <a:prstDash val="solid"/>
          </a:ln>
          <a:effectLst>
            <a:outerShdw blurRad="50800" dist="38100" dir="2700000" algn="tl" rotWithShape="0">
              <a:prstClr val="black">
                <a:alpha val="40000"/>
              </a:prstClr>
            </a:outerShdw>
          </a:effectLst>
        </p:spPr>
        <p:txBody>
          <a:bodyPr lIns="68580" tIns="34290" rIns="68580" bIns="34290" anchor="ctr"/>
          <a:lstStyle/>
          <a:p>
            <a:pPr algn="ctr" defTabSz="685800" eaLnBrk="1" fontAlgn="auto" hangingPunct="1">
              <a:spcBef>
                <a:spcPts val="0"/>
              </a:spcBef>
              <a:spcAft>
                <a:spcPts val="0"/>
              </a:spcAft>
              <a:defRPr/>
            </a:pPr>
            <a:r>
              <a:rPr lang="it-IT" sz="1000" b="1" kern="0" dirty="0">
                <a:solidFill>
                  <a:prstClr val="white"/>
                </a:solidFill>
                <a:latin typeface="+mj-lt"/>
              </a:rPr>
              <a:t>2</a:t>
            </a:r>
          </a:p>
        </p:txBody>
      </p:sp>
      <p:sp>
        <p:nvSpPr>
          <p:cNvPr id="33" name="Ovale 32"/>
          <p:cNvSpPr/>
          <p:nvPr/>
        </p:nvSpPr>
        <p:spPr bwMode="auto">
          <a:xfrm rot="19993297">
            <a:off x="2282346" y="1547939"/>
            <a:ext cx="180975" cy="161925"/>
          </a:xfrm>
          <a:prstGeom prst="ellipse">
            <a:avLst/>
          </a:prstGeom>
          <a:solidFill>
            <a:srgbClr val="415064"/>
          </a:solidFill>
          <a:ln w="25400" cap="flat" cmpd="sng" algn="ctr">
            <a:solidFill>
              <a:srgbClr val="415064"/>
            </a:solidFill>
            <a:prstDash val="solid"/>
          </a:ln>
          <a:effectLst>
            <a:outerShdw blurRad="50800" dist="38100" dir="2700000" algn="tl" rotWithShape="0">
              <a:prstClr val="black">
                <a:alpha val="40000"/>
              </a:prstClr>
            </a:outerShdw>
          </a:effectLst>
        </p:spPr>
        <p:txBody>
          <a:bodyPr lIns="68580" tIns="34290" rIns="68580" bIns="34290" anchor="ctr"/>
          <a:lstStyle/>
          <a:p>
            <a:pPr algn="ctr" defTabSz="685800" eaLnBrk="1" fontAlgn="auto" hangingPunct="1">
              <a:spcBef>
                <a:spcPts val="0"/>
              </a:spcBef>
              <a:spcAft>
                <a:spcPts val="0"/>
              </a:spcAft>
              <a:defRPr/>
            </a:pPr>
            <a:r>
              <a:rPr lang="it-IT" sz="1000" b="1" kern="0" dirty="0">
                <a:solidFill>
                  <a:prstClr val="white"/>
                </a:solidFill>
                <a:latin typeface="+mj-lt"/>
              </a:rPr>
              <a:t>3</a:t>
            </a:r>
          </a:p>
        </p:txBody>
      </p:sp>
      <p:sp>
        <p:nvSpPr>
          <p:cNvPr id="34" name="object 4"/>
          <p:cNvSpPr txBox="1"/>
          <p:nvPr/>
        </p:nvSpPr>
        <p:spPr>
          <a:xfrm>
            <a:off x="2084013" y="3345822"/>
            <a:ext cx="423015" cy="188775"/>
          </a:xfrm>
          <a:prstGeom prst="rect">
            <a:avLst/>
          </a:prstGeom>
        </p:spPr>
        <p:txBody>
          <a:bodyPr vert="horz" wrap="square" lIns="0" tIns="34549" rIns="0" bIns="0" rtlCol="0">
            <a:spAutoFit/>
          </a:bodyPr>
          <a:lstStyle/>
          <a:p>
            <a:pPr marL="8206">
              <a:spcBef>
                <a:spcPts val="272"/>
              </a:spcBef>
              <a:tabLst>
                <a:tab pos="130855" algn="l"/>
              </a:tabLst>
            </a:pPr>
            <a:r>
              <a:rPr lang="it-IT" sz="1000" b="1" dirty="0" smtClean="0">
                <a:solidFill>
                  <a:srgbClr val="415064"/>
                </a:solidFill>
                <a:latin typeface="Arial"/>
                <a:cs typeface="Arial"/>
              </a:rPr>
              <a:t>STEP</a:t>
            </a:r>
            <a:endParaRPr sz="1100" b="1" dirty="0">
              <a:solidFill>
                <a:srgbClr val="415064"/>
              </a:solidFill>
              <a:latin typeface="Arial"/>
              <a:cs typeface="Arial"/>
            </a:endParaRPr>
          </a:p>
        </p:txBody>
      </p:sp>
      <p:sp>
        <p:nvSpPr>
          <p:cNvPr id="35" name="object 4"/>
          <p:cNvSpPr txBox="1"/>
          <p:nvPr/>
        </p:nvSpPr>
        <p:spPr>
          <a:xfrm rot="19674774">
            <a:off x="1934205" y="1684028"/>
            <a:ext cx="423015" cy="188775"/>
          </a:xfrm>
          <a:prstGeom prst="rect">
            <a:avLst/>
          </a:prstGeom>
        </p:spPr>
        <p:txBody>
          <a:bodyPr vert="horz" wrap="square" lIns="0" tIns="34549" rIns="0" bIns="0" rtlCol="0">
            <a:spAutoFit/>
          </a:bodyPr>
          <a:lstStyle/>
          <a:p>
            <a:pPr marL="8206">
              <a:spcBef>
                <a:spcPts val="272"/>
              </a:spcBef>
              <a:tabLst>
                <a:tab pos="130855" algn="l"/>
              </a:tabLst>
            </a:pPr>
            <a:r>
              <a:rPr lang="it-IT" sz="1000" b="1" dirty="0" smtClean="0">
                <a:solidFill>
                  <a:srgbClr val="415064"/>
                </a:solidFill>
                <a:latin typeface="Arial"/>
                <a:cs typeface="Arial"/>
              </a:rPr>
              <a:t>STEP</a:t>
            </a:r>
            <a:endParaRPr sz="1100" b="1" dirty="0">
              <a:solidFill>
                <a:srgbClr val="415064"/>
              </a:solidFill>
              <a:latin typeface="Arial"/>
              <a:cs typeface="Arial"/>
            </a:endParaRPr>
          </a:p>
        </p:txBody>
      </p:sp>
      <p:sp>
        <p:nvSpPr>
          <p:cNvPr id="36" name="object 4"/>
          <p:cNvSpPr txBox="1"/>
          <p:nvPr/>
        </p:nvSpPr>
        <p:spPr>
          <a:xfrm>
            <a:off x="402303" y="1671869"/>
            <a:ext cx="423015" cy="188775"/>
          </a:xfrm>
          <a:prstGeom prst="rect">
            <a:avLst/>
          </a:prstGeom>
        </p:spPr>
        <p:txBody>
          <a:bodyPr vert="horz" wrap="square" lIns="0" tIns="34549" rIns="0" bIns="0" rtlCol="0">
            <a:spAutoFit/>
          </a:bodyPr>
          <a:lstStyle/>
          <a:p>
            <a:pPr marL="8206">
              <a:spcBef>
                <a:spcPts val="272"/>
              </a:spcBef>
              <a:tabLst>
                <a:tab pos="130855" algn="l"/>
              </a:tabLst>
            </a:pPr>
            <a:r>
              <a:rPr lang="it-IT" sz="1000" b="1" dirty="0" smtClean="0">
                <a:solidFill>
                  <a:srgbClr val="415064"/>
                </a:solidFill>
                <a:latin typeface="Arial"/>
                <a:cs typeface="Arial"/>
              </a:rPr>
              <a:t>STEP</a:t>
            </a:r>
            <a:endParaRPr sz="1100" b="1" dirty="0">
              <a:solidFill>
                <a:srgbClr val="415064"/>
              </a:solidFill>
              <a:latin typeface="Arial"/>
              <a:cs typeface="Arial"/>
            </a:endParaRPr>
          </a:p>
        </p:txBody>
      </p:sp>
      <p:sp>
        <p:nvSpPr>
          <p:cNvPr id="37" name="Rettangolo 36"/>
          <p:cNvSpPr/>
          <p:nvPr/>
        </p:nvSpPr>
        <p:spPr>
          <a:xfrm>
            <a:off x="4613070" y="4398877"/>
            <a:ext cx="4334858" cy="200055"/>
          </a:xfrm>
          <a:prstGeom prst="rect">
            <a:avLst/>
          </a:prstGeom>
        </p:spPr>
        <p:txBody>
          <a:bodyPr wrap="square">
            <a:spAutoFit/>
          </a:bodyPr>
          <a:lstStyle/>
          <a:p>
            <a:pPr marL="8637" marR="3455" algn="just">
              <a:spcBef>
                <a:spcPts val="300"/>
              </a:spcBef>
              <a:spcAft>
                <a:spcPts val="300"/>
              </a:spcAft>
            </a:pPr>
            <a:r>
              <a:rPr lang="it-IT" sz="700" i="1" spc="-3" baseline="30000" dirty="0" smtClean="0">
                <a:cs typeface="Arial"/>
              </a:rPr>
              <a:t>(*)</a:t>
            </a:r>
            <a:r>
              <a:rPr lang="it-IT" sz="700" i="1" spc="-3" dirty="0" smtClean="0">
                <a:cs typeface="Arial"/>
              </a:rPr>
              <a:t> pari al tasso di sconto 1,90% p.a. – CIRR 0,28% p.a. nei limiti del livello max dei </a:t>
            </a:r>
            <a:r>
              <a:rPr lang="it-IT" sz="700" i="1" spc="-3" dirty="0">
                <a:cs typeface="Arial"/>
              </a:rPr>
              <a:t>contributi (vedi slide 4</a:t>
            </a:r>
            <a:r>
              <a:rPr lang="it-IT" sz="700" i="1" spc="-3" dirty="0" smtClean="0">
                <a:cs typeface="Arial"/>
              </a:rPr>
              <a:t>)</a:t>
            </a:r>
            <a:endParaRPr lang="it-IT" sz="700" i="1" spc="-3" dirty="0">
              <a:cs typeface="Arial"/>
            </a:endParaRPr>
          </a:p>
        </p:txBody>
      </p:sp>
      <p:cxnSp>
        <p:nvCxnSpPr>
          <p:cNvPr id="38" name="Connettore 2 37"/>
          <p:cNvCxnSpPr/>
          <p:nvPr/>
        </p:nvCxnSpPr>
        <p:spPr>
          <a:xfrm flipV="1">
            <a:off x="1073830" y="1664159"/>
            <a:ext cx="0" cy="28800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9" name="Connettore diritto 38"/>
          <p:cNvCxnSpPr/>
          <p:nvPr/>
        </p:nvCxnSpPr>
        <p:spPr>
          <a:xfrm flipH="1">
            <a:off x="1081608" y="2409216"/>
            <a:ext cx="644" cy="12931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object 26"/>
          <p:cNvSpPr/>
          <p:nvPr/>
        </p:nvSpPr>
        <p:spPr>
          <a:xfrm>
            <a:off x="513670" y="3698167"/>
            <a:ext cx="1169109" cy="561374"/>
          </a:xfrm>
          <a:custGeom>
            <a:avLst/>
            <a:gdLst/>
            <a:ahLst/>
            <a:cxnLst/>
            <a:rect l="l" t="t" r="r" b="b"/>
            <a:pathLst>
              <a:path w="1074420" h="248920">
                <a:moveTo>
                  <a:pt x="0" y="0"/>
                </a:moveTo>
                <a:lnTo>
                  <a:pt x="1074420" y="0"/>
                </a:lnTo>
                <a:lnTo>
                  <a:pt x="1074420" y="248412"/>
                </a:lnTo>
                <a:lnTo>
                  <a:pt x="0" y="248412"/>
                </a:lnTo>
                <a:lnTo>
                  <a:pt x="0" y="0"/>
                </a:lnTo>
                <a:close/>
              </a:path>
            </a:pathLst>
          </a:custGeom>
          <a:noFill/>
          <a:ln>
            <a:solidFill>
              <a:schemeClr val="tx1"/>
            </a:solidFill>
            <a:prstDash val="dash"/>
          </a:ln>
          <a:effectLst/>
        </p:spPr>
        <p:txBody>
          <a:bodyPr wrap="square" lIns="0" tIns="0" rIns="0" bIns="0" rtlCol="0" anchor="ctr"/>
          <a:lstStyle/>
          <a:p>
            <a:pPr algn="ctr"/>
            <a:r>
              <a:rPr lang="it-IT" sz="1050" b="1" dirty="0" smtClean="0"/>
              <a:t>Copertura </a:t>
            </a:r>
            <a:r>
              <a:rPr lang="it-IT" sz="1050" b="1" dirty="0"/>
              <a:t>assicurativa</a:t>
            </a:r>
          </a:p>
        </p:txBody>
      </p:sp>
      <p:cxnSp>
        <p:nvCxnSpPr>
          <p:cNvPr id="41" name="Connettore 2 40"/>
          <p:cNvCxnSpPr/>
          <p:nvPr/>
        </p:nvCxnSpPr>
        <p:spPr>
          <a:xfrm flipV="1">
            <a:off x="1073830" y="3066283"/>
            <a:ext cx="5776" cy="562171"/>
          </a:xfrm>
          <a:prstGeom prst="straightConnector1">
            <a:avLst/>
          </a:prstGeom>
          <a:ln w="12700">
            <a:prstDash val="dash"/>
            <a:tailEnd type="triangle"/>
          </a:ln>
        </p:spPr>
        <p:style>
          <a:lnRef idx="1">
            <a:schemeClr val="accent1"/>
          </a:lnRef>
          <a:fillRef idx="0">
            <a:schemeClr val="accent1"/>
          </a:fillRef>
          <a:effectRef idx="0">
            <a:schemeClr val="accent1"/>
          </a:effectRef>
          <a:fontRef idx="minor">
            <a:schemeClr val="tx1"/>
          </a:fontRef>
        </p:style>
      </p:cxnSp>
      <p:sp>
        <p:nvSpPr>
          <p:cNvPr id="42" name="object 38"/>
          <p:cNvSpPr txBox="1"/>
          <p:nvPr/>
        </p:nvSpPr>
        <p:spPr>
          <a:xfrm>
            <a:off x="460555" y="3251778"/>
            <a:ext cx="1187487" cy="228268"/>
          </a:xfrm>
          <a:prstGeom prst="rect">
            <a:avLst/>
          </a:prstGeom>
          <a:solidFill>
            <a:schemeClr val="bg1"/>
          </a:solidFill>
        </p:spPr>
        <p:txBody>
          <a:bodyPr vert="horz" wrap="square" lIns="0" tIns="12700" rIns="0" bIns="0" rtlCol="0">
            <a:spAutoFit/>
          </a:bodyPr>
          <a:lstStyle/>
          <a:p>
            <a:pPr marL="12700" algn="ctr">
              <a:lnSpc>
                <a:spcPct val="100000"/>
              </a:lnSpc>
              <a:spcBef>
                <a:spcPts val="100"/>
              </a:spcBef>
            </a:pPr>
            <a:r>
              <a:rPr lang="it-IT" sz="700" spc="-5" dirty="0" smtClean="0">
                <a:solidFill>
                  <a:srgbClr val="595959"/>
                </a:solidFill>
                <a:latin typeface="+mj-lt"/>
                <a:cs typeface="Calibri"/>
              </a:rPr>
              <a:t>Assicurazione </a:t>
            </a:r>
            <a:r>
              <a:rPr lang="it-IT" sz="700" spc="-5" dirty="0">
                <a:solidFill>
                  <a:srgbClr val="595959"/>
                </a:solidFill>
                <a:latin typeface="+mj-lt"/>
                <a:cs typeface="Calibri"/>
              </a:rPr>
              <a:t>rischio credito </a:t>
            </a:r>
            <a:r>
              <a:rPr lang="it-IT" sz="700" spc="-5" dirty="0" smtClean="0">
                <a:solidFill>
                  <a:srgbClr val="595959"/>
                </a:solidFill>
                <a:latin typeface="+mj-lt"/>
                <a:cs typeface="Calibri"/>
              </a:rPr>
              <a:t>(premio al </a:t>
            </a:r>
            <a:r>
              <a:rPr lang="it-IT" sz="700" b="1" spc="-5" dirty="0" smtClean="0">
                <a:solidFill>
                  <a:srgbClr val="595959"/>
                </a:solidFill>
                <a:latin typeface="+mj-lt"/>
                <a:cs typeface="Calibri"/>
              </a:rPr>
              <a:t>1,52% p.a.)</a:t>
            </a:r>
          </a:p>
        </p:txBody>
      </p:sp>
      <p:sp>
        <p:nvSpPr>
          <p:cNvPr id="43" name="Rettangolo 42"/>
          <p:cNvSpPr/>
          <p:nvPr/>
        </p:nvSpPr>
        <p:spPr>
          <a:xfrm>
            <a:off x="4678093" y="966152"/>
            <a:ext cx="4228240" cy="34089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181535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6445250" cy="287337"/>
          </a:xfrm>
        </p:spPr>
        <p:txBody>
          <a:bodyPr/>
          <a:lstStyle/>
          <a:p>
            <a:r>
              <a:rPr lang="it-IT" dirty="0" smtClean="0">
                <a:solidFill>
                  <a:srgbClr val="415364"/>
                </a:solidFill>
              </a:rPr>
              <a:t>CCD/MPA</a:t>
            </a:r>
            <a:endParaRPr lang="it-IT" dirty="0">
              <a:solidFill>
                <a:srgbClr val="415364"/>
              </a:solidFill>
            </a:endParaRPr>
          </a:p>
        </p:txBody>
      </p:sp>
      <p:sp>
        <p:nvSpPr>
          <p:cNvPr id="3"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13</a:t>
            </a:fld>
            <a:endParaRPr lang="it-IT" dirty="0"/>
          </a:p>
        </p:txBody>
      </p:sp>
      <p:sp>
        <p:nvSpPr>
          <p:cNvPr id="4"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dirty="0" smtClean="0"/>
              <a:t>Definizione e Vantaggi dello strumento</a:t>
            </a:r>
            <a:endParaRPr lang="it-IT" dirty="0"/>
          </a:p>
        </p:txBody>
      </p:sp>
      <p:sp>
        <p:nvSpPr>
          <p:cNvPr id="5" name="Rectangle 16"/>
          <p:cNvSpPr>
            <a:spLocks noChangeArrowheads="1"/>
          </p:cNvSpPr>
          <p:nvPr/>
        </p:nvSpPr>
        <p:spPr bwMode="auto">
          <a:xfrm>
            <a:off x="241517" y="868343"/>
            <a:ext cx="8601540" cy="1007181"/>
          </a:xfrm>
          <a:prstGeom prst="rect">
            <a:avLst/>
          </a:prstGeom>
          <a:noFill/>
          <a:ln w="9525" algn="ctr">
            <a:noFill/>
            <a:miter lim="800000"/>
            <a:headEnd/>
            <a:tailEnd/>
          </a:ln>
        </p:spPr>
        <p:txBody>
          <a:bodyPr wrap="square" tIns="72000" bIns="72000">
            <a:spAutoFit/>
          </a:bodyPr>
          <a:lstStyle/>
          <a:p>
            <a:pPr algn="just"/>
            <a:r>
              <a:rPr lang="it-IT" sz="1100" dirty="0" smtClean="0">
                <a:solidFill>
                  <a:srgbClr val="415364"/>
                </a:solidFill>
                <a:latin typeface="Arial" panose="020B0604020202020204"/>
              </a:rPr>
              <a:t>La</a:t>
            </a:r>
            <a:r>
              <a:rPr lang="it-IT" sz="1100" dirty="0" smtClean="0">
                <a:solidFill>
                  <a:srgbClr val="00205B"/>
                </a:solidFill>
                <a:cs typeface="Arial" pitchFamily="34" charset="0"/>
              </a:rPr>
              <a:t> </a:t>
            </a:r>
            <a:r>
              <a:rPr lang="it-IT" sz="1100" b="1" dirty="0" smtClean="0">
                <a:solidFill>
                  <a:srgbClr val="415364"/>
                </a:solidFill>
                <a:latin typeface="Arial" panose="020B0604020202020204"/>
              </a:rPr>
              <a:t>Lettera di Credito </a:t>
            </a:r>
            <a:r>
              <a:rPr lang="it-IT" sz="1100" dirty="0" smtClean="0">
                <a:solidFill>
                  <a:srgbClr val="415364"/>
                </a:solidFill>
                <a:latin typeface="Arial" panose="020B0604020202020204"/>
              </a:rPr>
              <a:t>è uno strumento rivolto alle </a:t>
            </a:r>
            <a:r>
              <a:rPr lang="it-IT" sz="1100" dirty="0" smtClean="0">
                <a:solidFill>
                  <a:srgbClr val="415364"/>
                </a:solidFill>
              </a:rPr>
              <a:t>Banche </a:t>
            </a:r>
            <a:r>
              <a:rPr lang="it-IT" sz="1100" dirty="0">
                <a:solidFill>
                  <a:srgbClr val="415364"/>
                </a:solidFill>
              </a:rPr>
              <a:t>italiane o estere che </a:t>
            </a:r>
            <a:r>
              <a:rPr lang="it-IT" sz="1100" dirty="0" smtClean="0">
                <a:solidFill>
                  <a:srgbClr val="415364"/>
                </a:solidFill>
              </a:rPr>
              <a:t>confermano lettere di credito (con o senza finanziamento) emesse da banche estere per </a:t>
            </a:r>
            <a:r>
              <a:rPr lang="it-IT" sz="1100" dirty="0">
                <a:solidFill>
                  <a:srgbClr val="415364"/>
                </a:solidFill>
              </a:rPr>
              <a:t>il </a:t>
            </a:r>
            <a:r>
              <a:rPr lang="it-IT" sz="1100" dirty="0" smtClean="0">
                <a:solidFill>
                  <a:srgbClr val="415364"/>
                </a:solidFill>
              </a:rPr>
              <a:t>pagamento delle esportazioni effettuate da aziende italiane. Questo strumento consente </a:t>
            </a:r>
            <a:r>
              <a:rPr lang="it-IT" sz="1100" dirty="0">
                <a:solidFill>
                  <a:srgbClr val="415364"/>
                </a:solidFill>
              </a:rPr>
              <a:t>alla </a:t>
            </a:r>
            <a:r>
              <a:rPr lang="it-IT" sz="1100" dirty="0" smtClean="0">
                <a:solidFill>
                  <a:srgbClr val="415364"/>
                </a:solidFill>
              </a:rPr>
              <a:t>banca </a:t>
            </a:r>
            <a:r>
              <a:rPr lang="it-IT" sz="1100" dirty="0">
                <a:solidFill>
                  <a:srgbClr val="415364"/>
                </a:solidFill>
              </a:rPr>
              <a:t>di </a:t>
            </a:r>
            <a:r>
              <a:rPr lang="it-IT" sz="1100" b="1" dirty="0">
                <a:solidFill>
                  <a:srgbClr val="415364"/>
                </a:solidFill>
              </a:rPr>
              <a:t>garantirsi dal rischio di mancato rimborso da parte della banca </a:t>
            </a:r>
            <a:r>
              <a:rPr lang="it-IT" sz="1100" b="1" dirty="0" smtClean="0">
                <a:solidFill>
                  <a:srgbClr val="415364"/>
                </a:solidFill>
              </a:rPr>
              <a:t>estera per eventi di natura politica o commerciale.</a:t>
            </a:r>
          </a:p>
          <a:p>
            <a:pPr algn="just"/>
            <a:endParaRPr lang="it-IT" sz="1100" b="1" dirty="0">
              <a:solidFill>
                <a:srgbClr val="415364"/>
              </a:solidFill>
              <a:latin typeface="Arial" panose="020B0604020202020204"/>
            </a:endParaRPr>
          </a:p>
          <a:p>
            <a:pPr algn="just"/>
            <a:r>
              <a:rPr lang="it-IT" sz="1100" b="1" dirty="0">
                <a:solidFill>
                  <a:srgbClr val="415364"/>
                </a:solidFill>
              </a:rPr>
              <a:t>Durata: </a:t>
            </a:r>
            <a:r>
              <a:rPr lang="it-IT" sz="1100" dirty="0" smtClean="0">
                <a:solidFill>
                  <a:srgbClr val="415364"/>
                </a:solidFill>
              </a:rPr>
              <a:t>fino </a:t>
            </a:r>
            <a:r>
              <a:rPr lang="it-IT" sz="1100" dirty="0">
                <a:solidFill>
                  <a:srgbClr val="415364"/>
                </a:solidFill>
              </a:rPr>
              <a:t>a 8,5 anni di rimborso con </a:t>
            </a:r>
            <a:r>
              <a:rPr lang="it-IT" sz="1100" dirty="0" smtClean="0">
                <a:solidFill>
                  <a:srgbClr val="415364"/>
                </a:solidFill>
              </a:rPr>
              <a:t>possibilità di </a:t>
            </a:r>
            <a:r>
              <a:rPr lang="it-IT" sz="1100" dirty="0">
                <a:solidFill>
                  <a:srgbClr val="415364"/>
                </a:solidFill>
              </a:rPr>
              <a:t>richiedere un’estensione a 10 anni </a:t>
            </a:r>
            <a:r>
              <a:rPr lang="it-IT" sz="1100" dirty="0" smtClean="0">
                <a:solidFill>
                  <a:srgbClr val="415364"/>
                </a:solidFill>
              </a:rPr>
              <a:t>in base </a:t>
            </a:r>
            <a:r>
              <a:rPr lang="it-IT" sz="1100" dirty="0">
                <a:solidFill>
                  <a:srgbClr val="415364"/>
                </a:solidFill>
              </a:rPr>
              <a:t>al paese.</a:t>
            </a:r>
            <a:endParaRPr lang="it-IT" sz="1100" dirty="0" smtClean="0">
              <a:solidFill>
                <a:srgbClr val="415364"/>
              </a:solidFill>
              <a:latin typeface="Arial" panose="020B0604020202020204"/>
            </a:endParaRPr>
          </a:p>
        </p:txBody>
      </p:sp>
      <p:sp>
        <p:nvSpPr>
          <p:cNvPr id="6" name="Rettangolo 5"/>
          <p:cNvSpPr/>
          <p:nvPr/>
        </p:nvSpPr>
        <p:spPr>
          <a:xfrm>
            <a:off x="250825" y="1862688"/>
            <a:ext cx="4561388" cy="2377574"/>
          </a:xfrm>
          <a:prstGeom prst="rect">
            <a:avLst/>
          </a:prstGeom>
        </p:spPr>
        <p:txBody>
          <a:bodyPr wrap="square">
            <a:spAutoFit/>
          </a:bodyPr>
          <a:lstStyle/>
          <a:p>
            <a:pPr algn="just" defTabSz="914400">
              <a:lnSpc>
                <a:spcPct val="150000"/>
              </a:lnSpc>
              <a:spcBef>
                <a:spcPct val="20000"/>
              </a:spcBef>
              <a:buClr>
                <a:srgbClr val="B30025"/>
              </a:buClr>
              <a:defRPr/>
            </a:pPr>
            <a:r>
              <a:rPr lang="it-IT" altLang="it-IT" sz="1100" b="1" dirty="0" smtClean="0">
                <a:solidFill>
                  <a:srgbClr val="005392"/>
                </a:solidFill>
                <a:latin typeface="Arial" panose="020B0604020202020204"/>
              </a:rPr>
              <a:t>Quali sono i vantaggi nell’utilizzo di una L/C?</a:t>
            </a:r>
          </a:p>
          <a:p>
            <a:pPr marL="285750" indent="-285750">
              <a:buFont typeface="Wingdings" panose="05000000000000000000" pitchFamily="2" charset="2"/>
              <a:buChar char="§"/>
            </a:pPr>
            <a:r>
              <a:rPr lang="it-IT" sz="1100" b="1" dirty="0" smtClean="0">
                <a:solidFill>
                  <a:srgbClr val="415364"/>
                </a:solidFill>
                <a:latin typeface="Arial" panose="020B0604020202020204"/>
              </a:rPr>
              <a:t>Pagamento in linea con le condizioni previste dal contratto </a:t>
            </a:r>
            <a:r>
              <a:rPr lang="it-IT" sz="1100" dirty="0" smtClean="0">
                <a:solidFill>
                  <a:srgbClr val="415364"/>
                </a:solidFill>
                <a:latin typeface="Arial" panose="020B0604020202020204"/>
              </a:rPr>
              <a:t>commerciale.</a:t>
            </a:r>
          </a:p>
          <a:p>
            <a:endParaRPr lang="it-IT" sz="1100" dirty="0">
              <a:solidFill>
                <a:srgbClr val="415364"/>
              </a:solidFill>
              <a:latin typeface="Arial" panose="020B0604020202020204"/>
            </a:endParaRPr>
          </a:p>
          <a:p>
            <a:pPr marL="285750" indent="-285750">
              <a:buFont typeface="Wingdings" panose="05000000000000000000" pitchFamily="2" charset="2"/>
              <a:buChar char="§"/>
            </a:pPr>
            <a:r>
              <a:rPr lang="it-IT" sz="1100" b="1" dirty="0">
                <a:solidFill>
                  <a:srgbClr val="415364"/>
                </a:solidFill>
                <a:latin typeface="Arial" panose="020B0604020202020204"/>
              </a:rPr>
              <a:t>A</a:t>
            </a:r>
            <a:r>
              <a:rPr lang="it-IT" sz="1100" b="1" dirty="0" smtClean="0">
                <a:solidFill>
                  <a:srgbClr val="415364"/>
                </a:solidFill>
                <a:latin typeface="Arial" panose="020B0604020202020204"/>
              </a:rPr>
              <a:t>mpliamento </a:t>
            </a:r>
            <a:r>
              <a:rPr lang="it-IT" sz="1100" b="1" dirty="0">
                <a:solidFill>
                  <a:srgbClr val="415364"/>
                </a:solidFill>
                <a:latin typeface="Arial" panose="020B0604020202020204"/>
              </a:rPr>
              <a:t>dell’ offerta commerciale </a:t>
            </a:r>
            <a:r>
              <a:rPr lang="it-IT" sz="1100" dirty="0" smtClean="0">
                <a:solidFill>
                  <a:srgbClr val="415364"/>
                </a:solidFill>
                <a:latin typeface="Arial" panose="020B0604020202020204"/>
              </a:rPr>
              <a:t>e possibilità </a:t>
            </a:r>
            <a:r>
              <a:rPr lang="it-IT" sz="1100" dirty="0">
                <a:solidFill>
                  <a:srgbClr val="415364"/>
                </a:solidFill>
                <a:latin typeface="Arial" panose="020B0604020202020204"/>
              </a:rPr>
              <a:t>di </a:t>
            </a:r>
            <a:r>
              <a:rPr lang="it-IT" sz="1100" b="1" dirty="0">
                <a:solidFill>
                  <a:srgbClr val="415364"/>
                </a:solidFill>
                <a:latin typeface="Arial" panose="020B0604020202020204"/>
              </a:rPr>
              <a:t>negoziare con il cliente estero finanziamenti a medio/lungo termine a condizioni </a:t>
            </a:r>
            <a:r>
              <a:rPr lang="it-IT" sz="1100" b="1" dirty="0" smtClean="0">
                <a:solidFill>
                  <a:srgbClr val="415364"/>
                </a:solidFill>
                <a:latin typeface="Arial" panose="020B0604020202020204"/>
              </a:rPr>
              <a:t>competitive.</a:t>
            </a:r>
          </a:p>
          <a:p>
            <a:pPr marL="285750" indent="-285750">
              <a:buFont typeface="Wingdings" panose="05000000000000000000" pitchFamily="2" charset="2"/>
              <a:buChar char="§"/>
            </a:pPr>
            <a:endParaRPr lang="it-IT" sz="1100" b="1" dirty="0">
              <a:solidFill>
                <a:srgbClr val="415364"/>
              </a:solidFill>
              <a:latin typeface="Arial" panose="020B0604020202020204"/>
            </a:endParaRPr>
          </a:p>
          <a:p>
            <a:pPr marL="285750" indent="-285750">
              <a:buFont typeface="Wingdings" panose="05000000000000000000" pitchFamily="2" charset="2"/>
              <a:buChar char="§"/>
            </a:pPr>
            <a:r>
              <a:rPr lang="it-IT" sz="1100" b="1" dirty="0" smtClean="0">
                <a:solidFill>
                  <a:srgbClr val="415364"/>
                </a:solidFill>
                <a:latin typeface="Arial" panose="020B0604020202020204"/>
              </a:rPr>
              <a:t>La copertura SACE </a:t>
            </a:r>
            <a:r>
              <a:rPr lang="it-IT" sz="1100" dirty="0" smtClean="0">
                <a:solidFill>
                  <a:srgbClr val="415364"/>
                </a:solidFill>
                <a:latin typeface="Arial" panose="020B0604020202020204"/>
              </a:rPr>
              <a:t>dà maggiore capacità di conferma alla banca sia in termini di importi sia di durate.</a:t>
            </a:r>
          </a:p>
          <a:p>
            <a:pPr marL="285750" indent="-285750">
              <a:buFont typeface="Wingdings" panose="05000000000000000000" pitchFamily="2" charset="2"/>
              <a:buChar char="§"/>
            </a:pPr>
            <a:endParaRPr lang="it-IT" sz="1100" b="1" dirty="0">
              <a:solidFill>
                <a:srgbClr val="415364"/>
              </a:solidFill>
              <a:latin typeface="Arial" panose="020B0604020202020204"/>
            </a:endParaRPr>
          </a:p>
          <a:p>
            <a:pPr marL="285750" indent="-285750">
              <a:buFont typeface="Wingdings" panose="05000000000000000000" pitchFamily="2" charset="2"/>
              <a:buChar char="§"/>
            </a:pPr>
            <a:endParaRPr lang="it-IT" sz="1100" b="1" dirty="0" smtClean="0">
              <a:solidFill>
                <a:srgbClr val="415364"/>
              </a:solidFill>
              <a:latin typeface="Arial" panose="020B0604020202020204"/>
            </a:endParaRPr>
          </a:p>
          <a:p>
            <a:pPr marL="285750" indent="-285750">
              <a:buFont typeface="Wingdings" panose="05000000000000000000" pitchFamily="2" charset="2"/>
              <a:buChar char="§"/>
            </a:pPr>
            <a:endParaRPr lang="it-IT" sz="1100" b="1" dirty="0" smtClean="0">
              <a:solidFill>
                <a:srgbClr val="415364"/>
              </a:solidFill>
              <a:latin typeface="Arial" panose="020B0604020202020204"/>
            </a:endParaRPr>
          </a:p>
        </p:txBody>
      </p:sp>
      <p:sp>
        <p:nvSpPr>
          <p:cNvPr id="7" name="Rectangle 7"/>
          <p:cNvSpPr>
            <a:spLocks noChangeArrowheads="1"/>
          </p:cNvSpPr>
          <p:nvPr/>
        </p:nvSpPr>
        <p:spPr bwMode="auto">
          <a:xfrm>
            <a:off x="6101040" y="4232415"/>
            <a:ext cx="1800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eaLnBrk="1" hangingPunct="1">
              <a:spcBef>
                <a:spcPct val="5000"/>
              </a:spcBef>
              <a:buClr>
                <a:srgbClr val="B30025"/>
              </a:buClr>
              <a:buFontTx/>
              <a:buNone/>
            </a:pPr>
            <a:r>
              <a:rPr lang="it-IT" altLang="it-IT" sz="1000" dirty="0">
                <a:solidFill>
                  <a:schemeClr val="tx1"/>
                </a:solidFill>
                <a:latin typeface="Arial" panose="020B0604020202020204" pitchFamily="34" charset="0"/>
                <a:cs typeface="Arial" panose="020B0604020202020204" pitchFamily="34" charset="0"/>
              </a:rPr>
              <a:t>Esportazione di merci/servizi</a:t>
            </a:r>
          </a:p>
          <a:p>
            <a:pPr eaLnBrk="1" hangingPunct="1">
              <a:spcBef>
                <a:spcPct val="5000"/>
              </a:spcBef>
              <a:buClr>
                <a:srgbClr val="B30025"/>
              </a:buClr>
              <a:buFontTx/>
              <a:buNone/>
            </a:pPr>
            <a:endParaRPr lang="it-IT" altLang="it-IT" sz="1000" dirty="0">
              <a:solidFill>
                <a:schemeClr val="tx1"/>
              </a:solidFill>
              <a:latin typeface="Arial" panose="020B0604020202020204" pitchFamily="34" charset="0"/>
              <a:cs typeface="Arial" panose="020B0604020202020204" pitchFamily="34" charset="0"/>
            </a:endParaRPr>
          </a:p>
        </p:txBody>
      </p:sp>
      <p:sp>
        <p:nvSpPr>
          <p:cNvPr id="8" name="Rectangle 8"/>
          <p:cNvSpPr>
            <a:spLocks noChangeArrowheads="1"/>
          </p:cNvSpPr>
          <p:nvPr/>
        </p:nvSpPr>
        <p:spPr bwMode="auto">
          <a:xfrm>
            <a:off x="4675156" y="2285295"/>
            <a:ext cx="709220" cy="308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eaLnBrk="1" hangingPunct="1">
              <a:spcBef>
                <a:spcPct val="5000"/>
              </a:spcBef>
              <a:buClr>
                <a:srgbClr val="B30025"/>
              </a:buClr>
              <a:buFontTx/>
              <a:buNone/>
            </a:pPr>
            <a:r>
              <a:rPr lang="it-IT" altLang="it-IT" sz="1000" dirty="0" smtClean="0">
                <a:solidFill>
                  <a:schemeClr val="tx1"/>
                </a:solidFill>
              </a:rPr>
              <a:t>Polizza/garanzia</a:t>
            </a:r>
            <a:endParaRPr lang="it-IT" altLang="it-IT" sz="1000" dirty="0">
              <a:solidFill>
                <a:schemeClr val="tx1"/>
              </a:solidFill>
            </a:endParaRPr>
          </a:p>
        </p:txBody>
      </p:sp>
      <p:sp>
        <p:nvSpPr>
          <p:cNvPr id="9" name="Rectangle 12"/>
          <p:cNvSpPr>
            <a:spLocks noChangeArrowheads="1"/>
          </p:cNvSpPr>
          <p:nvPr/>
        </p:nvSpPr>
        <p:spPr bwMode="auto">
          <a:xfrm>
            <a:off x="5999237" y="2290284"/>
            <a:ext cx="1727200"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eaLnBrk="1" hangingPunct="1">
              <a:spcBef>
                <a:spcPct val="5000"/>
              </a:spcBef>
              <a:buClr>
                <a:srgbClr val="B30025"/>
              </a:buClr>
              <a:buFontTx/>
              <a:buNone/>
            </a:pPr>
            <a:r>
              <a:rPr lang="it-IT" altLang="it-IT" sz="1000" dirty="0">
                <a:solidFill>
                  <a:schemeClr val="tx1"/>
                </a:solidFill>
              </a:rPr>
              <a:t>Conferma e finanziamento di crediti documentari</a:t>
            </a:r>
          </a:p>
        </p:txBody>
      </p:sp>
      <p:sp>
        <p:nvSpPr>
          <p:cNvPr id="10" name="Line 13"/>
          <p:cNvSpPr>
            <a:spLocks noChangeShapeType="1"/>
          </p:cNvSpPr>
          <p:nvPr/>
        </p:nvSpPr>
        <p:spPr bwMode="auto">
          <a:xfrm>
            <a:off x="5352066" y="3288895"/>
            <a:ext cx="0" cy="527536"/>
          </a:xfrm>
          <a:prstGeom prst="line">
            <a:avLst/>
          </a:prstGeom>
          <a:noFill/>
          <a:ln w="28575">
            <a:solidFill>
              <a:srgbClr val="808080"/>
            </a:solidFill>
            <a:round/>
            <a:headEnd/>
            <a:tailEnd type="triangle" w="med" len="med"/>
          </a:ln>
          <a:extLst>
            <a:ext uri="{909E8E84-426E-40DD-AFC4-6F175D3DCCD1}">
              <a14:hiddenFill xmlns:a14="http://schemas.microsoft.com/office/drawing/2010/main">
                <a:noFill/>
              </a14:hiddenFill>
            </a:ext>
          </a:extLst>
        </p:spPr>
        <p:txBody>
          <a:bodyPr/>
          <a:lstStyle/>
          <a:p>
            <a:endParaRPr lang="it-IT" sz="1000">
              <a:latin typeface="Arial" panose="020B0604020202020204" pitchFamily="34" charset="0"/>
              <a:cs typeface="Arial" panose="020B0604020202020204" pitchFamily="34" charset="0"/>
            </a:endParaRPr>
          </a:p>
        </p:txBody>
      </p:sp>
      <p:sp>
        <p:nvSpPr>
          <p:cNvPr id="11" name="Rectangle 22"/>
          <p:cNvSpPr>
            <a:spLocks noChangeArrowheads="1"/>
          </p:cNvSpPr>
          <p:nvPr/>
        </p:nvSpPr>
        <p:spPr bwMode="auto">
          <a:xfrm>
            <a:off x="7249967" y="3351696"/>
            <a:ext cx="865187"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eaLnBrk="1" hangingPunct="1">
              <a:spcBef>
                <a:spcPct val="5000"/>
              </a:spcBef>
              <a:buClr>
                <a:srgbClr val="B30025"/>
              </a:buClr>
              <a:buFontTx/>
              <a:buNone/>
            </a:pPr>
            <a:r>
              <a:rPr lang="it-IT" altLang="it-IT" sz="1000" dirty="0">
                <a:solidFill>
                  <a:schemeClr val="tx1"/>
                </a:solidFill>
                <a:latin typeface="Arial" panose="020B0604020202020204" pitchFamily="34" charset="0"/>
                <a:cs typeface="Arial" panose="020B0604020202020204" pitchFamily="34" charset="0"/>
              </a:rPr>
              <a:t>Emissione di L/C</a:t>
            </a:r>
          </a:p>
        </p:txBody>
      </p:sp>
      <p:sp>
        <p:nvSpPr>
          <p:cNvPr id="13" name="Rectangle 20"/>
          <p:cNvSpPr>
            <a:spLocks noChangeArrowheads="1"/>
          </p:cNvSpPr>
          <p:nvPr/>
        </p:nvSpPr>
        <p:spPr bwMode="auto">
          <a:xfrm>
            <a:off x="4758989" y="2676499"/>
            <a:ext cx="1250775" cy="612398"/>
          </a:xfrm>
          <a:prstGeom prst="rect">
            <a:avLst/>
          </a:prstGeom>
          <a:solidFill>
            <a:srgbClr val="FFFFFF">
              <a:lumMod val="95000"/>
            </a:srgbClr>
          </a:solidFill>
          <a:ln>
            <a:noFill/>
            <a:headEnd/>
            <a:tailEnd/>
          </a:ln>
          <a:effectLst/>
        </p:spPr>
        <p:txBody>
          <a:bodyPr anchor="ctr"/>
          <a:lstStyle/>
          <a:p>
            <a:pPr algn="ctr" defTabSz="900775" fontAlgn="base">
              <a:spcBef>
                <a:spcPct val="100000"/>
              </a:spcBef>
              <a:spcAft>
                <a:spcPct val="0"/>
              </a:spcAft>
              <a:buClr>
                <a:srgbClr val="262640"/>
              </a:buClr>
              <a:defRPr/>
            </a:pPr>
            <a:r>
              <a:rPr lang="it-IT" sz="1000" b="1" kern="0" dirty="0" smtClean="0">
                <a:latin typeface="Arial" panose="020B0604020202020204" pitchFamily="34" charset="0"/>
                <a:cs typeface="Arial" panose="020B0604020202020204" pitchFamily="34" charset="0"/>
              </a:rPr>
              <a:t>Banca italiana </a:t>
            </a:r>
            <a:endParaRPr lang="it-IT" sz="1000" b="1" kern="0" dirty="0">
              <a:latin typeface="Arial" panose="020B0604020202020204" pitchFamily="34" charset="0"/>
              <a:cs typeface="Arial" panose="020B0604020202020204" pitchFamily="34" charset="0"/>
            </a:endParaRPr>
          </a:p>
        </p:txBody>
      </p:sp>
      <p:sp>
        <p:nvSpPr>
          <p:cNvPr id="14" name="Rectangle 9"/>
          <p:cNvSpPr>
            <a:spLocks noChangeArrowheads="1"/>
          </p:cNvSpPr>
          <p:nvPr/>
        </p:nvSpPr>
        <p:spPr bwMode="auto">
          <a:xfrm>
            <a:off x="7520535" y="3814372"/>
            <a:ext cx="1250774" cy="695080"/>
          </a:xfrm>
          <a:prstGeom prst="rect">
            <a:avLst/>
          </a:prstGeom>
          <a:solidFill>
            <a:srgbClr val="005392"/>
          </a:solidFill>
          <a:ln w="3175" algn="ctr">
            <a:noFill/>
            <a:miter lim="800000"/>
            <a:headEnd/>
            <a:tailEnd/>
          </a:ln>
          <a:effectLst/>
        </p:spPr>
        <p:txBody>
          <a:bodyPr anchor="ctr"/>
          <a:lstStyle/>
          <a:p>
            <a:pPr algn="ctr" defTabSz="914400">
              <a:spcBef>
                <a:spcPct val="0"/>
              </a:spcBef>
            </a:pPr>
            <a:r>
              <a:rPr lang="it-IT" sz="1000" b="1" kern="0" dirty="0" smtClean="0">
                <a:solidFill>
                  <a:srgbClr val="FFFFFF"/>
                </a:solidFill>
                <a:latin typeface="Arial" panose="020B0604020202020204" pitchFamily="34" charset="0"/>
                <a:cs typeface="Arial" panose="020B0604020202020204" pitchFamily="34" charset="0"/>
              </a:rPr>
              <a:t>Società estera</a:t>
            </a:r>
            <a:endParaRPr lang="it-IT" sz="1000" b="1" kern="0" dirty="0">
              <a:solidFill>
                <a:srgbClr val="FFFFFF"/>
              </a:solidFill>
              <a:latin typeface="Arial" panose="020B0604020202020204" pitchFamily="34" charset="0"/>
              <a:cs typeface="Arial" panose="020B0604020202020204" pitchFamily="34" charset="0"/>
            </a:endParaRPr>
          </a:p>
        </p:txBody>
      </p:sp>
      <p:sp>
        <p:nvSpPr>
          <p:cNvPr id="15" name="Rectangle 8"/>
          <p:cNvSpPr>
            <a:spLocks noChangeArrowheads="1"/>
          </p:cNvSpPr>
          <p:nvPr/>
        </p:nvSpPr>
        <p:spPr bwMode="auto">
          <a:xfrm>
            <a:off x="4821521" y="3790546"/>
            <a:ext cx="1177716" cy="718906"/>
          </a:xfrm>
          <a:prstGeom prst="rect">
            <a:avLst/>
          </a:prstGeom>
          <a:solidFill>
            <a:schemeClr val="tx2"/>
          </a:solidFill>
          <a:ln>
            <a:solidFill>
              <a:srgbClr val="A4A5A4"/>
            </a:solidFill>
            <a:headEnd/>
            <a:tailEnd/>
          </a:ln>
          <a:effectLst/>
        </p:spPr>
        <p:txBody>
          <a:bodyPr anchor="ctr"/>
          <a:lstStyle/>
          <a:p>
            <a:pPr algn="ctr" defTabSz="900775" fontAlgn="base">
              <a:spcBef>
                <a:spcPct val="100000"/>
              </a:spcBef>
              <a:spcAft>
                <a:spcPct val="0"/>
              </a:spcAft>
              <a:buClr>
                <a:srgbClr val="262640"/>
              </a:buClr>
              <a:defRPr/>
            </a:pPr>
            <a:r>
              <a:rPr lang="en-US" sz="1000" b="1" kern="0" dirty="0">
                <a:solidFill>
                  <a:schemeClr val="bg1"/>
                </a:solidFill>
                <a:latin typeface="Arial" panose="020B0604020202020204" pitchFamily="34" charset="0"/>
                <a:cs typeface="Arial" panose="020B0604020202020204" pitchFamily="34" charset="0"/>
              </a:rPr>
              <a:t>Impresa </a:t>
            </a:r>
            <a:r>
              <a:rPr lang="en-US" sz="1000" b="1" kern="0" dirty="0" err="1">
                <a:solidFill>
                  <a:schemeClr val="bg1"/>
                </a:solidFill>
                <a:latin typeface="Arial" panose="020B0604020202020204" pitchFamily="34" charset="0"/>
                <a:cs typeface="Arial" panose="020B0604020202020204" pitchFamily="34" charset="0"/>
              </a:rPr>
              <a:t>italiana</a:t>
            </a:r>
            <a:endParaRPr lang="en-US" sz="1000" b="1" kern="0" dirty="0">
              <a:solidFill>
                <a:schemeClr val="bg1"/>
              </a:solidFill>
              <a:latin typeface="Arial" panose="020B0604020202020204" pitchFamily="34" charset="0"/>
              <a:cs typeface="Arial" panose="020B0604020202020204" pitchFamily="34" charset="0"/>
            </a:endParaRPr>
          </a:p>
        </p:txBody>
      </p:sp>
      <p:sp>
        <p:nvSpPr>
          <p:cNvPr id="16" name="Rectangle 20"/>
          <p:cNvSpPr>
            <a:spLocks noChangeArrowheads="1"/>
          </p:cNvSpPr>
          <p:nvPr/>
        </p:nvSpPr>
        <p:spPr bwMode="auto">
          <a:xfrm>
            <a:off x="7507098" y="2643599"/>
            <a:ext cx="1264211" cy="612876"/>
          </a:xfrm>
          <a:prstGeom prst="rect">
            <a:avLst/>
          </a:prstGeom>
          <a:solidFill>
            <a:srgbClr val="C8E3EE"/>
          </a:solidFill>
          <a:ln>
            <a:noFill/>
            <a:headEnd/>
            <a:tailEnd/>
          </a:ln>
          <a:effectLst/>
        </p:spPr>
        <p:txBody>
          <a:bodyPr anchor="ctr"/>
          <a:lstStyle/>
          <a:p>
            <a:pPr algn="ctr" defTabSz="900775" fontAlgn="base">
              <a:spcBef>
                <a:spcPct val="100000"/>
              </a:spcBef>
              <a:spcAft>
                <a:spcPct val="0"/>
              </a:spcAft>
              <a:buClr>
                <a:srgbClr val="262640"/>
              </a:buClr>
              <a:defRPr/>
            </a:pPr>
            <a:r>
              <a:rPr lang="it-IT" sz="1000" b="1" kern="0" dirty="0" smtClean="0">
                <a:latin typeface="Arial" panose="020B0604020202020204" pitchFamily="34" charset="0"/>
                <a:cs typeface="Arial" panose="020B0604020202020204" pitchFamily="34" charset="0"/>
              </a:rPr>
              <a:t>Banca Estera</a:t>
            </a:r>
            <a:endParaRPr lang="it-IT" sz="1000" b="1" kern="0" dirty="0">
              <a:latin typeface="Arial" panose="020B0604020202020204" pitchFamily="34" charset="0"/>
              <a:cs typeface="Arial" panose="020B0604020202020204" pitchFamily="34" charset="0"/>
            </a:endParaRPr>
          </a:p>
        </p:txBody>
      </p:sp>
      <p:sp>
        <p:nvSpPr>
          <p:cNvPr id="17" name="Line 11"/>
          <p:cNvSpPr>
            <a:spLocks noChangeShapeType="1"/>
          </p:cNvSpPr>
          <p:nvPr/>
        </p:nvSpPr>
        <p:spPr bwMode="auto">
          <a:xfrm rot="16200000">
            <a:off x="6759887" y="3401262"/>
            <a:ext cx="1" cy="1521297"/>
          </a:xfrm>
          <a:prstGeom prst="line">
            <a:avLst/>
          </a:prstGeom>
          <a:ln w="28575">
            <a:solidFill>
              <a:srgbClr val="808080"/>
            </a:solidFill>
            <a:headEnd/>
            <a:tailEnd type="triangle" w="med" len="med"/>
          </a:ln>
        </p:spPr>
        <p:style>
          <a:lnRef idx="2">
            <a:schemeClr val="accent1"/>
          </a:lnRef>
          <a:fillRef idx="0">
            <a:schemeClr val="accent1"/>
          </a:fillRef>
          <a:effectRef idx="1">
            <a:schemeClr val="accent1"/>
          </a:effectRef>
          <a:fontRef idx="minor">
            <a:schemeClr val="tx1"/>
          </a:fontRef>
        </p:style>
        <p:txBody>
          <a:bodyPr/>
          <a:lstStyle/>
          <a:p>
            <a:endParaRPr lang="it-IT" sz="1000">
              <a:latin typeface="Arial" panose="020B0604020202020204" pitchFamily="34" charset="0"/>
              <a:cs typeface="Arial" panose="020B0604020202020204" pitchFamily="34" charset="0"/>
            </a:endParaRPr>
          </a:p>
        </p:txBody>
      </p:sp>
      <p:sp>
        <p:nvSpPr>
          <p:cNvPr id="18" name="Line 11"/>
          <p:cNvSpPr>
            <a:spLocks noChangeShapeType="1"/>
          </p:cNvSpPr>
          <p:nvPr/>
        </p:nvSpPr>
        <p:spPr bwMode="auto">
          <a:xfrm rot="16200000">
            <a:off x="6765149" y="2335788"/>
            <a:ext cx="0" cy="1483898"/>
          </a:xfrm>
          <a:prstGeom prst="line">
            <a:avLst/>
          </a:prstGeom>
          <a:ln w="28575">
            <a:solidFill>
              <a:srgbClr val="808080"/>
            </a:solidFill>
            <a:headEnd/>
            <a:tailEnd type="triangle" w="med" len="med"/>
          </a:ln>
        </p:spPr>
        <p:style>
          <a:lnRef idx="2">
            <a:schemeClr val="accent1"/>
          </a:lnRef>
          <a:fillRef idx="0">
            <a:schemeClr val="accent1"/>
          </a:fillRef>
          <a:effectRef idx="1">
            <a:schemeClr val="accent1"/>
          </a:effectRef>
          <a:fontRef idx="minor">
            <a:schemeClr val="tx1"/>
          </a:fontRef>
        </p:style>
        <p:txBody>
          <a:bodyPr/>
          <a:lstStyle/>
          <a:p>
            <a:endParaRPr lang="it-IT" sz="1000">
              <a:latin typeface="Arial" panose="020B0604020202020204" pitchFamily="34" charset="0"/>
              <a:cs typeface="Arial" panose="020B0604020202020204" pitchFamily="34" charset="0"/>
            </a:endParaRPr>
          </a:p>
        </p:txBody>
      </p:sp>
      <p:sp>
        <p:nvSpPr>
          <p:cNvPr id="19" name="Line 11"/>
          <p:cNvSpPr>
            <a:spLocks noChangeShapeType="1"/>
          </p:cNvSpPr>
          <p:nvPr/>
        </p:nvSpPr>
        <p:spPr bwMode="auto">
          <a:xfrm rot="16200000" flipH="1" flipV="1">
            <a:off x="6765148" y="2186645"/>
            <a:ext cx="1" cy="1483898"/>
          </a:xfrm>
          <a:prstGeom prst="line">
            <a:avLst/>
          </a:prstGeom>
          <a:ln w="28575">
            <a:solidFill>
              <a:srgbClr val="808080"/>
            </a:solidFill>
            <a:headEnd/>
            <a:tailEnd type="triangle" w="med" len="med"/>
          </a:ln>
        </p:spPr>
        <p:style>
          <a:lnRef idx="2">
            <a:schemeClr val="accent1"/>
          </a:lnRef>
          <a:fillRef idx="0">
            <a:schemeClr val="accent1"/>
          </a:fillRef>
          <a:effectRef idx="1">
            <a:schemeClr val="accent1"/>
          </a:effectRef>
          <a:fontRef idx="minor">
            <a:schemeClr val="tx1"/>
          </a:fontRef>
        </p:style>
        <p:txBody>
          <a:bodyPr/>
          <a:lstStyle/>
          <a:p>
            <a:endParaRPr lang="it-IT" sz="1000">
              <a:latin typeface="Arial" panose="020B0604020202020204" pitchFamily="34" charset="0"/>
              <a:cs typeface="Arial" panose="020B0604020202020204" pitchFamily="34" charset="0"/>
            </a:endParaRPr>
          </a:p>
        </p:txBody>
      </p:sp>
      <p:sp>
        <p:nvSpPr>
          <p:cNvPr id="20" name="Line 13"/>
          <p:cNvSpPr>
            <a:spLocks noChangeShapeType="1"/>
          </p:cNvSpPr>
          <p:nvPr/>
        </p:nvSpPr>
        <p:spPr bwMode="auto">
          <a:xfrm>
            <a:off x="5352066" y="2276109"/>
            <a:ext cx="0" cy="367490"/>
          </a:xfrm>
          <a:prstGeom prst="line">
            <a:avLst/>
          </a:prstGeom>
          <a:noFill/>
          <a:ln w="28575">
            <a:solidFill>
              <a:srgbClr val="808080"/>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1" name="Line 13"/>
          <p:cNvSpPr>
            <a:spLocks noChangeShapeType="1"/>
          </p:cNvSpPr>
          <p:nvPr/>
        </p:nvSpPr>
        <p:spPr bwMode="auto">
          <a:xfrm>
            <a:off x="8089791" y="3256475"/>
            <a:ext cx="0" cy="559955"/>
          </a:xfrm>
          <a:prstGeom prst="line">
            <a:avLst/>
          </a:prstGeom>
          <a:noFill/>
          <a:ln w="28575">
            <a:solidFill>
              <a:srgbClr val="808080"/>
            </a:solidFill>
            <a:round/>
            <a:headEnd/>
            <a:tailEnd type="triangle" w="med" len="med"/>
          </a:ln>
          <a:extLst>
            <a:ext uri="{909E8E84-426E-40DD-AFC4-6F175D3DCCD1}">
              <a14:hiddenFill xmlns:a14="http://schemas.microsoft.com/office/drawing/2010/main">
                <a:noFill/>
              </a14:hiddenFill>
            </a:ext>
          </a:extLst>
        </p:spPr>
        <p:txBody>
          <a:bodyPr/>
          <a:lstStyle/>
          <a:p>
            <a:endParaRPr lang="it-IT" sz="1000">
              <a:latin typeface="Arial" panose="020B0604020202020204" pitchFamily="34" charset="0"/>
              <a:cs typeface="Arial" panose="020B0604020202020204" pitchFamily="34" charset="0"/>
            </a:endParaRPr>
          </a:p>
        </p:txBody>
      </p:sp>
      <p:sp>
        <p:nvSpPr>
          <p:cNvPr id="22" name="Line 13"/>
          <p:cNvSpPr>
            <a:spLocks noChangeShapeType="1"/>
          </p:cNvSpPr>
          <p:nvPr/>
        </p:nvSpPr>
        <p:spPr bwMode="auto">
          <a:xfrm flipH="1" flipV="1">
            <a:off x="8222911" y="3256475"/>
            <a:ext cx="8048" cy="559956"/>
          </a:xfrm>
          <a:prstGeom prst="line">
            <a:avLst/>
          </a:prstGeom>
          <a:noFill/>
          <a:ln w="28575">
            <a:solidFill>
              <a:srgbClr val="808080"/>
            </a:solidFill>
            <a:round/>
            <a:headEnd/>
            <a:tailEnd type="triangle" w="med" len="med"/>
          </a:ln>
          <a:extLst>
            <a:ext uri="{909E8E84-426E-40DD-AFC4-6F175D3DCCD1}">
              <a14:hiddenFill xmlns:a14="http://schemas.microsoft.com/office/drawing/2010/main">
                <a:noFill/>
              </a14:hiddenFill>
            </a:ext>
          </a:extLst>
        </p:spPr>
        <p:txBody>
          <a:bodyPr/>
          <a:lstStyle/>
          <a:p>
            <a:endParaRPr lang="it-IT" sz="1000">
              <a:latin typeface="Arial" panose="020B0604020202020204" pitchFamily="34" charset="0"/>
              <a:cs typeface="Arial" panose="020B0604020202020204" pitchFamily="34" charset="0"/>
            </a:endParaRPr>
          </a:p>
        </p:txBody>
      </p:sp>
      <p:sp>
        <p:nvSpPr>
          <p:cNvPr id="23" name="Rectangle 23"/>
          <p:cNvSpPr>
            <a:spLocks noChangeArrowheads="1"/>
          </p:cNvSpPr>
          <p:nvPr/>
        </p:nvSpPr>
        <p:spPr bwMode="auto">
          <a:xfrm>
            <a:off x="8259424" y="3350279"/>
            <a:ext cx="79216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eaLnBrk="1" hangingPunct="1">
              <a:spcBef>
                <a:spcPct val="5000"/>
              </a:spcBef>
              <a:buClr>
                <a:srgbClr val="B30025"/>
              </a:buClr>
              <a:buFontTx/>
              <a:buNone/>
            </a:pPr>
            <a:r>
              <a:rPr lang="it-IT" altLang="it-IT" sz="1000" dirty="0">
                <a:solidFill>
                  <a:schemeClr val="tx1"/>
                </a:solidFill>
                <a:latin typeface="Arial" panose="020B0604020202020204" pitchFamily="34" charset="0"/>
                <a:cs typeface="Arial" panose="020B0604020202020204" pitchFamily="34" charset="0"/>
              </a:rPr>
              <a:t>Richiesta di L/C </a:t>
            </a:r>
          </a:p>
          <a:p>
            <a:pPr eaLnBrk="1" hangingPunct="1">
              <a:spcBef>
                <a:spcPct val="5000"/>
              </a:spcBef>
              <a:buClr>
                <a:srgbClr val="B30025"/>
              </a:buClr>
              <a:buFontTx/>
              <a:buNone/>
            </a:pPr>
            <a:endParaRPr lang="it-IT" altLang="it-IT" sz="1000" dirty="0">
              <a:solidFill>
                <a:schemeClr val="tx1"/>
              </a:solidFill>
              <a:latin typeface="Arial" panose="020B0604020202020204" pitchFamily="34" charset="0"/>
              <a:cs typeface="Arial" panose="020B0604020202020204" pitchFamily="34" charset="0"/>
            </a:endParaRPr>
          </a:p>
        </p:txBody>
      </p:sp>
      <p:sp>
        <p:nvSpPr>
          <p:cNvPr id="24" name="Rectangle 22"/>
          <p:cNvSpPr>
            <a:spLocks noChangeArrowheads="1"/>
          </p:cNvSpPr>
          <p:nvPr/>
        </p:nvSpPr>
        <p:spPr bwMode="auto">
          <a:xfrm>
            <a:off x="5423148" y="3354555"/>
            <a:ext cx="1190486"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charset="0"/>
              </a:defRPr>
            </a:lvl1pPr>
            <a:lvl2pPr marL="742950" indent="-285750" eaLnBrk="0" hangingPunct="0">
              <a:defRPr sz="2000" b="1">
                <a:solidFill>
                  <a:srgbClr val="003366"/>
                </a:solidFill>
                <a:latin typeface="Arial" charset="0"/>
              </a:defRPr>
            </a:lvl2pPr>
            <a:lvl3pPr marL="1143000" indent="-228600" eaLnBrk="0" hangingPunct="0">
              <a:defRPr sz="2000" b="1">
                <a:solidFill>
                  <a:srgbClr val="003366"/>
                </a:solidFill>
                <a:latin typeface="Arial" charset="0"/>
              </a:defRPr>
            </a:lvl3pPr>
            <a:lvl4pPr marL="1600200" indent="-228600" eaLnBrk="0" hangingPunct="0">
              <a:defRPr sz="2000" b="1">
                <a:solidFill>
                  <a:srgbClr val="003366"/>
                </a:solidFill>
                <a:latin typeface="Arial" charset="0"/>
              </a:defRPr>
            </a:lvl4pPr>
            <a:lvl5pPr marL="2057400" indent="-228600" eaLnBrk="0" hangingPunct="0">
              <a:defRPr sz="2000" b="1">
                <a:solidFill>
                  <a:srgbClr val="003366"/>
                </a:solidFill>
                <a:latin typeface="Arial" charset="0"/>
              </a:defRPr>
            </a:lvl5pPr>
            <a:lvl6pPr marL="25146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6pPr>
            <a:lvl7pPr marL="29718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7pPr>
            <a:lvl8pPr marL="34290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8pPr>
            <a:lvl9pPr marL="3886200" indent="-228600" eaLnBrk="0" fontAlgn="base" hangingPunct="0">
              <a:spcBef>
                <a:spcPct val="20000"/>
              </a:spcBef>
              <a:spcAft>
                <a:spcPct val="0"/>
              </a:spcAft>
              <a:buClr>
                <a:srgbClr val="262640"/>
              </a:buClr>
              <a:buFont typeface="Wingdings" pitchFamily="2" charset="2"/>
              <a:defRPr sz="2000" b="1">
                <a:solidFill>
                  <a:srgbClr val="003366"/>
                </a:solidFill>
                <a:latin typeface="Arial" charset="0"/>
              </a:defRPr>
            </a:lvl9pPr>
          </a:lstStyle>
          <a:p>
            <a:pPr eaLnBrk="1" hangingPunct="1">
              <a:spcBef>
                <a:spcPct val="5000"/>
              </a:spcBef>
              <a:buClr>
                <a:srgbClr val="B30025"/>
              </a:buClr>
              <a:buFontTx/>
              <a:buNone/>
            </a:pPr>
            <a:r>
              <a:rPr lang="it-IT" altLang="it-IT" sz="1000" dirty="0" smtClean="0">
                <a:solidFill>
                  <a:schemeClr val="tx1"/>
                </a:solidFill>
                <a:latin typeface="Arial" panose="020B0604020202020204" pitchFamily="34" charset="0"/>
                <a:cs typeface="Arial" panose="020B0604020202020204" pitchFamily="34" charset="0"/>
              </a:rPr>
              <a:t>Pagamenti a valere sulla L/C</a:t>
            </a:r>
            <a:endParaRPr lang="it-IT" altLang="it-IT" sz="1000" dirty="0">
              <a:solidFill>
                <a:schemeClr val="tx1"/>
              </a:solidFill>
              <a:latin typeface="Arial" panose="020B0604020202020204" pitchFamily="34" charset="0"/>
              <a:cs typeface="Arial" panose="020B0604020202020204" pitchFamily="34" charset="0"/>
            </a:endParaRPr>
          </a:p>
        </p:txBody>
      </p:sp>
      <p:pic>
        <p:nvPicPr>
          <p:cNvPr id="25" name="Immagine 24"/>
          <p:cNvPicPr>
            <a:picLocks noChangeAspect="1"/>
          </p:cNvPicPr>
          <p:nvPr/>
        </p:nvPicPr>
        <p:blipFill>
          <a:blip r:embed="rId2"/>
          <a:stretch>
            <a:fillRect/>
          </a:stretch>
        </p:blipFill>
        <p:spPr>
          <a:xfrm>
            <a:off x="4969875" y="1770945"/>
            <a:ext cx="764381" cy="514350"/>
          </a:xfrm>
          <a:prstGeom prst="rect">
            <a:avLst/>
          </a:prstGeom>
        </p:spPr>
      </p:pic>
    </p:spTree>
    <p:extLst>
      <p:ext uri="{BB962C8B-B14F-4D97-AF65-F5344CB8AC3E}">
        <p14:creationId xmlns:p14="http://schemas.microsoft.com/office/powerpoint/2010/main" val="2195238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6445250" cy="287337"/>
          </a:xfrm>
        </p:spPr>
        <p:txBody>
          <a:bodyPr/>
          <a:lstStyle/>
          <a:p>
            <a:r>
              <a:rPr lang="it-IT" dirty="0" smtClean="0"/>
              <a:t>Credito Acquirente (1/2) </a:t>
            </a:r>
            <a:endParaRPr lang="it-IT" dirty="0"/>
          </a:p>
        </p:txBody>
      </p:sp>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14</a:t>
            </a:fld>
            <a:endParaRPr lang="it-IT" dirty="0"/>
          </a:p>
        </p:txBody>
      </p:sp>
      <p:sp>
        <p:nvSpPr>
          <p:cNvPr id="5"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dirty="0" smtClean="0"/>
              <a:t>Definizione e funzionamento dello strumento</a:t>
            </a:r>
            <a:endParaRPr lang="it-IT" dirty="0"/>
          </a:p>
        </p:txBody>
      </p:sp>
      <p:sp>
        <p:nvSpPr>
          <p:cNvPr id="6" name="CasellaDiTesto 5"/>
          <p:cNvSpPr txBox="1"/>
          <p:nvPr/>
        </p:nvSpPr>
        <p:spPr>
          <a:xfrm>
            <a:off x="380345" y="1025718"/>
            <a:ext cx="7984427" cy="3363402"/>
          </a:xfrm>
          <a:prstGeom prst="rect">
            <a:avLst/>
          </a:prstGeom>
        </p:spPr>
        <p:txBody>
          <a:bodyPr vert="horz" wrap="square" lIns="91440" tIns="45720" rIns="91440" bIns="45720" rtlCol="0" anchor="b">
            <a:normAutofit/>
          </a:bodyPr>
          <a:lstStyle/>
          <a:p>
            <a:pPr algn="l"/>
            <a:endParaRPr lang="it-IT" dirty="0" smtClean="0"/>
          </a:p>
        </p:txBody>
      </p:sp>
      <p:sp>
        <p:nvSpPr>
          <p:cNvPr id="7" name="CasellaDiTesto 6"/>
          <p:cNvSpPr txBox="1"/>
          <p:nvPr/>
        </p:nvSpPr>
        <p:spPr>
          <a:xfrm>
            <a:off x="386823" y="1011175"/>
            <a:ext cx="8370355" cy="496547"/>
          </a:xfrm>
          <a:prstGeom prst="rect">
            <a:avLst/>
          </a:prstGeom>
        </p:spPr>
        <p:txBody>
          <a:bodyPr vert="horz" wrap="square" lIns="90078" tIns="45039" rIns="90078" bIns="45039" rtlCol="0" anchor="b">
            <a:normAutofit/>
          </a:bodyPr>
          <a:lstStyle/>
          <a:p>
            <a:pPr algn="l"/>
            <a:endParaRPr lang="it-IT" sz="1330" dirty="0"/>
          </a:p>
        </p:txBody>
      </p:sp>
      <p:sp>
        <p:nvSpPr>
          <p:cNvPr id="8" name="CasellaDiTesto 7"/>
          <p:cNvSpPr txBox="1"/>
          <p:nvPr/>
        </p:nvSpPr>
        <p:spPr>
          <a:xfrm>
            <a:off x="241200" y="867600"/>
            <a:ext cx="8515978" cy="426458"/>
          </a:xfrm>
          <a:prstGeom prst="rect">
            <a:avLst/>
          </a:prstGeom>
        </p:spPr>
        <p:txBody>
          <a:bodyPr vert="horz" wrap="square" lIns="90078" tIns="45039" rIns="90078" bIns="45039" rtlCol="0" anchor="b">
            <a:noAutofit/>
          </a:bodyPr>
          <a:lstStyle/>
          <a:p>
            <a:r>
              <a:rPr lang="it-IT" sz="1100" dirty="0">
                <a:solidFill>
                  <a:srgbClr val="415364"/>
                </a:solidFill>
                <a:latin typeface="Arial" panose="020B0604020202020204"/>
              </a:rPr>
              <a:t>La polizza Credito Acquirente si rivolge a banche che finanziano </a:t>
            </a:r>
            <a:r>
              <a:rPr lang="it-IT" sz="1100" dirty="0" smtClean="0">
                <a:solidFill>
                  <a:srgbClr val="415364"/>
                </a:solidFill>
                <a:latin typeface="Arial" panose="020B0604020202020204"/>
              </a:rPr>
              <a:t>direttamente acquirenti esteri per commesse </a:t>
            </a:r>
            <a:r>
              <a:rPr lang="it-IT" sz="1100" dirty="0">
                <a:solidFill>
                  <a:srgbClr val="415364"/>
                </a:solidFill>
                <a:latin typeface="Arial" panose="020B0604020202020204"/>
              </a:rPr>
              <a:t>in cui sono coinvolti esportatori italiani. </a:t>
            </a:r>
          </a:p>
        </p:txBody>
      </p:sp>
      <p:grpSp>
        <p:nvGrpSpPr>
          <p:cNvPr id="10" name="Gruppo 9"/>
          <p:cNvGrpSpPr/>
          <p:nvPr/>
        </p:nvGrpSpPr>
        <p:grpSpPr>
          <a:xfrm>
            <a:off x="4261333" y="1764257"/>
            <a:ext cx="4695475" cy="1997715"/>
            <a:chOff x="3284880" y="818686"/>
            <a:chExt cx="5684932" cy="2015473"/>
          </a:xfrm>
        </p:grpSpPr>
        <p:sp>
          <p:nvSpPr>
            <p:cNvPr id="12" name="Line 7"/>
            <p:cNvSpPr>
              <a:spLocks noChangeShapeType="1"/>
            </p:cNvSpPr>
            <p:nvPr/>
          </p:nvSpPr>
          <p:spPr bwMode="auto">
            <a:xfrm flipH="1">
              <a:off x="6660232" y="1923678"/>
              <a:ext cx="1044000" cy="0"/>
            </a:xfrm>
            <a:prstGeom prst="line">
              <a:avLst/>
            </a:prstGeom>
            <a:ln w="12700">
              <a:solidFill>
                <a:srgbClr val="808080"/>
              </a:solidFill>
              <a:headEnd/>
              <a:tailEnd type="triangle" w="med" len="med"/>
            </a:ln>
          </p:spPr>
          <p:style>
            <a:lnRef idx="2">
              <a:schemeClr val="accent1"/>
            </a:lnRef>
            <a:fillRef idx="0">
              <a:schemeClr val="accent1"/>
            </a:fillRef>
            <a:effectRef idx="1">
              <a:schemeClr val="accent1"/>
            </a:effectRef>
            <a:fontRef idx="minor">
              <a:schemeClr val="tx1"/>
            </a:fontRef>
          </p:style>
          <p:txBody>
            <a:bodyPr/>
            <a:lstStyle/>
            <a:p>
              <a:endParaRPr lang="it-IT" sz="1000">
                <a:cs typeface="Calibri" pitchFamily="34" charset="0"/>
              </a:endParaRPr>
            </a:p>
          </p:txBody>
        </p:sp>
        <p:sp>
          <p:nvSpPr>
            <p:cNvPr id="13" name="Line 11"/>
            <p:cNvSpPr>
              <a:spLocks noChangeShapeType="1"/>
            </p:cNvSpPr>
            <p:nvPr/>
          </p:nvSpPr>
          <p:spPr bwMode="auto">
            <a:xfrm rot="16200000" flipH="1">
              <a:off x="6137341" y="827046"/>
              <a:ext cx="4062" cy="3197324"/>
            </a:xfrm>
            <a:prstGeom prst="line">
              <a:avLst/>
            </a:prstGeom>
            <a:ln w="28575">
              <a:solidFill>
                <a:srgbClr val="808080"/>
              </a:solidFill>
              <a:headEnd/>
              <a:tailEnd type="triangle" w="med" len="med"/>
            </a:ln>
          </p:spPr>
          <p:style>
            <a:lnRef idx="2">
              <a:schemeClr val="accent1"/>
            </a:lnRef>
            <a:fillRef idx="0">
              <a:schemeClr val="accent1"/>
            </a:fillRef>
            <a:effectRef idx="1">
              <a:schemeClr val="accent1"/>
            </a:effectRef>
            <a:fontRef idx="minor">
              <a:schemeClr val="tx1"/>
            </a:fontRef>
          </p:style>
          <p:txBody>
            <a:bodyPr/>
            <a:lstStyle/>
            <a:p>
              <a:endParaRPr lang="it-IT" sz="1000">
                <a:cs typeface="Calibri" pitchFamily="34" charset="0"/>
              </a:endParaRPr>
            </a:p>
          </p:txBody>
        </p:sp>
        <p:sp>
          <p:nvSpPr>
            <p:cNvPr id="14" name="Rectangle 12"/>
            <p:cNvSpPr>
              <a:spLocks noChangeArrowheads="1"/>
            </p:cNvSpPr>
            <p:nvPr/>
          </p:nvSpPr>
          <p:spPr bwMode="auto">
            <a:xfrm>
              <a:off x="4660219" y="2490384"/>
              <a:ext cx="3060933" cy="288022"/>
            </a:xfrm>
            <a:prstGeom prst="rect">
              <a:avLst/>
            </a:prstGeom>
            <a:noFill/>
            <a:ln w="9525">
              <a:noFill/>
              <a:miter lim="800000"/>
              <a:headEnd/>
              <a:tailEnd/>
            </a:ln>
          </p:spPr>
          <p:txBody>
            <a:bodyPr/>
            <a:lstStyle/>
            <a:p>
              <a:pPr algn="ctr">
                <a:spcBef>
                  <a:spcPct val="5000"/>
                </a:spcBef>
                <a:buClr>
                  <a:srgbClr val="777777"/>
                </a:buClr>
              </a:pPr>
              <a:r>
                <a:rPr lang="en-US" sz="1000" b="1" dirty="0" err="1">
                  <a:cs typeface="Calibri" pitchFamily="34" charset="0"/>
                </a:rPr>
                <a:t>Contratto</a:t>
              </a:r>
              <a:r>
                <a:rPr lang="en-US" sz="1000" b="1" dirty="0">
                  <a:cs typeface="Calibri" pitchFamily="34" charset="0"/>
                </a:rPr>
                <a:t> </a:t>
              </a:r>
              <a:r>
                <a:rPr lang="en-US" sz="1000" b="1" dirty="0" err="1">
                  <a:cs typeface="Calibri" pitchFamily="34" charset="0"/>
                </a:rPr>
                <a:t>commerciale</a:t>
              </a:r>
              <a:endParaRPr lang="en-US" sz="1000" b="1" dirty="0">
                <a:cs typeface="Calibri" pitchFamily="34" charset="0"/>
              </a:endParaRPr>
            </a:p>
          </p:txBody>
        </p:sp>
        <p:sp>
          <p:nvSpPr>
            <p:cNvPr id="15" name="Rectangle 13"/>
            <p:cNvSpPr>
              <a:spLocks noChangeArrowheads="1"/>
            </p:cNvSpPr>
            <p:nvPr/>
          </p:nvSpPr>
          <p:spPr bwMode="auto">
            <a:xfrm>
              <a:off x="6437274" y="1898125"/>
              <a:ext cx="1557585" cy="297485"/>
            </a:xfrm>
            <a:prstGeom prst="rect">
              <a:avLst/>
            </a:prstGeom>
            <a:noFill/>
            <a:ln w="9525">
              <a:noFill/>
              <a:miter lim="800000"/>
              <a:headEnd/>
              <a:tailEnd/>
            </a:ln>
          </p:spPr>
          <p:txBody>
            <a:bodyPr/>
            <a:lstStyle/>
            <a:p>
              <a:pPr algn="ctr" defTabSz="900775" fontAlgn="base">
                <a:spcBef>
                  <a:spcPct val="5000"/>
                </a:spcBef>
                <a:spcAft>
                  <a:spcPct val="0"/>
                </a:spcAft>
                <a:buClr>
                  <a:srgbClr val="777777"/>
                </a:buClr>
                <a:defRPr/>
              </a:pPr>
              <a:r>
                <a:rPr lang="it-IT" sz="1000" b="1" kern="0" dirty="0">
                  <a:cs typeface="Arial" pitchFamily="34" charset="0"/>
                </a:rPr>
                <a:t>Rimborso</a:t>
              </a:r>
            </a:p>
          </p:txBody>
        </p:sp>
        <p:sp>
          <p:nvSpPr>
            <p:cNvPr id="16" name="Rectangle 14"/>
            <p:cNvSpPr>
              <a:spLocks noChangeArrowheads="1"/>
            </p:cNvSpPr>
            <p:nvPr/>
          </p:nvSpPr>
          <p:spPr bwMode="auto">
            <a:xfrm>
              <a:off x="6002027" y="818686"/>
              <a:ext cx="2011257" cy="705502"/>
            </a:xfrm>
            <a:prstGeom prst="rect">
              <a:avLst/>
            </a:prstGeom>
            <a:noFill/>
            <a:ln w="9525">
              <a:noFill/>
              <a:miter lim="800000"/>
              <a:headEnd/>
              <a:tailEnd/>
            </a:ln>
          </p:spPr>
          <p:txBody>
            <a:bodyPr/>
            <a:lstStyle/>
            <a:p>
              <a:pPr algn="ctr">
                <a:spcBef>
                  <a:spcPct val="5000"/>
                </a:spcBef>
                <a:buClr>
                  <a:srgbClr val="777777"/>
                </a:buClr>
              </a:pPr>
              <a:r>
                <a:rPr lang="it-IT" sz="1000" b="1" dirty="0">
                  <a:solidFill>
                    <a:schemeClr val="accent2"/>
                  </a:solidFill>
                  <a:cs typeface="Calibri" pitchFamily="34" charset="0"/>
                </a:rPr>
                <a:t>Polizza assicurativa/ Garanzia</a:t>
              </a:r>
            </a:p>
          </p:txBody>
        </p:sp>
        <p:sp>
          <p:nvSpPr>
            <p:cNvPr id="17" name="Rectangle 13"/>
            <p:cNvSpPr>
              <a:spLocks noChangeArrowheads="1"/>
            </p:cNvSpPr>
            <p:nvPr/>
          </p:nvSpPr>
          <p:spPr bwMode="auto">
            <a:xfrm>
              <a:off x="4069312" y="1363969"/>
              <a:ext cx="1212115" cy="239577"/>
            </a:xfrm>
            <a:prstGeom prst="rect">
              <a:avLst/>
            </a:prstGeom>
            <a:noFill/>
            <a:ln w="9525">
              <a:noFill/>
              <a:miter lim="800000"/>
              <a:headEnd/>
              <a:tailEnd/>
            </a:ln>
          </p:spPr>
          <p:txBody>
            <a:bodyPr/>
            <a:lstStyle/>
            <a:p>
              <a:pPr algn="ctr" defTabSz="900775" fontAlgn="base">
                <a:spcBef>
                  <a:spcPct val="5000"/>
                </a:spcBef>
                <a:spcAft>
                  <a:spcPct val="0"/>
                </a:spcAft>
                <a:buClr>
                  <a:srgbClr val="777777"/>
                </a:buClr>
                <a:defRPr/>
              </a:pPr>
              <a:r>
                <a:rPr lang="it-IT" sz="1000" b="1" kern="0" dirty="0">
                  <a:cs typeface="Arial" pitchFamily="34" charset="0"/>
                </a:rPr>
                <a:t>Erogazioni</a:t>
              </a:r>
            </a:p>
          </p:txBody>
        </p:sp>
        <p:sp>
          <p:nvSpPr>
            <p:cNvPr id="18" name="Rectangle 8"/>
            <p:cNvSpPr>
              <a:spLocks noChangeArrowheads="1"/>
            </p:cNvSpPr>
            <p:nvPr/>
          </p:nvSpPr>
          <p:spPr bwMode="auto">
            <a:xfrm>
              <a:off x="3284880" y="2128900"/>
              <a:ext cx="1255826" cy="701259"/>
            </a:xfrm>
            <a:prstGeom prst="rect">
              <a:avLst/>
            </a:prstGeom>
            <a:solidFill>
              <a:schemeClr val="tx2"/>
            </a:solidFill>
            <a:ln>
              <a:solidFill>
                <a:srgbClr val="A4A5A4"/>
              </a:solidFill>
              <a:headEnd/>
              <a:tailEnd/>
            </a:ln>
            <a:effectLst/>
          </p:spPr>
          <p:txBody>
            <a:bodyPr anchor="ctr"/>
            <a:lstStyle/>
            <a:p>
              <a:pPr algn="ctr" defTabSz="900775" fontAlgn="base">
                <a:spcBef>
                  <a:spcPct val="100000"/>
                </a:spcBef>
                <a:spcAft>
                  <a:spcPct val="0"/>
                </a:spcAft>
                <a:buClr>
                  <a:srgbClr val="262640"/>
                </a:buClr>
                <a:defRPr/>
              </a:pPr>
              <a:r>
                <a:rPr lang="en-US" sz="1000" b="1" kern="0" dirty="0">
                  <a:solidFill>
                    <a:schemeClr val="bg1"/>
                  </a:solidFill>
                </a:rPr>
                <a:t>Impresa </a:t>
              </a:r>
              <a:r>
                <a:rPr lang="en-US" sz="1000" b="1" kern="0" dirty="0" err="1">
                  <a:solidFill>
                    <a:schemeClr val="bg1"/>
                  </a:solidFill>
                </a:rPr>
                <a:t>italiana</a:t>
              </a:r>
              <a:endParaRPr lang="en-US" sz="1000" b="1" kern="0" dirty="0">
                <a:solidFill>
                  <a:schemeClr val="bg1"/>
                </a:solidFill>
              </a:endParaRPr>
            </a:p>
          </p:txBody>
        </p:sp>
        <p:sp>
          <p:nvSpPr>
            <p:cNvPr id="19" name="Rectangle 9"/>
            <p:cNvSpPr>
              <a:spLocks noChangeArrowheads="1"/>
            </p:cNvSpPr>
            <p:nvPr/>
          </p:nvSpPr>
          <p:spPr bwMode="auto">
            <a:xfrm>
              <a:off x="7738033" y="2132900"/>
              <a:ext cx="1231779" cy="701259"/>
            </a:xfrm>
            <a:prstGeom prst="rect">
              <a:avLst/>
            </a:prstGeom>
            <a:solidFill>
              <a:srgbClr val="005392"/>
            </a:solidFill>
            <a:ln w="3175" algn="ctr">
              <a:noFill/>
              <a:miter lim="800000"/>
              <a:headEnd/>
              <a:tailEnd/>
            </a:ln>
            <a:effectLst/>
          </p:spPr>
          <p:txBody>
            <a:bodyPr anchor="ctr"/>
            <a:lstStyle/>
            <a:p>
              <a:pPr algn="ctr" defTabSz="914400">
                <a:spcBef>
                  <a:spcPct val="0"/>
                </a:spcBef>
              </a:pPr>
              <a:r>
                <a:rPr lang="it-IT" sz="1000" b="1" kern="0" dirty="0">
                  <a:solidFill>
                    <a:srgbClr val="FFFFFF"/>
                  </a:solidFill>
                </a:rPr>
                <a:t>Acquirente estero</a:t>
              </a:r>
            </a:p>
          </p:txBody>
        </p:sp>
        <p:sp>
          <p:nvSpPr>
            <p:cNvPr id="20" name="Rectangle 13"/>
            <p:cNvSpPr>
              <a:spLocks noChangeArrowheads="1"/>
            </p:cNvSpPr>
            <p:nvPr/>
          </p:nvSpPr>
          <p:spPr bwMode="auto">
            <a:xfrm>
              <a:off x="6380478" y="1344596"/>
              <a:ext cx="2546034" cy="278709"/>
            </a:xfrm>
            <a:prstGeom prst="rect">
              <a:avLst/>
            </a:prstGeom>
            <a:noFill/>
            <a:ln w="9525">
              <a:noFill/>
              <a:miter lim="800000"/>
              <a:headEnd/>
              <a:tailEnd/>
            </a:ln>
          </p:spPr>
          <p:txBody>
            <a:bodyPr/>
            <a:lstStyle/>
            <a:p>
              <a:pPr algn="ctr">
                <a:spcBef>
                  <a:spcPct val="5000"/>
                </a:spcBef>
                <a:buClr>
                  <a:srgbClr val="777777"/>
                </a:buClr>
              </a:pPr>
              <a:r>
                <a:rPr lang="it-IT" sz="1000" b="1" dirty="0">
                  <a:cs typeface="Calibri" pitchFamily="34" charset="0"/>
                </a:rPr>
                <a:t>Finanziamento</a:t>
              </a:r>
              <a:endParaRPr lang="it-IT" sz="1000" dirty="0">
                <a:cs typeface="Calibri" pitchFamily="34" charset="0"/>
              </a:endParaRPr>
            </a:p>
          </p:txBody>
        </p:sp>
        <p:sp>
          <p:nvSpPr>
            <p:cNvPr id="21" name="Rectangle 20"/>
            <p:cNvSpPr>
              <a:spLocks noChangeArrowheads="1"/>
            </p:cNvSpPr>
            <p:nvPr/>
          </p:nvSpPr>
          <p:spPr bwMode="auto">
            <a:xfrm>
              <a:off x="5275399" y="1524189"/>
              <a:ext cx="1362162" cy="604711"/>
            </a:xfrm>
            <a:prstGeom prst="rect">
              <a:avLst/>
            </a:prstGeom>
            <a:solidFill>
              <a:srgbClr val="FFFFFF">
                <a:lumMod val="95000"/>
              </a:srgbClr>
            </a:solidFill>
            <a:ln>
              <a:noFill/>
              <a:headEnd/>
              <a:tailEnd/>
            </a:ln>
            <a:effectLst/>
          </p:spPr>
          <p:txBody>
            <a:bodyPr anchor="ctr"/>
            <a:lstStyle/>
            <a:p>
              <a:pPr algn="ctr" defTabSz="900775" fontAlgn="base">
                <a:spcBef>
                  <a:spcPct val="100000"/>
                </a:spcBef>
                <a:spcAft>
                  <a:spcPct val="0"/>
                </a:spcAft>
                <a:buClr>
                  <a:srgbClr val="262640"/>
                </a:buClr>
                <a:defRPr/>
              </a:pPr>
              <a:r>
                <a:rPr lang="it-IT" sz="1000" b="1" kern="0" dirty="0"/>
                <a:t>Banca / Pool di banche</a:t>
              </a:r>
            </a:p>
          </p:txBody>
        </p:sp>
      </p:grpSp>
      <p:sp>
        <p:nvSpPr>
          <p:cNvPr id="22" name="Rettangolo 21"/>
          <p:cNvSpPr/>
          <p:nvPr/>
        </p:nvSpPr>
        <p:spPr>
          <a:xfrm>
            <a:off x="270840" y="1657010"/>
            <a:ext cx="3852235" cy="1613070"/>
          </a:xfrm>
          <a:prstGeom prst="rect">
            <a:avLst/>
          </a:prstGeom>
        </p:spPr>
        <p:txBody>
          <a:bodyPr wrap="square">
            <a:spAutoFit/>
          </a:bodyPr>
          <a:lstStyle/>
          <a:p>
            <a:pPr algn="just" defTabSz="900775">
              <a:spcBef>
                <a:spcPct val="20000"/>
              </a:spcBef>
              <a:buClr>
                <a:srgbClr val="B30025"/>
              </a:buClr>
              <a:defRPr/>
            </a:pPr>
            <a:r>
              <a:rPr lang="it-IT" altLang="it-IT" sz="1100" b="1" dirty="0">
                <a:solidFill>
                  <a:srgbClr val="005392"/>
                </a:solidFill>
                <a:latin typeface="Arial" panose="020B0604020202020204"/>
              </a:rPr>
              <a:t>Rischi assicurati</a:t>
            </a:r>
          </a:p>
          <a:p>
            <a:pPr marL="342900" lvl="2" indent="-281492">
              <a:spcBef>
                <a:spcPts val="591"/>
              </a:spcBef>
              <a:buClr>
                <a:srgbClr val="666666"/>
              </a:buClr>
              <a:buFont typeface="Wingdings" panose="05000000000000000000" pitchFamily="2" charset="2"/>
              <a:buChar char="§"/>
              <a:defRPr/>
            </a:pPr>
            <a:r>
              <a:rPr lang="it-IT" altLang="it-IT" sz="1100" dirty="0">
                <a:solidFill>
                  <a:srgbClr val="415364"/>
                </a:solidFill>
                <a:latin typeface="Arial" panose="020B0604020202020204"/>
              </a:rPr>
              <a:t>Mancato pagamento del credito per </a:t>
            </a:r>
            <a:r>
              <a:rPr lang="it-IT" altLang="it-IT" sz="1100" b="1" dirty="0">
                <a:solidFill>
                  <a:srgbClr val="415364"/>
                </a:solidFill>
                <a:latin typeface="Arial" panose="020B0604020202020204"/>
              </a:rPr>
              <a:t>eventi di natura politica e commerciale. </a:t>
            </a:r>
          </a:p>
          <a:p>
            <a:pPr marL="342900" lvl="2" indent="-281492">
              <a:spcBef>
                <a:spcPts val="591"/>
              </a:spcBef>
              <a:buClr>
                <a:srgbClr val="666666"/>
              </a:buClr>
              <a:buFont typeface="Wingdings" panose="05000000000000000000" pitchFamily="2" charset="2"/>
              <a:buChar char="§"/>
              <a:defRPr/>
            </a:pPr>
            <a:r>
              <a:rPr lang="it-IT" altLang="it-IT" sz="1100" dirty="0">
                <a:solidFill>
                  <a:srgbClr val="415364"/>
                </a:solidFill>
                <a:latin typeface="Arial" panose="020B0604020202020204"/>
              </a:rPr>
              <a:t>Livello di copertura fino al 100% dell’importo finanziato (</a:t>
            </a:r>
            <a:r>
              <a:rPr lang="it-IT" altLang="it-IT" sz="1100" dirty="0" err="1">
                <a:solidFill>
                  <a:srgbClr val="415364"/>
                </a:solidFill>
                <a:latin typeface="Arial" panose="020B0604020202020204"/>
              </a:rPr>
              <a:t>max</a:t>
            </a:r>
            <a:r>
              <a:rPr lang="it-IT" altLang="it-IT" sz="1100" dirty="0">
                <a:solidFill>
                  <a:srgbClr val="415364"/>
                </a:solidFill>
                <a:latin typeface="Arial" panose="020B0604020202020204"/>
              </a:rPr>
              <a:t> 85% valore contratto commerciale), del premio SACE e degli interessi di preammortamento (in linea con la normativa OCSE).  </a:t>
            </a:r>
          </a:p>
          <a:p>
            <a:pPr marL="0" lvl="1" algn="just" defTabSz="900775" eaLnBrk="0" hangingPunct="0">
              <a:buClr>
                <a:srgbClr val="666666"/>
              </a:buClr>
              <a:defRPr/>
            </a:pPr>
            <a:endParaRPr lang="it-IT" altLang="it-IT" sz="1182" kern="0" dirty="0">
              <a:solidFill>
                <a:srgbClr val="666666"/>
              </a:solidFill>
              <a:cs typeface="Arial" charset="0"/>
            </a:endParaRPr>
          </a:p>
        </p:txBody>
      </p:sp>
      <p:cxnSp>
        <p:nvCxnSpPr>
          <p:cNvPr id="23" name="Connettore 4 22"/>
          <p:cNvCxnSpPr>
            <a:stCxn id="21" idx="1"/>
            <a:endCxn id="18" idx="0"/>
          </p:cNvCxnSpPr>
          <p:nvPr/>
        </p:nvCxnSpPr>
        <p:spPr>
          <a:xfrm rot="10800000" flipV="1">
            <a:off x="4779960" y="2763236"/>
            <a:ext cx="1125445" cy="299691"/>
          </a:xfrm>
          <a:prstGeom prst="bentConnector2">
            <a:avLst/>
          </a:prstGeom>
          <a:noFill/>
          <a:ln w="28575">
            <a:solidFill>
              <a:srgbClr val="808080"/>
            </a:solidFill>
            <a:round/>
            <a:headEnd/>
            <a:tailEnd type="triangle" w="lg" len="lg"/>
          </a:ln>
        </p:spPr>
      </p:cxnSp>
      <p:cxnSp>
        <p:nvCxnSpPr>
          <p:cNvPr id="24" name="Connettore 4 23"/>
          <p:cNvCxnSpPr/>
          <p:nvPr/>
        </p:nvCxnSpPr>
        <p:spPr>
          <a:xfrm>
            <a:off x="7030483" y="2763237"/>
            <a:ext cx="1417631" cy="303656"/>
          </a:xfrm>
          <a:prstGeom prst="bentConnector2">
            <a:avLst/>
          </a:prstGeom>
          <a:noFill/>
          <a:ln w="28575">
            <a:solidFill>
              <a:srgbClr val="808080"/>
            </a:solidFill>
            <a:round/>
            <a:headEnd/>
            <a:tailEnd type="triangle" w="lg" len="lg"/>
          </a:ln>
        </p:spPr>
      </p:cxnSp>
      <p:sp>
        <p:nvSpPr>
          <p:cNvPr id="25" name="Line 13"/>
          <p:cNvSpPr>
            <a:spLocks noChangeShapeType="1"/>
          </p:cNvSpPr>
          <p:nvPr/>
        </p:nvSpPr>
        <p:spPr bwMode="auto">
          <a:xfrm>
            <a:off x="6505563" y="1847159"/>
            <a:ext cx="0" cy="616386"/>
          </a:xfrm>
          <a:prstGeom prst="line">
            <a:avLst/>
          </a:prstGeom>
          <a:noFill/>
          <a:ln w="28575">
            <a:solidFill>
              <a:srgbClr val="808080"/>
            </a:solidFill>
            <a:round/>
            <a:headEnd/>
            <a:tailEnd type="triangle" w="med" len="med"/>
          </a:ln>
          <a:extLst>
            <a:ext uri="{909E8E84-426E-40DD-AFC4-6F175D3DCCD1}">
              <a14:hiddenFill xmlns:a14="http://schemas.microsoft.com/office/drawing/2010/main">
                <a:noFill/>
              </a14:hiddenFill>
            </a:ext>
          </a:extLst>
        </p:spPr>
        <p:txBody>
          <a:bodyPr/>
          <a:lstStyle/>
          <a:p>
            <a:endParaRPr lang="it-IT" sz="1000">
              <a:latin typeface="Arial" panose="020B0604020202020204" pitchFamily="34" charset="0"/>
              <a:cs typeface="Arial" panose="020B0604020202020204" pitchFamily="34" charset="0"/>
            </a:endParaRPr>
          </a:p>
        </p:txBody>
      </p:sp>
      <p:pic>
        <p:nvPicPr>
          <p:cNvPr id="26" name="Immagine 25"/>
          <p:cNvPicPr>
            <a:picLocks noChangeAspect="1"/>
          </p:cNvPicPr>
          <p:nvPr/>
        </p:nvPicPr>
        <p:blipFill>
          <a:blip r:embed="rId2"/>
          <a:stretch>
            <a:fillRect/>
          </a:stretch>
        </p:blipFill>
        <p:spPr>
          <a:xfrm>
            <a:off x="6123372" y="1255546"/>
            <a:ext cx="764381" cy="514350"/>
          </a:xfrm>
          <a:prstGeom prst="rect">
            <a:avLst/>
          </a:prstGeom>
        </p:spPr>
      </p:pic>
    </p:spTree>
    <p:extLst>
      <p:ext uri="{BB962C8B-B14F-4D97-AF65-F5344CB8AC3E}">
        <p14:creationId xmlns:p14="http://schemas.microsoft.com/office/powerpoint/2010/main" val="3837343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6445250" cy="287337"/>
          </a:xfrm>
        </p:spPr>
        <p:txBody>
          <a:bodyPr/>
          <a:lstStyle/>
          <a:p>
            <a:r>
              <a:rPr lang="it-IT" dirty="0" smtClean="0"/>
              <a:t>Credito Acquirente (2/2) </a:t>
            </a:r>
            <a:endParaRPr lang="it-IT" dirty="0"/>
          </a:p>
        </p:txBody>
      </p:sp>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a:xfrm>
            <a:off x="250825" y="4723393"/>
            <a:ext cx="1008062" cy="183687"/>
          </a:xfrm>
        </p:spPr>
        <p:txBody>
          <a:bodyPr/>
          <a:lstStyle/>
          <a:p>
            <a:fld id="{608DA0FE-9C19-F746-8419-6700E348BF78}" type="slidenum">
              <a:rPr lang="it-IT" smtClean="0"/>
              <a:pPr/>
              <a:t>15</a:t>
            </a:fld>
            <a:endParaRPr lang="it-IT" dirty="0"/>
          </a:p>
        </p:txBody>
      </p:sp>
      <p:sp>
        <p:nvSpPr>
          <p:cNvPr id="5" name="Segnaposto testo 4">
            <a:extLst>
              <a:ext uri="{FF2B5EF4-FFF2-40B4-BE49-F238E27FC236}">
                <a16:creationId xmlns:a16="http://schemas.microsoft.com/office/drawing/2014/main" id="{4207D41A-1CB4-43DB-B9F5-9AB9A1849AF9}"/>
              </a:ext>
            </a:extLst>
          </p:cNvPr>
          <p:cNvSpPr>
            <a:spLocks noGrp="1"/>
          </p:cNvSpPr>
          <p:nvPr>
            <p:ph type="body" sz="quarter" idx="14"/>
          </p:nvPr>
        </p:nvSpPr>
        <p:spPr>
          <a:xfrm>
            <a:off x="250825" y="598394"/>
            <a:ext cx="6445250" cy="287337"/>
          </a:xfrm>
        </p:spPr>
        <p:txBody>
          <a:bodyPr/>
          <a:lstStyle/>
          <a:p>
            <a:r>
              <a:rPr lang="it-IT" i="1" dirty="0" err="1" smtClean="0"/>
              <a:t>Pros</a:t>
            </a:r>
            <a:r>
              <a:rPr lang="it-IT" i="1" dirty="0" smtClean="0"/>
              <a:t> &amp; </a:t>
            </a:r>
            <a:r>
              <a:rPr lang="it-IT" i="1" dirty="0" err="1" smtClean="0"/>
              <a:t>Cons</a:t>
            </a:r>
            <a:endParaRPr lang="it-IT" i="1" dirty="0"/>
          </a:p>
        </p:txBody>
      </p:sp>
      <p:sp>
        <p:nvSpPr>
          <p:cNvPr id="6" name="Rettangolo 5"/>
          <p:cNvSpPr/>
          <p:nvPr/>
        </p:nvSpPr>
        <p:spPr>
          <a:xfrm>
            <a:off x="241200" y="867600"/>
            <a:ext cx="8358890" cy="3034677"/>
          </a:xfrm>
          <a:prstGeom prst="rect">
            <a:avLst/>
          </a:prstGeom>
        </p:spPr>
        <p:txBody>
          <a:bodyPr wrap="square">
            <a:spAutoFit/>
          </a:bodyPr>
          <a:lstStyle/>
          <a:p>
            <a:pPr algn="just" defTabSz="914400">
              <a:spcBef>
                <a:spcPct val="20000"/>
              </a:spcBef>
              <a:buClr>
                <a:srgbClr val="B30025"/>
              </a:buClr>
              <a:defRPr/>
            </a:pPr>
            <a:r>
              <a:rPr lang="it-IT" altLang="it-IT" sz="1100" b="1" dirty="0">
                <a:solidFill>
                  <a:srgbClr val="005392"/>
                </a:solidFill>
              </a:rPr>
              <a:t>Vantaggi</a:t>
            </a:r>
          </a:p>
          <a:p>
            <a:pPr marL="273050" lvl="1" indent="-266700" algn="just" defTabSz="914400" eaLnBrk="0" hangingPunct="0">
              <a:spcBef>
                <a:spcPts val="600"/>
              </a:spcBef>
              <a:buClr>
                <a:srgbClr val="666666"/>
              </a:buClr>
              <a:buFont typeface="Wingdings" panose="05000000000000000000" pitchFamily="2" charset="2"/>
              <a:buChar char="§"/>
              <a:defRPr/>
            </a:pPr>
            <a:r>
              <a:rPr lang="it-IT" altLang="it-IT" sz="1100" b="1" dirty="0">
                <a:solidFill>
                  <a:srgbClr val="415364"/>
                </a:solidFill>
              </a:rPr>
              <a:t>Esportatore: </a:t>
            </a:r>
            <a:r>
              <a:rPr lang="it-IT" altLang="it-IT" sz="1100" dirty="0">
                <a:solidFill>
                  <a:srgbClr val="415364"/>
                </a:solidFill>
              </a:rPr>
              <a:t>ricevere il pagamento in contanti durante l’esecuzione del contratto e offrire al cliente finanziamenti a medio-lungo </a:t>
            </a:r>
            <a:r>
              <a:rPr lang="it-IT" altLang="it-IT" sz="1100" dirty="0" smtClean="0">
                <a:solidFill>
                  <a:srgbClr val="415364"/>
                </a:solidFill>
              </a:rPr>
              <a:t>termine.</a:t>
            </a:r>
            <a:endParaRPr lang="it-IT" altLang="it-IT" sz="1100" dirty="0">
              <a:solidFill>
                <a:srgbClr val="415364"/>
              </a:solidFill>
            </a:endParaRPr>
          </a:p>
          <a:p>
            <a:pPr marL="273050" lvl="1" indent="-266700" algn="just" defTabSz="914400" eaLnBrk="0" hangingPunct="0">
              <a:spcBef>
                <a:spcPts val="600"/>
              </a:spcBef>
              <a:buClr>
                <a:srgbClr val="666666"/>
              </a:buClr>
              <a:buFont typeface="Wingdings" panose="05000000000000000000" pitchFamily="2" charset="2"/>
              <a:buChar char="§"/>
              <a:defRPr/>
            </a:pPr>
            <a:r>
              <a:rPr lang="it-IT" altLang="it-IT" sz="1100" b="1" dirty="0">
                <a:solidFill>
                  <a:srgbClr val="415364"/>
                </a:solidFill>
              </a:rPr>
              <a:t>Acquirente: </a:t>
            </a:r>
            <a:r>
              <a:rPr lang="it-IT" altLang="it-IT" sz="1100" dirty="0">
                <a:solidFill>
                  <a:srgbClr val="415364"/>
                </a:solidFill>
              </a:rPr>
              <a:t>possibilità di accedere a finanziamenti a medio-lungo termine a condizioni più competitive (per durata, costo e tasso di interesse); non utilizzare linee di credito locali. Possibilità di ottenere un finanziamento a tasso fisso (CIRR) grazie al contributo </a:t>
            </a:r>
            <a:r>
              <a:rPr lang="it-IT" altLang="it-IT" sz="1100" dirty="0" err="1">
                <a:solidFill>
                  <a:srgbClr val="415364"/>
                </a:solidFill>
              </a:rPr>
              <a:t>Simest</a:t>
            </a:r>
            <a:r>
              <a:rPr lang="it-IT" altLang="it-IT" sz="1100" dirty="0">
                <a:solidFill>
                  <a:srgbClr val="415364"/>
                </a:solidFill>
              </a:rPr>
              <a:t>.</a:t>
            </a:r>
          </a:p>
          <a:p>
            <a:pPr marL="273050" lvl="1" indent="-266700" algn="just" defTabSz="914400" eaLnBrk="0" hangingPunct="0">
              <a:spcBef>
                <a:spcPts val="600"/>
              </a:spcBef>
              <a:buClr>
                <a:srgbClr val="666666"/>
              </a:buClr>
              <a:buFont typeface="Wingdings" panose="05000000000000000000" pitchFamily="2" charset="2"/>
              <a:buChar char="§"/>
              <a:defRPr/>
            </a:pPr>
            <a:r>
              <a:rPr lang="it-IT" altLang="it-IT" sz="1100" b="1" dirty="0">
                <a:solidFill>
                  <a:srgbClr val="415364"/>
                </a:solidFill>
              </a:rPr>
              <a:t>Banca</a:t>
            </a:r>
            <a:r>
              <a:rPr lang="it-IT" altLang="it-IT" sz="1100" dirty="0">
                <a:solidFill>
                  <a:srgbClr val="415364"/>
                </a:solidFill>
              </a:rPr>
              <a:t>: minore assorbimento capitale su quota garantita da SACE. </a:t>
            </a:r>
            <a:endParaRPr lang="it-IT" altLang="it-IT" sz="1100" dirty="0" smtClean="0">
              <a:solidFill>
                <a:srgbClr val="415364"/>
              </a:solidFill>
            </a:endParaRPr>
          </a:p>
          <a:p>
            <a:pPr marL="6350" lvl="1" algn="just" defTabSz="914400" eaLnBrk="0" hangingPunct="0">
              <a:spcBef>
                <a:spcPts val="600"/>
              </a:spcBef>
              <a:buClr>
                <a:srgbClr val="666666"/>
              </a:buClr>
              <a:defRPr/>
            </a:pPr>
            <a:endParaRPr lang="it-IT" altLang="it-IT" sz="1100" dirty="0">
              <a:solidFill>
                <a:srgbClr val="415364"/>
              </a:solidFill>
            </a:endParaRPr>
          </a:p>
          <a:p>
            <a:pPr algn="just" defTabSz="914400">
              <a:spcBef>
                <a:spcPct val="20000"/>
              </a:spcBef>
              <a:buClr>
                <a:srgbClr val="B30025"/>
              </a:buClr>
              <a:defRPr/>
            </a:pPr>
            <a:r>
              <a:rPr lang="it-IT" altLang="it-IT" sz="1100" b="1" dirty="0" smtClean="0">
                <a:solidFill>
                  <a:srgbClr val="005392"/>
                </a:solidFill>
              </a:rPr>
              <a:t>Svantaggi</a:t>
            </a:r>
            <a:endParaRPr lang="it-IT" altLang="it-IT" sz="1100" b="1" dirty="0">
              <a:solidFill>
                <a:srgbClr val="005392"/>
              </a:solidFill>
            </a:endParaRPr>
          </a:p>
          <a:p>
            <a:pPr marL="273050" lvl="1" indent="-266700" algn="just" defTabSz="914400" eaLnBrk="0" hangingPunct="0">
              <a:spcBef>
                <a:spcPts val="600"/>
              </a:spcBef>
              <a:buClr>
                <a:srgbClr val="666666"/>
              </a:buClr>
              <a:buFont typeface="Wingdings" panose="05000000000000000000" pitchFamily="2" charset="2"/>
              <a:buChar char="§"/>
              <a:defRPr/>
            </a:pPr>
            <a:r>
              <a:rPr lang="it-IT" altLang="it-IT" sz="1100" b="1" dirty="0" smtClean="0">
                <a:solidFill>
                  <a:srgbClr val="415364"/>
                </a:solidFill>
              </a:rPr>
              <a:t>Tempi di </a:t>
            </a:r>
            <a:r>
              <a:rPr lang="it-IT" altLang="it-IT" sz="1100" b="1" dirty="0" err="1" smtClean="0">
                <a:solidFill>
                  <a:srgbClr val="415364"/>
                </a:solidFill>
              </a:rPr>
              <a:t>closing</a:t>
            </a:r>
            <a:r>
              <a:rPr lang="it-IT" altLang="it-IT" sz="1100" b="1" dirty="0" smtClean="0">
                <a:solidFill>
                  <a:srgbClr val="415364"/>
                </a:solidFill>
              </a:rPr>
              <a:t>: </a:t>
            </a:r>
            <a:r>
              <a:rPr lang="it-IT" altLang="it-IT" sz="1100" dirty="0" smtClean="0">
                <a:solidFill>
                  <a:srgbClr val="415364"/>
                </a:solidFill>
              </a:rPr>
              <a:t>la strutturazione di un Credito Acquirente richiede tempi maggiori rispetto al Credito Fornitore.</a:t>
            </a:r>
            <a:endParaRPr lang="it-IT" altLang="it-IT" sz="1100" b="1" dirty="0" smtClean="0">
              <a:solidFill>
                <a:srgbClr val="415364"/>
              </a:solidFill>
            </a:endParaRPr>
          </a:p>
          <a:p>
            <a:pPr marL="273050" lvl="1" indent="-266700" algn="just" defTabSz="914400" eaLnBrk="0" hangingPunct="0">
              <a:spcBef>
                <a:spcPts val="600"/>
              </a:spcBef>
              <a:buClr>
                <a:srgbClr val="666666"/>
              </a:buClr>
              <a:buFont typeface="Wingdings" panose="05000000000000000000" pitchFamily="2" charset="2"/>
              <a:buChar char="§"/>
              <a:defRPr/>
            </a:pPr>
            <a:r>
              <a:rPr lang="it-IT" altLang="it-IT" sz="1100" b="1" dirty="0" smtClean="0">
                <a:solidFill>
                  <a:srgbClr val="415364"/>
                </a:solidFill>
              </a:rPr>
              <a:t>Spese legali e </a:t>
            </a:r>
            <a:r>
              <a:rPr lang="it-IT" altLang="it-IT" sz="1100" b="1" dirty="0" err="1" smtClean="0">
                <a:solidFill>
                  <a:srgbClr val="415364"/>
                </a:solidFill>
              </a:rPr>
              <a:t>fee</a:t>
            </a:r>
            <a:r>
              <a:rPr lang="it-IT" altLang="it-IT" sz="1100" dirty="0" smtClean="0">
                <a:solidFill>
                  <a:srgbClr val="415364"/>
                </a:solidFill>
              </a:rPr>
              <a:t>: è necessaria una due </a:t>
            </a:r>
            <a:r>
              <a:rPr lang="it-IT" altLang="it-IT" sz="1100" dirty="0" err="1" smtClean="0">
                <a:solidFill>
                  <a:srgbClr val="415364"/>
                </a:solidFill>
              </a:rPr>
              <a:t>diligence</a:t>
            </a:r>
            <a:r>
              <a:rPr lang="it-IT" altLang="it-IT" sz="1100" dirty="0" smtClean="0">
                <a:solidFill>
                  <a:srgbClr val="415364"/>
                </a:solidFill>
              </a:rPr>
              <a:t> legale per verificare la validità ed efficacia del contratto di finanziamento (di legge inglese) nell’ordinamento locale. Può essere inoltre richiesta una due </a:t>
            </a:r>
            <a:r>
              <a:rPr lang="it-IT" altLang="it-IT" sz="1100" dirty="0" err="1" smtClean="0">
                <a:solidFill>
                  <a:srgbClr val="415364"/>
                </a:solidFill>
              </a:rPr>
              <a:t>diligence</a:t>
            </a:r>
            <a:r>
              <a:rPr lang="it-IT" altLang="it-IT" sz="1100" dirty="0" smtClean="0">
                <a:solidFill>
                  <a:srgbClr val="415364"/>
                </a:solidFill>
              </a:rPr>
              <a:t> ambientale. Le </a:t>
            </a:r>
            <a:r>
              <a:rPr lang="it-IT" altLang="it-IT" sz="1100" dirty="0" err="1" smtClean="0">
                <a:solidFill>
                  <a:srgbClr val="415364"/>
                </a:solidFill>
              </a:rPr>
              <a:t>fee</a:t>
            </a:r>
            <a:r>
              <a:rPr lang="it-IT" altLang="it-IT" sz="1100" dirty="0" smtClean="0">
                <a:solidFill>
                  <a:srgbClr val="415364"/>
                </a:solidFill>
              </a:rPr>
              <a:t> applicate dalla banca sono in linea con la complessità della strutturazione e la durata del </a:t>
            </a:r>
            <a:r>
              <a:rPr lang="it-IT" altLang="it-IT" sz="1100" dirty="0" err="1" smtClean="0">
                <a:solidFill>
                  <a:srgbClr val="415364"/>
                </a:solidFill>
              </a:rPr>
              <a:t>commitment</a:t>
            </a:r>
            <a:r>
              <a:rPr lang="it-IT" altLang="it-IT" sz="1100" dirty="0" smtClean="0">
                <a:solidFill>
                  <a:srgbClr val="415364"/>
                </a:solidFill>
              </a:rPr>
              <a:t>.</a:t>
            </a:r>
          </a:p>
          <a:p>
            <a:pPr marL="273050" lvl="1" indent="-266700" algn="just" defTabSz="914400" eaLnBrk="0" hangingPunct="0">
              <a:spcBef>
                <a:spcPts val="600"/>
              </a:spcBef>
              <a:buClr>
                <a:srgbClr val="666666"/>
              </a:buClr>
              <a:buFont typeface="Wingdings" panose="05000000000000000000" pitchFamily="2" charset="2"/>
              <a:buChar char="§"/>
              <a:defRPr/>
            </a:pPr>
            <a:r>
              <a:rPr lang="it-IT" altLang="it-IT" sz="1100" b="1" dirty="0" smtClean="0">
                <a:solidFill>
                  <a:srgbClr val="415364"/>
                </a:solidFill>
              </a:rPr>
              <a:t>Taglio operazione:</a:t>
            </a:r>
            <a:r>
              <a:rPr lang="it-IT" altLang="it-IT" sz="1100" dirty="0" smtClean="0">
                <a:solidFill>
                  <a:srgbClr val="415364"/>
                </a:solidFill>
              </a:rPr>
              <a:t> per i maggiori costi, in genere il Credito Acquirente è destinato a operazioni di taglio rilevante.</a:t>
            </a:r>
            <a:endParaRPr lang="it-IT" altLang="it-IT" sz="1100" dirty="0">
              <a:solidFill>
                <a:srgbClr val="415364"/>
              </a:solidFill>
            </a:endParaRPr>
          </a:p>
        </p:txBody>
      </p:sp>
      <p:sp>
        <p:nvSpPr>
          <p:cNvPr id="7" name="CasellaDiTesto 6"/>
          <p:cNvSpPr txBox="1"/>
          <p:nvPr/>
        </p:nvSpPr>
        <p:spPr>
          <a:xfrm>
            <a:off x="1908000" y="4083447"/>
            <a:ext cx="4968552" cy="600164"/>
          </a:xfrm>
          <a:prstGeom prst="rect">
            <a:avLst/>
          </a:prstGeom>
          <a:solidFill>
            <a:schemeClr val="bg1"/>
          </a:solidFill>
          <a:ln w="19050">
            <a:solidFill>
              <a:srgbClr val="808080"/>
            </a:solidFill>
          </a:ln>
        </p:spPr>
        <p:txBody>
          <a:bodyPr wrap="square" rtlCol="0">
            <a:spAutoFit/>
          </a:bodyPr>
          <a:lstStyle/>
          <a:p>
            <a:pPr algn="ctr"/>
            <a:r>
              <a:rPr lang="it-IT" sz="1100" b="1" dirty="0" smtClean="0">
                <a:solidFill>
                  <a:srgbClr val="005392"/>
                </a:solidFill>
              </a:rPr>
              <a:t>TUTTAVIA:</a:t>
            </a:r>
          </a:p>
          <a:p>
            <a:pPr algn="ctr"/>
            <a:r>
              <a:rPr lang="it-IT" sz="1100" b="1" dirty="0" smtClean="0">
                <a:solidFill>
                  <a:srgbClr val="005392"/>
                </a:solidFill>
              </a:rPr>
              <a:t>Per operazioni fino a 10 mln di € e dilazioni fino a 5 anni questi svantaggi possono essere superati con il Credito Acquirente Express</a:t>
            </a:r>
            <a:endParaRPr lang="it-IT" sz="1100" b="1" dirty="0">
              <a:solidFill>
                <a:srgbClr val="005392"/>
              </a:solidFill>
            </a:endParaRPr>
          </a:p>
        </p:txBody>
      </p:sp>
    </p:spTree>
    <p:extLst>
      <p:ext uri="{BB962C8B-B14F-4D97-AF65-F5344CB8AC3E}">
        <p14:creationId xmlns:p14="http://schemas.microsoft.com/office/powerpoint/2010/main" val="24729347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0"/>
          </p:nvPr>
        </p:nvSpPr>
        <p:spPr/>
        <p:txBody>
          <a:bodyPr/>
          <a:lstStyle/>
          <a:p>
            <a:r>
              <a:rPr lang="it-IT" sz="4400" dirty="0" smtClean="0"/>
              <a:t>Smobilizzo del credito</a:t>
            </a:r>
            <a:endParaRPr lang="it-IT" dirty="0"/>
          </a:p>
        </p:txBody>
      </p:sp>
    </p:spTree>
    <p:extLst>
      <p:ext uri="{BB962C8B-B14F-4D97-AF65-F5344CB8AC3E}">
        <p14:creationId xmlns:p14="http://schemas.microsoft.com/office/powerpoint/2010/main" val="32802348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13"/>
          </p:nvPr>
        </p:nvSpPr>
        <p:spPr/>
        <p:txBody>
          <a:bodyPr/>
          <a:lstStyle/>
          <a:p>
            <a:r>
              <a:rPr lang="it-IT" dirty="0" smtClean="0"/>
              <a:t>Servizi di Factoring</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pPr/>
              <a:t>17</a:t>
            </a:fld>
            <a:endParaRPr lang="it-IT" dirty="0"/>
          </a:p>
        </p:txBody>
      </p:sp>
      <p:sp>
        <p:nvSpPr>
          <p:cNvPr id="5" name="Segnaposto testo 4"/>
          <p:cNvSpPr>
            <a:spLocks noGrp="1"/>
          </p:cNvSpPr>
          <p:nvPr>
            <p:ph type="body" sz="quarter" idx="14"/>
          </p:nvPr>
        </p:nvSpPr>
        <p:spPr/>
        <p:txBody>
          <a:bodyPr/>
          <a:lstStyle/>
          <a:p>
            <a:r>
              <a:rPr lang="it-IT" dirty="0" smtClean="0"/>
              <a:t>Convertiamo in liquidità i crediti delle imprese</a:t>
            </a:r>
            <a:endParaRPr lang="it-IT" dirty="0"/>
          </a:p>
        </p:txBody>
      </p:sp>
      <p:sp>
        <p:nvSpPr>
          <p:cNvPr id="7" name="Ovale 6"/>
          <p:cNvSpPr>
            <a:spLocks noChangeAspect="1"/>
          </p:cNvSpPr>
          <p:nvPr/>
        </p:nvSpPr>
        <p:spPr>
          <a:xfrm>
            <a:off x="-473538" y="1496869"/>
            <a:ext cx="2132090" cy="2132090"/>
          </a:xfrm>
          <a:prstGeom prst="ellipse">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9" name="Rettangolo 8"/>
          <p:cNvSpPr/>
          <p:nvPr/>
        </p:nvSpPr>
        <p:spPr>
          <a:xfrm>
            <a:off x="6170965" y="2192510"/>
            <a:ext cx="2275515" cy="1300735"/>
          </a:xfrm>
          <a:prstGeom prst="rect">
            <a:avLst/>
          </a:prstGeom>
        </p:spPr>
        <p:txBody>
          <a:bodyPr wrap="square" lIns="0" tIns="0" rIns="0" bIns="0">
            <a:noAutofit/>
          </a:bodyPr>
          <a:lstStyle/>
          <a:p>
            <a:pPr marL="171450" indent="-171450">
              <a:spcAft>
                <a:spcPts val="1000"/>
              </a:spcAft>
              <a:buClr>
                <a:schemeClr val="accent2"/>
              </a:buClr>
              <a:buSzPct val="150000"/>
              <a:buFont typeface="Arial" panose="020B0604020202020204" pitchFamily="34" charset="0"/>
              <a:buChar char="•"/>
            </a:pPr>
            <a:r>
              <a:rPr lang="it-IT" sz="1200" dirty="0"/>
              <a:t>Certezza dei tempi di incasso </a:t>
            </a:r>
            <a:br>
              <a:rPr lang="it-IT" sz="1200" dirty="0"/>
            </a:br>
            <a:r>
              <a:rPr lang="it-IT" sz="1200" dirty="0"/>
              <a:t>ed efficienza </a:t>
            </a:r>
            <a:r>
              <a:rPr lang="it-IT" sz="1200" dirty="0" smtClean="0"/>
              <a:t>amministrativa</a:t>
            </a:r>
          </a:p>
          <a:p>
            <a:pPr marL="171450" indent="-171450">
              <a:spcAft>
                <a:spcPts val="1000"/>
              </a:spcAft>
              <a:buClr>
                <a:schemeClr val="accent2"/>
              </a:buClr>
              <a:buSzPct val="150000"/>
              <a:buFont typeface="Arial" panose="020B0604020202020204" pitchFamily="34" charset="0"/>
              <a:buChar char="•"/>
            </a:pPr>
            <a:r>
              <a:rPr lang="it-IT" sz="1200" dirty="0" smtClean="0"/>
              <a:t>Maggiore </a:t>
            </a:r>
            <a:r>
              <a:rPr lang="it-IT" sz="1200" dirty="0"/>
              <a:t>capacità di offerta </a:t>
            </a:r>
            <a:br>
              <a:rPr lang="it-IT" sz="1200" dirty="0"/>
            </a:br>
            <a:r>
              <a:rPr lang="it-IT" sz="1200" dirty="0"/>
              <a:t>e minori oneri </a:t>
            </a:r>
            <a:r>
              <a:rPr lang="it-IT" sz="1200" dirty="0" smtClean="0"/>
              <a:t>finanziari</a:t>
            </a:r>
          </a:p>
          <a:p>
            <a:pPr marL="171450" indent="-171450">
              <a:spcAft>
                <a:spcPts val="1000"/>
              </a:spcAft>
              <a:buClr>
                <a:schemeClr val="accent2"/>
              </a:buClr>
              <a:buSzPct val="150000"/>
              <a:buFont typeface="Arial" panose="020B0604020202020204" pitchFamily="34" charset="0"/>
              <a:buChar char="•"/>
            </a:pPr>
            <a:r>
              <a:rPr lang="it-IT" sz="1200" dirty="0" smtClean="0"/>
              <a:t>Riduzione </a:t>
            </a:r>
            <a:r>
              <a:rPr lang="it-IT" sz="1200" dirty="0"/>
              <a:t>del contenzioso con </a:t>
            </a:r>
            <a:br>
              <a:rPr lang="it-IT" sz="1200" dirty="0"/>
            </a:br>
            <a:r>
              <a:rPr lang="it-IT" sz="1200" dirty="0"/>
              <a:t>la Pubblica Amministrazione</a:t>
            </a:r>
          </a:p>
        </p:txBody>
      </p:sp>
      <p:sp>
        <p:nvSpPr>
          <p:cNvPr id="10" name="CasellaDiTesto 9"/>
          <p:cNvSpPr txBox="1"/>
          <p:nvPr/>
        </p:nvSpPr>
        <p:spPr>
          <a:xfrm>
            <a:off x="1998603" y="1665761"/>
            <a:ext cx="3568603" cy="400989"/>
          </a:xfrm>
          <a:prstGeom prst="rect">
            <a:avLst/>
          </a:prstGeom>
          <a:noFill/>
        </p:spPr>
        <p:txBody>
          <a:bodyPr wrap="square" lIns="0" tIns="0" rIns="0" bIns="0" rtlCol="0">
            <a:noAutofit/>
          </a:bodyPr>
          <a:lstStyle/>
          <a:p>
            <a:pPr algn="ctr">
              <a:lnSpc>
                <a:spcPct val="90000"/>
              </a:lnSpc>
              <a:defRPr/>
            </a:pPr>
            <a:r>
              <a:rPr lang="it-IT" sz="1600" b="1" dirty="0" smtClean="0">
                <a:solidFill>
                  <a:schemeClr val="accent2"/>
                </a:solidFill>
              </a:rPr>
              <a:t>MIGLIORARE LA LIQUIDITÀ DELL’IMPRESA</a:t>
            </a:r>
            <a:endParaRPr lang="it-IT" sz="1600" b="1" dirty="0">
              <a:solidFill>
                <a:schemeClr val="accent2"/>
              </a:solidFill>
            </a:endParaRPr>
          </a:p>
        </p:txBody>
      </p:sp>
      <p:sp>
        <p:nvSpPr>
          <p:cNvPr id="11" name="CasellaDiTesto 10"/>
          <p:cNvSpPr txBox="1"/>
          <p:nvPr/>
        </p:nvSpPr>
        <p:spPr>
          <a:xfrm>
            <a:off x="5729189" y="1665761"/>
            <a:ext cx="3060131" cy="342401"/>
          </a:xfrm>
          <a:prstGeom prst="rect">
            <a:avLst/>
          </a:prstGeom>
          <a:noFill/>
        </p:spPr>
        <p:txBody>
          <a:bodyPr wrap="square" lIns="0" tIns="0" rIns="0" bIns="0" rtlCol="0">
            <a:noAutofit/>
          </a:bodyPr>
          <a:lstStyle/>
          <a:p>
            <a:pPr lvl="0" algn="ctr">
              <a:defRPr/>
            </a:pPr>
            <a:r>
              <a:rPr lang="it-IT" sz="1600" b="1" dirty="0">
                <a:solidFill>
                  <a:schemeClr val="accent2"/>
                </a:solidFill>
              </a:rPr>
              <a:t>VANTAGGI PER </a:t>
            </a:r>
            <a:r>
              <a:rPr lang="it-IT" sz="1600" b="1" dirty="0" smtClean="0">
                <a:solidFill>
                  <a:schemeClr val="accent2"/>
                </a:solidFill>
              </a:rPr>
              <a:t>L’IMPRESA</a:t>
            </a:r>
            <a:endParaRPr lang="it-IT" sz="1600" b="1" dirty="0">
              <a:solidFill>
                <a:schemeClr val="accent2"/>
              </a:solidFill>
            </a:endParaRPr>
          </a:p>
        </p:txBody>
      </p:sp>
      <p:sp>
        <p:nvSpPr>
          <p:cNvPr id="12" name="Rettangolo 11"/>
          <p:cNvSpPr/>
          <p:nvPr/>
        </p:nvSpPr>
        <p:spPr>
          <a:xfrm>
            <a:off x="2332613" y="2192510"/>
            <a:ext cx="2802760" cy="1563954"/>
          </a:xfrm>
          <a:prstGeom prst="rect">
            <a:avLst/>
          </a:prstGeom>
        </p:spPr>
        <p:txBody>
          <a:bodyPr wrap="square" lIns="0" tIns="0" rIns="0" bIns="0">
            <a:noAutofit/>
          </a:bodyPr>
          <a:lstStyle/>
          <a:p>
            <a:pPr>
              <a:spcAft>
                <a:spcPts val="1000"/>
              </a:spcAft>
              <a:buClr>
                <a:schemeClr val="tx2"/>
              </a:buClr>
              <a:buSzPct val="130000"/>
            </a:pPr>
            <a:r>
              <a:rPr lang="it-IT" sz="1200" b="1" dirty="0"/>
              <a:t>Factoring tradizionale: </a:t>
            </a:r>
            <a:r>
              <a:rPr lang="it-IT" sz="1200" dirty="0"/>
              <a:t>smobilizzo dei crediti vantati dall’impresa verso uno o più debitori attraverso i tradizionali prodotti di factoring (pro soluto, pro solvendo e </a:t>
            </a:r>
            <a:r>
              <a:rPr lang="it-IT" sz="1200" dirty="0" err="1"/>
              <a:t>maturity</a:t>
            </a:r>
            <a:r>
              <a:rPr lang="it-IT" sz="1200" dirty="0"/>
              <a:t>)</a:t>
            </a:r>
          </a:p>
          <a:p>
            <a:pPr>
              <a:spcAft>
                <a:spcPts val="1000"/>
              </a:spcAft>
              <a:buClr>
                <a:schemeClr val="tx2"/>
              </a:buClr>
              <a:buSzPct val="130000"/>
            </a:pPr>
            <a:r>
              <a:rPr lang="it-IT" sz="1200" b="1" dirty="0"/>
              <a:t>Reverse Factoring</a:t>
            </a:r>
            <a:r>
              <a:rPr lang="it-IT" sz="1200" dirty="0"/>
              <a:t>: sistema di pagamento garantito che, tramite uno schema contrattuale trilaterale tra SACE, ente della P.A. debitore e impresa fornitrice, prevede lo sconto delle fatture a scadenza, previa certificazione del credito da parte dell’ente</a:t>
            </a:r>
          </a:p>
        </p:txBody>
      </p:sp>
      <p:sp>
        <p:nvSpPr>
          <p:cNvPr id="13" name="Freeform 58">
            <a:extLst>
              <a:ext uri="{FF2B5EF4-FFF2-40B4-BE49-F238E27FC236}">
                <a16:creationId xmlns:a16="http://schemas.microsoft.com/office/drawing/2014/main" id="{D830B856-EA66-4239-A510-21C437327ECD}"/>
              </a:ext>
            </a:extLst>
          </p:cNvPr>
          <p:cNvSpPr>
            <a:spLocks noEditPoints="1"/>
          </p:cNvSpPr>
          <p:nvPr/>
        </p:nvSpPr>
        <p:spPr bwMode="auto">
          <a:xfrm>
            <a:off x="18861" y="1950580"/>
            <a:ext cx="1147293" cy="1224668"/>
          </a:xfrm>
          <a:custGeom>
            <a:avLst/>
            <a:gdLst>
              <a:gd name="T0" fmla="*/ 91 w 182"/>
              <a:gd name="T1" fmla="*/ 146 h 194"/>
              <a:gd name="T2" fmla="*/ 92 w 182"/>
              <a:gd name="T3" fmla="*/ 134 h 194"/>
              <a:gd name="T4" fmla="*/ 15 w 182"/>
              <a:gd name="T5" fmla="*/ 126 h 194"/>
              <a:gd name="T6" fmla="*/ 141 w 182"/>
              <a:gd name="T7" fmla="*/ 126 h 194"/>
              <a:gd name="T8" fmla="*/ 83 w 182"/>
              <a:gd name="T9" fmla="*/ 184 h 194"/>
              <a:gd name="T10" fmla="*/ 83 w 182"/>
              <a:gd name="T11" fmla="*/ 177 h 194"/>
              <a:gd name="T12" fmla="*/ 134 w 182"/>
              <a:gd name="T13" fmla="*/ 126 h 194"/>
              <a:gd name="T14" fmla="*/ 101 w 182"/>
              <a:gd name="T15" fmla="*/ 124 h 194"/>
              <a:gd name="T16" fmla="*/ 88 w 182"/>
              <a:gd name="T17" fmla="*/ 100 h 194"/>
              <a:gd name="T18" fmla="*/ 92 w 182"/>
              <a:gd name="T19" fmla="*/ 110 h 194"/>
              <a:gd name="T20" fmla="*/ 98 w 182"/>
              <a:gd name="T21" fmla="*/ 92 h 194"/>
              <a:gd name="T22" fmla="*/ 78 w 182"/>
              <a:gd name="T23" fmla="*/ 84 h 194"/>
              <a:gd name="T24" fmla="*/ 60 w 182"/>
              <a:gd name="T25" fmla="*/ 108 h 194"/>
              <a:gd name="T26" fmla="*/ 78 w 182"/>
              <a:gd name="T27" fmla="*/ 128 h 194"/>
              <a:gd name="T28" fmla="*/ 72 w 182"/>
              <a:gd name="T29" fmla="*/ 137 h 194"/>
              <a:gd name="T30" fmla="*/ 59 w 182"/>
              <a:gd name="T31" fmla="*/ 139 h 194"/>
              <a:gd name="T32" fmla="*/ 78 w 182"/>
              <a:gd name="T33" fmla="*/ 161 h 194"/>
              <a:gd name="T34" fmla="*/ 88 w 182"/>
              <a:gd name="T35" fmla="*/ 161 h 194"/>
              <a:gd name="T36" fmla="*/ 73 w 182"/>
              <a:gd name="T37" fmla="*/ 108 h 194"/>
              <a:gd name="T38" fmla="*/ 78 w 182"/>
              <a:gd name="T39" fmla="*/ 100 h 194"/>
              <a:gd name="T40" fmla="*/ 139 w 182"/>
              <a:gd name="T41" fmla="*/ 73 h 194"/>
              <a:gd name="T42" fmla="*/ 139 w 182"/>
              <a:gd name="T43" fmla="*/ 80 h 194"/>
              <a:gd name="T44" fmla="*/ 129 w 182"/>
              <a:gd name="T45" fmla="*/ 69 h 194"/>
              <a:gd name="T46" fmla="*/ 129 w 182"/>
              <a:gd name="T47" fmla="*/ 48 h 194"/>
              <a:gd name="T48" fmla="*/ 126 w 182"/>
              <a:gd name="T49" fmla="*/ 57 h 194"/>
              <a:gd name="T50" fmla="*/ 170 w 182"/>
              <a:gd name="T51" fmla="*/ 67 h 194"/>
              <a:gd name="T52" fmla="*/ 118 w 182"/>
              <a:gd name="T53" fmla="*/ 63 h 194"/>
              <a:gd name="T54" fmla="*/ 120 w 182"/>
              <a:gd name="T55" fmla="*/ 42 h 194"/>
              <a:gd name="T56" fmla="*/ 136 w 182"/>
              <a:gd name="T57" fmla="*/ 36 h 194"/>
              <a:gd name="T58" fmla="*/ 149 w 182"/>
              <a:gd name="T59" fmla="*/ 52 h 194"/>
              <a:gd name="T60" fmla="*/ 139 w 182"/>
              <a:gd name="T61" fmla="*/ 53 h 194"/>
              <a:gd name="T62" fmla="*/ 136 w 182"/>
              <a:gd name="T63" fmla="*/ 61 h 194"/>
              <a:gd name="T64" fmla="*/ 149 w 182"/>
              <a:gd name="T65" fmla="*/ 70 h 194"/>
              <a:gd name="T66" fmla="*/ 145 w 182"/>
              <a:gd name="T67" fmla="*/ 88 h 194"/>
              <a:gd name="T68" fmla="*/ 132 w 182"/>
              <a:gd name="T69" fmla="*/ 17 h 194"/>
              <a:gd name="T70" fmla="*/ 132 w 182"/>
              <a:gd name="T71" fmla="*/ 24 h 194"/>
              <a:gd name="T72" fmla="*/ 154 w 182"/>
              <a:gd name="T73" fmla="*/ 112 h 194"/>
              <a:gd name="T74" fmla="*/ 33 w 182"/>
              <a:gd name="T75" fmla="*/ 28 h 194"/>
              <a:gd name="T76" fmla="*/ 36 w 182"/>
              <a:gd name="T77" fmla="*/ 23 h 194"/>
              <a:gd name="T78" fmla="*/ 35 w 182"/>
              <a:gd name="T79" fmla="*/ 71 h 194"/>
              <a:gd name="T80" fmla="*/ 71 w 182"/>
              <a:gd name="T81" fmla="*/ 38 h 194"/>
              <a:gd name="T82" fmla="*/ 77 w 182"/>
              <a:gd name="T83" fmla="*/ 38 h 194"/>
              <a:gd name="T84" fmla="*/ 30 w 182"/>
              <a:gd name="T85" fmla="*/ 76 h 194"/>
              <a:gd name="T86" fmla="*/ 41 w 182"/>
              <a:gd name="T87" fmla="*/ 51 h 194"/>
              <a:gd name="T88" fmla="*/ 44 w 182"/>
              <a:gd name="T89" fmla="*/ 43 h 194"/>
              <a:gd name="T90" fmla="*/ 61 w 182"/>
              <a:gd name="T91" fmla="*/ 56 h 194"/>
              <a:gd name="T92" fmla="*/ 10 w 182"/>
              <a:gd name="T93" fmla="*/ 38 h 194"/>
              <a:gd name="T94" fmla="*/ 52 w 182"/>
              <a:gd name="T95" fmla="*/ 45 h 194"/>
              <a:gd name="T96" fmla="*/ 45 w 182"/>
              <a:gd name="T97" fmla="*/ 35 h 194"/>
              <a:gd name="T98" fmla="*/ 42 w 182"/>
              <a:gd name="T99" fmla="*/ 24 h 194"/>
              <a:gd name="T100" fmla="*/ 51 w 182"/>
              <a:gd name="T101" fmla="*/ 28 h 194"/>
              <a:gd name="T102" fmla="*/ 41 w 182"/>
              <a:gd name="T103" fmla="*/ 17 h 194"/>
              <a:gd name="T104" fmla="*/ 36 w 182"/>
              <a:gd name="T105" fmla="*/ 17 h 194"/>
              <a:gd name="T106" fmla="*/ 27 w 182"/>
              <a:gd name="T107" fmla="*/ 34 h 194"/>
              <a:gd name="T108" fmla="*/ 36 w 182"/>
              <a:gd name="T109" fmla="*/ 51 h 194"/>
              <a:gd name="T110" fmla="*/ 32 w 182"/>
              <a:gd name="T111" fmla="*/ 43 h 194"/>
              <a:gd name="T112" fmla="*/ 27 w 182"/>
              <a:gd name="T113" fmla="*/ 52 h 194"/>
              <a:gd name="T114" fmla="*/ 36 w 182"/>
              <a:gd name="T115" fmla="*/ 62 h 194"/>
              <a:gd name="T116" fmla="*/ 49 w 182"/>
              <a:gd name="T117" fmla="*/ 5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2" h="194">
                <a:moveTo>
                  <a:pt x="92" y="134"/>
                </a:moveTo>
                <a:cubicBezTo>
                  <a:pt x="93" y="135"/>
                  <a:pt x="93" y="137"/>
                  <a:pt x="93" y="139"/>
                </a:cubicBezTo>
                <a:cubicBezTo>
                  <a:pt x="93" y="142"/>
                  <a:pt x="93" y="144"/>
                  <a:pt x="91" y="146"/>
                </a:cubicBezTo>
                <a:cubicBezTo>
                  <a:pt x="90" y="147"/>
                  <a:pt x="89" y="148"/>
                  <a:pt x="88" y="148"/>
                </a:cubicBezTo>
                <a:cubicBezTo>
                  <a:pt x="88" y="131"/>
                  <a:pt x="88" y="131"/>
                  <a:pt x="88" y="131"/>
                </a:cubicBezTo>
                <a:cubicBezTo>
                  <a:pt x="90" y="132"/>
                  <a:pt x="91" y="133"/>
                  <a:pt x="92" y="134"/>
                </a:cubicBezTo>
                <a:close/>
                <a:moveTo>
                  <a:pt x="150" y="126"/>
                </a:moveTo>
                <a:cubicBezTo>
                  <a:pt x="150" y="163"/>
                  <a:pt x="120" y="194"/>
                  <a:pt x="83" y="194"/>
                </a:cubicBezTo>
                <a:cubicBezTo>
                  <a:pt x="46" y="194"/>
                  <a:pt x="15" y="163"/>
                  <a:pt x="15" y="126"/>
                </a:cubicBezTo>
                <a:cubicBezTo>
                  <a:pt x="15" y="89"/>
                  <a:pt x="46" y="59"/>
                  <a:pt x="83" y="59"/>
                </a:cubicBezTo>
                <a:cubicBezTo>
                  <a:pt x="120" y="59"/>
                  <a:pt x="150" y="89"/>
                  <a:pt x="150" y="126"/>
                </a:cubicBezTo>
                <a:close/>
                <a:moveTo>
                  <a:pt x="141" y="126"/>
                </a:moveTo>
                <a:cubicBezTo>
                  <a:pt x="141" y="94"/>
                  <a:pt x="115" y="69"/>
                  <a:pt x="83" y="69"/>
                </a:cubicBezTo>
                <a:cubicBezTo>
                  <a:pt x="51" y="69"/>
                  <a:pt x="25" y="94"/>
                  <a:pt x="25" y="126"/>
                </a:cubicBezTo>
                <a:cubicBezTo>
                  <a:pt x="25" y="158"/>
                  <a:pt x="51" y="184"/>
                  <a:pt x="83" y="184"/>
                </a:cubicBezTo>
                <a:cubicBezTo>
                  <a:pt x="115" y="184"/>
                  <a:pt x="141" y="158"/>
                  <a:pt x="141" y="126"/>
                </a:cubicBezTo>
                <a:close/>
                <a:moveTo>
                  <a:pt x="134" y="126"/>
                </a:moveTo>
                <a:cubicBezTo>
                  <a:pt x="134" y="155"/>
                  <a:pt x="111" y="177"/>
                  <a:pt x="83" y="177"/>
                </a:cubicBezTo>
                <a:cubicBezTo>
                  <a:pt x="55" y="177"/>
                  <a:pt x="32" y="155"/>
                  <a:pt x="32" y="126"/>
                </a:cubicBezTo>
                <a:cubicBezTo>
                  <a:pt x="32" y="98"/>
                  <a:pt x="55" y="75"/>
                  <a:pt x="83" y="75"/>
                </a:cubicBezTo>
                <a:cubicBezTo>
                  <a:pt x="111" y="75"/>
                  <a:pt x="134" y="98"/>
                  <a:pt x="134" y="126"/>
                </a:cubicBezTo>
                <a:close/>
                <a:moveTo>
                  <a:pt x="107" y="139"/>
                </a:moveTo>
                <a:cubicBezTo>
                  <a:pt x="107" y="136"/>
                  <a:pt x="106" y="133"/>
                  <a:pt x="105" y="131"/>
                </a:cubicBezTo>
                <a:cubicBezTo>
                  <a:pt x="104" y="128"/>
                  <a:pt x="103" y="126"/>
                  <a:pt x="101" y="124"/>
                </a:cubicBezTo>
                <a:cubicBezTo>
                  <a:pt x="99" y="123"/>
                  <a:pt x="97" y="121"/>
                  <a:pt x="94" y="120"/>
                </a:cubicBezTo>
                <a:cubicBezTo>
                  <a:pt x="93" y="119"/>
                  <a:pt x="91" y="119"/>
                  <a:pt x="88" y="118"/>
                </a:cubicBezTo>
                <a:cubicBezTo>
                  <a:pt x="88" y="100"/>
                  <a:pt x="88" y="100"/>
                  <a:pt x="88" y="100"/>
                </a:cubicBezTo>
                <a:cubicBezTo>
                  <a:pt x="88" y="101"/>
                  <a:pt x="89" y="101"/>
                  <a:pt x="90" y="102"/>
                </a:cubicBezTo>
                <a:cubicBezTo>
                  <a:pt x="91" y="103"/>
                  <a:pt x="91" y="105"/>
                  <a:pt x="92" y="108"/>
                </a:cubicBezTo>
                <a:cubicBezTo>
                  <a:pt x="92" y="110"/>
                  <a:pt x="92" y="110"/>
                  <a:pt x="92" y="110"/>
                </a:cubicBezTo>
                <a:cubicBezTo>
                  <a:pt x="105" y="108"/>
                  <a:pt x="105" y="108"/>
                  <a:pt x="105" y="108"/>
                </a:cubicBezTo>
                <a:cubicBezTo>
                  <a:pt x="105" y="106"/>
                  <a:pt x="105" y="106"/>
                  <a:pt x="105" y="106"/>
                </a:cubicBezTo>
                <a:cubicBezTo>
                  <a:pt x="104" y="100"/>
                  <a:pt x="102" y="96"/>
                  <a:pt x="98" y="92"/>
                </a:cubicBezTo>
                <a:cubicBezTo>
                  <a:pt x="95" y="90"/>
                  <a:pt x="92" y="89"/>
                  <a:pt x="88" y="88"/>
                </a:cubicBezTo>
                <a:cubicBezTo>
                  <a:pt x="88" y="84"/>
                  <a:pt x="88" y="84"/>
                  <a:pt x="88" y="84"/>
                </a:cubicBezTo>
                <a:cubicBezTo>
                  <a:pt x="78" y="84"/>
                  <a:pt x="78" y="84"/>
                  <a:pt x="78" y="84"/>
                </a:cubicBezTo>
                <a:cubicBezTo>
                  <a:pt x="78" y="88"/>
                  <a:pt x="78" y="88"/>
                  <a:pt x="78" y="88"/>
                </a:cubicBezTo>
                <a:cubicBezTo>
                  <a:pt x="73" y="89"/>
                  <a:pt x="70" y="90"/>
                  <a:pt x="67" y="93"/>
                </a:cubicBezTo>
                <a:cubicBezTo>
                  <a:pt x="63" y="97"/>
                  <a:pt x="60" y="102"/>
                  <a:pt x="60" y="108"/>
                </a:cubicBezTo>
                <a:cubicBezTo>
                  <a:pt x="60" y="112"/>
                  <a:pt x="61" y="115"/>
                  <a:pt x="63" y="118"/>
                </a:cubicBezTo>
                <a:cubicBezTo>
                  <a:pt x="64" y="121"/>
                  <a:pt x="66" y="123"/>
                  <a:pt x="69" y="125"/>
                </a:cubicBezTo>
                <a:cubicBezTo>
                  <a:pt x="72" y="126"/>
                  <a:pt x="75" y="128"/>
                  <a:pt x="78" y="128"/>
                </a:cubicBezTo>
                <a:cubicBezTo>
                  <a:pt x="78" y="148"/>
                  <a:pt x="78" y="148"/>
                  <a:pt x="78" y="148"/>
                </a:cubicBezTo>
                <a:cubicBezTo>
                  <a:pt x="77" y="148"/>
                  <a:pt x="76" y="147"/>
                  <a:pt x="75" y="145"/>
                </a:cubicBezTo>
                <a:cubicBezTo>
                  <a:pt x="73" y="144"/>
                  <a:pt x="72" y="141"/>
                  <a:pt x="72" y="137"/>
                </a:cubicBezTo>
                <a:cubicBezTo>
                  <a:pt x="71" y="135"/>
                  <a:pt x="71" y="135"/>
                  <a:pt x="71" y="135"/>
                </a:cubicBezTo>
                <a:cubicBezTo>
                  <a:pt x="59" y="137"/>
                  <a:pt x="59" y="137"/>
                  <a:pt x="59" y="137"/>
                </a:cubicBezTo>
                <a:cubicBezTo>
                  <a:pt x="59" y="139"/>
                  <a:pt x="59" y="139"/>
                  <a:pt x="59" y="139"/>
                </a:cubicBezTo>
                <a:cubicBezTo>
                  <a:pt x="59" y="144"/>
                  <a:pt x="60" y="148"/>
                  <a:pt x="62" y="151"/>
                </a:cubicBezTo>
                <a:cubicBezTo>
                  <a:pt x="64" y="154"/>
                  <a:pt x="67" y="156"/>
                  <a:pt x="70" y="158"/>
                </a:cubicBezTo>
                <a:cubicBezTo>
                  <a:pt x="72" y="159"/>
                  <a:pt x="75" y="160"/>
                  <a:pt x="78" y="161"/>
                </a:cubicBezTo>
                <a:cubicBezTo>
                  <a:pt x="78" y="169"/>
                  <a:pt x="78" y="169"/>
                  <a:pt x="78" y="169"/>
                </a:cubicBezTo>
                <a:cubicBezTo>
                  <a:pt x="88" y="169"/>
                  <a:pt x="88" y="169"/>
                  <a:pt x="88" y="169"/>
                </a:cubicBezTo>
                <a:cubicBezTo>
                  <a:pt x="88" y="161"/>
                  <a:pt x="88" y="161"/>
                  <a:pt x="88" y="161"/>
                </a:cubicBezTo>
                <a:cubicBezTo>
                  <a:pt x="93" y="160"/>
                  <a:pt x="97" y="158"/>
                  <a:pt x="101" y="154"/>
                </a:cubicBezTo>
                <a:cubicBezTo>
                  <a:pt x="105" y="150"/>
                  <a:pt x="107" y="145"/>
                  <a:pt x="107" y="139"/>
                </a:cubicBezTo>
                <a:close/>
                <a:moveTo>
                  <a:pt x="73" y="108"/>
                </a:moveTo>
                <a:cubicBezTo>
                  <a:pt x="73" y="110"/>
                  <a:pt x="74" y="111"/>
                  <a:pt x="75" y="113"/>
                </a:cubicBezTo>
                <a:cubicBezTo>
                  <a:pt x="76" y="114"/>
                  <a:pt x="77" y="114"/>
                  <a:pt x="78" y="115"/>
                </a:cubicBezTo>
                <a:cubicBezTo>
                  <a:pt x="78" y="100"/>
                  <a:pt x="78" y="100"/>
                  <a:pt x="78" y="100"/>
                </a:cubicBezTo>
                <a:cubicBezTo>
                  <a:pt x="77" y="101"/>
                  <a:pt x="76" y="101"/>
                  <a:pt x="75" y="102"/>
                </a:cubicBezTo>
                <a:cubicBezTo>
                  <a:pt x="74" y="104"/>
                  <a:pt x="73" y="106"/>
                  <a:pt x="73" y="108"/>
                </a:cubicBezTo>
                <a:close/>
                <a:moveTo>
                  <a:pt x="139" y="73"/>
                </a:moveTo>
                <a:cubicBezTo>
                  <a:pt x="138" y="72"/>
                  <a:pt x="138" y="71"/>
                  <a:pt x="136" y="71"/>
                </a:cubicBezTo>
                <a:cubicBezTo>
                  <a:pt x="136" y="76"/>
                  <a:pt x="136" y="76"/>
                  <a:pt x="136" y="76"/>
                </a:cubicBezTo>
                <a:cubicBezTo>
                  <a:pt x="137" y="77"/>
                  <a:pt x="138" y="79"/>
                  <a:pt x="139" y="80"/>
                </a:cubicBezTo>
                <a:cubicBezTo>
                  <a:pt x="140" y="79"/>
                  <a:pt x="140" y="78"/>
                  <a:pt x="140" y="77"/>
                </a:cubicBezTo>
                <a:cubicBezTo>
                  <a:pt x="140" y="75"/>
                  <a:pt x="140" y="73"/>
                  <a:pt x="139" y="73"/>
                </a:cubicBezTo>
                <a:close/>
                <a:moveTo>
                  <a:pt x="129" y="69"/>
                </a:moveTo>
                <a:cubicBezTo>
                  <a:pt x="128" y="68"/>
                  <a:pt x="127" y="68"/>
                  <a:pt x="126" y="68"/>
                </a:cubicBezTo>
                <a:cubicBezTo>
                  <a:pt x="127" y="68"/>
                  <a:pt x="128" y="69"/>
                  <a:pt x="129" y="69"/>
                </a:cubicBezTo>
                <a:close/>
                <a:moveTo>
                  <a:pt x="129" y="48"/>
                </a:moveTo>
                <a:cubicBezTo>
                  <a:pt x="128" y="48"/>
                  <a:pt x="127" y="48"/>
                  <a:pt x="126" y="49"/>
                </a:cubicBezTo>
                <a:cubicBezTo>
                  <a:pt x="125" y="50"/>
                  <a:pt x="125" y="52"/>
                  <a:pt x="125" y="53"/>
                </a:cubicBezTo>
                <a:cubicBezTo>
                  <a:pt x="125" y="55"/>
                  <a:pt x="125" y="56"/>
                  <a:pt x="126" y="57"/>
                </a:cubicBezTo>
                <a:cubicBezTo>
                  <a:pt x="127" y="58"/>
                  <a:pt x="128" y="58"/>
                  <a:pt x="129" y="59"/>
                </a:cubicBezTo>
                <a:lnTo>
                  <a:pt x="129" y="48"/>
                </a:lnTo>
                <a:close/>
                <a:moveTo>
                  <a:pt x="170" y="67"/>
                </a:moveTo>
                <a:cubicBezTo>
                  <a:pt x="170" y="46"/>
                  <a:pt x="153" y="29"/>
                  <a:pt x="132" y="29"/>
                </a:cubicBezTo>
                <a:cubicBezTo>
                  <a:pt x="116" y="29"/>
                  <a:pt x="102" y="40"/>
                  <a:pt x="96" y="55"/>
                </a:cubicBezTo>
                <a:cubicBezTo>
                  <a:pt x="104" y="56"/>
                  <a:pt x="112" y="59"/>
                  <a:pt x="118" y="63"/>
                </a:cubicBezTo>
                <a:cubicBezTo>
                  <a:pt x="118" y="62"/>
                  <a:pt x="117" y="61"/>
                  <a:pt x="117" y="61"/>
                </a:cubicBezTo>
                <a:cubicBezTo>
                  <a:pt x="116" y="59"/>
                  <a:pt x="115" y="56"/>
                  <a:pt x="115" y="54"/>
                </a:cubicBezTo>
                <a:cubicBezTo>
                  <a:pt x="115" y="49"/>
                  <a:pt x="117" y="45"/>
                  <a:pt x="120" y="42"/>
                </a:cubicBezTo>
                <a:cubicBezTo>
                  <a:pt x="122" y="40"/>
                  <a:pt x="125" y="39"/>
                  <a:pt x="129" y="39"/>
                </a:cubicBezTo>
                <a:cubicBezTo>
                  <a:pt x="129" y="36"/>
                  <a:pt x="129" y="36"/>
                  <a:pt x="129" y="36"/>
                </a:cubicBezTo>
                <a:cubicBezTo>
                  <a:pt x="136" y="36"/>
                  <a:pt x="136" y="36"/>
                  <a:pt x="136" y="36"/>
                </a:cubicBezTo>
                <a:cubicBezTo>
                  <a:pt x="136" y="39"/>
                  <a:pt x="136" y="39"/>
                  <a:pt x="136" y="39"/>
                </a:cubicBezTo>
                <a:cubicBezTo>
                  <a:pt x="139" y="39"/>
                  <a:pt x="141" y="40"/>
                  <a:pt x="143" y="42"/>
                </a:cubicBezTo>
                <a:cubicBezTo>
                  <a:pt x="146" y="44"/>
                  <a:pt x="148" y="48"/>
                  <a:pt x="149" y="52"/>
                </a:cubicBezTo>
                <a:cubicBezTo>
                  <a:pt x="149" y="54"/>
                  <a:pt x="149" y="54"/>
                  <a:pt x="149" y="54"/>
                </a:cubicBezTo>
                <a:cubicBezTo>
                  <a:pt x="139" y="55"/>
                  <a:pt x="139" y="55"/>
                  <a:pt x="139" y="55"/>
                </a:cubicBezTo>
                <a:cubicBezTo>
                  <a:pt x="139" y="53"/>
                  <a:pt x="139" y="53"/>
                  <a:pt x="139" y="53"/>
                </a:cubicBezTo>
                <a:cubicBezTo>
                  <a:pt x="139" y="51"/>
                  <a:pt x="138" y="50"/>
                  <a:pt x="137" y="49"/>
                </a:cubicBezTo>
                <a:cubicBezTo>
                  <a:pt x="137" y="48"/>
                  <a:pt x="136" y="48"/>
                  <a:pt x="136" y="48"/>
                </a:cubicBezTo>
                <a:cubicBezTo>
                  <a:pt x="136" y="61"/>
                  <a:pt x="136" y="61"/>
                  <a:pt x="136" y="61"/>
                </a:cubicBezTo>
                <a:cubicBezTo>
                  <a:pt x="138" y="61"/>
                  <a:pt x="140" y="62"/>
                  <a:pt x="141" y="62"/>
                </a:cubicBezTo>
                <a:cubicBezTo>
                  <a:pt x="143" y="63"/>
                  <a:pt x="144" y="64"/>
                  <a:pt x="146" y="66"/>
                </a:cubicBezTo>
                <a:cubicBezTo>
                  <a:pt x="147" y="67"/>
                  <a:pt x="148" y="68"/>
                  <a:pt x="149" y="70"/>
                </a:cubicBezTo>
                <a:cubicBezTo>
                  <a:pt x="149" y="72"/>
                  <a:pt x="150" y="74"/>
                  <a:pt x="150" y="76"/>
                </a:cubicBezTo>
                <a:cubicBezTo>
                  <a:pt x="150" y="81"/>
                  <a:pt x="148" y="85"/>
                  <a:pt x="145" y="88"/>
                </a:cubicBezTo>
                <a:cubicBezTo>
                  <a:pt x="145" y="88"/>
                  <a:pt x="145" y="88"/>
                  <a:pt x="145" y="88"/>
                </a:cubicBezTo>
                <a:cubicBezTo>
                  <a:pt x="147" y="92"/>
                  <a:pt x="149" y="96"/>
                  <a:pt x="151" y="100"/>
                </a:cubicBezTo>
                <a:cubicBezTo>
                  <a:pt x="162" y="93"/>
                  <a:pt x="170" y="81"/>
                  <a:pt x="170" y="67"/>
                </a:cubicBezTo>
                <a:close/>
                <a:moveTo>
                  <a:pt x="132" y="17"/>
                </a:moveTo>
                <a:cubicBezTo>
                  <a:pt x="109" y="17"/>
                  <a:pt x="90" y="32"/>
                  <a:pt x="84" y="53"/>
                </a:cubicBezTo>
                <a:cubicBezTo>
                  <a:pt x="87" y="53"/>
                  <a:pt x="89" y="53"/>
                  <a:pt x="91" y="54"/>
                </a:cubicBezTo>
                <a:cubicBezTo>
                  <a:pt x="97" y="37"/>
                  <a:pt x="113" y="24"/>
                  <a:pt x="132" y="24"/>
                </a:cubicBezTo>
                <a:cubicBezTo>
                  <a:pt x="156" y="24"/>
                  <a:pt x="175" y="43"/>
                  <a:pt x="175" y="67"/>
                </a:cubicBezTo>
                <a:cubicBezTo>
                  <a:pt x="175" y="83"/>
                  <a:pt x="166" y="97"/>
                  <a:pt x="153" y="105"/>
                </a:cubicBezTo>
                <a:cubicBezTo>
                  <a:pt x="153" y="107"/>
                  <a:pt x="154" y="109"/>
                  <a:pt x="154" y="112"/>
                </a:cubicBezTo>
                <a:cubicBezTo>
                  <a:pt x="171" y="103"/>
                  <a:pt x="182" y="86"/>
                  <a:pt x="182" y="67"/>
                </a:cubicBezTo>
                <a:cubicBezTo>
                  <a:pt x="182" y="40"/>
                  <a:pt x="159" y="17"/>
                  <a:pt x="132" y="17"/>
                </a:cubicBezTo>
                <a:close/>
                <a:moveTo>
                  <a:pt x="33" y="28"/>
                </a:moveTo>
                <a:cubicBezTo>
                  <a:pt x="33" y="29"/>
                  <a:pt x="33" y="30"/>
                  <a:pt x="34" y="31"/>
                </a:cubicBezTo>
                <a:cubicBezTo>
                  <a:pt x="35" y="31"/>
                  <a:pt x="35" y="32"/>
                  <a:pt x="36" y="32"/>
                </a:cubicBezTo>
                <a:cubicBezTo>
                  <a:pt x="36" y="23"/>
                  <a:pt x="36" y="23"/>
                  <a:pt x="36" y="23"/>
                </a:cubicBezTo>
                <a:cubicBezTo>
                  <a:pt x="35" y="24"/>
                  <a:pt x="35" y="24"/>
                  <a:pt x="34" y="25"/>
                </a:cubicBezTo>
                <a:cubicBezTo>
                  <a:pt x="34" y="25"/>
                  <a:pt x="33" y="26"/>
                  <a:pt x="33" y="28"/>
                </a:cubicBezTo>
                <a:close/>
                <a:moveTo>
                  <a:pt x="35" y="71"/>
                </a:moveTo>
                <a:cubicBezTo>
                  <a:pt x="19" y="69"/>
                  <a:pt x="6" y="55"/>
                  <a:pt x="6" y="38"/>
                </a:cubicBezTo>
                <a:cubicBezTo>
                  <a:pt x="6" y="20"/>
                  <a:pt x="20" y="5"/>
                  <a:pt x="39" y="5"/>
                </a:cubicBezTo>
                <a:cubicBezTo>
                  <a:pt x="57" y="5"/>
                  <a:pt x="71" y="20"/>
                  <a:pt x="71" y="38"/>
                </a:cubicBezTo>
                <a:cubicBezTo>
                  <a:pt x="71" y="44"/>
                  <a:pt x="70" y="50"/>
                  <a:pt x="67" y="55"/>
                </a:cubicBezTo>
                <a:cubicBezTo>
                  <a:pt x="69" y="54"/>
                  <a:pt x="71" y="54"/>
                  <a:pt x="73" y="54"/>
                </a:cubicBezTo>
                <a:cubicBezTo>
                  <a:pt x="76" y="49"/>
                  <a:pt x="77" y="44"/>
                  <a:pt x="77" y="38"/>
                </a:cubicBezTo>
                <a:cubicBezTo>
                  <a:pt x="77" y="17"/>
                  <a:pt x="60" y="0"/>
                  <a:pt x="39" y="0"/>
                </a:cubicBezTo>
                <a:cubicBezTo>
                  <a:pt x="17" y="0"/>
                  <a:pt x="0" y="17"/>
                  <a:pt x="0" y="38"/>
                </a:cubicBezTo>
                <a:cubicBezTo>
                  <a:pt x="0" y="56"/>
                  <a:pt x="13" y="72"/>
                  <a:pt x="30" y="76"/>
                </a:cubicBezTo>
                <a:cubicBezTo>
                  <a:pt x="32" y="74"/>
                  <a:pt x="33" y="72"/>
                  <a:pt x="35" y="71"/>
                </a:cubicBezTo>
                <a:close/>
                <a:moveTo>
                  <a:pt x="41" y="41"/>
                </a:moveTo>
                <a:cubicBezTo>
                  <a:pt x="41" y="51"/>
                  <a:pt x="41" y="51"/>
                  <a:pt x="41" y="51"/>
                </a:cubicBezTo>
                <a:cubicBezTo>
                  <a:pt x="42" y="51"/>
                  <a:pt x="43" y="50"/>
                  <a:pt x="43" y="49"/>
                </a:cubicBezTo>
                <a:cubicBezTo>
                  <a:pt x="44" y="48"/>
                  <a:pt x="45" y="47"/>
                  <a:pt x="45" y="46"/>
                </a:cubicBezTo>
                <a:cubicBezTo>
                  <a:pt x="45" y="44"/>
                  <a:pt x="44" y="43"/>
                  <a:pt x="44" y="43"/>
                </a:cubicBezTo>
                <a:cubicBezTo>
                  <a:pt x="43" y="42"/>
                  <a:pt x="43" y="42"/>
                  <a:pt x="41" y="41"/>
                </a:cubicBezTo>
                <a:close/>
                <a:moveTo>
                  <a:pt x="67" y="38"/>
                </a:moveTo>
                <a:cubicBezTo>
                  <a:pt x="67" y="45"/>
                  <a:pt x="65" y="51"/>
                  <a:pt x="61" y="56"/>
                </a:cubicBezTo>
                <a:cubicBezTo>
                  <a:pt x="53" y="59"/>
                  <a:pt x="46" y="63"/>
                  <a:pt x="40" y="67"/>
                </a:cubicBezTo>
                <a:cubicBezTo>
                  <a:pt x="39" y="67"/>
                  <a:pt x="39" y="67"/>
                  <a:pt x="39" y="67"/>
                </a:cubicBezTo>
                <a:cubicBezTo>
                  <a:pt x="23" y="67"/>
                  <a:pt x="10" y="54"/>
                  <a:pt x="10" y="38"/>
                </a:cubicBezTo>
                <a:cubicBezTo>
                  <a:pt x="10" y="22"/>
                  <a:pt x="23" y="9"/>
                  <a:pt x="39" y="9"/>
                </a:cubicBezTo>
                <a:cubicBezTo>
                  <a:pt x="55" y="9"/>
                  <a:pt x="67" y="22"/>
                  <a:pt x="67" y="38"/>
                </a:cubicBezTo>
                <a:close/>
                <a:moveTo>
                  <a:pt x="52" y="45"/>
                </a:moveTo>
                <a:cubicBezTo>
                  <a:pt x="52" y="44"/>
                  <a:pt x="52" y="42"/>
                  <a:pt x="51" y="41"/>
                </a:cubicBezTo>
                <a:cubicBezTo>
                  <a:pt x="51" y="39"/>
                  <a:pt x="50" y="38"/>
                  <a:pt x="49" y="37"/>
                </a:cubicBezTo>
                <a:cubicBezTo>
                  <a:pt x="48" y="36"/>
                  <a:pt x="47" y="35"/>
                  <a:pt x="45" y="35"/>
                </a:cubicBezTo>
                <a:cubicBezTo>
                  <a:pt x="44" y="34"/>
                  <a:pt x="43" y="34"/>
                  <a:pt x="41" y="33"/>
                </a:cubicBezTo>
                <a:cubicBezTo>
                  <a:pt x="41" y="24"/>
                  <a:pt x="41" y="24"/>
                  <a:pt x="41" y="24"/>
                </a:cubicBezTo>
                <a:cubicBezTo>
                  <a:pt x="42" y="24"/>
                  <a:pt x="42" y="24"/>
                  <a:pt x="42" y="24"/>
                </a:cubicBezTo>
                <a:cubicBezTo>
                  <a:pt x="43" y="25"/>
                  <a:pt x="44" y="26"/>
                  <a:pt x="44" y="28"/>
                </a:cubicBezTo>
                <a:cubicBezTo>
                  <a:pt x="44" y="29"/>
                  <a:pt x="44" y="29"/>
                  <a:pt x="44" y="29"/>
                </a:cubicBezTo>
                <a:cubicBezTo>
                  <a:pt x="51" y="28"/>
                  <a:pt x="51" y="28"/>
                  <a:pt x="51" y="28"/>
                </a:cubicBezTo>
                <a:cubicBezTo>
                  <a:pt x="51" y="27"/>
                  <a:pt x="51" y="27"/>
                  <a:pt x="51" y="27"/>
                </a:cubicBezTo>
                <a:cubicBezTo>
                  <a:pt x="51" y="23"/>
                  <a:pt x="49" y="21"/>
                  <a:pt x="47" y="19"/>
                </a:cubicBezTo>
                <a:cubicBezTo>
                  <a:pt x="46" y="18"/>
                  <a:pt x="44" y="17"/>
                  <a:pt x="41" y="17"/>
                </a:cubicBezTo>
                <a:cubicBezTo>
                  <a:pt x="41" y="14"/>
                  <a:pt x="41" y="14"/>
                  <a:pt x="41" y="14"/>
                </a:cubicBezTo>
                <a:cubicBezTo>
                  <a:pt x="36" y="14"/>
                  <a:pt x="36" y="14"/>
                  <a:pt x="36" y="14"/>
                </a:cubicBezTo>
                <a:cubicBezTo>
                  <a:pt x="36" y="17"/>
                  <a:pt x="36" y="17"/>
                  <a:pt x="36" y="17"/>
                </a:cubicBezTo>
                <a:cubicBezTo>
                  <a:pt x="33" y="17"/>
                  <a:pt x="31" y="18"/>
                  <a:pt x="30" y="19"/>
                </a:cubicBezTo>
                <a:cubicBezTo>
                  <a:pt x="27" y="21"/>
                  <a:pt x="26" y="24"/>
                  <a:pt x="26" y="28"/>
                </a:cubicBezTo>
                <a:cubicBezTo>
                  <a:pt x="26" y="30"/>
                  <a:pt x="26" y="32"/>
                  <a:pt x="27" y="34"/>
                </a:cubicBezTo>
                <a:cubicBezTo>
                  <a:pt x="28" y="35"/>
                  <a:pt x="29" y="36"/>
                  <a:pt x="31" y="37"/>
                </a:cubicBezTo>
                <a:cubicBezTo>
                  <a:pt x="33" y="38"/>
                  <a:pt x="34" y="39"/>
                  <a:pt x="36" y="39"/>
                </a:cubicBezTo>
                <a:cubicBezTo>
                  <a:pt x="36" y="51"/>
                  <a:pt x="36" y="51"/>
                  <a:pt x="36" y="51"/>
                </a:cubicBezTo>
                <a:cubicBezTo>
                  <a:pt x="35" y="50"/>
                  <a:pt x="35" y="50"/>
                  <a:pt x="34" y="49"/>
                </a:cubicBezTo>
                <a:cubicBezTo>
                  <a:pt x="33" y="48"/>
                  <a:pt x="33" y="47"/>
                  <a:pt x="32" y="44"/>
                </a:cubicBezTo>
                <a:cubicBezTo>
                  <a:pt x="32" y="43"/>
                  <a:pt x="32" y="43"/>
                  <a:pt x="32" y="43"/>
                </a:cubicBezTo>
                <a:cubicBezTo>
                  <a:pt x="25" y="44"/>
                  <a:pt x="25" y="44"/>
                  <a:pt x="25" y="44"/>
                </a:cubicBezTo>
                <a:cubicBezTo>
                  <a:pt x="25" y="46"/>
                  <a:pt x="25" y="46"/>
                  <a:pt x="25" y="46"/>
                </a:cubicBezTo>
                <a:cubicBezTo>
                  <a:pt x="25" y="48"/>
                  <a:pt x="26" y="50"/>
                  <a:pt x="27" y="52"/>
                </a:cubicBezTo>
                <a:cubicBezTo>
                  <a:pt x="28" y="54"/>
                  <a:pt x="30" y="55"/>
                  <a:pt x="31" y="56"/>
                </a:cubicBezTo>
                <a:cubicBezTo>
                  <a:pt x="33" y="57"/>
                  <a:pt x="34" y="57"/>
                  <a:pt x="36" y="58"/>
                </a:cubicBezTo>
                <a:cubicBezTo>
                  <a:pt x="36" y="62"/>
                  <a:pt x="36" y="62"/>
                  <a:pt x="36" y="62"/>
                </a:cubicBezTo>
                <a:cubicBezTo>
                  <a:pt x="41" y="62"/>
                  <a:pt x="41" y="62"/>
                  <a:pt x="41" y="62"/>
                </a:cubicBezTo>
                <a:cubicBezTo>
                  <a:pt x="41" y="58"/>
                  <a:pt x="41" y="58"/>
                  <a:pt x="41" y="58"/>
                </a:cubicBezTo>
                <a:cubicBezTo>
                  <a:pt x="44" y="57"/>
                  <a:pt x="47" y="56"/>
                  <a:pt x="49" y="54"/>
                </a:cubicBezTo>
                <a:cubicBezTo>
                  <a:pt x="51" y="52"/>
                  <a:pt x="52" y="49"/>
                  <a:pt x="52" y="4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4" name="Gruppo 13"/>
          <p:cNvGrpSpPr/>
          <p:nvPr/>
        </p:nvGrpSpPr>
        <p:grpSpPr>
          <a:xfrm>
            <a:off x="1711035" y="1405327"/>
            <a:ext cx="3790453" cy="3337133"/>
            <a:chOff x="1726181" y="1123781"/>
            <a:chExt cx="955436" cy="871355"/>
          </a:xfrm>
        </p:grpSpPr>
        <p:grpSp>
          <p:nvGrpSpPr>
            <p:cNvPr id="15" name="Gruppo 14"/>
            <p:cNvGrpSpPr/>
            <p:nvPr/>
          </p:nvGrpSpPr>
          <p:grpSpPr>
            <a:xfrm>
              <a:off x="1726181" y="1123781"/>
              <a:ext cx="825164" cy="612000"/>
              <a:chOff x="6218843" y="1444892"/>
              <a:chExt cx="825164" cy="612000"/>
            </a:xfrm>
          </p:grpSpPr>
          <p:cxnSp>
            <p:nvCxnSpPr>
              <p:cNvPr id="19" name="Connettore diritto 18"/>
              <p:cNvCxnSpPr/>
              <p:nvPr/>
            </p:nvCxnSpPr>
            <p:spPr>
              <a:xfrm>
                <a:off x="6345991" y="1445818"/>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0" name="Connettore diritto 19"/>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16" name="Gruppo 15"/>
            <p:cNvGrpSpPr/>
            <p:nvPr/>
          </p:nvGrpSpPr>
          <p:grpSpPr>
            <a:xfrm>
              <a:off x="1851151" y="1383136"/>
              <a:ext cx="830466" cy="612000"/>
              <a:chOff x="6343813" y="1704247"/>
              <a:chExt cx="830466" cy="612000"/>
            </a:xfrm>
          </p:grpSpPr>
          <p:cxnSp>
            <p:nvCxnSpPr>
              <p:cNvPr id="17" name="Connettore diritto 16"/>
              <p:cNvCxnSpPr/>
              <p:nvPr/>
            </p:nvCxnSpPr>
            <p:spPr>
              <a:xfrm>
                <a:off x="6343813" y="2311285"/>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18" name="Connettore diritto 17"/>
              <p:cNvCxnSpPr/>
              <p:nvPr/>
            </p:nvCxnSpPr>
            <p:spPr>
              <a:xfrm flipV="1">
                <a:off x="7041829" y="1704247"/>
                <a:ext cx="132450"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21" name="Gruppo 20"/>
          <p:cNvGrpSpPr/>
          <p:nvPr/>
        </p:nvGrpSpPr>
        <p:grpSpPr>
          <a:xfrm>
            <a:off x="5440210" y="1015234"/>
            <a:ext cx="3493456" cy="3337133"/>
            <a:chOff x="1726181" y="1123781"/>
            <a:chExt cx="955436" cy="871355"/>
          </a:xfrm>
        </p:grpSpPr>
        <p:grpSp>
          <p:nvGrpSpPr>
            <p:cNvPr id="22" name="Gruppo 21"/>
            <p:cNvGrpSpPr/>
            <p:nvPr/>
          </p:nvGrpSpPr>
          <p:grpSpPr>
            <a:xfrm>
              <a:off x="1726181" y="1123781"/>
              <a:ext cx="825164" cy="612000"/>
              <a:chOff x="6218843" y="1444892"/>
              <a:chExt cx="825164" cy="612000"/>
            </a:xfrm>
          </p:grpSpPr>
          <p:cxnSp>
            <p:nvCxnSpPr>
              <p:cNvPr id="26" name="Connettore diritto 25"/>
              <p:cNvCxnSpPr/>
              <p:nvPr/>
            </p:nvCxnSpPr>
            <p:spPr>
              <a:xfrm>
                <a:off x="6345991" y="1445818"/>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7" name="Connettore diritto 26"/>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3" name="Gruppo 22"/>
            <p:cNvGrpSpPr/>
            <p:nvPr/>
          </p:nvGrpSpPr>
          <p:grpSpPr>
            <a:xfrm>
              <a:off x="1851151" y="1383136"/>
              <a:ext cx="830466" cy="612000"/>
              <a:chOff x="6343813" y="1704247"/>
              <a:chExt cx="830466" cy="612000"/>
            </a:xfrm>
          </p:grpSpPr>
          <p:cxnSp>
            <p:nvCxnSpPr>
              <p:cNvPr id="24" name="Connettore diritto 23"/>
              <p:cNvCxnSpPr/>
              <p:nvPr/>
            </p:nvCxnSpPr>
            <p:spPr>
              <a:xfrm>
                <a:off x="6343813" y="2311285"/>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5" name="Connettore diritto 24"/>
              <p:cNvCxnSpPr/>
              <p:nvPr/>
            </p:nvCxnSpPr>
            <p:spPr>
              <a:xfrm flipV="1">
                <a:off x="7041829" y="1704247"/>
                <a:ext cx="132450"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6749719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13"/>
          </p:nvPr>
        </p:nvSpPr>
        <p:spPr/>
        <p:txBody>
          <a:bodyPr/>
          <a:lstStyle/>
          <a:p>
            <a:r>
              <a:rPr lang="it-IT" dirty="0" smtClean="0"/>
              <a:t>Focus prodotti: </a:t>
            </a:r>
            <a:r>
              <a:rPr lang="it-IT" dirty="0" err="1" smtClean="0"/>
              <a:t>Trade</a:t>
            </a:r>
            <a:r>
              <a:rPr lang="it-IT" dirty="0" smtClean="0"/>
              <a:t> Finance</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solidFill>
                  <a:srgbClr val="415464"/>
                </a:solidFill>
              </a:rPr>
              <a:pPr/>
              <a:t>18</a:t>
            </a:fld>
            <a:endParaRPr lang="it-IT" dirty="0">
              <a:solidFill>
                <a:srgbClr val="415464"/>
              </a:solidFill>
            </a:endParaRPr>
          </a:p>
        </p:txBody>
      </p:sp>
      <p:sp>
        <p:nvSpPr>
          <p:cNvPr id="6" name="Text Box 3"/>
          <p:cNvSpPr txBox="1">
            <a:spLocks noChangeArrowheads="1"/>
          </p:cNvSpPr>
          <p:nvPr/>
        </p:nvSpPr>
        <p:spPr bwMode="auto">
          <a:xfrm>
            <a:off x="360000" y="1026468"/>
            <a:ext cx="8416286" cy="1224136"/>
          </a:xfrm>
          <a:prstGeom prst="rect">
            <a:avLst/>
          </a:prstGeom>
          <a:noFill/>
          <a:ln w="6350" algn="ctr">
            <a:noFill/>
            <a:miter lim="800000"/>
            <a:headEnd/>
            <a:tailEnd/>
          </a:ln>
        </p:spPr>
        <p:txBody>
          <a:bodyPr lIns="54000" tIns="54000" rIns="54000" bIns="54000"/>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
                <a:srgbClr val="B30025"/>
              </a:buClr>
              <a:buSzTx/>
              <a:buFontTx/>
              <a:buNone/>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Il prodotto </a:t>
            </a:r>
            <a:r>
              <a:rPr kumimoji="0" lang="it-IT" sz="1050" b="1"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Trade</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Finance </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è un’innovazione della nostra offerta che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si basa sulla correlazione tra la capacità assicurativa e</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la possibilità di erogare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liquidità alle società Clienti del perimetro SACE.</a:t>
            </a:r>
          </a:p>
          <a:p>
            <a:pPr marL="0" marR="0" lvl="0" indent="0" algn="just" defTabSz="457200" rtl="0" eaLnBrk="1" fontAlgn="auto" latinLnBrk="0" hangingPunct="1">
              <a:lnSpc>
                <a:spcPct val="100000"/>
              </a:lnSpc>
              <a:spcBef>
                <a:spcPts val="0"/>
              </a:spcBef>
              <a:spcAft>
                <a:spcPts val="0"/>
              </a:spcAft>
              <a:buClr>
                <a:srgbClr val="B30025"/>
              </a:buClr>
              <a:buSzTx/>
              <a:buFontTx/>
              <a:buNone/>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Il valore aggiunto del prodotto è rappresentato dalla possibilità per gli esportatori italiani di accedere a un’</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offerta complementare rispetto ai tradizionali canali bancari</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t>
            </a:r>
          </a:p>
          <a:p>
            <a:pPr marL="0" marR="0" lvl="0" indent="0" algn="just" defTabSz="457200" rtl="0" eaLnBrk="1" fontAlgn="auto" latinLnBrk="0" hangingPunct="1">
              <a:lnSpc>
                <a:spcPct val="100000"/>
              </a:lnSpc>
              <a:spcBef>
                <a:spcPts val="0"/>
              </a:spcBef>
              <a:spcAft>
                <a:spcPts val="0"/>
              </a:spcAft>
              <a:buClr>
                <a:srgbClr val="B30025"/>
              </a:buClr>
              <a:buSzTx/>
              <a:buFontTx/>
              <a:buNone/>
              <a:tabLst/>
              <a:defRPr/>
            </a:pPr>
            <a:endPar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p:txBody>
      </p:sp>
      <p:sp>
        <p:nvSpPr>
          <p:cNvPr id="7" name="CasellaDiTesto 3"/>
          <p:cNvSpPr txBox="1"/>
          <p:nvPr/>
        </p:nvSpPr>
        <p:spPr>
          <a:xfrm>
            <a:off x="360001" y="1962572"/>
            <a:ext cx="3370013" cy="2664296"/>
          </a:xfrm>
          <a:prstGeom prst="rect">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
                <a:srgbClr val="C00000"/>
              </a:buClr>
              <a:buSzTx/>
              <a:buFontTx/>
              <a:buNone/>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In sintesi:</a:t>
            </a:r>
          </a:p>
          <a:p>
            <a:pPr marL="0" marR="0" lvl="0" indent="0" algn="just" defTabSz="457200" rtl="0" eaLnBrk="1" fontAlgn="auto" latinLnBrk="0" hangingPunct="1">
              <a:lnSpc>
                <a:spcPct val="100000"/>
              </a:lnSpc>
              <a:spcBef>
                <a:spcPts val="0"/>
              </a:spcBef>
              <a:spcAft>
                <a:spcPts val="0"/>
              </a:spcAft>
              <a:buClr>
                <a:srgbClr val="C00000"/>
              </a:buClr>
              <a:buSzTx/>
              <a:buFontTx/>
              <a:buNone/>
              <a:tabLst/>
              <a:defRPr/>
            </a:pPr>
            <a:endPar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L="180000" marR="0" lvl="0" indent="-1800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l’impresa cede i</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suoi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crediti</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commerciali (titoli di credito o fatture)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 SACE</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che li sconta/anticipa</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 condizione</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che siano coperti da una polizza assicurativa</a:t>
            </a: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endPar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R="0" lvl="0" algn="just" defTabSz="457200" rtl="0" eaLnBrk="1" fontAlgn="auto" latinLnBrk="0" hangingPunct="1">
              <a:lnSpc>
                <a:spcPct val="100000"/>
              </a:lnSpc>
              <a:spcBef>
                <a:spcPts val="0"/>
              </a:spcBef>
              <a:spcAft>
                <a:spcPts val="0"/>
              </a:spcAft>
              <a:buClr>
                <a:srgbClr val="415464"/>
              </a:buClr>
              <a:buSzTx/>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In particolare:</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endPar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L="180000" marR="0" lvl="0" indent="-1800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le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operazioni a breve termine</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sono</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applicabili principalmente </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forniture ricorrenti e lavori</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t>
            </a:r>
          </a:p>
          <a:p>
            <a:pPr marL="180000" marR="0" lvl="0" indent="-1800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le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operazioni a medio/ lungo termine </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sono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perfezionabili previa</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la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verifica della </a:t>
            </a:r>
            <a:r>
              <a:rPr kumimoji="0" lang="it-IT" sz="1050" b="1"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volturabilità</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del paese </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del Debitore e </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prevedono lo sconto pro soluto</a:t>
            </a: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di </a:t>
            </a:r>
            <a:r>
              <a:rPr kumimoji="0" lang="it-IT" sz="1050" b="1"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promissory</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note/ </a:t>
            </a:r>
            <a:r>
              <a:rPr kumimoji="0" lang="it-IT" sz="1050" b="1"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bill</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of </a:t>
            </a:r>
            <a:r>
              <a:rPr kumimoji="0" lang="it-IT" sz="1050" b="1"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exchange</a:t>
            </a:r>
            <a:r>
              <a:rPr kumimoji="0" lang="it-IT" sz="105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o lettere di credito.</a:t>
            </a:r>
          </a:p>
          <a:p>
            <a:pPr marL="342900" marR="0" lvl="0" indent="-342900" algn="just" defTabSz="457200" rtl="0" eaLnBrk="1" fontAlgn="auto" latinLnBrk="0" hangingPunct="1">
              <a:lnSpc>
                <a:spcPct val="100000"/>
              </a:lnSpc>
              <a:spcBef>
                <a:spcPts val="0"/>
              </a:spcBef>
              <a:spcAft>
                <a:spcPts val="0"/>
              </a:spcAft>
              <a:buClr>
                <a:srgbClr val="C00000"/>
              </a:buClr>
              <a:buSzTx/>
              <a:buFont typeface="Arial" panose="020B0604020202020204" pitchFamily="34" charset="0"/>
              <a:buChar char="•"/>
              <a:tabLst/>
              <a:defRPr/>
            </a:pPr>
            <a:endParaRPr kumimoji="0" lang="it-IT" sz="105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p:txBody>
      </p:sp>
      <p:sp>
        <p:nvSpPr>
          <p:cNvPr id="9" name="Rectangle 46"/>
          <p:cNvSpPr>
            <a:spLocks noChangeArrowheads="1"/>
          </p:cNvSpPr>
          <p:nvPr/>
        </p:nvSpPr>
        <p:spPr bwMode="auto">
          <a:xfrm>
            <a:off x="5332975" y="1962572"/>
            <a:ext cx="2304156" cy="161583"/>
          </a:xfrm>
          <a:prstGeom prst="rect">
            <a:avLst/>
          </a:prstGeom>
          <a:solidFill>
            <a:schemeClr val="bg1"/>
          </a:solidFill>
          <a:ln>
            <a:solidFill>
              <a:schemeClr val="bg1"/>
            </a:solidFill>
          </a:ln>
        </p:spPr>
        <p:style>
          <a:lnRef idx="1">
            <a:schemeClr val="accent3"/>
          </a:lnRef>
          <a:fillRef idx="2">
            <a:schemeClr val="accent3"/>
          </a:fillRef>
          <a:effectRef idx="1">
            <a:schemeClr val="accent3"/>
          </a:effectRef>
          <a:fontRef idx="minor">
            <a:schemeClr val="dk1"/>
          </a:fontRef>
        </p:style>
        <p:txBody>
          <a:bodyPr wrap="non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IL CEDENTE</a:t>
            </a:r>
          </a:p>
        </p:txBody>
      </p:sp>
      <p:sp>
        <p:nvSpPr>
          <p:cNvPr id="10" name="Text Box 5"/>
          <p:cNvSpPr txBox="1">
            <a:spLocks noChangeArrowheads="1"/>
          </p:cNvSpPr>
          <p:nvPr/>
        </p:nvSpPr>
        <p:spPr bwMode="auto">
          <a:xfrm>
            <a:off x="4716016" y="2250604"/>
            <a:ext cx="3749532" cy="2813268"/>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endParaRP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rPr>
              <a:t>Convertire in liquidità i propri crediti, siano essi a breve che a medio lungo termine</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rPr>
              <a:t>Ampliare la capacità finanziaria dell’impresa, in aggiunta ai canali bancari</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rPr>
              <a:t>Accrescere il valore della propria offerta commerciale  integrandola con un conveniente pacchetto finanziario </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rPr>
              <a:t>Agevolare il proprio cliente evitandogli il ricorso a gravosi finanziamenti locali</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rPr>
              <a:t>Eliminare i rischi connessi alla dilazione di pagamento</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rPr>
              <a:t>Semplificare la gestione ed amministrazione del credito </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rPr>
              <a:t>Ricevere assistenza e supporto in fase di redazione/conclusione del contratto commerciale</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endParaRPr kumimoji="0" lang="it-IT" sz="1050" b="0" i="0" u="none" strike="noStrike" kern="1200" cap="none" spc="0" normalizeH="0" baseline="0" noProof="0" dirty="0">
              <a:ln>
                <a:noFill/>
              </a:ln>
              <a:solidFill>
                <a:srgbClr val="415464"/>
              </a:solidFill>
              <a:effectLst/>
              <a:uLnTx/>
              <a:uFillTx/>
              <a:latin typeface="Arial" panose="020B0604020202020204"/>
              <a:ea typeface="+mn-ea"/>
              <a:cs typeface="+mn-cs"/>
            </a:endParaRPr>
          </a:p>
        </p:txBody>
      </p:sp>
      <p:sp>
        <p:nvSpPr>
          <p:cNvPr id="11" name="Rettangolo 10"/>
          <p:cNvSpPr/>
          <p:nvPr/>
        </p:nvSpPr>
        <p:spPr bwMode="auto">
          <a:xfrm flipH="1" flipV="1">
            <a:off x="4148101" y="1785146"/>
            <a:ext cx="45719" cy="2841722"/>
          </a:xfrm>
          <a:prstGeom prst="rect">
            <a:avLst/>
          </a:prstGeom>
          <a:solidFill>
            <a:srgbClr val="009640"/>
          </a:solidFill>
          <a:ln w="9525" algn="ctr">
            <a:noFill/>
            <a:miter lim="800000"/>
            <a:headEnd/>
            <a:tailEnd/>
          </a:ln>
        </p:spPr>
        <p:txBody>
          <a:bodyPr rtlCol="0" anchor="ct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endParaRPr kumimoji="0" lang="it-IT" sz="1100" b="0" i="0" u="none" strike="noStrike" kern="1200" cap="none" spc="0" normalizeH="0" baseline="0" noProof="0" dirty="0">
              <a:ln>
                <a:noFill/>
              </a:ln>
              <a:solidFill>
                <a:srgbClr val="415464"/>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03850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magine 13"/>
          <p:cNvPicPr>
            <a:picLocks noChangeAspect="1"/>
          </p:cNvPicPr>
          <p:nvPr/>
        </p:nvPicPr>
        <p:blipFill>
          <a:blip r:embed="rId2"/>
          <a:stretch>
            <a:fillRect/>
          </a:stretch>
        </p:blipFill>
        <p:spPr>
          <a:xfrm>
            <a:off x="250825" y="1682939"/>
            <a:ext cx="3992764" cy="2968005"/>
          </a:xfrm>
          <a:prstGeom prst="rect">
            <a:avLst/>
          </a:prstGeom>
        </p:spPr>
      </p:pic>
      <p:sp>
        <p:nvSpPr>
          <p:cNvPr id="2" name="Segnaposto testo 1"/>
          <p:cNvSpPr>
            <a:spLocks noGrp="1"/>
          </p:cNvSpPr>
          <p:nvPr>
            <p:ph type="body" idx="13"/>
          </p:nvPr>
        </p:nvSpPr>
        <p:spPr/>
        <p:txBody>
          <a:bodyPr/>
          <a:lstStyle/>
          <a:p>
            <a:r>
              <a:rPr lang="it-IT" dirty="0" smtClean="0"/>
              <a:t>Focus prodotti: Crediti PA</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solidFill>
                  <a:srgbClr val="415464"/>
                </a:solidFill>
              </a:rPr>
              <a:pPr/>
              <a:t>19</a:t>
            </a:fld>
            <a:endParaRPr lang="it-IT" dirty="0">
              <a:solidFill>
                <a:srgbClr val="415464"/>
              </a:solidFill>
            </a:endParaRPr>
          </a:p>
        </p:txBody>
      </p:sp>
      <p:sp>
        <p:nvSpPr>
          <p:cNvPr id="6" name="Text Box 3"/>
          <p:cNvSpPr txBox="1">
            <a:spLocks noChangeArrowheads="1"/>
          </p:cNvSpPr>
          <p:nvPr/>
        </p:nvSpPr>
        <p:spPr bwMode="auto">
          <a:xfrm>
            <a:off x="197211" y="571427"/>
            <a:ext cx="8767279" cy="806918"/>
          </a:xfrm>
          <a:prstGeom prst="rect">
            <a:avLst/>
          </a:prstGeom>
          <a:noFill/>
          <a:ln w="6350" algn="ctr">
            <a:noFill/>
            <a:miter lim="800000"/>
            <a:headEnd/>
            <a:tailEnd/>
          </a:ln>
        </p:spPr>
        <p:txBody>
          <a:bodyPr lIns="54000" tIns="54000" rIns="54000" bIns="54000"/>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14313" marR="0" lvl="0" indent="-214313" algn="just" defTabSz="457200" rtl="0" eaLnBrk="1" fontAlgn="auto" latinLnBrk="0" hangingPunct="1">
              <a:lnSpc>
                <a:spcPct val="100000"/>
              </a:lnSpc>
              <a:spcBef>
                <a:spcPts val="0"/>
              </a:spcBef>
              <a:spcAft>
                <a:spcPts val="0"/>
              </a:spcAft>
              <a:buClr>
                <a:srgbClr val="415464"/>
              </a:buClr>
              <a:buSzTx/>
              <a:buFont typeface="Wingdings" panose="05000000000000000000" pitchFamily="2" charset="2"/>
              <a:buChar char="ü"/>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Acquisto dei Crediti della Pubblica Amministrazione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è uno dei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core </a:t>
            </a:r>
            <a:r>
              <a:rPr kumimoji="0" lang="it-IT" sz="1000" b="1"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topic</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nel settore del Factoring principalmente a causa del cronico ritardo delle pubbliche amministrazioni a liquidare i crediti commerciali del propri fornitori. </a:t>
            </a:r>
          </a:p>
          <a:p>
            <a:pPr marL="214313" marR="0" lvl="0" indent="-214313" algn="just" defTabSz="457200" rtl="0" eaLnBrk="1" fontAlgn="auto" latinLnBrk="0" hangingPunct="1">
              <a:lnSpc>
                <a:spcPct val="100000"/>
              </a:lnSpc>
              <a:spcBef>
                <a:spcPts val="0"/>
              </a:spcBef>
              <a:spcAft>
                <a:spcPts val="0"/>
              </a:spcAft>
              <a:buClr>
                <a:srgbClr val="415464"/>
              </a:buClr>
              <a:buSzTx/>
              <a:buFont typeface="Wingdings" panose="05000000000000000000" pitchFamily="2" charset="2"/>
              <a:buChar char="ü"/>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La principale spinta propulsiva del mercato è costituita dalla direttiva 2011/7/UE emessa il 16 febbraio 2011 che imposto in 30 giorni i termini di pagamento per le fatture PA (con alcune eccezioni)</a:t>
            </a:r>
          </a:p>
          <a:p>
            <a:pPr marL="214313" marR="0" lvl="0" indent="-214313" algn="just" defTabSz="457200" rtl="0" eaLnBrk="1" fontAlgn="auto" latinLnBrk="0" hangingPunct="1">
              <a:lnSpc>
                <a:spcPct val="100000"/>
              </a:lnSpc>
              <a:spcBef>
                <a:spcPts val="0"/>
              </a:spcBef>
              <a:spcAft>
                <a:spcPts val="0"/>
              </a:spcAft>
              <a:buClr>
                <a:srgbClr val="415464"/>
              </a:buClr>
              <a:buSzTx/>
              <a:buFont typeface="Wingdings" panose="05000000000000000000" pitchFamily="2" charset="2"/>
              <a:buChar char="ü"/>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 recenti sviluppi normativi e l’implementazione della c.d. piattaforma MEF e di </a:t>
            </a:r>
            <a:r>
              <a:rPr kumimoji="0" lang="it-IT" sz="1000" b="0"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Siope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hanno dato accelerazione nella prassi della cessione dei crediti P.A.</a:t>
            </a:r>
          </a:p>
          <a:p>
            <a:pPr marL="171450" marR="0" lvl="0" indent="-171450" algn="just" defTabSz="457200" rtl="0" eaLnBrk="1" fontAlgn="auto" latinLnBrk="0" hangingPunct="1">
              <a:lnSpc>
                <a:spcPct val="100000"/>
              </a:lnSpc>
              <a:spcBef>
                <a:spcPts val="0"/>
              </a:spcBef>
              <a:spcAft>
                <a:spcPts val="0"/>
              </a:spcAft>
              <a:buClr>
                <a:schemeClr val="tx1"/>
              </a:buClr>
              <a:buSzTx/>
              <a:buFont typeface="Wingdings" panose="05000000000000000000" pitchFamily="2" charset="2"/>
              <a:buChar char="ü"/>
              <a:tabLst/>
              <a:defRPr/>
            </a:pPr>
            <a:endPar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L="171450" marR="0" lvl="0" indent="-171450" algn="just" defTabSz="457200" rtl="0" eaLnBrk="1" fontAlgn="auto" latinLnBrk="0" hangingPunct="1">
              <a:lnSpc>
                <a:spcPct val="100000"/>
              </a:lnSpc>
              <a:spcBef>
                <a:spcPts val="0"/>
              </a:spcBef>
              <a:spcAft>
                <a:spcPts val="0"/>
              </a:spcAft>
              <a:buClr>
                <a:schemeClr val="tx1"/>
              </a:buClr>
              <a:buSzTx/>
              <a:buFont typeface="Wingdings" panose="05000000000000000000" pitchFamily="2" charset="2"/>
              <a:buChar char="ü"/>
              <a:tabLst/>
              <a:defRPr/>
            </a:pPr>
            <a:endPar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p:txBody>
      </p:sp>
      <p:sp>
        <p:nvSpPr>
          <p:cNvPr id="8" name="Text Box 5"/>
          <p:cNvSpPr txBox="1">
            <a:spLocks noChangeArrowheads="1"/>
          </p:cNvSpPr>
          <p:nvPr/>
        </p:nvSpPr>
        <p:spPr bwMode="auto">
          <a:xfrm>
            <a:off x="4282602" y="1709821"/>
            <a:ext cx="4558636" cy="1123459"/>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46" marR="0" lvl="0" indent="-171446"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Cessione a titolo definitivo di un credito vs P.A. (pro-soluto)</a:t>
            </a:r>
          </a:p>
          <a:p>
            <a:pPr marL="171446" marR="0" lvl="0" indent="-171446"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Possibile beneficio del merito creditizio del Debitore nel </a:t>
            </a:r>
            <a:r>
              <a:rPr kumimoji="0" lang="it-IT" sz="1000" b="0" i="0" u="none" strike="noStrike" kern="1200" cap="none" spc="0" normalizeH="0" baseline="0" noProof="0" dirty="0" err="1">
                <a:ln>
                  <a:noFill/>
                </a:ln>
                <a:solidFill>
                  <a:srgbClr val="415464"/>
                </a:solidFill>
                <a:effectLst/>
                <a:uLnTx/>
                <a:uFillTx/>
                <a:latin typeface="Arial" panose="020B0604020202020204"/>
                <a:ea typeface="+mn-ea"/>
                <a:cs typeface="+mn-cs"/>
              </a:rPr>
              <a:t>pricing</a:t>
            </a:r>
            <a:endPar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endParaRPr>
          </a:p>
          <a:p>
            <a:pPr marL="171446" marR="0" lvl="0" indent="-171446"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Certezza dei flussi di cassa e miglior programmazione delle esigenze di tesoreria</a:t>
            </a:r>
          </a:p>
          <a:p>
            <a:pPr marL="171446" marR="0" lvl="0" indent="-171446"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Effetto positivo per la riduzione dei crediti in bilancio</a:t>
            </a:r>
          </a:p>
          <a:p>
            <a:pPr marL="171446" marR="0" lvl="0" indent="-171446"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Riduzione dell’attività relativa alla gestione dei crediti fiscali</a:t>
            </a:r>
          </a:p>
        </p:txBody>
      </p:sp>
      <p:sp>
        <p:nvSpPr>
          <p:cNvPr id="9" name="Rectangle 46"/>
          <p:cNvSpPr>
            <a:spLocks noChangeArrowheads="1"/>
          </p:cNvSpPr>
          <p:nvPr/>
        </p:nvSpPr>
        <p:spPr bwMode="auto">
          <a:xfrm>
            <a:off x="5313406" y="1521356"/>
            <a:ext cx="2683438" cy="161583"/>
          </a:xfrm>
          <a:prstGeom prst="rect">
            <a:avLst/>
          </a:prstGeom>
          <a:solidFill>
            <a:schemeClr val="bg1"/>
          </a:solidFill>
          <a:ln>
            <a:noFill/>
          </a:ln>
        </p:spPr>
        <p:style>
          <a:lnRef idx="1">
            <a:schemeClr val="accent3"/>
          </a:lnRef>
          <a:fillRef idx="2">
            <a:schemeClr val="accent3"/>
          </a:fillRef>
          <a:effectRef idx="1">
            <a:schemeClr val="accent3"/>
          </a:effectRef>
          <a:fontRef idx="minor">
            <a:schemeClr val="dk1"/>
          </a:fontRef>
        </p:style>
        <p:txBody>
          <a:bodyPr wrap="squar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I CEDENTI</a:t>
            </a:r>
          </a:p>
        </p:txBody>
      </p:sp>
      <p:sp>
        <p:nvSpPr>
          <p:cNvPr id="10" name="Text Box 5"/>
          <p:cNvSpPr txBox="1">
            <a:spLocks noChangeArrowheads="1"/>
          </p:cNvSpPr>
          <p:nvPr/>
        </p:nvSpPr>
        <p:spPr bwMode="auto">
          <a:xfrm>
            <a:off x="4282602" y="2884027"/>
            <a:ext cx="4558636" cy="624647"/>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46" marR="0" lvl="0" indent="-171446"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In caso di crediti certificati, possibilità per il debitore di estendere i termini di pagamento fino a 12 mesi</a:t>
            </a:r>
          </a:p>
          <a:p>
            <a:pPr marL="171446" marR="0" lvl="0" indent="-171446"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Possibilità di creare situazioni favorevoli per la definizione di situazioni di credito complesse con i propri fornitori (avvantaggiandosi dello strumento della cessione)</a:t>
            </a:r>
          </a:p>
        </p:txBody>
      </p:sp>
      <p:sp>
        <p:nvSpPr>
          <p:cNvPr id="11" name="Rectangle 46"/>
          <p:cNvSpPr>
            <a:spLocks noChangeArrowheads="1"/>
          </p:cNvSpPr>
          <p:nvPr/>
        </p:nvSpPr>
        <p:spPr bwMode="auto">
          <a:xfrm>
            <a:off x="5313406" y="2706276"/>
            <a:ext cx="2683438" cy="161583"/>
          </a:xfrm>
          <a:prstGeom prst="rect">
            <a:avLst/>
          </a:prstGeom>
          <a:solidFill>
            <a:schemeClr val="bg1"/>
          </a:solidFill>
          <a:ln>
            <a:noFill/>
          </a:ln>
        </p:spPr>
        <p:style>
          <a:lnRef idx="1">
            <a:schemeClr val="accent3"/>
          </a:lnRef>
          <a:fillRef idx="2">
            <a:schemeClr val="accent3"/>
          </a:fillRef>
          <a:effectRef idx="1">
            <a:schemeClr val="accent3"/>
          </a:effectRef>
          <a:fontRef idx="minor">
            <a:schemeClr val="dk1"/>
          </a:fontRef>
        </p:style>
        <p:txBody>
          <a:bodyPr wrap="squar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IL DEBITORE</a:t>
            </a:r>
          </a:p>
        </p:txBody>
      </p:sp>
      <p:sp>
        <p:nvSpPr>
          <p:cNvPr id="12" name="Text Box 5"/>
          <p:cNvSpPr txBox="1">
            <a:spLocks noChangeArrowheads="1"/>
          </p:cNvSpPr>
          <p:nvPr/>
        </p:nvSpPr>
        <p:spPr bwMode="auto">
          <a:xfrm>
            <a:off x="4285712" y="3851169"/>
            <a:ext cx="4558636" cy="954962"/>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Basso assorbimento di capitale per SACE FCT</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Volumi annui aggredibili significativi (50 </a:t>
            </a:r>
            <a:r>
              <a:rPr kumimoji="0" lang="it-IT" sz="1000" b="0" i="0" u="none" strike="noStrike" kern="1200" cap="none" spc="0" normalizeH="0" baseline="0" noProof="0" dirty="0" err="1">
                <a:ln>
                  <a:noFill/>
                </a:ln>
                <a:solidFill>
                  <a:srgbClr val="415464"/>
                </a:solidFill>
                <a:effectLst/>
                <a:uLnTx/>
                <a:uFillTx/>
                <a:latin typeface="Arial" panose="020B0604020202020204"/>
                <a:ea typeface="+mn-ea"/>
                <a:cs typeface="+mn-cs"/>
              </a:rPr>
              <a:t>mld</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 e nel </a:t>
            </a:r>
            <a:r>
              <a:rPr kumimoji="0" lang="it-IT" sz="1000" b="0" i="0" u="none" strike="noStrike" kern="1200" cap="none" spc="0" normalizeH="0" baseline="0" noProof="0" dirty="0" err="1">
                <a:ln>
                  <a:noFill/>
                </a:ln>
                <a:solidFill>
                  <a:srgbClr val="415464"/>
                </a:solidFill>
                <a:effectLst/>
                <a:uLnTx/>
                <a:uFillTx/>
                <a:latin typeface="Arial" panose="020B0604020202020204"/>
                <a:ea typeface="+mn-ea"/>
                <a:cs typeface="+mn-cs"/>
              </a:rPr>
              <a:t>quandro</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 del </a:t>
            </a:r>
            <a:r>
              <a:rPr kumimoji="0" lang="it-IT" sz="1000" b="0" i="0" u="none" strike="noStrike" kern="1200" cap="none" spc="0" normalizeH="0" baseline="0" noProof="0" dirty="0" err="1">
                <a:ln>
                  <a:noFill/>
                </a:ln>
                <a:solidFill>
                  <a:srgbClr val="415464"/>
                </a:solidFill>
                <a:effectLst/>
                <a:uLnTx/>
                <a:uFillTx/>
                <a:latin typeface="Arial" panose="020B0604020202020204"/>
                <a:ea typeface="+mn-ea"/>
                <a:cs typeface="+mn-cs"/>
              </a:rPr>
              <a:t>corebusiness</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 del gruppo SACE/CDP</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Operatività ricorrente su base trimestrale per le cessioni massive</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Possibilità di intercettare operazioni straordinaria complesse dove contribuire in termini di sistema</a:t>
            </a:r>
          </a:p>
        </p:txBody>
      </p:sp>
      <p:sp>
        <p:nvSpPr>
          <p:cNvPr id="13" name="Rectangle 46"/>
          <p:cNvSpPr>
            <a:spLocks noChangeArrowheads="1"/>
          </p:cNvSpPr>
          <p:nvPr/>
        </p:nvSpPr>
        <p:spPr bwMode="auto">
          <a:xfrm>
            <a:off x="5313406" y="3657369"/>
            <a:ext cx="2683438" cy="161583"/>
          </a:xfrm>
          <a:prstGeom prst="rect">
            <a:avLst/>
          </a:prstGeom>
          <a:solidFill>
            <a:schemeClr val="bg1"/>
          </a:solidFill>
          <a:ln>
            <a:noFill/>
          </a:ln>
        </p:spPr>
        <p:style>
          <a:lnRef idx="1">
            <a:schemeClr val="accent3"/>
          </a:lnRef>
          <a:fillRef idx="2">
            <a:schemeClr val="accent3"/>
          </a:fillRef>
          <a:effectRef idx="1">
            <a:schemeClr val="accent3"/>
          </a:effectRef>
          <a:fontRef idx="minor">
            <a:schemeClr val="dk1"/>
          </a:fontRef>
        </p:style>
        <p:txBody>
          <a:bodyPr wrap="squar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SACE FCT</a:t>
            </a:r>
          </a:p>
        </p:txBody>
      </p:sp>
    </p:spTree>
    <p:extLst>
      <p:ext uri="{BB962C8B-B14F-4D97-AF65-F5344CB8AC3E}">
        <p14:creationId xmlns:p14="http://schemas.microsoft.com/office/powerpoint/2010/main" val="28424984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13"/>
          </p:nvPr>
        </p:nvSpPr>
        <p:spPr/>
        <p:txBody>
          <a:bodyPr/>
          <a:lstStyle/>
          <a:p>
            <a:r>
              <a:rPr lang="it-IT" dirty="0"/>
              <a:t>Focus </a:t>
            </a:r>
            <a:r>
              <a:rPr lang="it-IT" dirty="0" smtClean="0"/>
              <a:t>prodotti</a:t>
            </a:r>
            <a:r>
              <a:rPr lang="it-IT" dirty="0"/>
              <a:t>: Crediti IVA</a:t>
            </a:r>
          </a:p>
          <a:p>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solidFill>
                  <a:srgbClr val="415464"/>
                </a:solidFill>
              </a:rPr>
              <a:pPr/>
              <a:t>20</a:t>
            </a:fld>
            <a:endParaRPr lang="it-IT" dirty="0">
              <a:solidFill>
                <a:srgbClr val="415464"/>
              </a:solidFill>
            </a:endParaRPr>
          </a:p>
        </p:txBody>
      </p:sp>
      <p:sp>
        <p:nvSpPr>
          <p:cNvPr id="6" name="Text Box 3"/>
          <p:cNvSpPr txBox="1">
            <a:spLocks noChangeArrowheads="1"/>
          </p:cNvSpPr>
          <p:nvPr/>
        </p:nvSpPr>
        <p:spPr bwMode="auto">
          <a:xfrm>
            <a:off x="251520" y="804686"/>
            <a:ext cx="8582458" cy="1224136"/>
          </a:xfrm>
          <a:prstGeom prst="rect">
            <a:avLst/>
          </a:prstGeom>
          <a:noFill/>
          <a:ln w="6350" algn="ctr">
            <a:noFill/>
            <a:miter lim="800000"/>
            <a:headEnd/>
            <a:tailEnd/>
          </a:ln>
        </p:spPr>
        <p:txBody>
          <a:bodyPr lIns="54000" tIns="54000" rIns="54000" bIns="54000"/>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
                <a:srgbClr val="B30025"/>
              </a:buClr>
              <a:buSzTx/>
              <a:buFontTx/>
              <a:buNone/>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Acquisto dei Crediti IVA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è uno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schema contrattuale in cui il cliente Cedente trasferisce al </a:t>
            </a:r>
            <a:r>
              <a:rPr kumimoji="0" lang="it-IT" sz="1000" b="1" i="0"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Factor</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la propria posizione IVA a credito annuale o trimestrale a fronte di un corrispettivo.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 seconda delle esigenze del cliente l’operazione può essere pro-soluto finanziario, pro-soluto IAS ovvero pro-solvendo (in casi rari).</a:t>
            </a:r>
          </a:p>
        </p:txBody>
      </p:sp>
      <p:sp>
        <p:nvSpPr>
          <p:cNvPr id="7" name="CasellaDiTesto 3"/>
          <p:cNvSpPr txBox="1"/>
          <p:nvPr/>
        </p:nvSpPr>
        <p:spPr>
          <a:xfrm>
            <a:off x="301611" y="1482485"/>
            <a:ext cx="3735790" cy="3240908"/>
          </a:xfrm>
          <a:prstGeom prst="rect">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R="0" lvl="0" algn="just" defTabSz="457200" rtl="0" eaLnBrk="1" fontAlgn="auto" latinLnBrk="0" hangingPunct="1">
              <a:lnSpc>
                <a:spcPct val="100000"/>
              </a:lnSpc>
              <a:spcBef>
                <a:spcPts val="0"/>
              </a:spcBef>
              <a:spcAft>
                <a:spcPts val="0"/>
              </a:spcAft>
              <a:buClr>
                <a:schemeClr val="tx1"/>
              </a:buClr>
              <a:buSzTx/>
              <a:tabLst/>
              <a:defRPr/>
            </a:pPr>
            <a:endPar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il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Cedente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presenta la dichiarazione</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IVA trimestrale o annuale al fronte della quale rappresenta all’Agenzia delle Entrate l’esistenza di un Credito a favore del Cliente.</a:t>
            </a: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SACE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approccia il Cedente attraverso l’ausilio di professionisti di settore che svolgo una accurata </a:t>
            </a:r>
            <a:r>
              <a:rPr kumimoji="0" lang="it-IT" sz="1000" b="0" i="1"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due </a:t>
            </a:r>
            <a:r>
              <a:rPr kumimoji="0" lang="it-IT" sz="1000" b="0" i="1"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diligence</a:t>
            </a:r>
            <a:r>
              <a:rPr kumimoji="0" lang="it-IT" sz="1000" b="0" i="1"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sul Credito.</a:t>
            </a: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 seguito di una analisi preliminare, SACE formula una offerta preliminare che se accettata dal Cedente porta al completamento della </a:t>
            </a:r>
            <a:r>
              <a:rPr kumimoji="0" lang="it-IT" sz="1000" b="0" i="1"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due </a:t>
            </a:r>
            <a:r>
              <a:rPr kumimoji="0" lang="it-IT" sz="1000" b="0" i="1"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diligence</a:t>
            </a:r>
            <a:r>
              <a:rPr kumimoji="0" lang="it-IT" sz="1000" b="0" i="1"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e alla conferma (o meno) dell’offerta e all’individuazione dei </a:t>
            </a:r>
            <a:r>
              <a:rPr kumimoji="0" lang="it-IT" sz="1000" b="0" i="1" u="none" strike="noStrike" kern="1200" cap="none" spc="0" normalizeH="0" baseline="0" noProof="0" dirty="0" err="1">
                <a:ln>
                  <a:noFill/>
                </a:ln>
                <a:solidFill>
                  <a:srgbClr val="415464"/>
                </a:solidFill>
                <a:effectLst/>
                <a:uLnTx/>
                <a:uFillTx/>
                <a:latin typeface="Arial" panose="020B0604020202020204"/>
                <a:ea typeface="+mn-ea"/>
                <a:cs typeface="Calibri" pitchFamily="34" charset="0"/>
              </a:rPr>
              <a:t>covenants</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da inserire in contratto</a:t>
            </a: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la cessione viene perfezionata e notificata all’Agenzia dell’Entrate</a:t>
            </a:r>
            <a:endPar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Il credito matura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interessi al 2%</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pagati dall’Agenzia delle Entrate in caso di ritardo nel pagamento oltre 90 giorni dalla presentazione della dichiarazione (salvo rettifiche della dichiarazione)</a:t>
            </a:r>
            <a:endPar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In caso di rettifiche l’Agenzia delle Entrate può recuperare il credito dal Cedente o dal Garante il credito</a:t>
            </a:r>
          </a:p>
        </p:txBody>
      </p:sp>
      <p:sp>
        <p:nvSpPr>
          <p:cNvPr id="9" name="Text Box 5"/>
          <p:cNvSpPr txBox="1">
            <a:spLocks noChangeArrowheads="1"/>
          </p:cNvSpPr>
          <p:nvPr/>
        </p:nvSpPr>
        <p:spPr bwMode="auto">
          <a:xfrm>
            <a:off x="4282601" y="1607162"/>
            <a:ext cx="4558636" cy="1123459"/>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Cessione a titolo definitivo di un credito vs P.A. (pro-soluto)</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Beneficio del merito creditizio del Debitore</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Certezza dei flussi di cassa e miglior programmazione delle esigenze di tesoreria</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Effetto positivo per la riduzione dei crediti in bilancio</a:t>
            </a:r>
          </a:p>
        </p:txBody>
      </p:sp>
      <p:sp>
        <p:nvSpPr>
          <p:cNvPr id="10" name="Rectangle 46"/>
          <p:cNvSpPr>
            <a:spLocks noChangeArrowheads="1"/>
          </p:cNvSpPr>
          <p:nvPr/>
        </p:nvSpPr>
        <p:spPr bwMode="auto">
          <a:xfrm>
            <a:off x="5405904" y="1412782"/>
            <a:ext cx="2169505" cy="161583"/>
          </a:xfrm>
          <a:prstGeom prst="rect">
            <a:avLst/>
          </a:prstGeom>
          <a:solidFill>
            <a:schemeClr val="bg1"/>
          </a:solidFill>
          <a:ln>
            <a:solidFill>
              <a:schemeClr val="bg1"/>
            </a:solidFill>
          </a:ln>
        </p:spPr>
        <p:style>
          <a:lnRef idx="1">
            <a:schemeClr val="accent3"/>
          </a:lnRef>
          <a:fillRef idx="2">
            <a:schemeClr val="accent3"/>
          </a:fillRef>
          <a:effectRef idx="1">
            <a:schemeClr val="accent3"/>
          </a:effectRef>
          <a:fontRef idx="minor">
            <a:schemeClr val="dk1"/>
          </a:fontRef>
        </p:style>
        <p:txBody>
          <a:bodyPr wrap="non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I CEDENTI</a:t>
            </a:r>
          </a:p>
        </p:txBody>
      </p:sp>
      <p:sp>
        <p:nvSpPr>
          <p:cNvPr id="11" name="Text Box 5"/>
          <p:cNvSpPr txBox="1">
            <a:spLocks noChangeArrowheads="1"/>
          </p:cNvSpPr>
          <p:nvPr/>
        </p:nvSpPr>
        <p:spPr bwMode="auto">
          <a:xfrm>
            <a:off x="4282601" y="2709382"/>
            <a:ext cx="4558636" cy="811306"/>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Nessuno: il debitore è un soggetto passivo e non beneficia di nessuna estensione di pagamento</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Nel caso di presentazione della garanzia accessoria fornita da una assicurazione l’Agenzia delle Entrate è maggiormente tutelata in caso di liquidazione del credito</a:t>
            </a:r>
          </a:p>
        </p:txBody>
      </p:sp>
      <p:sp>
        <p:nvSpPr>
          <p:cNvPr id="12" name="Rectangle 46"/>
          <p:cNvSpPr>
            <a:spLocks noChangeArrowheads="1"/>
          </p:cNvSpPr>
          <p:nvPr/>
        </p:nvSpPr>
        <p:spPr bwMode="auto">
          <a:xfrm>
            <a:off x="5361896" y="2482204"/>
            <a:ext cx="2355453" cy="161583"/>
          </a:xfrm>
          <a:prstGeom prst="rect">
            <a:avLst/>
          </a:prstGeom>
          <a:solidFill>
            <a:schemeClr val="bg1"/>
          </a:solidFill>
          <a:ln>
            <a:solidFill>
              <a:schemeClr val="bg1"/>
            </a:solidFill>
          </a:ln>
        </p:spPr>
        <p:style>
          <a:lnRef idx="1">
            <a:schemeClr val="accent3"/>
          </a:lnRef>
          <a:fillRef idx="2">
            <a:schemeClr val="accent3"/>
          </a:fillRef>
          <a:effectRef idx="1">
            <a:schemeClr val="accent3"/>
          </a:effectRef>
          <a:fontRef idx="minor">
            <a:schemeClr val="dk1"/>
          </a:fontRef>
        </p:style>
        <p:txBody>
          <a:bodyPr wrap="non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IL DEBITORE</a:t>
            </a:r>
          </a:p>
        </p:txBody>
      </p:sp>
      <p:sp>
        <p:nvSpPr>
          <p:cNvPr id="13" name="Text Box 5"/>
          <p:cNvSpPr txBox="1">
            <a:spLocks noChangeArrowheads="1"/>
          </p:cNvSpPr>
          <p:nvPr/>
        </p:nvSpPr>
        <p:spPr bwMode="auto">
          <a:xfrm>
            <a:off x="4285711" y="3744489"/>
            <a:ext cx="4558636" cy="811306"/>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Pressoché assenza di assorbimento di capitale per SACE FCT</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Volumi annui aggredibili significativi (12 </a:t>
            </a:r>
            <a:r>
              <a:rPr kumimoji="0" lang="it-IT" sz="1000" b="0" i="0" u="none" strike="noStrike" kern="1200" cap="none" spc="0" normalizeH="0" baseline="0" noProof="0" dirty="0" err="1">
                <a:ln>
                  <a:noFill/>
                </a:ln>
                <a:solidFill>
                  <a:srgbClr val="415464"/>
                </a:solidFill>
                <a:effectLst/>
                <a:uLnTx/>
                <a:uFillTx/>
                <a:latin typeface="Arial" panose="020B0604020202020204"/>
                <a:ea typeface="+mn-ea"/>
                <a:cs typeface="+mn-cs"/>
              </a:rPr>
              <a:t>mld</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 e con un </a:t>
            </a:r>
            <a:r>
              <a:rPr kumimoji="0" lang="it-IT" sz="1000" b="0" i="1" u="none" strike="noStrike" kern="1200" cap="none" spc="0" normalizeH="0" baseline="0" noProof="0" dirty="0">
                <a:ln>
                  <a:noFill/>
                </a:ln>
                <a:solidFill>
                  <a:srgbClr val="415464"/>
                </a:solidFill>
                <a:effectLst/>
                <a:uLnTx/>
                <a:uFillTx/>
                <a:latin typeface="Arial" panose="020B0604020202020204"/>
                <a:ea typeface="+mn-ea"/>
                <a:cs typeface="+mn-cs"/>
              </a:rPr>
              <a:t>ring fence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del rischio ben delineato</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Operazione semplice da istruire e assistita da una </a:t>
            </a:r>
            <a:r>
              <a:rPr kumimoji="0" lang="it-IT" sz="1000" b="0" i="1" u="none" strike="noStrike" kern="1200" cap="none" spc="0" normalizeH="0" baseline="0" noProof="0" dirty="0">
                <a:ln>
                  <a:noFill/>
                </a:ln>
                <a:solidFill>
                  <a:srgbClr val="415464"/>
                </a:solidFill>
                <a:effectLst/>
                <a:uLnTx/>
                <a:uFillTx/>
                <a:latin typeface="Arial" panose="020B0604020202020204"/>
                <a:ea typeface="+mn-ea"/>
                <a:cs typeface="+mn-cs"/>
              </a:rPr>
              <a:t>due </a:t>
            </a:r>
            <a:r>
              <a:rPr kumimoji="0" lang="it-IT" sz="1000" b="0" i="1" u="none" strike="noStrike" kern="1200" cap="none" spc="0" normalizeH="0" baseline="0" noProof="0" dirty="0" err="1">
                <a:ln>
                  <a:noFill/>
                </a:ln>
                <a:solidFill>
                  <a:srgbClr val="415464"/>
                </a:solidFill>
                <a:effectLst/>
                <a:uLnTx/>
                <a:uFillTx/>
                <a:latin typeface="Arial" panose="020B0604020202020204"/>
                <a:ea typeface="+mn-ea"/>
                <a:cs typeface="+mn-cs"/>
              </a:rPr>
              <a:t>diligence</a:t>
            </a:r>
            <a:r>
              <a:rPr kumimoji="0" lang="it-IT" sz="1000" b="0" i="1" u="none" strike="noStrike" kern="1200" cap="none" spc="0" normalizeH="0" baseline="0" noProof="0" dirty="0">
                <a:ln>
                  <a:noFill/>
                </a:ln>
                <a:solidFill>
                  <a:srgbClr val="415464"/>
                </a:solidFill>
                <a:effectLst/>
                <a:uLnTx/>
                <a:uFillTx/>
                <a:latin typeface="Arial" panose="020B0604020202020204"/>
                <a:ea typeface="+mn-ea"/>
                <a:cs typeface="+mn-cs"/>
              </a:rPr>
              <a:t>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mirata</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Possibili sinergie con SACE BT</a:t>
            </a:r>
          </a:p>
          <a:p>
            <a:pPr marL="171450" marR="0" lvl="0" indent="-17145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endPar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endParaRPr>
          </a:p>
        </p:txBody>
      </p:sp>
      <p:sp>
        <p:nvSpPr>
          <p:cNvPr id="14" name="Rectangle 46"/>
          <p:cNvSpPr>
            <a:spLocks noChangeArrowheads="1"/>
          </p:cNvSpPr>
          <p:nvPr/>
        </p:nvSpPr>
        <p:spPr bwMode="auto">
          <a:xfrm>
            <a:off x="5450861" y="3551798"/>
            <a:ext cx="2177520" cy="161583"/>
          </a:xfrm>
          <a:prstGeom prst="rect">
            <a:avLst/>
          </a:prstGeom>
          <a:solidFill>
            <a:schemeClr val="bg1"/>
          </a:solidFill>
          <a:ln>
            <a:solidFill>
              <a:schemeClr val="bg1"/>
            </a:solidFill>
          </a:ln>
        </p:spPr>
        <p:style>
          <a:lnRef idx="1">
            <a:schemeClr val="accent3"/>
          </a:lnRef>
          <a:fillRef idx="2">
            <a:schemeClr val="accent3"/>
          </a:fillRef>
          <a:effectRef idx="1">
            <a:schemeClr val="accent3"/>
          </a:effectRef>
          <a:fontRef idx="minor">
            <a:schemeClr val="dk1"/>
          </a:fontRef>
        </p:style>
        <p:txBody>
          <a:bodyPr wrap="non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SACE FCT</a:t>
            </a:r>
          </a:p>
        </p:txBody>
      </p:sp>
      <p:sp>
        <p:nvSpPr>
          <p:cNvPr id="16" name="Rettangolo 15"/>
          <p:cNvSpPr/>
          <p:nvPr/>
        </p:nvSpPr>
        <p:spPr bwMode="auto">
          <a:xfrm flipH="1" flipV="1">
            <a:off x="4148101" y="1639096"/>
            <a:ext cx="45719" cy="2841722"/>
          </a:xfrm>
          <a:prstGeom prst="rect">
            <a:avLst/>
          </a:prstGeom>
          <a:solidFill>
            <a:srgbClr val="009640"/>
          </a:solidFill>
          <a:ln w="9525" algn="ctr">
            <a:noFill/>
            <a:miter lim="800000"/>
            <a:headEnd/>
            <a:tailEnd/>
          </a:ln>
        </p:spPr>
        <p:txBody>
          <a:bodyPr rtlCol="0" anchor="ct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endParaRPr kumimoji="0" lang="it-IT" sz="1100" b="0" i="0" u="none" strike="noStrike" kern="1200" cap="none" spc="0" normalizeH="0" baseline="0" noProof="0" dirty="0">
              <a:ln>
                <a:noFill/>
              </a:ln>
              <a:solidFill>
                <a:srgbClr val="415464"/>
              </a:solidFill>
              <a:effectLst/>
              <a:uLnTx/>
              <a:uFillTx/>
              <a:latin typeface="Arial" panose="020B0604020202020204"/>
              <a:ea typeface="+mn-ea"/>
              <a:cs typeface="+mn-cs"/>
            </a:endParaRPr>
          </a:p>
        </p:txBody>
      </p:sp>
      <p:sp>
        <p:nvSpPr>
          <p:cNvPr id="15" name="Rectangle 46"/>
          <p:cNvSpPr>
            <a:spLocks noChangeArrowheads="1"/>
          </p:cNvSpPr>
          <p:nvPr/>
        </p:nvSpPr>
        <p:spPr bwMode="auto">
          <a:xfrm>
            <a:off x="1697469" y="1421447"/>
            <a:ext cx="1063433" cy="161583"/>
          </a:xfrm>
          <a:prstGeom prst="rect">
            <a:avLst/>
          </a:prstGeom>
          <a:solidFill>
            <a:schemeClr val="bg1"/>
          </a:solidFill>
          <a:ln>
            <a:solidFill>
              <a:schemeClr val="bg1"/>
            </a:solidFill>
          </a:ln>
        </p:spPr>
        <p:style>
          <a:lnRef idx="1">
            <a:schemeClr val="accent3"/>
          </a:lnRef>
          <a:fillRef idx="2">
            <a:schemeClr val="accent3"/>
          </a:fillRef>
          <a:effectRef idx="1">
            <a:schemeClr val="accent3"/>
          </a:effectRef>
          <a:fontRef idx="minor">
            <a:schemeClr val="dk1"/>
          </a:fontRef>
        </p:style>
        <p:txBody>
          <a:bodyPr wrap="non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smtClean="0">
                <a:ln>
                  <a:noFill/>
                </a:ln>
                <a:solidFill>
                  <a:srgbClr val="415464"/>
                </a:solidFill>
                <a:effectLst/>
                <a:uLnTx/>
                <a:uFillTx/>
                <a:latin typeface="Arial" panose="020B0604020202020204"/>
                <a:ea typeface="+mn-ea"/>
                <a:cs typeface="+mn-cs"/>
              </a:rPr>
              <a:t>IN</a:t>
            </a:r>
            <a:r>
              <a:rPr kumimoji="0" lang="en-US" sz="1050" b="1" i="0" u="none" strike="noStrike" kern="1200" cap="none" spc="0" normalizeH="0" noProof="0" dirty="0" smtClean="0">
                <a:ln>
                  <a:noFill/>
                </a:ln>
                <a:solidFill>
                  <a:srgbClr val="415464"/>
                </a:solidFill>
                <a:effectLst/>
                <a:uLnTx/>
                <a:uFillTx/>
                <a:latin typeface="Arial" panose="020B0604020202020204"/>
                <a:ea typeface="+mn-ea"/>
                <a:cs typeface="+mn-cs"/>
              </a:rPr>
              <a:t> SINTESI</a:t>
            </a:r>
            <a:endPar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326406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13"/>
          </p:nvPr>
        </p:nvSpPr>
        <p:spPr/>
        <p:txBody>
          <a:bodyPr/>
          <a:lstStyle/>
          <a:p>
            <a:r>
              <a:rPr lang="it-IT" dirty="0" smtClean="0"/>
              <a:t>Focus prodotti: Reverse Factoring</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solidFill>
                  <a:srgbClr val="415464"/>
                </a:solidFill>
              </a:rPr>
              <a:pPr/>
              <a:t>21</a:t>
            </a:fld>
            <a:endParaRPr lang="it-IT" dirty="0">
              <a:solidFill>
                <a:srgbClr val="415464"/>
              </a:solidFill>
            </a:endParaRPr>
          </a:p>
        </p:txBody>
      </p:sp>
      <p:sp>
        <p:nvSpPr>
          <p:cNvPr id="6" name="Text Box 3"/>
          <p:cNvSpPr txBox="1">
            <a:spLocks noChangeArrowheads="1"/>
          </p:cNvSpPr>
          <p:nvPr/>
        </p:nvSpPr>
        <p:spPr bwMode="auto">
          <a:xfrm>
            <a:off x="251520" y="812306"/>
            <a:ext cx="8582458" cy="1224136"/>
          </a:xfrm>
          <a:prstGeom prst="rect">
            <a:avLst/>
          </a:prstGeom>
          <a:noFill/>
          <a:ln w="6350" algn="ctr">
            <a:noFill/>
            <a:miter lim="800000"/>
            <a:headEnd/>
            <a:tailEnd/>
          </a:ln>
        </p:spPr>
        <p:txBody>
          <a:bodyPr lIns="54000" tIns="54000" rIns="54000" bIns="54000"/>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
                <a:srgbClr val="B30025"/>
              </a:buClr>
              <a:buSzTx/>
              <a:buFontTx/>
              <a:buNone/>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Il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Reverse Factoring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è uno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schema contrattuale trilaterale tra debitore, fornitore e SACE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volto a trasferire il credito commerciale dal fornitore a SACE in un contesto di cooperazione tra quest’ultima e il debitore ceduto. Le modalità di pagamento delle forniture da parte del debitore sono quindi disciplinate nell’ambito di un accordo-quadro tra lo stesso e SACE.</a:t>
            </a:r>
          </a:p>
        </p:txBody>
      </p:sp>
      <p:sp>
        <p:nvSpPr>
          <p:cNvPr id="7" name="CasellaDiTesto 3"/>
          <p:cNvSpPr txBox="1"/>
          <p:nvPr/>
        </p:nvSpPr>
        <p:spPr>
          <a:xfrm>
            <a:off x="323528" y="1651796"/>
            <a:ext cx="3735790" cy="2985738"/>
          </a:xfrm>
          <a:prstGeom prst="rect">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
                <a:srgbClr val="C00000"/>
              </a:buClr>
              <a:buSzTx/>
              <a:buFontTx/>
              <a:buNone/>
              <a:tabLst/>
              <a:defRPr/>
            </a:pPr>
            <a:endPar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endParaRP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il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Debitore e SACE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stabiliscono le modalità di comunicazione dell’accordo ai Fornitori</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al fine di promuovere la diffusione e l’utilizzo da parte loro dei servizi di Factoring (auspicato il coinvolgimento Ufficio Acquisti e Contabilità Fornitori) .</a:t>
            </a: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i Fornitori interessati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ai servizi di Factoring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stipulano il contratto con SACE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ed iniziano a cedere i propri crediti verso  il Debitore.</a:t>
            </a: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la cessione viene notificata al Debitore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che rilascia la propria accettazione e, da quel momento in poi,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effettua il pagamento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delle fatture cedute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direttamente a favore di SACE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t>
            </a:r>
          </a:p>
          <a:p>
            <a:pPr marL="342900" marR="0" lvl="0" indent="-342900" algn="just"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SACE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anticipa ai Fornitori il corrispettivo </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delle fatture cedute,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provvede alla gestione dell’incasso 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chiude l’operazione con il Fornitore,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riconosce</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ndogli </a:t>
            </a:r>
            <a:r>
              <a:rPr kumimoji="0" lang="it-IT" sz="1000" b="1"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la differenza fra quanto ricevuto in pagamento e quanto anticipato</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Calibri" pitchFamily="34" charset="0"/>
              </a:rPr>
              <a:t>, al netto delle competenze maturate.</a:t>
            </a:r>
          </a:p>
        </p:txBody>
      </p:sp>
      <p:sp>
        <p:nvSpPr>
          <p:cNvPr id="9" name="Text Box 5"/>
          <p:cNvSpPr txBox="1">
            <a:spLocks noChangeArrowheads="1"/>
          </p:cNvSpPr>
          <p:nvPr/>
        </p:nvSpPr>
        <p:spPr bwMode="auto">
          <a:xfrm>
            <a:off x="4275342" y="3429195"/>
            <a:ext cx="4558636" cy="1086304"/>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Attribuzione di una linea di credito «ad hoc» per lo smobilizzo dei crediti vantati verso Il Debitore, commisurata al fatturato svolto nei suoi confronti</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Beneficio del merito creditizio del Debitore</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Certezza dei flussi di cassa e miglior programmazione delle esigenze di tesoreria</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Effetto positivo per la riduzione del </a:t>
            </a:r>
            <a:r>
              <a:rPr kumimoji="0" lang="it-IT" sz="1000" b="0" i="0" u="none" strike="noStrike" kern="1200" cap="none" spc="0" normalizeH="0" baseline="0" noProof="0" dirty="0" err="1">
                <a:ln>
                  <a:noFill/>
                </a:ln>
                <a:solidFill>
                  <a:srgbClr val="415464"/>
                </a:solidFill>
                <a:effectLst/>
                <a:uLnTx/>
                <a:uFillTx/>
                <a:latin typeface="Arial" panose="020B0604020202020204"/>
                <a:ea typeface="+mn-ea"/>
                <a:cs typeface="+mn-cs"/>
              </a:rPr>
              <a:t>Working</a:t>
            </a: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 Capital</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Riduzione dell’attività relativa alla gestione amministrativa dei crediti</a:t>
            </a:r>
          </a:p>
        </p:txBody>
      </p:sp>
      <p:sp>
        <p:nvSpPr>
          <p:cNvPr id="10" name="Rectangle 46"/>
          <p:cNvSpPr>
            <a:spLocks noChangeArrowheads="1"/>
          </p:cNvSpPr>
          <p:nvPr/>
        </p:nvSpPr>
        <p:spPr bwMode="auto">
          <a:xfrm>
            <a:off x="5514197" y="3176845"/>
            <a:ext cx="2169505" cy="161583"/>
          </a:xfrm>
          <a:prstGeom prst="rect">
            <a:avLst/>
          </a:prstGeom>
          <a:solidFill>
            <a:schemeClr val="bg1"/>
          </a:solidFill>
          <a:ln>
            <a:noFill/>
          </a:ln>
        </p:spPr>
        <p:style>
          <a:lnRef idx="1">
            <a:schemeClr val="accent3"/>
          </a:lnRef>
          <a:fillRef idx="2">
            <a:schemeClr val="accent3"/>
          </a:fillRef>
          <a:effectRef idx="1">
            <a:schemeClr val="accent3"/>
          </a:effectRef>
          <a:fontRef idx="minor">
            <a:schemeClr val="dk1"/>
          </a:fontRef>
        </p:style>
        <p:txBody>
          <a:bodyPr wrap="non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I CEDENTI</a:t>
            </a:r>
          </a:p>
        </p:txBody>
      </p:sp>
      <p:sp>
        <p:nvSpPr>
          <p:cNvPr id="11" name="Text Box 5"/>
          <p:cNvSpPr txBox="1">
            <a:spLocks noChangeArrowheads="1"/>
          </p:cNvSpPr>
          <p:nvPr/>
        </p:nvSpPr>
        <p:spPr bwMode="auto">
          <a:xfrm>
            <a:off x="4275342" y="1817792"/>
            <a:ext cx="4558636" cy="1440160"/>
          </a:xfrm>
          <a:prstGeom prst="foldedCorner">
            <a:avLst>
              <a:gd name="adj" fmla="val 14602"/>
            </a:avLst>
          </a:prstGeom>
        </p:spPr>
        <p:txBody>
          <a:bodyPr vert="horz" wrap="square" lIns="0" tIns="0" rtlCol="0" anchor="t" anchorCtr="0">
            <a:noAutofit/>
          </a:bodyP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Contribuzione alla standardizzazione e, se possibile, all’allungamento dei termini di pagamento dei Fornitori </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Fidelizzazione della relazione con i Fornitori e valorizzazione dei Fornitori strategici</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Supporto e monitoraggio creditizio dei fornitori strategici</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Concentrazione delle transazioni di pagamento su di un unico beneficiario, con risparmio di costi bancari</a:t>
            </a:r>
          </a:p>
          <a:p>
            <a:pPr marL="171450" marR="0" lvl="0" indent="-171450" algn="l" defTabSz="457200" rtl="0" eaLnBrk="1" fontAlgn="auto" latinLnBrk="0" hangingPunct="1">
              <a:lnSpc>
                <a:spcPct val="100000"/>
              </a:lnSpc>
              <a:spcBef>
                <a:spcPts val="0"/>
              </a:spcBef>
              <a:spcAft>
                <a:spcPts val="0"/>
              </a:spcAft>
              <a:buClr>
                <a:srgbClr val="415464"/>
              </a:buClr>
              <a:buSzTx/>
              <a:buFont typeface="Arial" panose="020B0604020202020204" pitchFamily="34" charset="0"/>
              <a:buChar char="•"/>
              <a:tabLst/>
              <a:defRPr/>
            </a:pPr>
            <a:r>
              <a:rPr kumimoji="0" lang="it-IT" sz="1000" b="0" i="0" u="none" strike="noStrike" kern="1200" cap="none" spc="0" normalizeH="0" baseline="0" noProof="0" dirty="0">
                <a:ln>
                  <a:noFill/>
                </a:ln>
                <a:solidFill>
                  <a:srgbClr val="415464"/>
                </a:solidFill>
                <a:effectLst/>
                <a:uLnTx/>
                <a:uFillTx/>
                <a:latin typeface="Arial" panose="020B0604020202020204"/>
                <a:ea typeface="+mn-ea"/>
                <a:cs typeface="+mn-cs"/>
              </a:rPr>
              <a:t>Allineamento dei flussi di pagamento alle esigenze di tesoreria</a:t>
            </a:r>
          </a:p>
        </p:txBody>
      </p:sp>
      <p:sp>
        <p:nvSpPr>
          <p:cNvPr id="12" name="Rectangle 46"/>
          <p:cNvSpPr>
            <a:spLocks noChangeArrowheads="1"/>
          </p:cNvSpPr>
          <p:nvPr/>
        </p:nvSpPr>
        <p:spPr bwMode="auto">
          <a:xfrm>
            <a:off x="5432890" y="1592669"/>
            <a:ext cx="2355453" cy="161583"/>
          </a:xfrm>
          <a:prstGeom prst="rect">
            <a:avLst/>
          </a:prstGeom>
          <a:solidFill>
            <a:schemeClr val="bg1"/>
          </a:solidFill>
          <a:ln>
            <a:noFill/>
          </a:ln>
        </p:spPr>
        <p:style>
          <a:lnRef idx="1">
            <a:schemeClr val="accent3"/>
          </a:lnRef>
          <a:fillRef idx="2">
            <a:schemeClr val="accent3"/>
          </a:fillRef>
          <a:effectRef idx="1">
            <a:schemeClr val="accent3"/>
          </a:effectRef>
          <a:fontRef idx="minor">
            <a:schemeClr val="dk1"/>
          </a:fontRef>
        </p:style>
        <p:txBody>
          <a:bodyPr wrap="none" lIns="182880" tIns="0" rIns="182880" bIns="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415464"/>
                </a:solidFill>
                <a:effectLst/>
                <a:uLnTx/>
                <a:uFillTx/>
                <a:latin typeface="Arial" panose="020B0604020202020204"/>
                <a:ea typeface="+mn-ea"/>
                <a:cs typeface="+mn-cs"/>
              </a:rPr>
              <a:t>I VANTAGGI PER IL DEBITORE</a:t>
            </a:r>
          </a:p>
        </p:txBody>
      </p:sp>
      <p:sp>
        <p:nvSpPr>
          <p:cNvPr id="13" name="Rettangolo 12"/>
          <p:cNvSpPr/>
          <p:nvPr/>
        </p:nvSpPr>
        <p:spPr bwMode="auto">
          <a:xfrm flipH="1" flipV="1">
            <a:off x="4148101" y="1651796"/>
            <a:ext cx="45719" cy="2841722"/>
          </a:xfrm>
          <a:prstGeom prst="rect">
            <a:avLst/>
          </a:prstGeom>
          <a:solidFill>
            <a:srgbClr val="009640"/>
          </a:solidFill>
          <a:ln w="9525" algn="ctr">
            <a:noFill/>
            <a:miter lim="800000"/>
            <a:headEnd/>
            <a:tailEnd/>
          </a:ln>
        </p:spPr>
        <p:txBody>
          <a:bodyPr rtlCol="0" anchor="ctr"/>
          <a:ls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endParaRPr kumimoji="0" lang="it-IT" sz="1100" b="0" i="0" u="none" strike="noStrike" kern="1200" cap="none" spc="0" normalizeH="0" baseline="0" noProof="0" dirty="0">
              <a:ln>
                <a:noFill/>
              </a:ln>
              <a:solidFill>
                <a:srgbClr val="415464"/>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33931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0"/>
          </p:nvPr>
        </p:nvSpPr>
        <p:spPr/>
        <p:txBody>
          <a:bodyPr/>
          <a:lstStyle/>
          <a:p>
            <a:r>
              <a:rPr lang="it-IT" sz="4400" dirty="0" smtClean="0"/>
              <a:t>Recupero crediti</a:t>
            </a:r>
            <a:endParaRPr lang="it-IT" dirty="0"/>
          </a:p>
        </p:txBody>
      </p:sp>
    </p:spTree>
    <p:extLst>
      <p:ext uri="{BB962C8B-B14F-4D97-AF65-F5344CB8AC3E}">
        <p14:creationId xmlns:p14="http://schemas.microsoft.com/office/powerpoint/2010/main" val="42488260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13"/>
          </p:nvPr>
        </p:nvSpPr>
        <p:spPr/>
        <p:txBody>
          <a:bodyPr/>
          <a:lstStyle/>
          <a:p>
            <a:r>
              <a:rPr lang="it-IT" dirty="0" smtClean="0"/>
              <a:t>Recuperare i crediti incagliati</a:t>
            </a:r>
            <a:endParaRPr lang="it-IT" dirty="0"/>
          </a:p>
        </p:txBody>
      </p:sp>
      <p:sp>
        <p:nvSpPr>
          <p:cNvPr id="4" name="Segnaposto numero diapositiva 3"/>
          <p:cNvSpPr>
            <a:spLocks noGrp="1"/>
          </p:cNvSpPr>
          <p:nvPr>
            <p:ph type="sldNum" sz="quarter" idx="12"/>
          </p:nvPr>
        </p:nvSpPr>
        <p:spPr/>
        <p:txBody>
          <a:bodyPr/>
          <a:lstStyle/>
          <a:p>
            <a:fld id="{608DA0FE-9C19-F746-8419-6700E348BF78}" type="slidenum">
              <a:rPr lang="it-IT" smtClean="0"/>
              <a:pPr/>
              <a:t>23</a:t>
            </a:fld>
            <a:endParaRPr lang="it-IT" dirty="0"/>
          </a:p>
        </p:txBody>
      </p:sp>
      <p:sp>
        <p:nvSpPr>
          <p:cNvPr id="5" name="Segnaposto testo 4"/>
          <p:cNvSpPr>
            <a:spLocks noGrp="1"/>
          </p:cNvSpPr>
          <p:nvPr>
            <p:ph type="body" sz="quarter" idx="14"/>
          </p:nvPr>
        </p:nvSpPr>
        <p:spPr/>
        <p:txBody>
          <a:bodyPr/>
          <a:lstStyle/>
          <a:p>
            <a:r>
              <a:rPr lang="it-IT" dirty="0"/>
              <a:t>In caso di mancato pagamento, un team di esperti a disposizione</a:t>
            </a:r>
          </a:p>
          <a:p>
            <a:endParaRPr lang="it-IT" dirty="0"/>
          </a:p>
        </p:txBody>
      </p:sp>
      <p:sp>
        <p:nvSpPr>
          <p:cNvPr id="6" name="Rectangle 4"/>
          <p:cNvSpPr>
            <a:spLocks noChangeArrowheads="1"/>
          </p:cNvSpPr>
          <p:nvPr/>
        </p:nvSpPr>
        <p:spPr bwMode="auto">
          <a:xfrm>
            <a:off x="624837" y="1080804"/>
            <a:ext cx="6177949" cy="4269890"/>
          </a:xfrm>
          <a:prstGeom prst="rect">
            <a:avLst/>
          </a:prstGeom>
          <a:noFill/>
          <a:ln w="3175">
            <a:noFill/>
            <a:miter lim="800000"/>
            <a:headEnd/>
            <a:tailEnd/>
          </a:ln>
          <a:effectLst/>
        </p:spPr>
        <p:txBody>
          <a:bodyPr/>
          <a:lstStyle/>
          <a:p>
            <a:pPr lvl="0" algn="ctr" defTabSz="914400" fontAlgn="base">
              <a:spcBef>
                <a:spcPct val="5000"/>
              </a:spcBef>
              <a:spcAft>
                <a:spcPct val="0"/>
              </a:spcAft>
              <a:buClr>
                <a:schemeClr val="accent2"/>
              </a:buClr>
              <a:defRPr/>
            </a:pPr>
            <a:r>
              <a:rPr lang="it-IT" sz="1400" b="1" dirty="0" smtClean="0">
                <a:solidFill>
                  <a:srgbClr val="415464"/>
                </a:solidFill>
              </a:rPr>
              <a:t>BISOGNI </a:t>
            </a:r>
            <a:r>
              <a:rPr lang="it-IT" sz="1400" b="1" dirty="0">
                <a:solidFill>
                  <a:srgbClr val="415464"/>
                </a:solidFill>
              </a:rPr>
              <a:t>e </a:t>
            </a:r>
            <a:r>
              <a:rPr lang="it-IT" sz="1400" b="1" dirty="0" smtClean="0">
                <a:solidFill>
                  <a:srgbClr val="415464"/>
                </a:solidFill>
              </a:rPr>
              <a:t>SOLUZIONI</a:t>
            </a:r>
          </a:p>
          <a:p>
            <a:pPr lvl="0" algn="ctr" defTabSz="914400" fontAlgn="base">
              <a:spcBef>
                <a:spcPct val="5000"/>
              </a:spcBef>
              <a:spcAft>
                <a:spcPct val="0"/>
              </a:spcAft>
              <a:buClr>
                <a:schemeClr val="accent2"/>
              </a:buClr>
              <a:defRPr/>
            </a:pPr>
            <a:endParaRPr lang="it-IT" sz="1300" b="1" dirty="0">
              <a:solidFill>
                <a:srgbClr val="415464"/>
              </a:solidFill>
            </a:endParaRPr>
          </a:p>
          <a:p>
            <a:pPr marL="285750" indent="-285750" algn="just" fontAlgn="base">
              <a:lnSpc>
                <a:spcPct val="150000"/>
              </a:lnSpc>
              <a:buClr>
                <a:srgbClr val="415464"/>
              </a:buClr>
              <a:buFont typeface="Wingdings" panose="05000000000000000000" pitchFamily="2" charset="2"/>
              <a:buChar char="ü"/>
            </a:pPr>
            <a:r>
              <a:rPr lang="it-IT" sz="1300" b="1" kern="0" dirty="0" smtClean="0">
                <a:solidFill>
                  <a:srgbClr val="415464"/>
                </a:solidFill>
              </a:rPr>
              <a:t>Gestire </a:t>
            </a:r>
            <a:r>
              <a:rPr lang="it-IT" sz="1300" b="1" kern="0" dirty="0">
                <a:solidFill>
                  <a:srgbClr val="415464"/>
                </a:solidFill>
              </a:rPr>
              <a:t>le attività di recupero crediti </a:t>
            </a:r>
            <a:r>
              <a:rPr lang="it-IT" sz="1300" kern="0" dirty="0">
                <a:solidFill>
                  <a:srgbClr val="415464"/>
                </a:solidFill>
              </a:rPr>
              <a:t>domestici ed </a:t>
            </a:r>
            <a:r>
              <a:rPr lang="it-IT" sz="1300" kern="0" dirty="0" smtClean="0">
                <a:solidFill>
                  <a:srgbClr val="415464"/>
                </a:solidFill>
              </a:rPr>
              <a:t>esteri</a:t>
            </a:r>
          </a:p>
          <a:p>
            <a:pPr marL="285750" indent="-285750" algn="just" fontAlgn="base">
              <a:lnSpc>
                <a:spcPct val="150000"/>
              </a:lnSpc>
              <a:buClr>
                <a:srgbClr val="415464"/>
              </a:buClr>
              <a:buFont typeface="Wingdings" panose="05000000000000000000" pitchFamily="2" charset="2"/>
              <a:buChar char="ü"/>
            </a:pPr>
            <a:r>
              <a:rPr lang="it-IT" sz="1300" dirty="0" smtClean="0">
                <a:solidFill>
                  <a:srgbClr val="415464"/>
                </a:solidFill>
                <a:ea typeface="Arial"/>
                <a:cs typeface="Arial"/>
                <a:sym typeface="Arial"/>
              </a:rPr>
              <a:t>Team </a:t>
            </a:r>
            <a:r>
              <a:rPr lang="it-IT" sz="1300" dirty="0">
                <a:solidFill>
                  <a:srgbClr val="415464"/>
                </a:solidFill>
                <a:ea typeface="Arial"/>
                <a:cs typeface="Arial"/>
              </a:rPr>
              <a:t>multilingue esperto negli interventi stragiudiziali e giudiziali, </a:t>
            </a:r>
            <a:r>
              <a:rPr lang="it-IT" sz="1300" dirty="0">
                <a:solidFill>
                  <a:srgbClr val="415464"/>
                </a:solidFill>
                <a:ea typeface="Arial"/>
                <a:cs typeface="Arial"/>
                <a:sym typeface="Arial"/>
              </a:rPr>
              <a:t>per </a:t>
            </a:r>
            <a:r>
              <a:rPr lang="it-IT" sz="1300" b="1" dirty="0">
                <a:solidFill>
                  <a:srgbClr val="415464"/>
                </a:solidFill>
                <a:ea typeface="Arial"/>
                <a:cs typeface="Arial"/>
                <a:sym typeface="Arial"/>
              </a:rPr>
              <a:t>servizi di recupero crediti sia in Italia che all’estero</a:t>
            </a:r>
            <a:r>
              <a:rPr lang="it-IT" sz="1300" dirty="0">
                <a:solidFill>
                  <a:srgbClr val="415464"/>
                </a:solidFill>
                <a:ea typeface="Arial"/>
                <a:cs typeface="Arial"/>
                <a:sym typeface="Arial"/>
              </a:rPr>
              <a:t>, verso controparti </a:t>
            </a:r>
            <a:r>
              <a:rPr lang="it-IT" sz="1300" b="1" dirty="0">
                <a:solidFill>
                  <a:srgbClr val="415464"/>
                </a:solidFill>
                <a:ea typeface="Arial"/>
                <a:cs typeface="Arial"/>
                <a:sym typeface="Arial"/>
              </a:rPr>
              <a:t>private</a:t>
            </a:r>
            <a:r>
              <a:rPr lang="it-IT" sz="1300" dirty="0">
                <a:solidFill>
                  <a:srgbClr val="415464"/>
                </a:solidFill>
                <a:ea typeface="Arial"/>
                <a:cs typeface="Arial"/>
                <a:sym typeface="Arial"/>
              </a:rPr>
              <a:t> </a:t>
            </a:r>
            <a:r>
              <a:rPr lang="it-IT" sz="1300" b="1" dirty="0">
                <a:solidFill>
                  <a:srgbClr val="415464"/>
                </a:solidFill>
                <a:ea typeface="Arial"/>
                <a:cs typeface="Arial"/>
                <a:sym typeface="Arial"/>
              </a:rPr>
              <a:t>che</a:t>
            </a:r>
            <a:r>
              <a:rPr lang="it-IT" sz="1300" dirty="0">
                <a:solidFill>
                  <a:srgbClr val="415464"/>
                </a:solidFill>
                <a:ea typeface="Arial"/>
                <a:cs typeface="Arial"/>
                <a:sym typeface="Arial"/>
              </a:rPr>
              <a:t> </a:t>
            </a:r>
            <a:r>
              <a:rPr lang="it-IT" sz="1300" b="1" dirty="0" smtClean="0">
                <a:solidFill>
                  <a:srgbClr val="415464"/>
                </a:solidFill>
                <a:ea typeface="Arial"/>
                <a:cs typeface="Arial"/>
                <a:sym typeface="Arial"/>
              </a:rPr>
              <a:t>sovrane</a:t>
            </a:r>
            <a:endParaRPr lang="it-IT" sz="1300" b="1" dirty="0">
              <a:solidFill>
                <a:srgbClr val="415464"/>
              </a:solidFill>
              <a:ea typeface="Arial"/>
              <a:cs typeface="Arial"/>
              <a:sym typeface="Arial"/>
            </a:endParaRPr>
          </a:p>
          <a:p>
            <a:pPr marL="285750" indent="-285750" algn="just" fontAlgn="base">
              <a:lnSpc>
                <a:spcPct val="150000"/>
              </a:lnSpc>
              <a:buClr>
                <a:srgbClr val="415464"/>
              </a:buClr>
              <a:buFont typeface="Wingdings" panose="05000000000000000000" pitchFamily="2" charset="2"/>
              <a:buChar char="ü"/>
            </a:pPr>
            <a:r>
              <a:rPr lang="it-IT" sz="1300" b="1" dirty="0">
                <a:solidFill>
                  <a:srgbClr val="415464"/>
                </a:solidFill>
                <a:ea typeface="Arial"/>
                <a:cs typeface="Arial"/>
                <a:sym typeface="Arial"/>
              </a:rPr>
              <a:t>C</a:t>
            </a:r>
            <a:r>
              <a:rPr lang="it-IT" sz="1300" b="1" dirty="0" smtClean="0">
                <a:solidFill>
                  <a:srgbClr val="415464"/>
                </a:solidFill>
                <a:ea typeface="Arial"/>
                <a:cs typeface="Arial"/>
                <a:sym typeface="Arial"/>
              </a:rPr>
              <a:t>osto </a:t>
            </a:r>
            <a:r>
              <a:rPr lang="it-IT" sz="1300" b="1" dirty="0">
                <a:solidFill>
                  <a:srgbClr val="415464"/>
                </a:solidFill>
                <a:ea typeface="Arial"/>
                <a:cs typeface="Arial"/>
                <a:sym typeface="Arial"/>
              </a:rPr>
              <a:t>contenuto </a:t>
            </a:r>
            <a:r>
              <a:rPr lang="it-IT" sz="1300" dirty="0">
                <a:solidFill>
                  <a:srgbClr val="415464"/>
                </a:solidFill>
                <a:ea typeface="Arial"/>
                <a:cs typeface="Arial"/>
                <a:sym typeface="Arial"/>
              </a:rPr>
              <a:t>rispetto ai competitor, grazie a un tariffario strutturato su base success </a:t>
            </a:r>
            <a:r>
              <a:rPr lang="it-IT" sz="1300" dirty="0" err="1">
                <a:solidFill>
                  <a:srgbClr val="415464"/>
                </a:solidFill>
                <a:ea typeface="Arial"/>
                <a:cs typeface="Arial"/>
                <a:sym typeface="Arial"/>
              </a:rPr>
              <a:t>fee</a:t>
            </a:r>
            <a:r>
              <a:rPr lang="it-IT" sz="1300" dirty="0">
                <a:solidFill>
                  <a:srgbClr val="415464"/>
                </a:solidFill>
                <a:ea typeface="Arial"/>
                <a:cs typeface="Arial"/>
                <a:sym typeface="Arial"/>
              </a:rPr>
              <a:t> e un unico referente per tutte le fasi di recupero crediti</a:t>
            </a:r>
          </a:p>
          <a:p>
            <a:pPr marL="285750" indent="-285750" algn="just" fontAlgn="base">
              <a:buClr>
                <a:srgbClr val="415464"/>
              </a:buClr>
              <a:buFont typeface="Wingdings" panose="05000000000000000000" pitchFamily="2" charset="2"/>
              <a:buChar char="ü"/>
            </a:pPr>
            <a:r>
              <a:rPr lang="it-IT" sz="1300" b="1" dirty="0">
                <a:solidFill>
                  <a:srgbClr val="415464"/>
                </a:solidFill>
                <a:ea typeface="Arial"/>
                <a:cs typeface="Arial"/>
                <a:sym typeface="Arial"/>
              </a:rPr>
              <a:t>Assistenza a 360° </a:t>
            </a:r>
            <a:r>
              <a:rPr lang="it-IT" sz="1300" dirty="0">
                <a:solidFill>
                  <a:srgbClr val="415464"/>
                </a:solidFill>
                <a:ea typeface="Arial"/>
                <a:cs typeface="Arial"/>
                <a:sym typeface="Arial"/>
              </a:rPr>
              <a:t>in caso di:</a:t>
            </a:r>
          </a:p>
          <a:p>
            <a:pPr marL="628650" lvl="0" indent="-285750" algn="just">
              <a:lnSpc>
                <a:spcPct val="150000"/>
              </a:lnSpc>
              <a:spcBef>
                <a:spcPts val="320"/>
              </a:spcBef>
              <a:buClr>
                <a:srgbClr val="415464"/>
              </a:buClr>
              <a:buSzPct val="100000"/>
              <a:buFont typeface="Arial" panose="020B0604020202020204" pitchFamily="34" charset="0"/>
              <a:buChar char="•"/>
              <a:tabLst>
                <a:tab pos="355600" algn="l"/>
                <a:tab pos="358775" algn="l"/>
              </a:tabLst>
            </a:pPr>
            <a:r>
              <a:rPr lang="it-IT" sz="1300" dirty="0">
                <a:solidFill>
                  <a:srgbClr val="415464"/>
                </a:solidFill>
                <a:ea typeface="Arial"/>
                <a:cs typeface="Arial"/>
                <a:sym typeface="Arial"/>
              </a:rPr>
              <a:t>Procedure fallimentari e concordati preventivi</a:t>
            </a:r>
          </a:p>
          <a:p>
            <a:pPr marL="628650" indent="-285750">
              <a:lnSpc>
                <a:spcPct val="150000"/>
              </a:lnSpc>
              <a:spcBef>
                <a:spcPts val="320"/>
              </a:spcBef>
              <a:buClr>
                <a:srgbClr val="415464"/>
              </a:buClr>
              <a:buSzPct val="100000"/>
              <a:buFont typeface="Arial" panose="020B0604020202020204" pitchFamily="34" charset="0"/>
              <a:buChar char="•"/>
              <a:tabLst>
                <a:tab pos="355600" algn="l"/>
                <a:tab pos="358775" algn="l"/>
              </a:tabLst>
            </a:pPr>
            <a:r>
              <a:rPr lang="it-IT" sz="1300" dirty="0">
                <a:solidFill>
                  <a:srgbClr val="415464"/>
                </a:solidFill>
                <a:ea typeface="Arial"/>
                <a:cs typeface="Arial"/>
                <a:sym typeface="Arial"/>
              </a:rPr>
              <a:t>Piani di risanamento e accordi di </a:t>
            </a:r>
            <a:r>
              <a:rPr lang="it-IT" sz="1300" dirty="0" smtClean="0">
                <a:solidFill>
                  <a:srgbClr val="415464"/>
                </a:solidFill>
                <a:ea typeface="Arial"/>
                <a:cs typeface="Arial"/>
                <a:sym typeface="Arial"/>
              </a:rPr>
              <a:t>ristrutturazione</a:t>
            </a:r>
          </a:p>
          <a:p>
            <a:pPr marL="271463" indent="-271463">
              <a:spcBef>
                <a:spcPts val="320"/>
              </a:spcBef>
              <a:buClr>
                <a:schemeClr val="accent2"/>
              </a:buClr>
              <a:buSzPct val="100000"/>
              <a:buFont typeface="Wingdings" panose="05000000000000000000" pitchFamily="2" charset="2"/>
              <a:buChar char="ü"/>
              <a:tabLst>
                <a:tab pos="355600" algn="l"/>
                <a:tab pos="358775" algn="l"/>
              </a:tabLst>
            </a:pPr>
            <a:r>
              <a:rPr lang="it-IT" sz="1300" dirty="0" smtClean="0">
                <a:solidFill>
                  <a:srgbClr val="415464"/>
                </a:solidFill>
                <a:ea typeface="Arial"/>
                <a:cs typeface="Arial"/>
                <a:sym typeface="Arial"/>
              </a:rPr>
              <a:t> </a:t>
            </a:r>
            <a:r>
              <a:rPr lang="it-IT" sz="1300" b="1" dirty="0" smtClean="0">
                <a:solidFill>
                  <a:srgbClr val="415464"/>
                </a:solidFill>
                <a:ea typeface="Arial"/>
                <a:cs typeface="Arial"/>
                <a:sym typeface="Arial"/>
              </a:rPr>
              <a:t>Pagamento solo in caso di recupero</a:t>
            </a:r>
            <a:endParaRPr lang="it-IT" sz="1300" b="1" dirty="0">
              <a:solidFill>
                <a:srgbClr val="415464"/>
              </a:solidFill>
              <a:ea typeface="Arial"/>
              <a:cs typeface="Arial"/>
              <a:sym typeface="Arial"/>
            </a:endParaRPr>
          </a:p>
        </p:txBody>
      </p:sp>
      <p:grpSp>
        <p:nvGrpSpPr>
          <p:cNvPr id="7" name="Gruppo 6"/>
          <p:cNvGrpSpPr/>
          <p:nvPr/>
        </p:nvGrpSpPr>
        <p:grpSpPr>
          <a:xfrm>
            <a:off x="7220329" y="3215749"/>
            <a:ext cx="738488" cy="738488"/>
            <a:chOff x="7052533" y="2762945"/>
            <a:chExt cx="738488" cy="738488"/>
          </a:xfrm>
          <a:solidFill>
            <a:srgbClr val="009640"/>
          </a:solidFill>
        </p:grpSpPr>
        <p:sp>
          <p:nvSpPr>
            <p:cNvPr id="8" name="Figura a mano libera 7">
              <a:extLst>
                <a:ext uri="{FF2B5EF4-FFF2-40B4-BE49-F238E27FC236}">
                  <a16:creationId xmlns:a16="http://schemas.microsoft.com/office/drawing/2014/main" id="{D4EE28D8-ED81-AB46-B734-980B171A546F}"/>
                </a:ext>
              </a:extLst>
            </p:cNvPr>
            <p:cNvSpPr>
              <a:spLocks noChangeAspect="1"/>
            </p:cNvSpPr>
            <p:nvPr/>
          </p:nvSpPr>
          <p:spPr>
            <a:xfrm>
              <a:off x="7052533" y="2762945"/>
              <a:ext cx="738488" cy="738488"/>
            </a:xfrm>
            <a:custGeom>
              <a:avLst/>
              <a:gdLst>
                <a:gd name="connsiteX0" fmla="*/ 0 w 884453"/>
                <a:gd name="connsiteY0" fmla="*/ 442227 h 884453"/>
                <a:gd name="connsiteX1" fmla="*/ 442227 w 884453"/>
                <a:gd name="connsiteY1" fmla="*/ 0 h 884453"/>
                <a:gd name="connsiteX2" fmla="*/ 884454 w 884453"/>
                <a:gd name="connsiteY2" fmla="*/ 442227 h 884453"/>
                <a:gd name="connsiteX3" fmla="*/ 442227 w 884453"/>
                <a:gd name="connsiteY3" fmla="*/ 884454 h 884453"/>
                <a:gd name="connsiteX4" fmla="*/ 0 w 884453"/>
                <a:gd name="connsiteY4" fmla="*/ 442227 h 8844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453" h="884453">
                  <a:moveTo>
                    <a:pt x="0" y="442227"/>
                  </a:moveTo>
                  <a:cubicBezTo>
                    <a:pt x="0" y="197992"/>
                    <a:pt x="197992" y="0"/>
                    <a:pt x="442227" y="0"/>
                  </a:cubicBezTo>
                  <a:cubicBezTo>
                    <a:pt x="686462" y="0"/>
                    <a:pt x="884454" y="197992"/>
                    <a:pt x="884454" y="442227"/>
                  </a:cubicBezTo>
                  <a:cubicBezTo>
                    <a:pt x="884454" y="686462"/>
                    <a:pt x="686462" y="884454"/>
                    <a:pt x="442227" y="884454"/>
                  </a:cubicBezTo>
                  <a:cubicBezTo>
                    <a:pt x="197992" y="884454"/>
                    <a:pt x="0" y="686462"/>
                    <a:pt x="0" y="442227"/>
                  </a:cubicBezTo>
                  <a:close/>
                </a:path>
              </a:pathLst>
            </a:custGeom>
            <a:grpFill/>
            <a:ln>
              <a:noFill/>
            </a:ln>
            <a:effectLst/>
          </p:spPr>
          <p:style>
            <a:lnRef idx="0">
              <a:scrgbClr r="0" g="0" b="0"/>
            </a:lnRef>
            <a:fillRef idx="3">
              <a:scrgbClr r="0" g="0" b="0"/>
            </a:fillRef>
            <a:effectRef idx="2">
              <a:scrgbClr r="0" g="0" b="0"/>
            </a:effectRef>
            <a:fontRef idx="minor">
              <a:schemeClr val="lt1"/>
            </a:fontRef>
          </p:style>
          <p:txBody>
            <a:bodyPr spcFirstLastPara="0" vert="horz" wrap="square" lIns="0" tIns="149845" rIns="0" bIns="149845" numCol="1" spcCol="1270" anchor="ctr" anchorCtr="0">
              <a:noAutofit/>
            </a:bodyPr>
            <a:lstStyle/>
            <a:p>
              <a:pPr algn="ctr" defTabSz="711200">
                <a:lnSpc>
                  <a:spcPct val="90000"/>
                </a:lnSpc>
                <a:spcBef>
                  <a:spcPct val="0"/>
                </a:spcBef>
              </a:pPr>
              <a:endParaRPr lang="it-IT" sz="1400" b="1" dirty="0">
                <a:solidFill>
                  <a:schemeClr val="bg1"/>
                </a:solidFill>
              </a:endParaRPr>
            </a:p>
          </p:txBody>
        </p:sp>
        <p:pic>
          <p:nvPicPr>
            <p:cNvPr id="9" name="Shape 401"/>
            <p:cNvPicPr preferRelativeResize="0"/>
            <p:nvPr/>
          </p:nvPicPr>
          <p:blipFill>
            <a:blip r:embed="rId2">
              <a:alphaModFix/>
            </a:blip>
            <a:stretch>
              <a:fillRect/>
            </a:stretch>
          </p:blipFill>
          <p:spPr>
            <a:xfrm>
              <a:off x="7187759" y="2898171"/>
              <a:ext cx="468037" cy="468037"/>
            </a:xfrm>
            <a:prstGeom prst="rect">
              <a:avLst/>
            </a:prstGeom>
            <a:grpFill/>
            <a:ln>
              <a:noFill/>
            </a:ln>
          </p:spPr>
        </p:pic>
      </p:grpSp>
      <p:grpSp>
        <p:nvGrpSpPr>
          <p:cNvPr id="10" name="Gruppo 9"/>
          <p:cNvGrpSpPr/>
          <p:nvPr/>
        </p:nvGrpSpPr>
        <p:grpSpPr>
          <a:xfrm>
            <a:off x="7220329" y="1570340"/>
            <a:ext cx="738488" cy="738488"/>
            <a:chOff x="7024856" y="1662461"/>
            <a:chExt cx="738488" cy="738488"/>
          </a:xfrm>
          <a:solidFill>
            <a:srgbClr val="E30613"/>
          </a:solidFill>
        </p:grpSpPr>
        <p:sp>
          <p:nvSpPr>
            <p:cNvPr id="11" name="Figura a mano libera 10">
              <a:extLst>
                <a:ext uri="{FF2B5EF4-FFF2-40B4-BE49-F238E27FC236}">
                  <a16:creationId xmlns:a16="http://schemas.microsoft.com/office/drawing/2014/main" id="{D4EE28D8-ED81-AB46-B734-980B171A546F}"/>
                </a:ext>
              </a:extLst>
            </p:cNvPr>
            <p:cNvSpPr>
              <a:spLocks noChangeAspect="1"/>
            </p:cNvSpPr>
            <p:nvPr/>
          </p:nvSpPr>
          <p:spPr>
            <a:xfrm>
              <a:off x="7024856" y="1662461"/>
              <a:ext cx="738488" cy="738488"/>
            </a:xfrm>
            <a:custGeom>
              <a:avLst/>
              <a:gdLst>
                <a:gd name="connsiteX0" fmla="*/ 0 w 884453"/>
                <a:gd name="connsiteY0" fmla="*/ 442227 h 884453"/>
                <a:gd name="connsiteX1" fmla="*/ 442227 w 884453"/>
                <a:gd name="connsiteY1" fmla="*/ 0 h 884453"/>
                <a:gd name="connsiteX2" fmla="*/ 884454 w 884453"/>
                <a:gd name="connsiteY2" fmla="*/ 442227 h 884453"/>
                <a:gd name="connsiteX3" fmla="*/ 442227 w 884453"/>
                <a:gd name="connsiteY3" fmla="*/ 884454 h 884453"/>
                <a:gd name="connsiteX4" fmla="*/ 0 w 884453"/>
                <a:gd name="connsiteY4" fmla="*/ 442227 h 8844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453" h="884453">
                  <a:moveTo>
                    <a:pt x="0" y="442227"/>
                  </a:moveTo>
                  <a:cubicBezTo>
                    <a:pt x="0" y="197992"/>
                    <a:pt x="197992" y="0"/>
                    <a:pt x="442227" y="0"/>
                  </a:cubicBezTo>
                  <a:cubicBezTo>
                    <a:pt x="686462" y="0"/>
                    <a:pt x="884454" y="197992"/>
                    <a:pt x="884454" y="442227"/>
                  </a:cubicBezTo>
                  <a:cubicBezTo>
                    <a:pt x="884454" y="686462"/>
                    <a:pt x="686462" y="884454"/>
                    <a:pt x="442227" y="884454"/>
                  </a:cubicBezTo>
                  <a:cubicBezTo>
                    <a:pt x="197992" y="884454"/>
                    <a:pt x="0" y="686462"/>
                    <a:pt x="0" y="442227"/>
                  </a:cubicBezTo>
                  <a:close/>
                </a:path>
              </a:pathLst>
            </a:custGeom>
            <a:grpFill/>
            <a:ln>
              <a:noFill/>
            </a:ln>
            <a:effectLst/>
          </p:spPr>
          <p:style>
            <a:lnRef idx="0">
              <a:scrgbClr r="0" g="0" b="0"/>
            </a:lnRef>
            <a:fillRef idx="3">
              <a:scrgbClr r="0" g="0" b="0"/>
            </a:fillRef>
            <a:effectRef idx="2">
              <a:scrgbClr r="0" g="0" b="0"/>
            </a:effectRef>
            <a:fontRef idx="minor">
              <a:schemeClr val="lt1"/>
            </a:fontRef>
          </p:style>
          <p:txBody>
            <a:bodyPr spcFirstLastPara="0" vert="horz" wrap="square" lIns="0" tIns="149845" rIns="0" bIns="149845" numCol="1" spcCol="1270" anchor="ctr" anchorCtr="0">
              <a:noAutofit/>
            </a:bodyPr>
            <a:lstStyle/>
            <a:p>
              <a:pPr algn="ctr" defTabSz="711200">
                <a:lnSpc>
                  <a:spcPct val="90000"/>
                </a:lnSpc>
                <a:spcBef>
                  <a:spcPct val="0"/>
                </a:spcBef>
              </a:pPr>
              <a:endParaRPr lang="it-IT" sz="1400" b="1" dirty="0">
                <a:solidFill>
                  <a:schemeClr val="bg1"/>
                </a:solidFill>
              </a:endParaRPr>
            </a:p>
          </p:txBody>
        </p:sp>
        <p:pic>
          <p:nvPicPr>
            <p:cNvPr id="12" name="Shape 372"/>
            <p:cNvPicPr preferRelativeResize="0"/>
            <p:nvPr/>
          </p:nvPicPr>
          <p:blipFill>
            <a:blip r:embed="rId3">
              <a:alphaModFix/>
            </a:blip>
            <a:stretch>
              <a:fillRect/>
            </a:stretch>
          </p:blipFill>
          <p:spPr>
            <a:xfrm>
              <a:off x="7198950" y="1836555"/>
              <a:ext cx="390300" cy="390300"/>
            </a:xfrm>
            <a:prstGeom prst="rect">
              <a:avLst/>
            </a:prstGeom>
            <a:grpFill/>
            <a:ln>
              <a:noFill/>
            </a:ln>
          </p:spPr>
        </p:pic>
      </p:grpSp>
    </p:spTree>
    <p:extLst>
      <p:ext uri="{BB962C8B-B14F-4D97-AF65-F5344CB8AC3E}">
        <p14:creationId xmlns:p14="http://schemas.microsoft.com/office/powerpoint/2010/main" val="40863586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3">
            <a:extLst>
              <a:ext uri="{FF2B5EF4-FFF2-40B4-BE49-F238E27FC236}">
                <a16:creationId xmlns:a16="http://schemas.microsoft.com/office/drawing/2014/main" id="{25B23111-93DA-4500-AE77-D420C122D26B}"/>
              </a:ext>
            </a:extLst>
          </p:cNvPr>
          <p:cNvSpPr txBox="1">
            <a:spLocks/>
          </p:cNvSpPr>
          <p:nvPr/>
        </p:nvSpPr>
        <p:spPr>
          <a:xfrm>
            <a:off x="250824" y="1858074"/>
            <a:ext cx="8087263" cy="2214563"/>
          </a:xfrm>
          <a:prstGeom prst="rect">
            <a:avLst/>
          </a:prstGeom>
        </p:spPr>
        <p:txBody>
          <a:bodyPr anchor="ct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4400" dirty="0" smtClean="0"/>
              <a:t>Grazie</a:t>
            </a:r>
            <a:endParaRPr lang="it-IT" sz="4400" dirty="0"/>
          </a:p>
          <a:p>
            <a:pPr marL="0" indent="0">
              <a:buNone/>
            </a:pPr>
            <a:r>
              <a:rPr lang="it-IT" sz="3600" b="1" dirty="0" smtClean="0"/>
              <a:t> </a:t>
            </a:r>
            <a:endParaRPr lang="it-IT" sz="3600" dirty="0"/>
          </a:p>
        </p:txBody>
      </p:sp>
    </p:spTree>
    <p:extLst>
      <p:ext uri="{BB962C8B-B14F-4D97-AF65-F5344CB8AC3E}">
        <p14:creationId xmlns:p14="http://schemas.microsoft.com/office/powerpoint/2010/main" val="4036764492"/>
      </p:ext>
    </p:extLst>
  </p:cSld>
  <p:clrMapOvr>
    <a:masterClrMapping/>
  </p:clrMapOvr>
</p:sld>
</file>

<file path=ppt/theme/theme1.xml><?xml version="1.0" encoding="utf-8"?>
<a:theme xmlns:a="http://schemas.openxmlformats.org/drawingml/2006/main" name="Tema di Office">
  <a:themeElements>
    <a:clrScheme name="Personalizzato 1">
      <a:dk1>
        <a:srgbClr val="415364"/>
      </a:dk1>
      <a:lt1>
        <a:srgbClr val="FFFEFD"/>
      </a:lt1>
      <a:dk2>
        <a:srgbClr val="A4A5A4"/>
      </a:dk2>
      <a:lt2>
        <a:srgbClr val="B5C8E5"/>
      </a:lt2>
      <a:accent1>
        <a:srgbClr val="415364"/>
      </a:accent1>
      <a:accent2>
        <a:srgbClr val="005392"/>
      </a:accent2>
      <a:accent3>
        <a:srgbClr val="5F85B1"/>
      </a:accent3>
      <a:accent4>
        <a:srgbClr val="B5C8E5"/>
      </a:accent4>
      <a:accent5>
        <a:srgbClr val="A4A5A4"/>
      </a:accent5>
      <a:accent6>
        <a:srgbClr val="797979"/>
      </a:accent6>
      <a:hlink>
        <a:srgbClr val="005392"/>
      </a:hlink>
      <a:folHlink>
        <a:srgbClr val="0096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b">
        <a:normAutofit/>
      </a:bodyPr>
      <a:lstStyle>
        <a:defPPr algn="l">
          <a:defRPr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6455</TotalTime>
  <Words>3090</Words>
  <Application>Microsoft Office PowerPoint</Application>
  <PresentationFormat>Presentazione su schermo (16:9)</PresentationFormat>
  <Paragraphs>370</Paragraphs>
  <Slides>24</Slides>
  <Notes>3</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24</vt:i4>
      </vt:variant>
    </vt:vector>
  </HeadingPairs>
  <TitlesOfParts>
    <vt:vector size="30" baseType="lpstr">
      <vt:lpstr>ＭＳ Ｐゴシック</vt:lpstr>
      <vt:lpstr>Arial</vt:lpstr>
      <vt:lpstr>Bressay</vt:lpstr>
      <vt:lpstr>Calibri</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Utente di Microsoft Office</dc:creator>
  <cp:lastModifiedBy>Chiampo, Lorenza</cp:lastModifiedBy>
  <cp:revision>234</cp:revision>
  <cp:lastPrinted>2021-03-02T16:23:58Z</cp:lastPrinted>
  <dcterms:created xsi:type="dcterms:W3CDTF">2018-05-14T08:37:56Z</dcterms:created>
  <dcterms:modified xsi:type="dcterms:W3CDTF">2021-03-18T17:05:55Z</dcterms:modified>
</cp:coreProperties>
</file>