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8" r:id="rId2"/>
    <p:sldId id="306" r:id="rId3"/>
    <p:sldId id="307" r:id="rId4"/>
    <p:sldId id="308" r:id="rId5"/>
    <p:sldId id="309" r:id="rId6"/>
    <p:sldId id="305" r:id="rId7"/>
    <p:sldId id="304" r:id="rId8"/>
    <p:sldId id="27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71" autoAdjust="0"/>
    <p:restoredTop sz="94249" autoAdjust="0"/>
  </p:normalViewPr>
  <p:slideViewPr>
    <p:cSldViewPr snapToGrid="0">
      <p:cViewPr varScale="1">
        <p:scale>
          <a:sx n="124" d="100"/>
          <a:sy n="124" d="100"/>
        </p:scale>
        <p:origin x="24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426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826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038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32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6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769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474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82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45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97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630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8209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553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828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B198AD1-641B-4CD8-9D7A-848CEF3FDA95}" type="datetimeFigureOut">
              <a:rPr lang="it-IT" smtClean="0"/>
              <a:t>15/12/21</a:t>
            </a:fld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574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70A4C509-DD48-48F8-B2C2-DDCD36CA52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0" y="5463508"/>
            <a:ext cx="10572000" cy="434974"/>
          </a:xfrm>
        </p:spPr>
        <p:txBody>
          <a:bodyPr>
            <a:normAutofit lnSpcReduction="10000"/>
          </a:bodyPr>
          <a:lstStyle/>
          <a:p>
            <a:r>
              <a:rPr lang="it-IT" sz="2400" dirty="0"/>
              <a:t>Linee programmatiche 2021-2025</a:t>
            </a:r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023DED9E-0BAA-4BCC-9536-319E92112A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443" y="19968"/>
            <a:ext cx="4895557" cy="4895557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CE8B7AFF-D6AA-43A1-8664-7289B9CBFE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Confindustria Udine 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E0BD3AF-A9E8-4F54-A597-6AD724637C1D}"/>
              </a:ext>
            </a:extLst>
          </p:cNvPr>
          <p:cNvSpPr txBox="1"/>
          <p:nvPr/>
        </p:nvSpPr>
        <p:spPr>
          <a:xfrm>
            <a:off x="9102054" y="6344704"/>
            <a:ext cx="28200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18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15 dicembre 2021</a:t>
            </a:r>
          </a:p>
        </p:txBody>
      </p:sp>
    </p:spTree>
    <p:extLst>
      <p:ext uri="{BB962C8B-B14F-4D97-AF65-F5344CB8AC3E}">
        <p14:creationId xmlns:p14="http://schemas.microsoft.com/office/powerpoint/2010/main" val="929245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810001" y="2519395"/>
            <a:ext cx="10571997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it-IT" alt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Sostenibilità ambientale e Circolarità</a:t>
            </a:r>
          </a:p>
          <a:p>
            <a:pPr algn="ctr"/>
            <a:endParaRPr lang="it-IT" sz="5500" dirty="0"/>
          </a:p>
        </p:txBody>
      </p:sp>
    </p:spTree>
    <p:extLst>
      <p:ext uri="{BB962C8B-B14F-4D97-AF65-F5344CB8AC3E}">
        <p14:creationId xmlns:p14="http://schemas.microsoft.com/office/powerpoint/2010/main" val="1368787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810001" y="2519395"/>
            <a:ext cx="10571997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it-IT" alt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Sostenibilità sociale</a:t>
            </a:r>
          </a:p>
          <a:p>
            <a:pPr algn="ctr"/>
            <a:endParaRPr lang="it-IT" sz="5500" dirty="0"/>
          </a:p>
        </p:txBody>
      </p:sp>
    </p:spTree>
    <p:extLst>
      <p:ext uri="{BB962C8B-B14F-4D97-AF65-F5344CB8AC3E}">
        <p14:creationId xmlns:p14="http://schemas.microsoft.com/office/powerpoint/2010/main" val="1696577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810001" y="2529669"/>
            <a:ext cx="10571997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it-IT" alt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Sostenibilità economica</a:t>
            </a:r>
          </a:p>
          <a:p>
            <a:pPr algn="ctr"/>
            <a:endParaRPr lang="it-IT" sz="5500" dirty="0"/>
          </a:p>
        </p:txBody>
      </p:sp>
    </p:spTree>
    <p:extLst>
      <p:ext uri="{BB962C8B-B14F-4D97-AF65-F5344CB8AC3E}">
        <p14:creationId xmlns:p14="http://schemas.microsoft.com/office/powerpoint/2010/main" val="28406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2587431" y="2740479"/>
            <a:ext cx="79127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it-IT" altLang="it-IT" sz="48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Inquadramento</a:t>
            </a:r>
          </a:p>
          <a:p>
            <a:pPr marL="914400" indent="-914400">
              <a:spcBef>
                <a:spcPct val="0"/>
              </a:spcBef>
              <a:buFont typeface="+mj-lt"/>
              <a:buAutoNum type="arabicPeriod"/>
              <a:defRPr/>
            </a:pPr>
            <a:r>
              <a:rPr lang="it-IT" altLang="it-IT" sz="48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Alfabetizzazione</a:t>
            </a:r>
          </a:p>
          <a:p>
            <a:pPr marL="914400" indent="-914400">
              <a:spcBef>
                <a:spcPct val="0"/>
              </a:spcBef>
              <a:buFont typeface="+mj-lt"/>
              <a:buAutoNum type="arabicPeriod"/>
              <a:defRPr/>
            </a:pPr>
            <a:r>
              <a:rPr lang="it-IT" sz="48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Definizione linee guida</a:t>
            </a:r>
          </a:p>
          <a:p>
            <a:pPr marL="914400" indent="-914400">
              <a:spcBef>
                <a:spcPct val="0"/>
              </a:spcBef>
              <a:buFont typeface="+mj-lt"/>
              <a:buAutoNum type="arabicPeriod"/>
              <a:defRPr/>
            </a:pPr>
            <a:r>
              <a:rPr lang="it-IT" sz="48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Strumenti operativi</a:t>
            </a:r>
          </a:p>
        </p:txBody>
      </p:sp>
    </p:spTree>
    <p:extLst>
      <p:ext uri="{BB962C8B-B14F-4D97-AF65-F5344CB8AC3E}">
        <p14:creationId xmlns:p14="http://schemas.microsoft.com/office/powerpoint/2010/main" val="201815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1241412" y="2519395"/>
            <a:ext cx="10571997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it-IT" alt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6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La Cultura dell’impresa e la Cultura nell’impresa</a:t>
            </a:r>
          </a:p>
          <a:p>
            <a:pPr algn="ctr"/>
            <a:endParaRPr lang="it-IT" sz="5500" dirty="0"/>
          </a:p>
        </p:txBody>
      </p:sp>
    </p:spTree>
    <p:extLst>
      <p:ext uri="{BB962C8B-B14F-4D97-AF65-F5344CB8AC3E}">
        <p14:creationId xmlns:p14="http://schemas.microsoft.com/office/powerpoint/2010/main" val="1501964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810001" y="2519394"/>
            <a:ext cx="1057199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5000" b="1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La Torre di Santa Maria e la Vetrina dell’ingegno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it-IT" altLang="it-IT" sz="6000" b="1" dirty="0">
              <a:solidFill>
                <a:schemeClr val="accent1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/>
            <a:endParaRPr lang="it-IT" sz="55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EEA1676-723F-40F3-A32C-CEEABFDAF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089" y="4225330"/>
            <a:ext cx="3690686" cy="2455925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70D201CA-D677-40E5-98EE-6CCE4A050A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9092" y="4219860"/>
            <a:ext cx="3571378" cy="2495149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A7C7A8F6-0979-418F-B138-BE445CBCC2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9862" y="4172447"/>
            <a:ext cx="1875372" cy="256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486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E6EC6A0-ADDD-4879-993A-3051ADD7C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0000" y="5527944"/>
            <a:ext cx="9901543" cy="433955"/>
          </a:xfrm>
        </p:spPr>
        <p:txBody>
          <a:bodyPr/>
          <a:lstStyle/>
          <a:p>
            <a:r>
              <a:rPr lang="it-IT" sz="2400" dirty="0"/>
              <a:t>Grazie per l’attenzione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BE3D1CF4-EFE1-46C6-B13E-E735307B9A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5557" cy="4895557"/>
          </a:xfrm>
          <a:prstGeom prst="rect">
            <a:avLst/>
          </a:prstGeom>
        </p:spPr>
      </p:pic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14B5E7FC-F0F8-4C25-B18E-D78F6EA3FB3B}"/>
              </a:ext>
            </a:extLst>
          </p:cNvPr>
          <p:cNvCxnSpPr>
            <a:cxnSpLocks/>
          </p:cNvCxnSpPr>
          <p:nvPr/>
        </p:nvCxnSpPr>
        <p:spPr>
          <a:xfrm>
            <a:off x="4895557" y="0"/>
            <a:ext cx="0" cy="489555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olo 1">
            <a:extLst>
              <a:ext uri="{FF2B5EF4-FFF2-40B4-BE49-F238E27FC236}">
                <a16:creationId xmlns:a16="http://schemas.microsoft.com/office/drawing/2014/main" id="{E802EEED-8058-46A2-BCE1-FACEDE8F1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Confindustria Udine</a:t>
            </a:r>
          </a:p>
        </p:txBody>
      </p:sp>
    </p:spTree>
    <p:extLst>
      <p:ext uri="{BB962C8B-B14F-4D97-AF65-F5344CB8AC3E}">
        <p14:creationId xmlns:p14="http://schemas.microsoft.com/office/powerpoint/2010/main" val="4142902015"/>
      </p:ext>
    </p:extLst>
  </p:cSld>
  <p:clrMapOvr>
    <a:masterClrMapping/>
  </p:clrMapOvr>
</p:sld>
</file>

<file path=ppt/theme/theme1.xml><?xml version="1.0" encoding="utf-8"?>
<a:theme xmlns:a="http://schemas.openxmlformats.org/drawingml/2006/main" name="Citazione">
  <a:themeElements>
    <a:clrScheme name="Personalizzato 14">
      <a:dk1>
        <a:sysClr val="windowText" lastClr="000000"/>
      </a:dk1>
      <a:lt1>
        <a:srgbClr val="000000"/>
      </a:lt1>
      <a:dk2>
        <a:srgbClr val="F2F2F2"/>
      </a:dk2>
      <a:lt2>
        <a:srgbClr val="636363"/>
      </a:lt2>
      <a:accent1>
        <a:srgbClr val="0D3163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azion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torno a fasc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TM03457503[[fn=Citazione]]</Template>
  <TotalTime>2978</TotalTime>
  <Words>44</Words>
  <Application>Microsoft Macintosh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2</vt:lpstr>
      <vt:lpstr>Citazione</vt:lpstr>
      <vt:lpstr>Confindustria Udine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Confindustria Udine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Conferenza stampa 2020</dc:title>
  <dc:creator>Davide Rossi</dc:creator>
  <cp:lastModifiedBy>Michele Nencioni</cp:lastModifiedBy>
  <cp:revision>182</cp:revision>
  <dcterms:created xsi:type="dcterms:W3CDTF">2020-01-09T09:25:58Z</dcterms:created>
  <dcterms:modified xsi:type="dcterms:W3CDTF">2021-12-15T09:21:23Z</dcterms:modified>
</cp:coreProperties>
</file>