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96" r:id="rId2"/>
    <p:sldId id="300" r:id="rId3"/>
    <p:sldId id="265" r:id="rId4"/>
    <p:sldId id="297" r:id="rId5"/>
    <p:sldId id="299" r:id="rId6"/>
    <p:sldId id="29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83" autoAdjust="0"/>
    <p:restoredTop sz="94270" autoAdjust="0"/>
  </p:normalViewPr>
  <p:slideViewPr>
    <p:cSldViewPr snapToGrid="0">
      <p:cViewPr varScale="1">
        <p:scale>
          <a:sx n="22" d="100"/>
          <a:sy n="22" d="100"/>
        </p:scale>
        <p:origin x="1090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426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826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038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32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6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769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474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82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45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97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630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8209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553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828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574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452906" y="1889998"/>
            <a:ext cx="11640619" cy="4890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Innovazione</a:t>
            </a:r>
            <a:r>
              <a:rPr lang="it-IT" sz="3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			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tecnologia e cultura</a:t>
            </a:r>
          </a:p>
          <a:p>
            <a:pPr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Territorio</a:t>
            </a:r>
            <a:r>
              <a:rPr lang="it-IT" sz="3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it-IT" sz="3600" b="1" dirty="0"/>
              <a:t> 					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competitività e attrazione</a:t>
            </a:r>
          </a:p>
          <a:p>
            <a:pPr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Sistema</a:t>
            </a:r>
            <a:r>
              <a:rPr lang="it-IT" sz="3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						</a:t>
            </a:r>
            <a:r>
              <a:rPr lang="it-IT" sz="3200" b="1" dirty="0">
                <a:solidFill>
                  <a:schemeClr val="accent1">
                    <a:lumMod val="75000"/>
                  </a:schemeClr>
                </a:solidFill>
              </a:rPr>
              <a:t>specializzazione e 																	coordinamento</a:t>
            </a: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cxnSp>
        <p:nvCxnSpPr>
          <p:cNvPr id="5" name="Connettore 2 4">
            <a:extLst>
              <a:ext uri="{FF2B5EF4-FFF2-40B4-BE49-F238E27FC236}">
                <a16:creationId xmlns:a16="http://schemas.microsoft.com/office/drawing/2014/main" id="{0660C518-D605-5247-9A62-BB445E86ACF3}"/>
              </a:ext>
            </a:extLst>
          </p:cNvPr>
          <p:cNvCxnSpPr>
            <a:cxnSpLocks/>
          </p:cNvCxnSpPr>
          <p:nvPr/>
        </p:nvCxnSpPr>
        <p:spPr>
          <a:xfrm>
            <a:off x="5046125" y="2879111"/>
            <a:ext cx="881607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>
            <a:extLst>
              <a:ext uri="{FF2B5EF4-FFF2-40B4-BE49-F238E27FC236}">
                <a16:creationId xmlns:a16="http://schemas.microsoft.com/office/drawing/2014/main" id="{A1B4FA35-C466-E842-B869-0CAA48248793}"/>
              </a:ext>
            </a:extLst>
          </p:cNvPr>
          <p:cNvCxnSpPr>
            <a:cxnSpLocks/>
          </p:cNvCxnSpPr>
          <p:nvPr/>
        </p:nvCxnSpPr>
        <p:spPr>
          <a:xfrm>
            <a:off x="4082630" y="4225640"/>
            <a:ext cx="1845102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>
            <a:extLst>
              <a:ext uri="{FF2B5EF4-FFF2-40B4-BE49-F238E27FC236}">
                <a16:creationId xmlns:a16="http://schemas.microsoft.com/office/drawing/2014/main" id="{D4F5EB4B-80E1-9242-9E53-8F9ACC94DD78}"/>
              </a:ext>
            </a:extLst>
          </p:cNvPr>
          <p:cNvCxnSpPr>
            <a:cxnSpLocks/>
          </p:cNvCxnSpPr>
          <p:nvPr/>
        </p:nvCxnSpPr>
        <p:spPr>
          <a:xfrm>
            <a:off x="3933655" y="5598040"/>
            <a:ext cx="1994077" cy="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035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326337" y="2143500"/>
            <a:ext cx="11539326" cy="407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Friuli Innovazione</a:t>
            </a:r>
          </a:p>
          <a:p>
            <a:pPr algn="ctr"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Campus </a:t>
            </a:r>
            <a:r>
              <a:rPr lang="it-IT" sz="6000" b="1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UniUD</a:t>
            </a: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 Lab </a:t>
            </a:r>
            <a:r>
              <a:rPr lang="it-IT" sz="6000" b="1" dirty="0" err="1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Village</a:t>
            </a:r>
            <a:endParaRPr 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50000"/>
              </a:lnSpc>
            </a:pPr>
            <a:r>
              <a:rPr 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Innovazione e Industria 4.0</a:t>
            </a: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27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271671" y="2590447"/>
            <a:ext cx="11648658" cy="2691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Digital Innovation Hub (DIH)                 </a:t>
            </a:r>
            <a:r>
              <a:rPr lang="it-IT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European</a:t>
            </a:r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 DIH</a:t>
            </a: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88F235A-48A4-A74E-9D7D-8836C2DF170D}"/>
              </a:ext>
            </a:extLst>
          </p:cNvPr>
          <p:cNvSpPr txBox="1"/>
          <p:nvPr/>
        </p:nvSpPr>
        <p:spPr>
          <a:xfrm>
            <a:off x="10003809" y="6041480"/>
            <a:ext cx="1830373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www.IP4fvg.it</a:t>
            </a:r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93358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547467" y="2931370"/>
            <a:ext cx="11097065" cy="2922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4600" b="1" dirty="0">
                <a:latin typeface="Arial" panose="020B0604020202020204" pitchFamily="34" charset="0"/>
                <a:cs typeface="Arial" panose="020B0604020202020204" pitchFamily="34" charset="0"/>
              </a:rPr>
              <a:t>Digital Advanced Manufacturing Valley</a:t>
            </a:r>
            <a:r>
              <a:rPr lang="it-IT" sz="2000" dirty="0"/>
              <a:t> </a:t>
            </a:r>
          </a:p>
          <a:p>
            <a:pPr algn="ctr">
              <a:lnSpc>
                <a:spcPct val="150000"/>
              </a:lnSpc>
            </a:pP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Start UP</a:t>
            </a: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9ED07938-A3D3-B94B-8585-D1BFCEB9D7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015" y="3964313"/>
            <a:ext cx="2064034" cy="56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397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745854" y="2649900"/>
            <a:ext cx="10700292" cy="2690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Banda larga e 5G</a:t>
            </a:r>
          </a:p>
          <a:p>
            <a:pPr algn="ctr">
              <a:lnSpc>
                <a:spcPct val="150000"/>
              </a:lnSpc>
            </a:pPr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Laboratorio di impresa</a:t>
            </a:r>
            <a:endParaRPr lang="it-IT" sz="3400" dirty="0"/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121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egnaposto contenuto 6">
            <a:extLst>
              <a:ext uri="{FF2B5EF4-FFF2-40B4-BE49-F238E27FC236}">
                <a16:creationId xmlns:a16="http://schemas.microsoft.com/office/drawing/2014/main" id="{73FE23CA-1831-47EF-A05B-5D07983101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B87EEFF-004E-4303-95F0-9386664CE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18" y="447188"/>
            <a:ext cx="9732280" cy="970450"/>
          </a:xfrm>
        </p:spPr>
        <p:txBody>
          <a:bodyPr/>
          <a:lstStyle/>
          <a:p>
            <a:r>
              <a:rPr lang="it-IT" dirty="0"/>
              <a:t>Innovazione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264648-17C7-4628-AFDF-F996B7C0A6DC}"/>
              </a:ext>
            </a:extLst>
          </p:cNvPr>
          <p:cNvSpPr txBox="1"/>
          <p:nvPr/>
        </p:nvSpPr>
        <p:spPr>
          <a:xfrm>
            <a:off x="110656" y="3413051"/>
            <a:ext cx="11970688" cy="3992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5400" b="1" dirty="0">
                <a:latin typeface="Arial" panose="020B0604020202020204" pitchFamily="34" charset="0"/>
                <a:cs typeface="Arial" panose="020B0604020202020204" pitchFamily="34" charset="0"/>
              </a:rPr>
              <a:t>Attività con le Aziende associate</a:t>
            </a:r>
          </a:p>
          <a:p>
            <a:pPr algn="ctr">
              <a:lnSpc>
                <a:spcPct val="150000"/>
              </a:lnSpc>
            </a:pPr>
            <a:endParaRPr lang="it-IT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it-IT" sz="4000" b="1" dirty="0">
                <a:latin typeface="Arial" panose="020B0604020202020204" pitchFamily="34" charset="0"/>
                <a:cs typeface="Arial" panose="020B0604020202020204" pitchFamily="34" charset="0"/>
              </a:rPr>
              <a:t>																					</a:t>
            </a:r>
            <a:r>
              <a:rPr lang="it-IT" sz="4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altro</a:t>
            </a:r>
            <a:endParaRPr lang="it-IT" sz="4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it-IT" sz="2400" dirty="0"/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69DB4F1F-C083-4A0F-A9CC-90419821F784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EB3E3B92-7E33-47F8-AEDF-9A7291306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640" y="1004612"/>
            <a:ext cx="1915885" cy="82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07238"/>
      </p:ext>
    </p:extLst>
  </p:cSld>
  <p:clrMapOvr>
    <a:masterClrMapping/>
  </p:clrMapOvr>
</p:sld>
</file>

<file path=ppt/theme/theme1.xml><?xml version="1.0" encoding="utf-8"?>
<a:theme xmlns:a="http://schemas.openxmlformats.org/drawingml/2006/main" name="Citazione">
  <a:themeElements>
    <a:clrScheme name="Personalizzato 14">
      <a:dk1>
        <a:sysClr val="windowText" lastClr="000000"/>
      </a:dk1>
      <a:lt1>
        <a:srgbClr val="000000"/>
      </a:lt1>
      <a:dk2>
        <a:srgbClr val="F2F2F2"/>
      </a:dk2>
      <a:lt2>
        <a:srgbClr val="636363"/>
      </a:lt2>
      <a:accent1>
        <a:srgbClr val="0D3163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azion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torno a fasc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TM03457503[[fn=Citazione]]</Template>
  <TotalTime>3088</TotalTime>
  <Words>115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2</vt:lpstr>
      <vt:lpstr>Citazione</vt:lpstr>
      <vt:lpstr>Innovazione</vt:lpstr>
      <vt:lpstr>Innovazione</vt:lpstr>
      <vt:lpstr>Innovazione</vt:lpstr>
      <vt:lpstr>Innovazione</vt:lpstr>
      <vt:lpstr>Innovazione</vt:lpstr>
      <vt:lpstr>Innovazione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Conferenza stampa 2020</dc:title>
  <dc:creator>Davide Rossi</dc:creator>
  <cp:lastModifiedBy>Mirella Esposito</cp:lastModifiedBy>
  <cp:revision>199</cp:revision>
  <cp:lastPrinted>2021-12-15T14:24:56Z</cp:lastPrinted>
  <dcterms:created xsi:type="dcterms:W3CDTF">2020-01-09T09:25:58Z</dcterms:created>
  <dcterms:modified xsi:type="dcterms:W3CDTF">2021-12-15T14:39:20Z</dcterms:modified>
</cp:coreProperties>
</file>