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9"/>
  </p:notesMasterIdLst>
  <p:sldIdLst>
    <p:sldId id="292" r:id="rId2"/>
    <p:sldId id="256" r:id="rId3"/>
    <p:sldId id="270" r:id="rId4"/>
    <p:sldId id="271" r:id="rId5"/>
    <p:sldId id="272" r:id="rId6"/>
    <p:sldId id="274" r:id="rId7"/>
    <p:sldId id="305" r:id="rId8"/>
    <p:sldId id="276" r:id="rId9"/>
    <p:sldId id="306" r:id="rId10"/>
    <p:sldId id="309" r:id="rId11"/>
    <p:sldId id="308" r:id="rId12"/>
    <p:sldId id="307" r:id="rId13"/>
    <p:sldId id="279" r:id="rId14"/>
    <p:sldId id="267" r:id="rId15"/>
    <p:sldId id="310" r:id="rId16"/>
    <p:sldId id="311" r:id="rId17"/>
    <p:sldId id="284" r:id="rId18"/>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7F3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6D9F66E-5EB9-4882-86FB-DCBF35E3C3E4}" styleName="Style moyen 4 - Accentuation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69CF1AB2-1976-4502-BF36-3FF5EA218861}" styleName="Style moyen 4 - Accentuation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 styleId="{D7AC3CCA-C797-4891-BE02-D94E43425B78}" styleName="Style moyen 4">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w="12700" cmpd="sng">
              <a:solidFill>
                <a:schemeClr val="dk1"/>
              </a:solid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25400" cmpd="sng">
              <a:solidFill>
                <a:schemeClr val="dk1"/>
              </a:solidFill>
            </a:ln>
          </a:top>
        </a:tcBdr>
        <a:fill>
          <a:solidFill>
            <a:schemeClr val="dk1">
              <a:tint val="20000"/>
            </a:schemeClr>
          </a:solidFill>
        </a:fill>
      </a:tcStyle>
    </a:lastRow>
    <a:firstRow>
      <a:tcTxStyle b="on"/>
      <a:tcStyle>
        <a:tcBdr/>
        <a:fill>
          <a:solidFill>
            <a:schemeClr val="dk1">
              <a:tint val="20000"/>
            </a:schemeClr>
          </a:solidFill>
        </a:fill>
      </a:tcStyle>
    </a:firstRow>
  </a:tblStyle>
  <a:tblStyle styleId="{8A107856-5554-42FB-B03E-39F5DBC370BA}" styleName="Style moyen 4 - Accentuation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 styleId="{0505E3EF-67EA-436B-97B2-0124C06EBD24}" styleName="Style moyen 4 - Accentuation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25400" cmpd="sng">
              <a:solidFill>
                <a:schemeClr val="accent3"/>
              </a:solidFill>
            </a:ln>
          </a:top>
        </a:tcBdr>
        <a:fill>
          <a:solidFill>
            <a:schemeClr val="accent3">
              <a:tint val="20000"/>
            </a:schemeClr>
          </a:solidFill>
        </a:fill>
      </a:tcStyle>
    </a:lastRow>
    <a:firstRow>
      <a:tcTxStyle b="on"/>
      <a:tcStyle>
        <a:tcBdr/>
        <a:fill>
          <a:solidFill>
            <a:schemeClr val="accent3">
              <a:tint val="20000"/>
            </a:schemeClr>
          </a:solidFill>
        </a:fill>
      </a:tcStyle>
    </a:firstRow>
  </a:tblStyle>
  <a:tblStyle styleId="{22838BEF-8BB2-4498-84A7-C5851F593DF1}" styleName="Style moyen 4 - Accentuation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C4B1156A-380E-4F78-BDF5-A606A8083BF9}" styleName="Style moyen 4 - Accentuation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solidFill>
            <a:schemeClr val="accent4">
              <a:tint val="20000"/>
            </a:schemeClr>
          </a:solidFill>
        </a:fill>
      </a:tcStyle>
    </a:wholeTbl>
    <a:band1H>
      <a:tcStyle>
        <a:tcBdr/>
        <a:fill>
          <a:solidFill>
            <a:schemeClr val="accent4">
              <a:tint val="40000"/>
            </a:schemeClr>
          </a:solidFill>
        </a:fill>
      </a:tcStyle>
    </a:band1H>
    <a:band1V>
      <a:tcStyle>
        <a:tcBdr/>
        <a:fill>
          <a:solidFill>
            <a:schemeClr val="accent4">
              <a:tint val="40000"/>
            </a:schemeClr>
          </a:solidFill>
        </a:fill>
      </a:tcStyle>
    </a:band1V>
    <a:lastCol>
      <a:tcTxStyle b="on"/>
      <a:tcStyle>
        <a:tcBdr/>
      </a:tcStyle>
    </a:lastCol>
    <a:firstCol>
      <a:tcTxStyle b="on"/>
      <a:tcStyle>
        <a:tcBdr/>
      </a:tcStyle>
    </a:firstCol>
    <a:lastRow>
      <a:tcTxStyle b="on"/>
      <a:tcStyle>
        <a:tcBdr>
          <a:top>
            <a:ln w="25400" cmpd="sng">
              <a:solidFill>
                <a:schemeClr val="accent4"/>
              </a:solidFill>
            </a:ln>
          </a:top>
        </a:tcBdr>
        <a:fill>
          <a:solidFill>
            <a:schemeClr val="accent4">
              <a:tint val="20000"/>
            </a:schemeClr>
          </a:solidFill>
        </a:fill>
      </a:tcStyle>
    </a:lastRow>
    <a:firstRow>
      <a:tcTxStyle b="on"/>
      <a:tcStyle>
        <a:tcBdr/>
        <a:fill>
          <a:solidFill>
            <a:schemeClr val="accent4">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413" autoAdjust="0"/>
    <p:restoredTop sz="94656"/>
  </p:normalViewPr>
  <p:slideViewPr>
    <p:cSldViewPr snapToGrid="0" snapToObjects="1">
      <p:cViewPr varScale="1">
        <p:scale>
          <a:sx n="60" d="100"/>
          <a:sy n="60" d="100"/>
        </p:scale>
        <p:origin x="892"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dirty="0"/>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10C3163-0C33-BF46-B1DB-0CA122FF9D76}" type="datetimeFigureOut">
              <a:rPr lang="fr-FR" smtClean="0"/>
              <a:t>13/07/2022</a:t>
            </a:fld>
            <a:endParaRPr lang="fr-FR" dirty="0"/>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dirty="0"/>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dirty="0"/>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C4C65B3-2E2A-B54D-9A33-DFC2BEE4D104}" type="slidenum">
              <a:rPr lang="fr-FR" smtClean="0"/>
              <a:t>‹N›</a:t>
            </a:fld>
            <a:endParaRPr lang="fr-FR" dirty="0"/>
          </a:p>
        </p:txBody>
      </p:sp>
    </p:spTree>
    <p:extLst>
      <p:ext uri="{BB962C8B-B14F-4D97-AF65-F5344CB8AC3E}">
        <p14:creationId xmlns:p14="http://schemas.microsoft.com/office/powerpoint/2010/main" val="211908549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9C4C65B3-2E2A-B54D-9A33-DFC2BEE4D104}" type="slidenum">
              <a:rPr lang="fr-FR" smtClean="0"/>
              <a:t>1</a:t>
            </a:fld>
            <a:endParaRPr lang="fr-FR" dirty="0"/>
          </a:p>
        </p:txBody>
      </p:sp>
    </p:spTree>
    <p:extLst>
      <p:ext uri="{BB962C8B-B14F-4D97-AF65-F5344CB8AC3E}">
        <p14:creationId xmlns:p14="http://schemas.microsoft.com/office/powerpoint/2010/main" val="359295058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9C4C65B3-2E2A-B54D-9A33-DFC2BEE4D104}" type="slidenum">
              <a:rPr lang="fr-FR" smtClean="0"/>
              <a:t>2</a:t>
            </a:fld>
            <a:endParaRPr lang="fr-FR" dirty="0"/>
          </a:p>
        </p:txBody>
      </p:sp>
    </p:spTree>
    <p:extLst>
      <p:ext uri="{BB962C8B-B14F-4D97-AF65-F5344CB8AC3E}">
        <p14:creationId xmlns:p14="http://schemas.microsoft.com/office/powerpoint/2010/main" val="269402386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5"/>
          </p:nvPr>
        </p:nvSpPr>
        <p:spPr/>
        <p:txBody>
          <a:bodyPr/>
          <a:lstStyle/>
          <a:p>
            <a:fld id="{9C4C65B3-2E2A-B54D-9A33-DFC2BEE4D104}" type="slidenum">
              <a:rPr lang="fr-FR" smtClean="0"/>
              <a:t>5</a:t>
            </a:fld>
            <a:endParaRPr lang="fr-FR" dirty="0"/>
          </a:p>
        </p:txBody>
      </p:sp>
    </p:spTree>
    <p:extLst>
      <p:ext uri="{BB962C8B-B14F-4D97-AF65-F5344CB8AC3E}">
        <p14:creationId xmlns:p14="http://schemas.microsoft.com/office/powerpoint/2010/main" val="246526560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9C4C65B3-2E2A-B54D-9A33-DFC2BEE4D104}" type="slidenum">
              <a:rPr lang="fr-FR" smtClean="0"/>
              <a:t>7</a:t>
            </a:fld>
            <a:endParaRPr lang="fr-FR" dirty="0"/>
          </a:p>
        </p:txBody>
      </p:sp>
    </p:spTree>
    <p:extLst>
      <p:ext uri="{BB962C8B-B14F-4D97-AF65-F5344CB8AC3E}">
        <p14:creationId xmlns:p14="http://schemas.microsoft.com/office/powerpoint/2010/main" val="391557500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E159E86-FA90-9C42-B484-E342FA1CEFAF}"/>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A9BC2F99-7FB7-C241-85E6-624B28BFB45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C9F6ACE9-90D3-4743-9406-E408DE8FA53C}"/>
              </a:ext>
            </a:extLst>
          </p:cNvPr>
          <p:cNvSpPr>
            <a:spLocks noGrp="1"/>
          </p:cNvSpPr>
          <p:nvPr>
            <p:ph type="dt" sz="half" idx="10"/>
          </p:nvPr>
        </p:nvSpPr>
        <p:spPr/>
        <p:txBody>
          <a:bodyPr/>
          <a:lstStyle/>
          <a:p>
            <a:fld id="{CB97ECB2-5AFD-7945-B113-2E3994F3438F}" type="datetimeFigureOut">
              <a:rPr lang="fr-FR" smtClean="0"/>
              <a:t>13/07/2022</a:t>
            </a:fld>
            <a:endParaRPr lang="fr-FR" dirty="0"/>
          </a:p>
        </p:txBody>
      </p:sp>
      <p:sp>
        <p:nvSpPr>
          <p:cNvPr id="5" name="Espace réservé du pied de page 4">
            <a:extLst>
              <a:ext uri="{FF2B5EF4-FFF2-40B4-BE49-F238E27FC236}">
                <a16:creationId xmlns:a16="http://schemas.microsoft.com/office/drawing/2014/main" id="{5CD3C45E-E21C-194E-A0BB-9A453C570912}"/>
              </a:ext>
            </a:extLst>
          </p:cNvPr>
          <p:cNvSpPr>
            <a:spLocks noGrp="1"/>
          </p:cNvSpPr>
          <p:nvPr>
            <p:ph type="ftr" sz="quarter" idx="11"/>
          </p:nvPr>
        </p:nvSpPr>
        <p:spPr/>
        <p:txBody>
          <a:bodyPr/>
          <a:lstStyle/>
          <a:p>
            <a:endParaRPr lang="fr-FR" dirty="0"/>
          </a:p>
        </p:txBody>
      </p:sp>
      <p:sp>
        <p:nvSpPr>
          <p:cNvPr id="6" name="Espace réservé du numéro de diapositive 5">
            <a:extLst>
              <a:ext uri="{FF2B5EF4-FFF2-40B4-BE49-F238E27FC236}">
                <a16:creationId xmlns:a16="http://schemas.microsoft.com/office/drawing/2014/main" id="{919431C0-5993-9F49-822B-B1643FBB7996}"/>
              </a:ext>
            </a:extLst>
          </p:cNvPr>
          <p:cNvSpPr>
            <a:spLocks noGrp="1"/>
          </p:cNvSpPr>
          <p:nvPr>
            <p:ph type="sldNum" sz="quarter" idx="12"/>
          </p:nvPr>
        </p:nvSpPr>
        <p:spPr/>
        <p:txBody>
          <a:bodyPr/>
          <a:lstStyle/>
          <a:p>
            <a:fld id="{CE649FFB-8B44-974F-8088-006DB7DFE0C9}" type="slidenum">
              <a:rPr lang="fr-FR" smtClean="0"/>
              <a:t>‹N›</a:t>
            </a:fld>
            <a:endParaRPr lang="fr-FR" dirty="0"/>
          </a:p>
        </p:txBody>
      </p:sp>
    </p:spTree>
    <p:extLst>
      <p:ext uri="{BB962C8B-B14F-4D97-AF65-F5344CB8AC3E}">
        <p14:creationId xmlns:p14="http://schemas.microsoft.com/office/powerpoint/2010/main" val="201621517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58ABF1A-BDF6-F14F-890E-64DAB04B8521}"/>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BFFF30E5-71F8-B541-BF79-167D47BE3F85}"/>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2869344-F7A1-FD46-8AB9-91AD3042601D}"/>
              </a:ext>
            </a:extLst>
          </p:cNvPr>
          <p:cNvSpPr>
            <a:spLocks noGrp="1"/>
          </p:cNvSpPr>
          <p:nvPr>
            <p:ph type="dt" sz="half" idx="10"/>
          </p:nvPr>
        </p:nvSpPr>
        <p:spPr/>
        <p:txBody>
          <a:bodyPr/>
          <a:lstStyle/>
          <a:p>
            <a:fld id="{CB97ECB2-5AFD-7945-B113-2E3994F3438F}" type="datetimeFigureOut">
              <a:rPr lang="fr-FR" smtClean="0"/>
              <a:t>13/07/2022</a:t>
            </a:fld>
            <a:endParaRPr lang="fr-FR" dirty="0"/>
          </a:p>
        </p:txBody>
      </p:sp>
      <p:sp>
        <p:nvSpPr>
          <p:cNvPr id="5" name="Espace réservé du pied de page 4">
            <a:extLst>
              <a:ext uri="{FF2B5EF4-FFF2-40B4-BE49-F238E27FC236}">
                <a16:creationId xmlns:a16="http://schemas.microsoft.com/office/drawing/2014/main" id="{EA4A76D4-0A35-5E4A-962F-E7F8DA2099FC}"/>
              </a:ext>
            </a:extLst>
          </p:cNvPr>
          <p:cNvSpPr>
            <a:spLocks noGrp="1"/>
          </p:cNvSpPr>
          <p:nvPr>
            <p:ph type="ftr" sz="quarter" idx="11"/>
          </p:nvPr>
        </p:nvSpPr>
        <p:spPr/>
        <p:txBody>
          <a:bodyPr/>
          <a:lstStyle/>
          <a:p>
            <a:endParaRPr lang="fr-FR" dirty="0"/>
          </a:p>
        </p:txBody>
      </p:sp>
      <p:sp>
        <p:nvSpPr>
          <p:cNvPr id="6" name="Espace réservé du numéro de diapositive 5">
            <a:extLst>
              <a:ext uri="{FF2B5EF4-FFF2-40B4-BE49-F238E27FC236}">
                <a16:creationId xmlns:a16="http://schemas.microsoft.com/office/drawing/2014/main" id="{C9D05319-472D-5E4D-A93C-4DF4B718C6EB}"/>
              </a:ext>
            </a:extLst>
          </p:cNvPr>
          <p:cNvSpPr>
            <a:spLocks noGrp="1"/>
          </p:cNvSpPr>
          <p:nvPr>
            <p:ph type="sldNum" sz="quarter" idx="12"/>
          </p:nvPr>
        </p:nvSpPr>
        <p:spPr/>
        <p:txBody>
          <a:bodyPr/>
          <a:lstStyle/>
          <a:p>
            <a:fld id="{CE649FFB-8B44-974F-8088-006DB7DFE0C9}" type="slidenum">
              <a:rPr lang="fr-FR" smtClean="0"/>
              <a:t>‹N›</a:t>
            </a:fld>
            <a:endParaRPr lang="fr-FR" dirty="0"/>
          </a:p>
        </p:txBody>
      </p:sp>
    </p:spTree>
    <p:extLst>
      <p:ext uri="{BB962C8B-B14F-4D97-AF65-F5344CB8AC3E}">
        <p14:creationId xmlns:p14="http://schemas.microsoft.com/office/powerpoint/2010/main" val="37074563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BE6BB82-D1AC-1549-B8C3-40848D6AE589}"/>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6D387FF6-B1DE-1D40-BC6D-4F7FDD01E4B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4B9DE228-2D55-EC4B-8048-EEF357C4D3FB}"/>
              </a:ext>
            </a:extLst>
          </p:cNvPr>
          <p:cNvSpPr>
            <a:spLocks noGrp="1"/>
          </p:cNvSpPr>
          <p:nvPr>
            <p:ph type="dt" sz="half" idx="10"/>
          </p:nvPr>
        </p:nvSpPr>
        <p:spPr/>
        <p:txBody>
          <a:bodyPr/>
          <a:lstStyle/>
          <a:p>
            <a:fld id="{CB97ECB2-5AFD-7945-B113-2E3994F3438F}" type="datetimeFigureOut">
              <a:rPr lang="fr-FR" smtClean="0"/>
              <a:t>13/07/2022</a:t>
            </a:fld>
            <a:endParaRPr lang="fr-FR" dirty="0"/>
          </a:p>
        </p:txBody>
      </p:sp>
      <p:sp>
        <p:nvSpPr>
          <p:cNvPr id="5" name="Espace réservé du pied de page 4">
            <a:extLst>
              <a:ext uri="{FF2B5EF4-FFF2-40B4-BE49-F238E27FC236}">
                <a16:creationId xmlns:a16="http://schemas.microsoft.com/office/drawing/2014/main" id="{1274B0E2-4206-6340-BAB7-CF6CDED93152}"/>
              </a:ext>
            </a:extLst>
          </p:cNvPr>
          <p:cNvSpPr>
            <a:spLocks noGrp="1"/>
          </p:cNvSpPr>
          <p:nvPr>
            <p:ph type="ftr" sz="quarter" idx="11"/>
          </p:nvPr>
        </p:nvSpPr>
        <p:spPr/>
        <p:txBody>
          <a:bodyPr/>
          <a:lstStyle/>
          <a:p>
            <a:endParaRPr lang="fr-FR" dirty="0"/>
          </a:p>
        </p:txBody>
      </p:sp>
      <p:sp>
        <p:nvSpPr>
          <p:cNvPr id="6" name="Espace réservé du numéro de diapositive 5">
            <a:extLst>
              <a:ext uri="{FF2B5EF4-FFF2-40B4-BE49-F238E27FC236}">
                <a16:creationId xmlns:a16="http://schemas.microsoft.com/office/drawing/2014/main" id="{CFCE19FD-D30E-1C4A-9C19-023C7F20E0AE}"/>
              </a:ext>
            </a:extLst>
          </p:cNvPr>
          <p:cNvSpPr>
            <a:spLocks noGrp="1"/>
          </p:cNvSpPr>
          <p:nvPr>
            <p:ph type="sldNum" sz="quarter" idx="12"/>
          </p:nvPr>
        </p:nvSpPr>
        <p:spPr/>
        <p:txBody>
          <a:bodyPr/>
          <a:lstStyle/>
          <a:p>
            <a:fld id="{CE649FFB-8B44-974F-8088-006DB7DFE0C9}" type="slidenum">
              <a:rPr lang="fr-FR" smtClean="0"/>
              <a:t>‹N›</a:t>
            </a:fld>
            <a:endParaRPr lang="fr-FR" dirty="0"/>
          </a:p>
        </p:txBody>
      </p:sp>
    </p:spTree>
    <p:extLst>
      <p:ext uri="{BB962C8B-B14F-4D97-AF65-F5344CB8AC3E}">
        <p14:creationId xmlns:p14="http://schemas.microsoft.com/office/powerpoint/2010/main" val="10123868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D089D35-E45E-1444-BC95-57E764813993}"/>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AE497F79-D299-0149-965C-8234F895AB32}"/>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FF1D54B5-9081-904A-A3EE-5B06DC0BE831}"/>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AB00AEC2-AD9C-AF45-A510-B11E621D5173}"/>
              </a:ext>
            </a:extLst>
          </p:cNvPr>
          <p:cNvSpPr>
            <a:spLocks noGrp="1"/>
          </p:cNvSpPr>
          <p:nvPr>
            <p:ph type="dt" sz="half" idx="10"/>
          </p:nvPr>
        </p:nvSpPr>
        <p:spPr/>
        <p:txBody>
          <a:bodyPr/>
          <a:lstStyle/>
          <a:p>
            <a:fld id="{CB97ECB2-5AFD-7945-B113-2E3994F3438F}" type="datetimeFigureOut">
              <a:rPr lang="fr-FR" smtClean="0"/>
              <a:t>13/07/2022</a:t>
            </a:fld>
            <a:endParaRPr lang="fr-FR" dirty="0"/>
          </a:p>
        </p:txBody>
      </p:sp>
      <p:sp>
        <p:nvSpPr>
          <p:cNvPr id="6" name="Espace réservé du pied de page 5">
            <a:extLst>
              <a:ext uri="{FF2B5EF4-FFF2-40B4-BE49-F238E27FC236}">
                <a16:creationId xmlns:a16="http://schemas.microsoft.com/office/drawing/2014/main" id="{20D97A92-EE93-6845-9B23-15398762CE88}"/>
              </a:ext>
            </a:extLst>
          </p:cNvPr>
          <p:cNvSpPr>
            <a:spLocks noGrp="1"/>
          </p:cNvSpPr>
          <p:nvPr>
            <p:ph type="ftr" sz="quarter" idx="11"/>
          </p:nvPr>
        </p:nvSpPr>
        <p:spPr/>
        <p:txBody>
          <a:bodyPr/>
          <a:lstStyle/>
          <a:p>
            <a:endParaRPr lang="fr-FR" dirty="0"/>
          </a:p>
        </p:txBody>
      </p:sp>
      <p:sp>
        <p:nvSpPr>
          <p:cNvPr id="7" name="Espace réservé du numéro de diapositive 6">
            <a:extLst>
              <a:ext uri="{FF2B5EF4-FFF2-40B4-BE49-F238E27FC236}">
                <a16:creationId xmlns:a16="http://schemas.microsoft.com/office/drawing/2014/main" id="{ED9A0A12-0381-8441-B775-7D0BD4C99580}"/>
              </a:ext>
            </a:extLst>
          </p:cNvPr>
          <p:cNvSpPr>
            <a:spLocks noGrp="1"/>
          </p:cNvSpPr>
          <p:nvPr>
            <p:ph type="sldNum" sz="quarter" idx="12"/>
          </p:nvPr>
        </p:nvSpPr>
        <p:spPr/>
        <p:txBody>
          <a:bodyPr/>
          <a:lstStyle/>
          <a:p>
            <a:fld id="{CE649FFB-8B44-974F-8088-006DB7DFE0C9}" type="slidenum">
              <a:rPr lang="fr-FR" smtClean="0"/>
              <a:t>‹N›</a:t>
            </a:fld>
            <a:endParaRPr lang="fr-FR" dirty="0"/>
          </a:p>
        </p:txBody>
      </p:sp>
    </p:spTree>
    <p:extLst>
      <p:ext uri="{BB962C8B-B14F-4D97-AF65-F5344CB8AC3E}">
        <p14:creationId xmlns:p14="http://schemas.microsoft.com/office/powerpoint/2010/main" val="40422162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1E2A31B-B501-7341-99BE-729A06EB4AED}"/>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81670867-7540-644F-BC9C-FB1AE3A88F5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A8A73FB1-A573-B74D-9690-EDEB62A04742}"/>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48A58387-26FB-5C4E-9ACC-1F4CBDF52A5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AC517CEE-AA61-5142-B405-E754BAA47744}"/>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96B514C1-442C-0848-843C-D14B343135A0}"/>
              </a:ext>
            </a:extLst>
          </p:cNvPr>
          <p:cNvSpPr>
            <a:spLocks noGrp="1"/>
          </p:cNvSpPr>
          <p:nvPr>
            <p:ph type="dt" sz="half" idx="10"/>
          </p:nvPr>
        </p:nvSpPr>
        <p:spPr/>
        <p:txBody>
          <a:bodyPr/>
          <a:lstStyle/>
          <a:p>
            <a:fld id="{CB97ECB2-5AFD-7945-B113-2E3994F3438F}" type="datetimeFigureOut">
              <a:rPr lang="fr-FR" smtClean="0"/>
              <a:t>13/07/2022</a:t>
            </a:fld>
            <a:endParaRPr lang="fr-FR" dirty="0"/>
          </a:p>
        </p:txBody>
      </p:sp>
      <p:sp>
        <p:nvSpPr>
          <p:cNvPr id="8" name="Espace réservé du pied de page 7">
            <a:extLst>
              <a:ext uri="{FF2B5EF4-FFF2-40B4-BE49-F238E27FC236}">
                <a16:creationId xmlns:a16="http://schemas.microsoft.com/office/drawing/2014/main" id="{1DE79E54-9AA1-7942-AA49-71B859F09442}"/>
              </a:ext>
            </a:extLst>
          </p:cNvPr>
          <p:cNvSpPr>
            <a:spLocks noGrp="1"/>
          </p:cNvSpPr>
          <p:nvPr>
            <p:ph type="ftr" sz="quarter" idx="11"/>
          </p:nvPr>
        </p:nvSpPr>
        <p:spPr/>
        <p:txBody>
          <a:bodyPr/>
          <a:lstStyle/>
          <a:p>
            <a:endParaRPr lang="fr-FR" dirty="0"/>
          </a:p>
        </p:txBody>
      </p:sp>
      <p:sp>
        <p:nvSpPr>
          <p:cNvPr id="9" name="Espace réservé du numéro de diapositive 8">
            <a:extLst>
              <a:ext uri="{FF2B5EF4-FFF2-40B4-BE49-F238E27FC236}">
                <a16:creationId xmlns:a16="http://schemas.microsoft.com/office/drawing/2014/main" id="{FA3DEAE7-4DB2-8B40-840E-9AC87F6FDFF8}"/>
              </a:ext>
            </a:extLst>
          </p:cNvPr>
          <p:cNvSpPr>
            <a:spLocks noGrp="1"/>
          </p:cNvSpPr>
          <p:nvPr>
            <p:ph type="sldNum" sz="quarter" idx="12"/>
          </p:nvPr>
        </p:nvSpPr>
        <p:spPr/>
        <p:txBody>
          <a:bodyPr/>
          <a:lstStyle/>
          <a:p>
            <a:fld id="{CE649FFB-8B44-974F-8088-006DB7DFE0C9}" type="slidenum">
              <a:rPr lang="fr-FR" smtClean="0"/>
              <a:t>‹N›</a:t>
            </a:fld>
            <a:endParaRPr lang="fr-FR" dirty="0"/>
          </a:p>
        </p:txBody>
      </p:sp>
    </p:spTree>
    <p:extLst>
      <p:ext uri="{BB962C8B-B14F-4D97-AF65-F5344CB8AC3E}">
        <p14:creationId xmlns:p14="http://schemas.microsoft.com/office/powerpoint/2010/main" val="21926038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F1E3B59-5BB7-4649-BCCE-EBE4023C8534}"/>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90A7D166-9027-8A49-B6B0-9FE3321F77E4}"/>
              </a:ext>
            </a:extLst>
          </p:cNvPr>
          <p:cNvSpPr>
            <a:spLocks noGrp="1"/>
          </p:cNvSpPr>
          <p:nvPr>
            <p:ph type="dt" sz="half" idx="10"/>
          </p:nvPr>
        </p:nvSpPr>
        <p:spPr/>
        <p:txBody>
          <a:bodyPr/>
          <a:lstStyle/>
          <a:p>
            <a:fld id="{CB97ECB2-5AFD-7945-B113-2E3994F3438F}" type="datetimeFigureOut">
              <a:rPr lang="fr-FR" smtClean="0"/>
              <a:t>13/07/2022</a:t>
            </a:fld>
            <a:endParaRPr lang="fr-FR" dirty="0"/>
          </a:p>
        </p:txBody>
      </p:sp>
      <p:sp>
        <p:nvSpPr>
          <p:cNvPr id="4" name="Espace réservé du pied de page 3">
            <a:extLst>
              <a:ext uri="{FF2B5EF4-FFF2-40B4-BE49-F238E27FC236}">
                <a16:creationId xmlns:a16="http://schemas.microsoft.com/office/drawing/2014/main" id="{31633AAA-98B0-A243-A58C-D02C7E2B9DAD}"/>
              </a:ext>
            </a:extLst>
          </p:cNvPr>
          <p:cNvSpPr>
            <a:spLocks noGrp="1"/>
          </p:cNvSpPr>
          <p:nvPr>
            <p:ph type="ftr" sz="quarter" idx="11"/>
          </p:nvPr>
        </p:nvSpPr>
        <p:spPr/>
        <p:txBody>
          <a:bodyPr/>
          <a:lstStyle/>
          <a:p>
            <a:endParaRPr lang="fr-FR" dirty="0"/>
          </a:p>
        </p:txBody>
      </p:sp>
      <p:sp>
        <p:nvSpPr>
          <p:cNvPr id="5" name="Espace réservé du numéro de diapositive 4">
            <a:extLst>
              <a:ext uri="{FF2B5EF4-FFF2-40B4-BE49-F238E27FC236}">
                <a16:creationId xmlns:a16="http://schemas.microsoft.com/office/drawing/2014/main" id="{7BF3A69A-5EDC-4446-A3B6-5E21050FF876}"/>
              </a:ext>
            </a:extLst>
          </p:cNvPr>
          <p:cNvSpPr>
            <a:spLocks noGrp="1"/>
          </p:cNvSpPr>
          <p:nvPr>
            <p:ph type="sldNum" sz="quarter" idx="12"/>
          </p:nvPr>
        </p:nvSpPr>
        <p:spPr/>
        <p:txBody>
          <a:bodyPr/>
          <a:lstStyle/>
          <a:p>
            <a:fld id="{CE649FFB-8B44-974F-8088-006DB7DFE0C9}" type="slidenum">
              <a:rPr lang="fr-FR" smtClean="0"/>
              <a:t>‹N›</a:t>
            </a:fld>
            <a:endParaRPr lang="fr-FR" dirty="0"/>
          </a:p>
        </p:txBody>
      </p:sp>
    </p:spTree>
    <p:extLst>
      <p:ext uri="{BB962C8B-B14F-4D97-AF65-F5344CB8AC3E}">
        <p14:creationId xmlns:p14="http://schemas.microsoft.com/office/powerpoint/2010/main" val="411741853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3C9BE0B5-80E6-5C4E-A35B-05C93413EF83}"/>
              </a:ext>
            </a:extLst>
          </p:cNvPr>
          <p:cNvSpPr>
            <a:spLocks noGrp="1"/>
          </p:cNvSpPr>
          <p:nvPr>
            <p:ph type="dt" sz="half" idx="10"/>
          </p:nvPr>
        </p:nvSpPr>
        <p:spPr/>
        <p:txBody>
          <a:bodyPr/>
          <a:lstStyle/>
          <a:p>
            <a:fld id="{CB97ECB2-5AFD-7945-B113-2E3994F3438F}" type="datetimeFigureOut">
              <a:rPr lang="fr-FR" smtClean="0"/>
              <a:t>13/07/2022</a:t>
            </a:fld>
            <a:endParaRPr lang="fr-FR" dirty="0"/>
          </a:p>
        </p:txBody>
      </p:sp>
      <p:sp>
        <p:nvSpPr>
          <p:cNvPr id="3" name="Espace réservé du pied de page 2">
            <a:extLst>
              <a:ext uri="{FF2B5EF4-FFF2-40B4-BE49-F238E27FC236}">
                <a16:creationId xmlns:a16="http://schemas.microsoft.com/office/drawing/2014/main" id="{370F001E-9C6A-1A4F-AC70-0D4BA5E21D79}"/>
              </a:ext>
            </a:extLst>
          </p:cNvPr>
          <p:cNvSpPr>
            <a:spLocks noGrp="1"/>
          </p:cNvSpPr>
          <p:nvPr>
            <p:ph type="ftr" sz="quarter" idx="11"/>
          </p:nvPr>
        </p:nvSpPr>
        <p:spPr/>
        <p:txBody>
          <a:bodyPr/>
          <a:lstStyle/>
          <a:p>
            <a:endParaRPr lang="fr-FR" dirty="0"/>
          </a:p>
        </p:txBody>
      </p:sp>
      <p:sp>
        <p:nvSpPr>
          <p:cNvPr id="4" name="Espace réservé du numéro de diapositive 3">
            <a:extLst>
              <a:ext uri="{FF2B5EF4-FFF2-40B4-BE49-F238E27FC236}">
                <a16:creationId xmlns:a16="http://schemas.microsoft.com/office/drawing/2014/main" id="{60D74C5E-C66B-DE46-8595-C96691EC40E7}"/>
              </a:ext>
            </a:extLst>
          </p:cNvPr>
          <p:cNvSpPr>
            <a:spLocks noGrp="1"/>
          </p:cNvSpPr>
          <p:nvPr>
            <p:ph type="sldNum" sz="quarter" idx="12"/>
          </p:nvPr>
        </p:nvSpPr>
        <p:spPr/>
        <p:txBody>
          <a:bodyPr/>
          <a:lstStyle/>
          <a:p>
            <a:fld id="{CE649FFB-8B44-974F-8088-006DB7DFE0C9}" type="slidenum">
              <a:rPr lang="fr-FR" smtClean="0"/>
              <a:t>‹N›</a:t>
            </a:fld>
            <a:endParaRPr lang="fr-FR" dirty="0"/>
          </a:p>
        </p:txBody>
      </p:sp>
    </p:spTree>
    <p:extLst>
      <p:ext uri="{BB962C8B-B14F-4D97-AF65-F5344CB8AC3E}">
        <p14:creationId xmlns:p14="http://schemas.microsoft.com/office/powerpoint/2010/main" val="359491584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0D46430-6230-6F41-A0A7-D74C71C9633D}"/>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6C8148B3-A298-4043-92E9-7D9A001FF1B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0BED8339-611A-7B4D-A380-9F1074951FE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94427CEB-2E01-2747-A486-5BACBDF6EF8A}"/>
              </a:ext>
            </a:extLst>
          </p:cNvPr>
          <p:cNvSpPr>
            <a:spLocks noGrp="1"/>
          </p:cNvSpPr>
          <p:nvPr>
            <p:ph type="dt" sz="half" idx="10"/>
          </p:nvPr>
        </p:nvSpPr>
        <p:spPr/>
        <p:txBody>
          <a:bodyPr/>
          <a:lstStyle/>
          <a:p>
            <a:fld id="{CB97ECB2-5AFD-7945-B113-2E3994F3438F}" type="datetimeFigureOut">
              <a:rPr lang="fr-FR" smtClean="0"/>
              <a:t>13/07/2022</a:t>
            </a:fld>
            <a:endParaRPr lang="fr-FR" dirty="0"/>
          </a:p>
        </p:txBody>
      </p:sp>
      <p:sp>
        <p:nvSpPr>
          <p:cNvPr id="6" name="Espace réservé du pied de page 5">
            <a:extLst>
              <a:ext uri="{FF2B5EF4-FFF2-40B4-BE49-F238E27FC236}">
                <a16:creationId xmlns:a16="http://schemas.microsoft.com/office/drawing/2014/main" id="{A93007E4-6DAA-DB41-A9B8-F351EBA85D68}"/>
              </a:ext>
            </a:extLst>
          </p:cNvPr>
          <p:cNvSpPr>
            <a:spLocks noGrp="1"/>
          </p:cNvSpPr>
          <p:nvPr>
            <p:ph type="ftr" sz="quarter" idx="11"/>
          </p:nvPr>
        </p:nvSpPr>
        <p:spPr/>
        <p:txBody>
          <a:bodyPr/>
          <a:lstStyle/>
          <a:p>
            <a:endParaRPr lang="fr-FR" dirty="0"/>
          </a:p>
        </p:txBody>
      </p:sp>
      <p:sp>
        <p:nvSpPr>
          <p:cNvPr id="7" name="Espace réservé du numéro de diapositive 6">
            <a:extLst>
              <a:ext uri="{FF2B5EF4-FFF2-40B4-BE49-F238E27FC236}">
                <a16:creationId xmlns:a16="http://schemas.microsoft.com/office/drawing/2014/main" id="{425693B2-5577-FD44-9E60-57E3FB4FA5FC}"/>
              </a:ext>
            </a:extLst>
          </p:cNvPr>
          <p:cNvSpPr>
            <a:spLocks noGrp="1"/>
          </p:cNvSpPr>
          <p:nvPr>
            <p:ph type="sldNum" sz="quarter" idx="12"/>
          </p:nvPr>
        </p:nvSpPr>
        <p:spPr/>
        <p:txBody>
          <a:bodyPr/>
          <a:lstStyle/>
          <a:p>
            <a:fld id="{CE649FFB-8B44-974F-8088-006DB7DFE0C9}" type="slidenum">
              <a:rPr lang="fr-FR" smtClean="0"/>
              <a:t>‹N›</a:t>
            </a:fld>
            <a:endParaRPr lang="fr-FR" dirty="0"/>
          </a:p>
        </p:txBody>
      </p:sp>
    </p:spTree>
    <p:extLst>
      <p:ext uri="{BB962C8B-B14F-4D97-AF65-F5344CB8AC3E}">
        <p14:creationId xmlns:p14="http://schemas.microsoft.com/office/powerpoint/2010/main" val="416555439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BF2A438-7C58-E044-B367-4BCEF51FCA31}"/>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B08897A6-6122-BA4D-8667-9B5355B63DD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dirty="0"/>
          </a:p>
        </p:txBody>
      </p:sp>
      <p:sp>
        <p:nvSpPr>
          <p:cNvPr id="4" name="Espace réservé du texte 3">
            <a:extLst>
              <a:ext uri="{FF2B5EF4-FFF2-40B4-BE49-F238E27FC236}">
                <a16:creationId xmlns:a16="http://schemas.microsoft.com/office/drawing/2014/main" id="{96D006DB-563F-6B47-A08C-3F8E333F9E1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84088EA7-7ED1-A340-BCEE-DC615CB1B034}"/>
              </a:ext>
            </a:extLst>
          </p:cNvPr>
          <p:cNvSpPr>
            <a:spLocks noGrp="1"/>
          </p:cNvSpPr>
          <p:nvPr>
            <p:ph type="dt" sz="half" idx="10"/>
          </p:nvPr>
        </p:nvSpPr>
        <p:spPr/>
        <p:txBody>
          <a:bodyPr/>
          <a:lstStyle/>
          <a:p>
            <a:fld id="{CB97ECB2-5AFD-7945-B113-2E3994F3438F}" type="datetimeFigureOut">
              <a:rPr lang="fr-FR" smtClean="0"/>
              <a:t>13/07/2022</a:t>
            </a:fld>
            <a:endParaRPr lang="fr-FR" dirty="0"/>
          </a:p>
        </p:txBody>
      </p:sp>
      <p:sp>
        <p:nvSpPr>
          <p:cNvPr id="6" name="Espace réservé du pied de page 5">
            <a:extLst>
              <a:ext uri="{FF2B5EF4-FFF2-40B4-BE49-F238E27FC236}">
                <a16:creationId xmlns:a16="http://schemas.microsoft.com/office/drawing/2014/main" id="{B3F51F2C-7CA5-F141-B09C-1621CC660AB8}"/>
              </a:ext>
            </a:extLst>
          </p:cNvPr>
          <p:cNvSpPr>
            <a:spLocks noGrp="1"/>
          </p:cNvSpPr>
          <p:nvPr>
            <p:ph type="ftr" sz="quarter" idx="11"/>
          </p:nvPr>
        </p:nvSpPr>
        <p:spPr/>
        <p:txBody>
          <a:bodyPr/>
          <a:lstStyle/>
          <a:p>
            <a:endParaRPr lang="fr-FR" dirty="0"/>
          </a:p>
        </p:txBody>
      </p:sp>
      <p:sp>
        <p:nvSpPr>
          <p:cNvPr id="7" name="Espace réservé du numéro de diapositive 6">
            <a:extLst>
              <a:ext uri="{FF2B5EF4-FFF2-40B4-BE49-F238E27FC236}">
                <a16:creationId xmlns:a16="http://schemas.microsoft.com/office/drawing/2014/main" id="{9FCBE13E-A322-F54C-BBC1-31D176ED03EE}"/>
              </a:ext>
            </a:extLst>
          </p:cNvPr>
          <p:cNvSpPr>
            <a:spLocks noGrp="1"/>
          </p:cNvSpPr>
          <p:nvPr>
            <p:ph type="sldNum" sz="quarter" idx="12"/>
          </p:nvPr>
        </p:nvSpPr>
        <p:spPr/>
        <p:txBody>
          <a:bodyPr/>
          <a:lstStyle/>
          <a:p>
            <a:fld id="{CE649FFB-8B44-974F-8088-006DB7DFE0C9}" type="slidenum">
              <a:rPr lang="fr-FR" smtClean="0"/>
              <a:t>‹N›</a:t>
            </a:fld>
            <a:endParaRPr lang="fr-FR" dirty="0"/>
          </a:p>
        </p:txBody>
      </p:sp>
    </p:spTree>
    <p:extLst>
      <p:ext uri="{BB962C8B-B14F-4D97-AF65-F5344CB8AC3E}">
        <p14:creationId xmlns:p14="http://schemas.microsoft.com/office/powerpoint/2010/main" val="15257969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EF41E7F-ED66-CA4C-AC48-050D05DD4CEE}"/>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F531C8D1-24AA-7149-AC48-519DC1FB7723}"/>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C6775F4-A198-5942-914E-6433AD76D75A}"/>
              </a:ext>
            </a:extLst>
          </p:cNvPr>
          <p:cNvSpPr>
            <a:spLocks noGrp="1"/>
          </p:cNvSpPr>
          <p:nvPr>
            <p:ph type="dt" sz="half" idx="10"/>
          </p:nvPr>
        </p:nvSpPr>
        <p:spPr/>
        <p:txBody>
          <a:bodyPr/>
          <a:lstStyle/>
          <a:p>
            <a:fld id="{CB97ECB2-5AFD-7945-B113-2E3994F3438F}" type="datetimeFigureOut">
              <a:rPr lang="fr-FR" smtClean="0"/>
              <a:t>13/07/2022</a:t>
            </a:fld>
            <a:endParaRPr lang="fr-FR" dirty="0"/>
          </a:p>
        </p:txBody>
      </p:sp>
      <p:sp>
        <p:nvSpPr>
          <p:cNvPr id="5" name="Espace réservé du pied de page 4">
            <a:extLst>
              <a:ext uri="{FF2B5EF4-FFF2-40B4-BE49-F238E27FC236}">
                <a16:creationId xmlns:a16="http://schemas.microsoft.com/office/drawing/2014/main" id="{B8AF1124-3CC2-7A43-975D-8ECA0FD7A155}"/>
              </a:ext>
            </a:extLst>
          </p:cNvPr>
          <p:cNvSpPr>
            <a:spLocks noGrp="1"/>
          </p:cNvSpPr>
          <p:nvPr>
            <p:ph type="ftr" sz="quarter" idx="11"/>
          </p:nvPr>
        </p:nvSpPr>
        <p:spPr/>
        <p:txBody>
          <a:bodyPr/>
          <a:lstStyle/>
          <a:p>
            <a:endParaRPr lang="fr-FR" dirty="0"/>
          </a:p>
        </p:txBody>
      </p:sp>
      <p:sp>
        <p:nvSpPr>
          <p:cNvPr id="6" name="Espace réservé du numéro de diapositive 5">
            <a:extLst>
              <a:ext uri="{FF2B5EF4-FFF2-40B4-BE49-F238E27FC236}">
                <a16:creationId xmlns:a16="http://schemas.microsoft.com/office/drawing/2014/main" id="{2218DD33-AA71-7C42-91C7-A75BD37BAAFC}"/>
              </a:ext>
            </a:extLst>
          </p:cNvPr>
          <p:cNvSpPr>
            <a:spLocks noGrp="1"/>
          </p:cNvSpPr>
          <p:nvPr>
            <p:ph type="sldNum" sz="quarter" idx="12"/>
          </p:nvPr>
        </p:nvSpPr>
        <p:spPr/>
        <p:txBody>
          <a:bodyPr/>
          <a:lstStyle/>
          <a:p>
            <a:fld id="{CE649FFB-8B44-974F-8088-006DB7DFE0C9}" type="slidenum">
              <a:rPr lang="fr-FR" smtClean="0"/>
              <a:t>‹N›</a:t>
            </a:fld>
            <a:endParaRPr lang="fr-FR" dirty="0"/>
          </a:p>
        </p:txBody>
      </p:sp>
    </p:spTree>
    <p:extLst>
      <p:ext uri="{BB962C8B-B14F-4D97-AF65-F5344CB8AC3E}">
        <p14:creationId xmlns:p14="http://schemas.microsoft.com/office/powerpoint/2010/main" val="157299048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37645E10-0A5F-A045-AFAD-AD079E8B84C4}"/>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9A56AC34-8915-F947-8466-58BACD75D143}"/>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610B5E28-AA7F-A340-81FA-65801D4290B8}"/>
              </a:ext>
            </a:extLst>
          </p:cNvPr>
          <p:cNvSpPr>
            <a:spLocks noGrp="1"/>
          </p:cNvSpPr>
          <p:nvPr>
            <p:ph type="dt" sz="half" idx="10"/>
          </p:nvPr>
        </p:nvSpPr>
        <p:spPr/>
        <p:txBody>
          <a:bodyPr/>
          <a:lstStyle/>
          <a:p>
            <a:fld id="{CB97ECB2-5AFD-7945-B113-2E3994F3438F}" type="datetimeFigureOut">
              <a:rPr lang="fr-FR" smtClean="0"/>
              <a:t>13/07/2022</a:t>
            </a:fld>
            <a:endParaRPr lang="fr-FR" dirty="0"/>
          </a:p>
        </p:txBody>
      </p:sp>
      <p:sp>
        <p:nvSpPr>
          <p:cNvPr id="5" name="Espace réservé du pied de page 4">
            <a:extLst>
              <a:ext uri="{FF2B5EF4-FFF2-40B4-BE49-F238E27FC236}">
                <a16:creationId xmlns:a16="http://schemas.microsoft.com/office/drawing/2014/main" id="{8FA7DBA0-92C3-6541-A019-4B46FD3AC60D}"/>
              </a:ext>
            </a:extLst>
          </p:cNvPr>
          <p:cNvSpPr>
            <a:spLocks noGrp="1"/>
          </p:cNvSpPr>
          <p:nvPr>
            <p:ph type="ftr" sz="quarter" idx="11"/>
          </p:nvPr>
        </p:nvSpPr>
        <p:spPr/>
        <p:txBody>
          <a:bodyPr/>
          <a:lstStyle/>
          <a:p>
            <a:endParaRPr lang="fr-FR" dirty="0"/>
          </a:p>
        </p:txBody>
      </p:sp>
      <p:sp>
        <p:nvSpPr>
          <p:cNvPr id="6" name="Espace réservé du numéro de diapositive 5">
            <a:extLst>
              <a:ext uri="{FF2B5EF4-FFF2-40B4-BE49-F238E27FC236}">
                <a16:creationId xmlns:a16="http://schemas.microsoft.com/office/drawing/2014/main" id="{7A78EB4F-3BDA-7241-860F-03EC71A99580}"/>
              </a:ext>
            </a:extLst>
          </p:cNvPr>
          <p:cNvSpPr>
            <a:spLocks noGrp="1"/>
          </p:cNvSpPr>
          <p:nvPr>
            <p:ph type="sldNum" sz="quarter" idx="12"/>
          </p:nvPr>
        </p:nvSpPr>
        <p:spPr/>
        <p:txBody>
          <a:bodyPr/>
          <a:lstStyle/>
          <a:p>
            <a:fld id="{CE649FFB-8B44-974F-8088-006DB7DFE0C9}" type="slidenum">
              <a:rPr lang="fr-FR" smtClean="0"/>
              <a:t>‹N›</a:t>
            </a:fld>
            <a:endParaRPr lang="fr-FR" dirty="0"/>
          </a:p>
        </p:txBody>
      </p:sp>
    </p:spTree>
    <p:extLst>
      <p:ext uri="{BB962C8B-B14F-4D97-AF65-F5344CB8AC3E}">
        <p14:creationId xmlns:p14="http://schemas.microsoft.com/office/powerpoint/2010/main" val="17488619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04FE4AD7-94B9-1843-8564-EEC12F90AC4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341568CF-5C90-694C-996E-D9DBC17433A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610ECE9-3839-1247-AF4D-15082F51F81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B97ECB2-5AFD-7945-B113-2E3994F3438F}" type="datetimeFigureOut">
              <a:rPr lang="fr-FR" smtClean="0"/>
              <a:t>13/07/2022</a:t>
            </a:fld>
            <a:endParaRPr lang="fr-FR" dirty="0"/>
          </a:p>
        </p:txBody>
      </p:sp>
      <p:sp>
        <p:nvSpPr>
          <p:cNvPr id="5" name="Espace réservé du pied de page 4">
            <a:extLst>
              <a:ext uri="{FF2B5EF4-FFF2-40B4-BE49-F238E27FC236}">
                <a16:creationId xmlns:a16="http://schemas.microsoft.com/office/drawing/2014/main" id="{09CDCD52-A56D-9C44-8C14-EEB866509DD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dirty="0"/>
          </a:p>
        </p:txBody>
      </p:sp>
      <p:sp>
        <p:nvSpPr>
          <p:cNvPr id="6" name="Espace réservé du numéro de diapositive 5">
            <a:extLst>
              <a:ext uri="{FF2B5EF4-FFF2-40B4-BE49-F238E27FC236}">
                <a16:creationId xmlns:a16="http://schemas.microsoft.com/office/drawing/2014/main" id="{BAEA18CF-9120-704C-93D5-B4517AFC5B6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E649FFB-8B44-974F-8088-006DB7DFE0C9}" type="slidenum">
              <a:rPr lang="fr-FR" smtClean="0"/>
              <a:t>‹N›</a:t>
            </a:fld>
            <a:endParaRPr lang="fr-FR" dirty="0"/>
          </a:p>
        </p:txBody>
      </p:sp>
    </p:spTree>
    <p:extLst>
      <p:ext uri="{BB962C8B-B14F-4D97-AF65-F5344CB8AC3E}">
        <p14:creationId xmlns:p14="http://schemas.microsoft.com/office/powerpoint/2010/main" val="373510803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2.png"/><Relationship Id="rId2" Type="http://schemas.openxmlformats.org/officeDocument/2006/relationships/image" Target="../media/image3.jpg"/><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8" Type="http://schemas.openxmlformats.org/officeDocument/2006/relationships/image" Target="../media/image11.png"/><Relationship Id="rId13" Type="http://schemas.openxmlformats.org/officeDocument/2006/relationships/image" Target="../media/image16.png"/><Relationship Id="rId3" Type="http://schemas.openxmlformats.org/officeDocument/2006/relationships/image" Target="../media/image3.jpg"/><Relationship Id="rId7" Type="http://schemas.openxmlformats.org/officeDocument/2006/relationships/image" Target="../media/image10.png"/><Relationship Id="rId12" Type="http://schemas.openxmlformats.org/officeDocument/2006/relationships/image" Target="../media/image15.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9.png"/><Relationship Id="rId11" Type="http://schemas.openxmlformats.org/officeDocument/2006/relationships/image" Target="../media/image14.png"/><Relationship Id="rId5" Type="http://schemas.openxmlformats.org/officeDocument/2006/relationships/image" Target="../media/image2.png"/><Relationship Id="rId15" Type="http://schemas.openxmlformats.org/officeDocument/2006/relationships/image" Target="../media/image18.png"/><Relationship Id="rId10" Type="http://schemas.openxmlformats.org/officeDocument/2006/relationships/image" Target="../media/image13.png"/><Relationship Id="rId4" Type="http://schemas.openxmlformats.org/officeDocument/2006/relationships/image" Target="../media/image8.png"/><Relationship Id="rId9" Type="http://schemas.openxmlformats.org/officeDocument/2006/relationships/image" Target="../media/image12.png"/><Relationship Id="rId14" Type="http://schemas.openxmlformats.org/officeDocument/2006/relationships/image" Target="../media/image17.png"/></Relationships>
</file>

<file path=ppt/slides/_rels/slide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3.jpg"/><Relationship Id="rId1" Type="http://schemas.openxmlformats.org/officeDocument/2006/relationships/slideLayout" Target="../slideLayouts/slideLayout2.xml"/><Relationship Id="rId6" Type="http://schemas.openxmlformats.org/officeDocument/2006/relationships/image" Target="../media/image2.png"/><Relationship Id="rId5" Type="http://schemas.openxmlformats.org/officeDocument/2006/relationships/image" Target="../media/image21.png"/><Relationship Id="rId4" Type="http://schemas.openxmlformats.org/officeDocument/2006/relationships/image" Target="../media/image20.png"/></Relationships>
</file>

<file path=ppt/slides/_rels/slide7.xml.rels><?xml version="1.0" encoding="UTF-8" standalone="yes"?>
<Relationships xmlns="http://schemas.openxmlformats.org/package/2006/relationships"><Relationship Id="rId3" Type="http://schemas.openxmlformats.org/officeDocument/2006/relationships/image" Target="../media/image3.jpg"/><Relationship Id="rId7" Type="http://schemas.openxmlformats.org/officeDocument/2006/relationships/image" Target="../media/image24.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jpg"/><Relationship Id="rId1" Type="http://schemas.openxmlformats.org/officeDocument/2006/relationships/slideLayout" Target="../slideLayouts/slideLayout2.xml"/><Relationship Id="rId5" Type="http://schemas.openxmlformats.org/officeDocument/2006/relationships/image" Target="../media/image28.png"/><Relationship Id="rId4" Type="http://schemas.openxmlformats.org/officeDocument/2006/relationships/image" Target="../media/image27.png"/></Relationships>
</file>

<file path=ppt/slides/_rels/slide9.xml.rels><?xml version="1.0" encoding="UTF-8" standalone="yes"?>
<Relationships xmlns="http://schemas.openxmlformats.org/package/2006/relationships"><Relationship Id="rId8" Type="http://schemas.openxmlformats.org/officeDocument/2006/relationships/image" Target="../media/image34.png"/><Relationship Id="rId3" Type="http://schemas.openxmlformats.org/officeDocument/2006/relationships/image" Target="../media/image29.png"/><Relationship Id="rId7" Type="http://schemas.openxmlformats.org/officeDocument/2006/relationships/image" Target="../media/image33.png"/><Relationship Id="rId2" Type="http://schemas.openxmlformats.org/officeDocument/2006/relationships/image" Target="../media/image25.jpg"/><Relationship Id="rId1" Type="http://schemas.openxmlformats.org/officeDocument/2006/relationships/slideLayout" Target="../slideLayouts/slideLayout2.xml"/><Relationship Id="rId6" Type="http://schemas.openxmlformats.org/officeDocument/2006/relationships/image" Target="../media/image32.png"/><Relationship Id="rId5" Type="http://schemas.openxmlformats.org/officeDocument/2006/relationships/image" Target="../media/image31.png"/><Relationship Id="rId4" Type="http://schemas.openxmlformats.org/officeDocument/2006/relationships/image" Target="../media/image30.png"/></Relationships>
</file>

<file path=ppt/slides/_rels/slide10.xml.rels><?xml version="1.0" encoding="UTF-8" standalone="yes"?>
<Relationships xmlns="http://schemas.openxmlformats.org/package/2006/relationships"><Relationship Id="rId8" Type="http://schemas.openxmlformats.org/officeDocument/2006/relationships/image" Target="../media/image40.png"/><Relationship Id="rId3" Type="http://schemas.openxmlformats.org/officeDocument/2006/relationships/image" Target="../media/image35.png"/><Relationship Id="rId7" Type="http://schemas.openxmlformats.org/officeDocument/2006/relationships/image" Target="../media/image39.png"/><Relationship Id="rId2" Type="http://schemas.openxmlformats.org/officeDocument/2006/relationships/image" Target="../media/image25.jpg"/><Relationship Id="rId1" Type="http://schemas.openxmlformats.org/officeDocument/2006/relationships/slideLayout" Target="../slideLayouts/slideLayout2.xml"/><Relationship Id="rId6" Type="http://schemas.openxmlformats.org/officeDocument/2006/relationships/image" Target="../media/image38.png"/><Relationship Id="rId11" Type="http://schemas.openxmlformats.org/officeDocument/2006/relationships/image" Target="../media/image43.png"/><Relationship Id="rId5" Type="http://schemas.openxmlformats.org/officeDocument/2006/relationships/image" Target="../media/image37.png"/><Relationship Id="rId10" Type="http://schemas.openxmlformats.org/officeDocument/2006/relationships/image" Target="../media/image42.png"/><Relationship Id="rId4" Type="http://schemas.openxmlformats.org/officeDocument/2006/relationships/image" Target="../media/image36.png"/><Relationship Id="rId9" Type="http://schemas.openxmlformats.org/officeDocument/2006/relationships/image" Target="../media/image41.png"/></Relationships>
</file>

<file path=ppt/slides/_rels/slide11.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25.jpg"/><Relationship Id="rId1" Type="http://schemas.openxmlformats.org/officeDocument/2006/relationships/slideLayout" Target="../slideLayouts/slideLayout2.xml"/><Relationship Id="rId4" Type="http://schemas.openxmlformats.org/officeDocument/2006/relationships/image" Target="../media/image45.png"/></Relationships>
</file>

<file path=ppt/slides/_rels/slide12.xml.rels><?xml version="1.0" encoding="UTF-8" standalone="yes"?>
<Relationships xmlns="http://schemas.openxmlformats.org/package/2006/relationships"><Relationship Id="rId8" Type="http://schemas.openxmlformats.org/officeDocument/2006/relationships/image" Target="../media/image51.png"/><Relationship Id="rId3" Type="http://schemas.openxmlformats.org/officeDocument/2006/relationships/image" Target="../media/image46.png"/><Relationship Id="rId7" Type="http://schemas.openxmlformats.org/officeDocument/2006/relationships/image" Target="../media/image50.png"/><Relationship Id="rId2" Type="http://schemas.openxmlformats.org/officeDocument/2006/relationships/image" Target="../media/image25.jpg"/><Relationship Id="rId1" Type="http://schemas.openxmlformats.org/officeDocument/2006/relationships/slideLayout" Target="../slideLayouts/slideLayout2.xml"/><Relationship Id="rId6" Type="http://schemas.openxmlformats.org/officeDocument/2006/relationships/image" Target="../media/image49.png"/><Relationship Id="rId5" Type="http://schemas.openxmlformats.org/officeDocument/2006/relationships/image" Target="../media/image48.png"/><Relationship Id="rId4" Type="http://schemas.openxmlformats.org/officeDocument/2006/relationships/image" Target="../media/image47.png"/><Relationship Id="rId9" Type="http://schemas.openxmlformats.org/officeDocument/2006/relationships/image" Target="../media/image52.png"/></Relationships>
</file>

<file path=ppt/slides/_rels/slide13.xml.rels><?xml version="1.0" encoding="UTF-8" standalone="yes"?>
<Relationships xmlns="http://schemas.openxmlformats.org/package/2006/relationships"><Relationship Id="rId8" Type="http://schemas.openxmlformats.org/officeDocument/2006/relationships/image" Target="../media/image58.jpg"/><Relationship Id="rId13" Type="http://schemas.openxmlformats.org/officeDocument/2006/relationships/image" Target="../media/image63.png"/><Relationship Id="rId3" Type="http://schemas.openxmlformats.org/officeDocument/2006/relationships/image" Target="../media/image53.png"/><Relationship Id="rId7" Type="http://schemas.openxmlformats.org/officeDocument/2006/relationships/image" Target="../media/image57.png"/><Relationship Id="rId12" Type="http://schemas.openxmlformats.org/officeDocument/2006/relationships/image" Target="../media/image62.png"/><Relationship Id="rId2" Type="http://schemas.openxmlformats.org/officeDocument/2006/relationships/image" Target="../media/image3.jpg"/><Relationship Id="rId16"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56.png"/><Relationship Id="rId11" Type="http://schemas.openxmlformats.org/officeDocument/2006/relationships/image" Target="../media/image61.png"/><Relationship Id="rId5" Type="http://schemas.openxmlformats.org/officeDocument/2006/relationships/image" Target="../media/image55.png"/><Relationship Id="rId15" Type="http://schemas.openxmlformats.org/officeDocument/2006/relationships/image" Target="../media/image65.png"/><Relationship Id="rId10" Type="http://schemas.openxmlformats.org/officeDocument/2006/relationships/image" Target="../media/image60.png"/><Relationship Id="rId4" Type="http://schemas.openxmlformats.org/officeDocument/2006/relationships/image" Target="../media/image54.png"/><Relationship Id="rId9" Type="http://schemas.openxmlformats.org/officeDocument/2006/relationships/image" Target="../media/image59.png"/><Relationship Id="rId14" Type="http://schemas.openxmlformats.org/officeDocument/2006/relationships/image" Target="../media/image64.png"/></Relationships>
</file>

<file path=ppt/slides/_rels/slide14.xml.rels><?xml version="1.0" encoding="UTF-8" standalone="yes"?>
<Relationships xmlns="http://schemas.openxmlformats.org/package/2006/relationships"><Relationship Id="rId3" Type="http://schemas.openxmlformats.org/officeDocument/2006/relationships/image" Target="../media/image66.png"/><Relationship Id="rId7" Type="http://schemas.openxmlformats.org/officeDocument/2006/relationships/image" Target="../media/image2.png"/><Relationship Id="rId2" Type="http://schemas.openxmlformats.org/officeDocument/2006/relationships/image" Target="../media/image3.jpg"/><Relationship Id="rId1" Type="http://schemas.openxmlformats.org/officeDocument/2006/relationships/slideLayout" Target="../slideLayouts/slideLayout1.xml"/><Relationship Id="rId6" Type="http://schemas.openxmlformats.org/officeDocument/2006/relationships/image" Target="../media/image69.png"/><Relationship Id="rId5" Type="http://schemas.openxmlformats.org/officeDocument/2006/relationships/image" Target="../media/image68.png"/><Relationship Id="rId4" Type="http://schemas.openxmlformats.org/officeDocument/2006/relationships/image" Target="../media/image67.png"/></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g"/><Relationship Id="rId1" Type="http://schemas.openxmlformats.org/officeDocument/2006/relationships/slideLayout" Target="../slideLayouts/slideLayout1.xml"/><Relationship Id="rId5" Type="http://schemas.openxmlformats.org/officeDocument/2006/relationships/image" Target="../media/image71.png"/><Relationship Id="rId4" Type="http://schemas.openxmlformats.org/officeDocument/2006/relationships/image" Target="../media/image70.png"/></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g"/><Relationship Id="rId1" Type="http://schemas.openxmlformats.org/officeDocument/2006/relationships/slideLayout" Target="../slideLayouts/slideLayout1.xml"/><Relationship Id="rId6" Type="http://schemas.openxmlformats.org/officeDocument/2006/relationships/image" Target="../media/image74.png"/><Relationship Id="rId5" Type="http://schemas.openxmlformats.org/officeDocument/2006/relationships/image" Target="../media/image73.png"/><Relationship Id="rId4" Type="http://schemas.openxmlformats.org/officeDocument/2006/relationships/image" Target="../media/image72.png"/></Relationships>
</file>

<file path=ppt/slides/_rels/slide17.xml.rels><?xml version="1.0" encoding="UTF-8" standalone="yes"?>
<Relationships xmlns="http://schemas.openxmlformats.org/package/2006/relationships"><Relationship Id="rId3" Type="http://schemas.openxmlformats.org/officeDocument/2006/relationships/image" Target="../media/image75.png"/><Relationship Id="rId2" Type="http://schemas.openxmlformats.org/officeDocument/2006/relationships/image" Target="../media/image3.jpg"/><Relationship Id="rId1" Type="http://schemas.openxmlformats.org/officeDocument/2006/relationships/slideLayout" Target="../slideLayouts/slideLayout1.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8A31BAD-572F-2C48-8C60-DC4E7E8F6FCB}"/>
              </a:ext>
            </a:extLst>
          </p:cNvPr>
          <p:cNvSpPr>
            <a:spLocks noGrp="1"/>
          </p:cNvSpPr>
          <p:nvPr>
            <p:ph type="ctrTitle"/>
          </p:nvPr>
        </p:nvSpPr>
        <p:spPr>
          <a:xfrm>
            <a:off x="5990976" y="3126464"/>
            <a:ext cx="4624039" cy="605071"/>
          </a:xfrm>
        </p:spPr>
        <p:txBody>
          <a:bodyPr>
            <a:noAutofit/>
          </a:bodyPr>
          <a:lstStyle/>
          <a:p>
            <a:r>
              <a:rPr lang="fr-FR" sz="3600" b="1" dirty="0">
                <a:solidFill>
                  <a:schemeClr val="bg1"/>
                </a:solidFill>
                <a:latin typeface="TT Norms Pro" panose="02000503030000020003" pitchFamily="2" charset="0"/>
                <a:ea typeface="Fira Sans" panose="020B0503050000020004" pitchFamily="34" charset="0"/>
              </a:rPr>
              <a:t>TAKE A DEEP DIVE INTO THE </a:t>
            </a:r>
            <a:br>
              <a:rPr lang="fr-FR" sz="3600" b="1" dirty="0">
                <a:solidFill>
                  <a:schemeClr val="bg1"/>
                </a:solidFill>
                <a:latin typeface="TT Norms Pro" panose="02000503030000020003" pitchFamily="2" charset="0"/>
                <a:ea typeface="Fira Sans" panose="020B0503050000020004" pitchFamily="34" charset="0"/>
              </a:rPr>
            </a:br>
            <a:r>
              <a:rPr lang="fr-FR" sz="3600" b="1" dirty="0">
                <a:solidFill>
                  <a:schemeClr val="bg1"/>
                </a:solidFill>
                <a:latin typeface="TT Norms Pro" panose="02000503030000020003" pitchFamily="2" charset="0"/>
                <a:ea typeface="Fira Sans" panose="020B0503050000020004" pitchFamily="34" charset="0"/>
              </a:rPr>
              <a:t>AI REVOLUTION </a:t>
            </a:r>
          </a:p>
        </p:txBody>
      </p:sp>
      <p:sp>
        <p:nvSpPr>
          <p:cNvPr id="6" name="Titre 1">
            <a:extLst>
              <a:ext uri="{FF2B5EF4-FFF2-40B4-BE49-F238E27FC236}">
                <a16:creationId xmlns:a16="http://schemas.microsoft.com/office/drawing/2014/main" id="{F9891946-5DAA-D644-8CB7-F973C156973A}"/>
              </a:ext>
            </a:extLst>
          </p:cNvPr>
          <p:cNvSpPr txBox="1">
            <a:spLocks/>
          </p:cNvSpPr>
          <p:nvPr/>
        </p:nvSpPr>
        <p:spPr>
          <a:xfrm>
            <a:off x="6248400" y="4838905"/>
            <a:ext cx="3064082" cy="509637"/>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endParaRPr lang="fr-FR" sz="2000" dirty="0">
              <a:solidFill>
                <a:srgbClr val="0070C0"/>
              </a:solidFill>
              <a:latin typeface="TT Norms Pro" panose="02000503030000020003" pitchFamily="2" charset="0"/>
              <a:ea typeface="Fira Sans" panose="020B0503050000020004" pitchFamily="34" charset="0"/>
              <a:cs typeface="Calibri" panose="020F0502020204030204" pitchFamily="34" charset="0"/>
            </a:endParaRPr>
          </a:p>
        </p:txBody>
      </p:sp>
      <p:pic>
        <p:nvPicPr>
          <p:cNvPr id="4" name="Image 3">
            <a:extLst>
              <a:ext uri="{FF2B5EF4-FFF2-40B4-BE49-F238E27FC236}">
                <a16:creationId xmlns:a16="http://schemas.microsoft.com/office/drawing/2014/main" id="{6B478B4D-6813-4460-BDE1-2A7E1D702CC4}"/>
              </a:ext>
            </a:extLst>
          </p:cNvPr>
          <p:cNvPicPr>
            <a:picLocks noChangeAspect="1"/>
          </p:cNvPicPr>
          <p:nvPr/>
        </p:nvPicPr>
        <p:blipFill>
          <a:blip r:embed="rId3"/>
          <a:stretch>
            <a:fillRect/>
          </a:stretch>
        </p:blipFill>
        <p:spPr>
          <a:xfrm>
            <a:off x="0" y="0"/>
            <a:ext cx="12192000" cy="6857999"/>
          </a:xfrm>
          <a:prstGeom prst="rect">
            <a:avLst/>
          </a:prstGeom>
        </p:spPr>
      </p:pic>
    </p:spTree>
    <p:extLst>
      <p:ext uri="{BB962C8B-B14F-4D97-AF65-F5344CB8AC3E}">
        <p14:creationId xmlns:p14="http://schemas.microsoft.com/office/powerpoint/2010/main" val="192787799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8A31BAD-572F-2C48-8C60-DC4E7E8F6FCB}"/>
              </a:ext>
            </a:extLst>
          </p:cNvPr>
          <p:cNvSpPr>
            <a:spLocks noGrp="1"/>
          </p:cNvSpPr>
          <p:nvPr>
            <p:ph type="ctrTitle"/>
          </p:nvPr>
        </p:nvSpPr>
        <p:spPr>
          <a:xfrm>
            <a:off x="3089416" y="3567460"/>
            <a:ext cx="5751907" cy="605071"/>
          </a:xfrm>
        </p:spPr>
        <p:txBody>
          <a:bodyPr>
            <a:noAutofit/>
          </a:bodyPr>
          <a:lstStyle/>
          <a:p>
            <a:r>
              <a:rPr lang="it-IT" sz="2800" dirty="0">
                <a:solidFill>
                  <a:schemeClr val="bg1"/>
                </a:solidFill>
              </a:rPr>
              <a:t>Immergiti nella rivoluzione dell’IA Scopri tutti i protagonisti mondiali dell’IA in una sola location </a:t>
            </a:r>
            <a:endParaRPr lang="fr-FR" sz="2800" b="1" dirty="0">
              <a:solidFill>
                <a:schemeClr val="bg1"/>
              </a:solidFill>
              <a:latin typeface="TT Norms Pro" panose="02000503030000020003" pitchFamily="2" charset="0"/>
              <a:ea typeface="Fira Sans" panose="020B0503050000020004" pitchFamily="34" charset="0"/>
            </a:endParaRPr>
          </a:p>
        </p:txBody>
      </p:sp>
      <p:sp>
        <p:nvSpPr>
          <p:cNvPr id="6" name="Titre 1">
            <a:extLst>
              <a:ext uri="{FF2B5EF4-FFF2-40B4-BE49-F238E27FC236}">
                <a16:creationId xmlns:a16="http://schemas.microsoft.com/office/drawing/2014/main" id="{F9891946-5DAA-D644-8CB7-F973C156973A}"/>
              </a:ext>
            </a:extLst>
          </p:cNvPr>
          <p:cNvSpPr txBox="1">
            <a:spLocks/>
          </p:cNvSpPr>
          <p:nvPr/>
        </p:nvSpPr>
        <p:spPr>
          <a:xfrm>
            <a:off x="6248400" y="4838905"/>
            <a:ext cx="3064082" cy="509637"/>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endParaRPr lang="fr-FR" sz="2000" dirty="0">
              <a:solidFill>
                <a:srgbClr val="0070C0"/>
              </a:solidFill>
              <a:latin typeface="TT Norms Pro" panose="02000503030000020003" pitchFamily="2" charset="0"/>
              <a:ea typeface="Fira Sans" panose="020B0503050000020004" pitchFamily="34" charset="0"/>
              <a:cs typeface="Calibri" panose="020F0502020204030204" pitchFamily="34" charset="0"/>
            </a:endParaRPr>
          </a:p>
        </p:txBody>
      </p:sp>
      <p:sp>
        <p:nvSpPr>
          <p:cNvPr id="7" name="Titre 1">
            <a:extLst>
              <a:ext uri="{FF2B5EF4-FFF2-40B4-BE49-F238E27FC236}">
                <a16:creationId xmlns:a16="http://schemas.microsoft.com/office/drawing/2014/main" id="{07D051F5-1249-4E24-9317-EF61B3E586AA}"/>
              </a:ext>
            </a:extLst>
          </p:cNvPr>
          <p:cNvSpPr txBox="1">
            <a:spLocks/>
          </p:cNvSpPr>
          <p:nvPr/>
        </p:nvSpPr>
        <p:spPr>
          <a:xfrm>
            <a:off x="2620488" y="5257314"/>
            <a:ext cx="7255823" cy="509637"/>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it-IT" sz="2200" dirty="0">
                <a:solidFill>
                  <a:schemeClr val="bg1"/>
                </a:solidFill>
              </a:rPr>
              <a:t>Expo, Conferenze, Premi, Dimostrazioni, Programmi a tema, Spettacoli, Networking..</a:t>
            </a:r>
            <a:endParaRPr lang="fr-FR" sz="2200" dirty="0">
              <a:solidFill>
                <a:schemeClr val="bg1"/>
              </a:solidFill>
              <a:latin typeface="TT Norms Pro" panose="02000503030000020003" pitchFamily="2" charset="0"/>
              <a:ea typeface="Fira Sans" panose="020B0503050000020004" pitchFamily="34" charset="0"/>
              <a:cs typeface="Calibri" panose="020F0502020204030204" pitchFamily="34" charset="0"/>
            </a:endParaRPr>
          </a:p>
        </p:txBody>
      </p:sp>
      <p:pic>
        <p:nvPicPr>
          <p:cNvPr id="5" name="Image 4" descr="Une image contenant texte&#10;&#10;Description générée automatiquement">
            <a:extLst>
              <a:ext uri="{FF2B5EF4-FFF2-40B4-BE49-F238E27FC236}">
                <a16:creationId xmlns:a16="http://schemas.microsoft.com/office/drawing/2014/main" id="{A7C8EE0C-29A8-93F0-3D29-A4A3EACB4400}"/>
              </a:ext>
            </a:extLst>
          </p:cNvPr>
          <p:cNvPicPr>
            <a:picLocks noChangeAspect="1"/>
          </p:cNvPicPr>
          <p:nvPr/>
        </p:nvPicPr>
        <p:blipFill>
          <a:blip r:embed="rId3"/>
          <a:stretch>
            <a:fillRect/>
          </a:stretch>
        </p:blipFill>
        <p:spPr>
          <a:xfrm>
            <a:off x="2131527" y="235592"/>
            <a:ext cx="7667687" cy="2247086"/>
          </a:xfrm>
          <a:prstGeom prst="rect">
            <a:avLst/>
          </a:prstGeom>
        </p:spPr>
      </p:pic>
    </p:spTree>
    <p:extLst>
      <p:ext uri="{BB962C8B-B14F-4D97-AF65-F5344CB8AC3E}">
        <p14:creationId xmlns:p14="http://schemas.microsoft.com/office/powerpoint/2010/main" val="103887931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 5">
            <a:extLst>
              <a:ext uri="{FF2B5EF4-FFF2-40B4-BE49-F238E27FC236}">
                <a16:creationId xmlns:a16="http://schemas.microsoft.com/office/drawing/2014/main" id="{303113C1-35CE-BD4E-A526-CF20B9B5225C}"/>
              </a:ext>
            </a:extLst>
          </p:cNvPr>
          <p:cNvPicPr>
            <a:picLocks noChangeAspect="1"/>
          </p:cNvPicPr>
          <p:nvPr/>
        </p:nvPicPr>
        <p:blipFill>
          <a:blip r:embed="rId2"/>
          <a:stretch>
            <a:fillRect/>
          </a:stretch>
        </p:blipFill>
        <p:spPr>
          <a:xfrm>
            <a:off x="0" y="0"/>
            <a:ext cx="12192000" cy="6867235"/>
          </a:xfrm>
          <a:prstGeom prst="rect">
            <a:avLst/>
          </a:prstGeom>
        </p:spPr>
      </p:pic>
      <p:sp>
        <p:nvSpPr>
          <p:cNvPr id="14" name="ZoneTexte 13">
            <a:extLst>
              <a:ext uri="{FF2B5EF4-FFF2-40B4-BE49-F238E27FC236}">
                <a16:creationId xmlns:a16="http://schemas.microsoft.com/office/drawing/2014/main" id="{CB7B4AF8-9A6E-496D-BC06-7C268BDD5042}"/>
              </a:ext>
            </a:extLst>
          </p:cNvPr>
          <p:cNvSpPr txBox="1"/>
          <p:nvPr/>
        </p:nvSpPr>
        <p:spPr>
          <a:xfrm>
            <a:off x="323244" y="1874728"/>
            <a:ext cx="11545511" cy="3108543"/>
          </a:xfrm>
          <a:prstGeom prst="rect">
            <a:avLst/>
          </a:prstGeom>
          <a:noFill/>
        </p:spPr>
        <p:txBody>
          <a:bodyPr wrap="square" rtlCol="0">
            <a:spAutoFit/>
          </a:bodyPr>
          <a:lstStyle/>
          <a:p>
            <a:pPr algn="ctr"/>
            <a:r>
              <a:rPr lang="en-US" sz="2800" b="1" dirty="0">
                <a:solidFill>
                  <a:schemeClr val="bg1">
                    <a:lumMod val="95000"/>
                  </a:schemeClr>
                </a:solidFill>
              </a:rPr>
              <a:t>COS’È IL WAICF?</a:t>
            </a:r>
            <a:br>
              <a:rPr lang="en-US" dirty="0">
                <a:solidFill>
                  <a:schemeClr val="bg1">
                    <a:lumMod val="95000"/>
                  </a:schemeClr>
                </a:solidFill>
                <a:latin typeface="TT Norms Pro" panose="02000503030000020003" pitchFamily="2" charset="0"/>
              </a:rPr>
            </a:br>
            <a:br>
              <a:rPr lang="en-US" sz="2400" b="1" dirty="0">
                <a:solidFill>
                  <a:schemeClr val="bg1">
                    <a:lumMod val="95000"/>
                  </a:schemeClr>
                </a:solidFill>
                <a:latin typeface="TT Norms Pro" panose="02000503030000020003" pitchFamily="2" charset="0"/>
              </a:rPr>
            </a:br>
            <a:r>
              <a:rPr lang="en-US" sz="2400" dirty="0">
                <a:solidFill>
                  <a:schemeClr val="bg1">
                    <a:lumMod val="95000"/>
                  </a:schemeClr>
                </a:solidFill>
                <a:latin typeface="TT Norms Pro" panose="02000503030000020003" pitchFamily="2" charset="0"/>
              </a:rPr>
              <a:t>Il Word AI Cannes F</a:t>
            </a:r>
            <a:r>
              <a:rPr lang="it-IT" sz="2400" dirty="0" err="1">
                <a:solidFill>
                  <a:schemeClr val="bg1">
                    <a:lumMod val="95000"/>
                  </a:schemeClr>
                </a:solidFill>
                <a:latin typeface="TT Norms Pro" panose="02000503030000020003" pitchFamily="2" charset="0"/>
              </a:rPr>
              <a:t>estival</a:t>
            </a:r>
            <a:r>
              <a:rPr lang="it-IT" sz="2400" dirty="0">
                <a:solidFill>
                  <a:schemeClr val="bg1">
                    <a:lumMod val="95000"/>
                  </a:schemeClr>
                </a:solidFill>
                <a:latin typeface="TT Norms Pro" panose="02000503030000020003" pitchFamily="2" charset="0"/>
              </a:rPr>
              <a:t> nasce da un'ambizione unica: riunire un vasto pubblico di aziende intorno all'Intelligenza Artificiale con lo scopo di far conoscere le principali poste in gioco economiche, umane e sociali associate a questa tecnologia. </a:t>
            </a:r>
            <a:br>
              <a:rPr lang="it-IT" sz="2400" dirty="0">
                <a:solidFill>
                  <a:schemeClr val="bg1">
                    <a:lumMod val="95000"/>
                  </a:schemeClr>
                </a:solidFill>
                <a:latin typeface="TT Norms Pro" panose="02000503030000020003" pitchFamily="2" charset="0"/>
              </a:rPr>
            </a:br>
            <a:br>
              <a:rPr lang="it-IT" sz="2400" dirty="0">
                <a:solidFill>
                  <a:schemeClr val="bg1">
                    <a:lumMod val="95000"/>
                  </a:schemeClr>
                </a:solidFill>
                <a:latin typeface="TT Norms Pro" panose="02000503030000020003" pitchFamily="2" charset="0"/>
              </a:rPr>
            </a:br>
            <a:r>
              <a:rPr lang="it-IT" sz="2400" dirty="0">
                <a:solidFill>
                  <a:schemeClr val="bg1">
                    <a:lumMod val="95000"/>
                  </a:schemeClr>
                </a:solidFill>
                <a:latin typeface="TT Norms Pro" panose="02000503030000020003" pitchFamily="2" charset="0"/>
              </a:rPr>
              <a:t>Attraverso un programma ricco e diversificato, ti invitiamo a scoprire e capire come </a:t>
            </a:r>
          </a:p>
          <a:p>
            <a:pPr algn="ctr"/>
            <a:r>
              <a:rPr lang="it-IT" sz="2400" dirty="0">
                <a:solidFill>
                  <a:schemeClr val="bg1">
                    <a:lumMod val="95000"/>
                  </a:schemeClr>
                </a:solidFill>
                <a:latin typeface="TT Norms Pro" panose="02000503030000020003" pitchFamily="2" charset="0"/>
              </a:rPr>
              <a:t>l'intelligenza artificiale trasformerà le nostre vite e le nostre società.</a:t>
            </a:r>
            <a:endParaRPr lang="en-US" sz="2400" dirty="0">
              <a:solidFill>
                <a:schemeClr val="bg1">
                  <a:lumMod val="95000"/>
                </a:schemeClr>
              </a:solidFill>
              <a:latin typeface="Calibri" panose="020F0502020204030204" pitchFamily="34" charset="0"/>
              <a:cs typeface="Calibri" panose="020F0502020204030204" pitchFamily="34" charset="0"/>
            </a:endParaRPr>
          </a:p>
        </p:txBody>
      </p:sp>
      <p:pic>
        <p:nvPicPr>
          <p:cNvPr id="7" name="Image 6" descr="Une image contenant texte&#10;&#10;Description générée automatiquement">
            <a:extLst>
              <a:ext uri="{FF2B5EF4-FFF2-40B4-BE49-F238E27FC236}">
                <a16:creationId xmlns:a16="http://schemas.microsoft.com/office/drawing/2014/main" id="{F0135491-3A9C-7B12-CED0-60B62BDC8BAA}"/>
              </a:ext>
            </a:extLst>
          </p:cNvPr>
          <p:cNvPicPr>
            <a:picLocks noChangeAspect="1"/>
          </p:cNvPicPr>
          <p:nvPr/>
        </p:nvPicPr>
        <p:blipFill>
          <a:blip r:embed="rId3"/>
          <a:stretch>
            <a:fillRect/>
          </a:stretch>
        </p:blipFill>
        <p:spPr>
          <a:xfrm>
            <a:off x="172099" y="249253"/>
            <a:ext cx="3129241" cy="917053"/>
          </a:xfrm>
          <a:prstGeom prst="rect">
            <a:avLst/>
          </a:prstGeom>
        </p:spPr>
      </p:pic>
    </p:spTree>
    <p:extLst>
      <p:ext uri="{BB962C8B-B14F-4D97-AF65-F5344CB8AC3E}">
        <p14:creationId xmlns:p14="http://schemas.microsoft.com/office/powerpoint/2010/main" val="38280215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Image 18">
            <a:extLst>
              <a:ext uri="{FF2B5EF4-FFF2-40B4-BE49-F238E27FC236}">
                <a16:creationId xmlns:a16="http://schemas.microsoft.com/office/drawing/2014/main" id="{8AE38E9C-0B72-3448-B325-77A222ECC7A4}"/>
              </a:ext>
            </a:extLst>
          </p:cNvPr>
          <p:cNvPicPr>
            <a:picLocks noChangeAspect="1"/>
          </p:cNvPicPr>
          <p:nvPr/>
        </p:nvPicPr>
        <p:blipFill>
          <a:blip r:embed="rId2"/>
          <a:stretch>
            <a:fillRect/>
          </a:stretch>
        </p:blipFill>
        <p:spPr>
          <a:xfrm>
            <a:off x="0" y="0"/>
            <a:ext cx="12192000" cy="6870953"/>
          </a:xfrm>
          <a:prstGeom prst="rect">
            <a:avLst/>
          </a:prstGeom>
        </p:spPr>
      </p:pic>
      <p:pic>
        <p:nvPicPr>
          <p:cNvPr id="12" name="Image 11">
            <a:extLst>
              <a:ext uri="{FF2B5EF4-FFF2-40B4-BE49-F238E27FC236}">
                <a16:creationId xmlns:a16="http://schemas.microsoft.com/office/drawing/2014/main" id="{1C012C90-F81B-4146-9F92-EC1FA7E8785E}"/>
              </a:ext>
            </a:extLst>
          </p:cNvPr>
          <p:cNvPicPr>
            <a:picLocks noChangeAspect="1"/>
          </p:cNvPicPr>
          <p:nvPr/>
        </p:nvPicPr>
        <p:blipFill>
          <a:blip r:embed="rId3"/>
          <a:stretch>
            <a:fillRect/>
          </a:stretch>
        </p:blipFill>
        <p:spPr>
          <a:xfrm>
            <a:off x="6354174" y="2322970"/>
            <a:ext cx="2182917" cy="2034419"/>
          </a:xfrm>
          <a:prstGeom prst="rect">
            <a:avLst/>
          </a:prstGeom>
        </p:spPr>
      </p:pic>
      <p:pic>
        <p:nvPicPr>
          <p:cNvPr id="15" name="Image 14">
            <a:extLst>
              <a:ext uri="{FF2B5EF4-FFF2-40B4-BE49-F238E27FC236}">
                <a16:creationId xmlns:a16="http://schemas.microsoft.com/office/drawing/2014/main" id="{137386A6-6DAB-42CB-88DD-669B108944DD}"/>
              </a:ext>
            </a:extLst>
          </p:cNvPr>
          <p:cNvPicPr>
            <a:picLocks noChangeAspect="1"/>
          </p:cNvPicPr>
          <p:nvPr/>
        </p:nvPicPr>
        <p:blipFill>
          <a:blip r:embed="rId4"/>
          <a:stretch>
            <a:fillRect/>
          </a:stretch>
        </p:blipFill>
        <p:spPr>
          <a:xfrm>
            <a:off x="9338082" y="2348690"/>
            <a:ext cx="2177446" cy="2002081"/>
          </a:xfrm>
          <a:prstGeom prst="rect">
            <a:avLst/>
          </a:prstGeom>
        </p:spPr>
      </p:pic>
      <p:sp>
        <p:nvSpPr>
          <p:cNvPr id="16" name="ZoneTexte 15">
            <a:extLst>
              <a:ext uri="{FF2B5EF4-FFF2-40B4-BE49-F238E27FC236}">
                <a16:creationId xmlns:a16="http://schemas.microsoft.com/office/drawing/2014/main" id="{CF60D9C3-24CE-4100-A0A3-219416E7A849}"/>
              </a:ext>
            </a:extLst>
          </p:cNvPr>
          <p:cNvSpPr txBox="1"/>
          <p:nvPr/>
        </p:nvSpPr>
        <p:spPr>
          <a:xfrm>
            <a:off x="502867" y="4735391"/>
            <a:ext cx="2734578" cy="846386"/>
          </a:xfrm>
          <a:prstGeom prst="rect">
            <a:avLst/>
          </a:prstGeom>
          <a:noFill/>
        </p:spPr>
        <p:txBody>
          <a:bodyPr wrap="square" rtlCol="0">
            <a:spAutoFit/>
          </a:bodyPr>
          <a:lstStyle/>
          <a:p>
            <a:pPr algn="ctr"/>
            <a:r>
              <a:rPr lang="fr-FR" b="1" dirty="0">
                <a:solidFill>
                  <a:schemeClr val="bg1">
                    <a:lumMod val="95000"/>
                  </a:schemeClr>
                </a:solidFill>
                <a:latin typeface="TT Norms Pro" panose="02000503030000020003" pitchFamily="2" charset="0"/>
              </a:rPr>
              <a:t>SVILUPPARE UN  </a:t>
            </a:r>
            <a:br>
              <a:rPr lang="fr-FR" b="1" dirty="0">
                <a:solidFill>
                  <a:schemeClr val="bg1">
                    <a:lumMod val="95000"/>
                  </a:schemeClr>
                </a:solidFill>
                <a:latin typeface="TT Norms Pro" panose="02000503030000020003" pitchFamily="2" charset="0"/>
              </a:rPr>
            </a:br>
            <a:r>
              <a:rPr lang="fr-FR" b="1" dirty="0">
                <a:solidFill>
                  <a:schemeClr val="bg1">
                    <a:lumMod val="95000"/>
                  </a:schemeClr>
                </a:solidFill>
                <a:latin typeface="TT Norms Pro" panose="02000503030000020003" pitchFamily="2" charset="0"/>
              </a:rPr>
              <a:t>MERCATO DELL’IA</a:t>
            </a:r>
          </a:p>
          <a:p>
            <a:r>
              <a:rPr lang="fr-FR" sz="1300" b="1" dirty="0">
                <a:solidFill>
                  <a:schemeClr val="bg1">
                    <a:lumMod val="95000"/>
                  </a:schemeClr>
                </a:solidFill>
                <a:latin typeface="TT Norms Pro" panose="02000503030000020003" pitchFamily="2" charset="0"/>
              </a:rPr>
              <a:t>  </a:t>
            </a:r>
          </a:p>
        </p:txBody>
      </p:sp>
      <p:sp>
        <p:nvSpPr>
          <p:cNvPr id="17" name="ZoneTexte 16">
            <a:extLst>
              <a:ext uri="{FF2B5EF4-FFF2-40B4-BE49-F238E27FC236}">
                <a16:creationId xmlns:a16="http://schemas.microsoft.com/office/drawing/2014/main" id="{61B92B8D-3AD1-4497-B69B-4ADEA111D29F}"/>
              </a:ext>
            </a:extLst>
          </p:cNvPr>
          <p:cNvSpPr txBox="1"/>
          <p:nvPr/>
        </p:nvSpPr>
        <p:spPr>
          <a:xfrm>
            <a:off x="3165961" y="4741399"/>
            <a:ext cx="3012037" cy="1123384"/>
          </a:xfrm>
          <a:prstGeom prst="rect">
            <a:avLst/>
          </a:prstGeom>
          <a:noFill/>
        </p:spPr>
        <p:txBody>
          <a:bodyPr wrap="square" rtlCol="0">
            <a:spAutoFit/>
          </a:bodyPr>
          <a:lstStyle/>
          <a:p>
            <a:pPr algn="ctr"/>
            <a:r>
              <a:rPr lang="it-IT" b="1" dirty="0">
                <a:solidFill>
                  <a:schemeClr val="bg1">
                    <a:lumMod val="95000"/>
                  </a:schemeClr>
                </a:solidFill>
                <a:latin typeface="TT Norms Pro" panose="02000503030000020003" pitchFamily="2" charset="0"/>
              </a:rPr>
              <a:t>EDUCARE IL PUBBLICO SUI </a:t>
            </a:r>
          </a:p>
          <a:p>
            <a:pPr algn="ctr"/>
            <a:r>
              <a:rPr lang="it-IT" b="1" dirty="0">
                <a:solidFill>
                  <a:schemeClr val="bg1">
                    <a:lumMod val="95000"/>
                  </a:schemeClr>
                </a:solidFill>
                <a:latin typeface="TT Norms Pro" panose="02000503030000020003" pitchFamily="2" charset="0"/>
              </a:rPr>
              <a:t>VANTAGGI DELLA </a:t>
            </a:r>
          </a:p>
          <a:p>
            <a:pPr algn="ctr"/>
            <a:r>
              <a:rPr lang="it-IT" b="1" dirty="0">
                <a:solidFill>
                  <a:schemeClr val="bg1">
                    <a:lumMod val="95000"/>
                  </a:schemeClr>
                </a:solidFill>
                <a:latin typeface="TT Norms Pro" panose="02000503030000020003" pitchFamily="2" charset="0"/>
              </a:rPr>
              <a:t>TECNOLOGIA</a:t>
            </a:r>
            <a:r>
              <a:rPr lang="fr-FR" b="1" dirty="0">
                <a:solidFill>
                  <a:schemeClr val="bg1">
                    <a:lumMod val="95000"/>
                  </a:schemeClr>
                </a:solidFill>
                <a:latin typeface="TT Norms Pro" panose="02000503030000020003" pitchFamily="2" charset="0"/>
              </a:rPr>
              <a:t> </a:t>
            </a:r>
          </a:p>
          <a:p>
            <a:endParaRPr lang="fr-FR" sz="1300" b="1" dirty="0">
              <a:solidFill>
                <a:schemeClr val="bg1">
                  <a:lumMod val="95000"/>
                </a:schemeClr>
              </a:solidFill>
              <a:latin typeface="TT Norms Pro" panose="02000503030000020003" pitchFamily="2" charset="0"/>
            </a:endParaRPr>
          </a:p>
        </p:txBody>
      </p:sp>
      <p:pic>
        <p:nvPicPr>
          <p:cNvPr id="21" name="Image 20">
            <a:extLst>
              <a:ext uri="{FF2B5EF4-FFF2-40B4-BE49-F238E27FC236}">
                <a16:creationId xmlns:a16="http://schemas.microsoft.com/office/drawing/2014/main" id="{5B7FBE78-FDCB-4CBC-A6E1-1355502A5F18}"/>
              </a:ext>
            </a:extLst>
          </p:cNvPr>
          <p:cNvPicPr>
            <a:picLocks noChangeAspect="1"/>
          </p:cNvPicPr>
          <p:nvPr/>
        </p:nvPicPr>
        <p:blipFill>
          <a:blip r:embed="rId5"/>
          <a:stretch>
            <a:fillRect/>
          </a:stretch>
        </p:blipFill>
        <p:spPr>
          <a:xfrm>
            <a:off x="3432369" y="2353421"/>
            <a:ext cx="2148001" cy="2015590"/>
          </a:xfrm>
          <a:prstGeom prst="rect">
            <a:avLst/>
          </a:prstGeom>
        </p:spPr>
      </p:pic>
      <p:pic>
        <p:nvPicPr>
          <p:cNvPr id="23" name="Image 22">
            <a:extLst>
              <a:ext uri="{FF2B5EF4-FFF2-40B4-BE49-F238E27FC236}">
                <a16:creationId xmlns:a16="http://schemas.microsoft.com/office/drawing/2014/main" id="{EAE4210A-6EB1-4655-809F-45B80031EC34}"/>
              </a:ext>
            </a:extLst>
          </p:cNvPr>
          <p:cNvPicPr>
            <a:picLocks noChangeAspect="1"/>
          </p:cNvPicPr>
          <p:nvPr/>
        </p:nvPicPr>
        <p:blipFill>
          <a:blip r:embed="rId6"/>
          <a:stretch>
            <a:fillRect/>
          </a:stretch>
        </p:blipFill>
        <p:spPr>
          <a:xfrm>
            <a:off x="716532" y="2334818"/>
            <a:ext cx="2148001" cy="2015590"/>
          </a:xfrm>
          <a:prstGeom prst="rect">
            <a:avLst/>
          </a:prstGeom>
        </p:spPr>
      </p:pic>
      <p:sp>
        <p:nvSpPr>
          <p:cNvPr id="24" name="ZoneTexte 23">
            <a:extLst>
              <a:ext uri="{FF2B5EF4-FFF2-40B4-BE49-F238E27FC236}">
                <a16:creationId xmlns:a16="http://schemas.microsoft.com/office/drawing/2014/main" id="{0BC0E1AC-6571-4FE9-A42C-CB55A24CDC36}"/>
              </a:ext>
            </a:extLst>
          </p:cNvPr>
          <p:cNvSpPr txBox="1"/>
          <p:nvPr/>
        </p:nvSpPr>
        <p:spPr>
          <a:xfrm>
            <a:off x="6031509" y="4748738"/>
            <a:ext cx="2940553" cy="923330"/>
          </a:xfrm>
          <a:prstGeom prst="rect">
            <a:avLst/>
          </a:prstGeom>
          <a:noFill/>
        </p:spPr>
        <p:txBody>
          <a:bodyPr wrap="square" rtlCol="0">
            <a:spAutoFit/>
          </a:bodyPr>
          <a:lstStyle/>
          <a:p>
            <a:pPr algn="ctr"/>
            <a:r>
              <a:rPr lang="it-IT" b="1" dirty="0">
                <a:solidFill>
                  <a:schemeClr val="bg1">
                    <a:lumMod val="95000"/>
                  </a:schemeClr>
                </a:solidFill>
                <a:latin typeface="TT Norms Pro" panose="02000503030000020003" pitchFamily="2" charset="0"/>
              </a:rPr>
              <a:t>PRESENTARE </a:t>
            </a:r>
          </a:p>
          <a:p>
            <a:pPr algn="ctr"/>
            <a:r>
              <a:rPr lang="it-IT" b="1" dirty="0">
                <a:solidFill>
                  <a:schemeClr val="bg1">
                    <a:lumMod val="95000"/>
                  </a:schemeClr>
                </a:solidFill>
                <a:latin typeface="TT Norms Pro" panose="02000503030000020003" pitchFamily="2" charset="0"/>
              </a:rPr>
              <a:t>INNOVAZIONI E </a:t>
            </a:r>
          </a:p>
          <a:p>
            <a:pPr algn="ctr"/>
            <a:r>
              <a:rPr lang="it-IT" b="1" dirty="0">
                <a:solidFill>
                  <a:schemeClr val="bg1">
                    <a:lumMod val="95000"/>
                  </a:schemeClr>
                </a:solidFill>
                <a:latin typeface="TT Norms Pro" panose="02000503030000020003" pitchFamily="2" charset="0"/>
              </a:rPr>
              <a:t>NUOVI PRODOTTI</a:t>
            </a:r>
            <a:endParaRPr lang="fr-FR" b="1" dirty="0">
              <a:solidFill>
                <a:schemeClr val="bg1">
                  <a:lumMod val="95000"/>
                </a:schemeClr>
              </a:solidFill>
              <a:latin typeface="TT Norms Pro" panose="02000503030000020003" pitchFamily="2" charset="0"/>
            </a:endParaRPr>
          </a:p>
        </p:txBody>
      </p:sp>
      <p:sp>
        <p:nvSpPr>
          <p:cNvPr id="26" name="ZoneTexte 25">
            <a:extLst>
              <a:ext uri="{FF2B5EF4-FFF2-40B4-BE49-F238E27FC236}">
                <a16:creationId xmlns:a16="http://schemas.microsoft.com/office/drawing/2014/main" id="{7B0FF391-5D30-43A0-A052-3B6954272E72}"/>
              </a:ext>
            </a:extLst>
          </p:cNvPr>
          <p:cNvSpPr txBox="1"/>
          <p:nvPr/>
        </p:nvSpPr>
        <p:spPr>
          <a:xfrm>
            <a:off x="9090222" y="4735391"/>
            <a:ext cx="2673166" cy="1646605"/>
          </a:xfrm>
          <a:prstGeom prst="rect">
            <a:avLst/>
          </a:prstGeom>
          <a:noFill/>
        </p:spPr>
        <p:txBody>
          <a:bodyPr wrap="square" rtlCol="0">
            <a:spAutoFit/>
          </a:bodyPr>
          <a:lstStyle/>
          <a:p>
            <a:pPr algn="ctr"/>
            <a:r>
              <a:rPr lang="it-IT" b="1" dirty="0">
                <a:solidFill>
                  <a:schemeClr val="bg1">
                    <a:lumMod val="95000"/>
                  </a:schemeClr>
                </a:solidFill>
                <a:latin typeface="TT Norms Pro" panose="02000503030000020003" pitchFamily="2" charset="0"/>
              </a:rPr>
              <a:t>OFFRIRE UN POSTO </a:t>
            </a:r>
          </a:p>
          <a:p>
            <a:pPr algn="ctr"/>
            <a:r>
              <a:rPr lang="it-IT" b="1" dirty="0">
                <a:solidFill>
                  <a:schemeClr val="bg1">
                    <a:lumMod val="95000"/>
                  </a:schemeClr>
                </a:solidFill>
                <a:latin typeface="TT Norms Pro" panose="02000503030000020003" pitchFamily="2" charset="0"/>
              </a:rPr>
              <a:t>PER LA </a:t>
            </a:r>
          </a:p>
          <a:p>
            <a:pPr algn="ctr"/>
            <a:r>
              <a:rPr lang="it-IT" b="1" dirty="0">
                <a:solidFill>
                  <a:schemeClr val="bg1">
                    <a:lumMod val="95000"/>
                  </a:schemeClr>
                </a:solidFill>
                <a:latin typeface="TT Norms Pro" panose="02000503030000020003" pitchFamily="2" charset="0"/>
              </a:rPr>
              <a:t>SPERIMENTAZIONE </a:t>
            </a:r>
          </a:p>
          <a:p>
            <a:pPr algn="ctr"/>
            <a:r>
              <a:rPr lang="it-IT" b="1" dirty="0">
                <a:solidFill>
                  <a:schemeClr val="bg1">
                    <a:lumMod val="95000"/>
                  </a:schemeClr>
                </a:solidFill>
                <a:latin typeface="TT Norms Pro" panose="02000503030000020003" pitchFamily="2" charset="0"/>
              </a:rPr>
              <a:t>E LA SCOPERTA</a:t>
            </a:r>
          </a:p>
          <a:p>
            <a:pPr algn="ctr"/>
            <a:endParaRPr lang="fr-FR" b="1" dirty="0">
              <a:solidFill>
                <a:schemeClr val="bg1">
                  <a:lumMod val="95000"/>
                </a:schemeClr>
              </a:solidFill>
              <a:latin typeface="TT Norms Pro" panose="02000503030000020003" pitchFamily="2" charset="0"/>
            </a:endParaRPr>
          </a:p>
          <a:p>
            <a:r>
              <a:rPr lang="en-US" sz="1100" dirty="0"/>
              <a:t>spheres</a:t>
            </a:r>
            <a:endParaRPr lang="en-US" sz="1100" dirty="0">
              <a:solidFill>
                <a:schemeClr val="bg1">
                  <a:lumMod val="95000"/>
                </a:schemeClr>
              </a:solidFill>
              <a:latin typeface="TT Norms Pro" panose="02000503030000020003" pitchFamily="2" charset="0"/>
            </a:endParaRPr>
          </a:p>
        </p:txBody>
      </p:sp>
      <p:sp>
        <p:nvSpPr>
          <p:cNvPr id="13" name="ZoneTexte 12">
            <a:extLst>
              <a:ext uri="{FF2B5EF4-FFF2-40B4-BE49-F238E27FC236}">
                <a16:creationId xmlns:a16="http://schemas.microsoft.com/office/drawing/2014/main" id="{44FCB7BE-43ED-479B-87B6-AF39F3C1755B}"/>
              </a:ext>
            </a:extLst>
          </p:cNvPr>
          <p:cNvSpPr txBox="1"/>
          <p:nvPr/>
        </p:nvSpPr>
        <p:spPr>
          <a:xfrm>
            <a:off x="432425" y="1406915"/>
            <a:ext cx="11545511" cy="1908215"/>
          </a:xfrm>
          <a:prstGeom prst="rect">
            <a:avLst/>
          </a:prstGeom>
          <a:noFill/>
        </p:spPr>
        <p:txBody>
          <a:bodyPr wrap="square" rtlCol="0">
            <a:spAutoFit/>
          </a:bodyPr>
          <a:lstStyle/>
          <a:p>
            <a:pPr algn="ctr"/>
            <a:r>
              <a:rPr lang="en-US" sz="3200" b="1" dirty="0">
                <a:solidFill>
                  <a:schemeClr val="bg1">
                    <a:lumMod val="95000"/>
                  </a:schemeClr>
                </a:solidFill>
                <a:latin typeface="TT Norms Pro" panose="02000503030000020003" pitchFamily="2" charset="0"/>
              </a:rPr>
              <a:t>OBIETTIVI DELL'EVENTO</a:t>
            </a:r>
            <a:br>
              <a:rPr lang="en-US" sz="3200" b="1" dirty="0">
                <a:solidFill>
                  <a:schemeClr val="bg1">
                    <a:lumMod val="95000"/>
                  </a:schemeClr>
                </a:solidFill>
                <a:latin typeface="TT Norms Pro" panose="02000503030000020003" pitchFamily="2" charset="0"/>
              </a:rPr>
            </a:br>
            <a:r>
              <a:rPr lang="en-US" sz="3200" b="1" dirty="0">
                <a:solidFill>
                  <a:schemeClr val="bg1">
                    <a:lumMod val="95000"/>
                  </a:schemeClr>
                </a:solidFill>
                <a:latin typeface="TT Norms Pro" panose="02000503030000020003" pitchFamily="2" charset="0"/>
              </a:rPr>
              <a:t> </a:t>
            </a:r>
            <a:br>
              <a:rPr lang="en-US" dirty="0">
                <a:solidFill>
                  <a:schemeClr val="bg1">
                    <a:lumMod val="95000"/>
                  </a:schemeClr>
                </a:solidFill>
                <a:latin typeface="TT Norms Pro" panose="02000503030000020003" pitchFamily="2" charset="0"/>
              </a:rPr>
            </a:br>
            <a:br>
              <a:rPr lang="en-US" b="1" dirty="0">
                <a:solidFill>
                  <a:schemeClr val="bg1">
                    <a:lumMod val="95000"/>
                  </a:schemeClr>
                </a:solidFill>
                <a:latin typeface="TT Norms Pro" panose="02000503030000020003" pitchFamily="2" charset="0"/>
              </a:rPr>
            </a:br>
            <a:endParaRPr lang="en-US" dirty="0">
              <a:solidFill>
                <a:schemeClr val="bg1">
                  <a:lumMod val="95000"/>
                </a:schemeClr>
              </a:solidFill>
              <a:latin typeface="TT Norms Pro" panose="02000503030000020003" pitchFamily="2" charset="0"/>
            </a:endParaRPr>
          </a:p>
          <a:p>
            <a:pPr algn="ctr"/>
            <a:r>
              <a:rPr lang="en-US" dirty="0">
                <a:solidFill>
                  <a:schemeClr val="bg1">
                    <a:lumMod val="95000"/>
                  </a:schemeClr>
                </a:solidFill>
                <a:latin typeface="TT Norms Pro" panose="02000503030000020003" pitchFamily="2" charset="0"/>
              </a:rPr>
              <a:t> </a:t>
            </a:r>
          </a:p>
        </p:txBody>
      </p:sp>
      <p:pic>
        <p:nvPicPr>
          <p:cNvPr id="18" name="Image 17" descr="Une image contenant texte&#10;&#10;Description générée automatiquement">
            <a:extLst>
              <a:ext uri="{FF2B5EF4-FFF2-40B4-BE49-F238E27FC236}">
                <a16:creationId xmlns:a16="http://schemas.microsoft.com/office/drawing/2014/main" id="{3405779A-B32A-AC2D-772B-79AD9083B9F3}"/>
              </a:ext>
            </a:extLst>
          </p:cNvPr>
          <p:cNvPicPr>
            <a:picLocks noChangeAspect="1"/>
          </p:cNvPicPr>
          <p:nvPr/>
        </p:nvPicPr>
        <p:blipFill>
          <a:blip r:embed="rId7"/>
          <a:stretch>
            <a:fillRect/>
          </a:stretch>
        </p:blipFill>
        <p:spPr>
          <a:xfrm>
            <a:off x="172099" y="249253"/>
            <a:ext cx="3129241" cy="917053"/>
          </a:xfrm>
          <a:prstGeom prst="rect">
            <a:avLst/>
          </a:prstGeom>
        </p:spPr>
      </p:pic>
    </p:spTree>
    <p:extLst>
      <p:ext uri="{BB962C8B-B14F-4D97-AF65-F5344CB8AC3E}">
        <p14:creationId xmlns:p14="http://schemas.microsoft.com/office/powerpoint/2010/main" val="316150569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 name="Image 23">
            <a:extLst>
              <a:ext uri="{FF2B5EF4-FFF2-40B4-BE49-F238E27FC236}">
                <a16:creationId xmlns:a16="http://schemas.microsoft.com/office/drawing/2014/main" id="{76B2B14F-D77F-884E-AE18-B21B7345DF6C}"/>
              </a:ext>
            </a:extLst>
          </p:cNvPr>
          <p:cNvPicPr>
            <a:picLocks noChangeAspect="1"/>
          </p:cNvPicPr>
          <p:nvPr/>
        </p:nvPicPr>
        <p:blipFill>
          <a:blip r:embed="rId3"/>
          <a:stretch>
            <a:fillRect/>
          </a:stretch>
        </p:blipFill>
        <p:spPr>
          <a:xfrm>
            <a:off x="-51701" y="0"/>
            <a:ext cx="12211801" cy="6898126"/>
          </a:xfrm>
          <a:prstGeom prst="rect">
            <a:avLst/>
          </a:prstGeom>
        </p:spPr>
      </p:pic>
      <p:sp>
        <p:nvSpPr>
          <p:cNvPr id="8" name="ZoneTexte 7">
            <a:extLst>
              <a:ext uri="{FF2B5EF4-FFF2-40B4-BE49-F238E27FC236}">
                <a16:creationId xmlns:a16="http://schemas.microsoft.com/office/drawing/2014/main" id="{7C7C4F12-1D06-4AA7-B32C-275C33D63376}"/>
              </a:ext>
            </a:extLst>
          </p:cNvPr>
          <p:cNvSpPr txBox="1"/>
          <p:nvPr/>
        </p:nvSpPr>
        <p:spPr>
          <a:xfrm>
            <a:off x="6676008" y="290751"/>
            <a:ext cx="5205325" cy="461665"/>
          </a:xfrm>
          <a:prstGeom prst="rect">
            <a:avLst/>
          </a:prstGeom>
          <a:noFill/>
        </p:spPr>
        <p:txBody>
          <a:bodyPr wrap="square" rtlCol="0">
            <a:spAutoFit/>
          </a:bodyPr>
          <a:lstStyle/>
          <a:p>
            <a:pPr algn="r"/>
            <a:r>
              <a:rPr lang="fr-FR" sz="2400" b="1" dirty="0">
                <a:solidFill>
                  <a:schemeClr val="bg1"/>
                </a:solidFill>
                <a:latin typeface="TT Norms Pro Bold Outline" panose="02000503020000020004" pitchFamily="2" charset="0"/>
              </a:rPr>
              <a:t>COMITATO D’ONORE</a:t>
            </a:r>
          </a:p>
        </p:txBody>
      </p:sp>
      <p:sp>
        <p:nvSpPr>
          <p:cNvPr id="61" name="ZoneTexte 60">
            <a:extLst>
              <a:ext uri="{FF2B5EF4-FFF2-40B4-BE49-F238E27FC236}">
                <a16:creationId xmlns:a16="http://schemas.microsoft.com/office/drawing/2014/main" id="{ADF6F75F-5C0F-4388-B9A9-3E7F342E74F8}"/>
              </a:ext>
            </a:extLst>
          </p:cNvPr>
          <p:cNvSpPr txBox="1"/>
          <p:nvPr/>
        </p:nvSpPr>
        <p:spPr>
          <a:xfrm>
            <a:off x="432425" y="1191855"/>
            <a:ext cx="11545511" cy="615553"/>
          </a:xfrm>
          <a:prstGeom prst="rect">
            <a:avLst/>
          </a:prstGeom>
          <a:noFill/>
        </p:spPr>
        <p:txBody>
          <a:bodyPr wrap="square" rtlCol="0">
            <a:spAutoFit/>
          </a:bodyPr>
          <a:lstStyle/>
          <a:p>
            <a:pPr algn="ctr"/>
            <a:r>
              <a:rPr lang="en-US" sz="1700" dirty="0">
                <a:solidFill>
                  <a:schemeClr val="bg1">
                    <a:lumMod val="95000"/>
                  </a:schemeClr>
                </a:solidFill>
                <a:latin typeface="TT Norms Pro" panose="02000503030000020003" pitchFamily="2" charset="0"/>
              </a:rPr>
              <a:t>II</a:t>
            </a:r>
            <a:r>
              <a:rPr lang="it-IT" sz="1700" dirty="0">
                <a:solidFill>
                  <a:schemeClr val="bg1">
                    <a:lumMod val="95000"/>
                  </a:schemeClr>
                </a:solidFill>
                <a:latin typeface="TT Norms Pro" panose="02000503030000020003" pitchFamily="2" charset="0"/>
              </a:rPr>
              <a:t> Comitato d'Onore è composto da personalità di spicco provenienti da tutti i continenti e da tutte le linee </a:t>
            </a:r>
          </a:p>
          <a:p>
            <a:pPr algn="ctr"/>
            <a:r>
              <a:rPr lang="it-IT" sz="1700" dirty="0">
                <a:solidFill>
                  <a:schemeClr val="bg1">
                    <a:lumMod val="95000"/>
                  </a:schemeClr>
                </a:solidFill>
                <a:latin typeface="TT Norms Pro" panose="02000503030000020003" pitchFamily="2" charset="0"/>
              </a:rPr>
              <a:t>commerciali, considerate come esperti o influencer di primo piano a livello mondiale</a:t>
            </a:r>
            <a:r>
              <a:rPr lang="en-US" sz="1700" dirty="0"/>
              <a:t>in A.I. </a:t>
            </a:r>
          </a:p>
        </p:txBody>
      </p:sp>
      <p:pic>
        <p:nvPicPr>
          <p:cNvPr id="1026" name="Picture 2" descr="about iamge">
            <a:extLst>
              <a:ext uri="{FF2B5EF4-FFF2-40B4-BE49-F238E27FC236}">
                <a16:creationId xmlns:a16="http://schemas.microsoft.com/office/drawing/2014/main" id="{A0E430B8-FDCB-493E-9EFD-4CFA5477B70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487757" y="4073074"/>
            <a:ext cx="1273309" cy="1192667"/>
          </a:xfrm>
          <a:prstGeom prst="rect">
            <a:avLst/>
          </a:prstGeom>
          <a:noFill/>
          <a:extLst>
            <a:ext uri="{909E8E84-426E-40DD-AFC4-6F175D3DCCD1}">
              <a14:hiddenFill xmlns:a14="http://schemas.microsoft.com/office/drawing/2010/main">
                <a:solidFill>
                  <a:srgbClr val="FFFFFF"/>
                </a:solidFill>
              </a14:hiddenFill>
            </a:ext>
          </a:extLst>
        </p:spPr>
      </p:pic>
      <p:sp>
        <p:nvSpPr>
          <p:cNvPr id="2" name="ZoneTexte 1">
            <a:extLst>
              <a:ext uri="{FF2B5EF4-FFF2-40B4-BE49-F238E27FC236}">
                <a16:creationId xmlns:a16="http://schemas.microsoft.com/office/drawing/2014/main" id="{44D9C2DD-9920-4A66-9B4D-2B2232D9CE96}"/>
              </a:ext>
            </a:extLst>
          </p:cNvPr>
          <p:cNvSpPr txBox="1"/>
          <p:nvPr/>
        </p:nvSpPr>
        <p:spPr>
          <a:xfrm>
            <a:off x="8228885" y="5314044"/>
            <a:ext cx="1791479" cy="769441"/>
          </a:xfrm>
          <a:prstGeom prst="rect">
            <a:avLst/>
          </a:prstGeom>
          <a:noFill/>
        </p:spPr>
        <p:txBody>
          <a:bodyPr wrap="square" rtlCol="0">
            <a:spAutoFit/>
          </a:bodyPr>
          <a:lstStyle/>
          <a:p>
            <a:pPr algn="ctr"/>
            <a:r>
              <a:rPr lang="fr-FR" sz="1100" b="1" dirty="0">
                <a:solidFill>
                  <a:schemeClr val="bg1"/>
                </a:solidFill>
              </a:rPr>
              <a:t>DR FATMAH BAOTHMAN</a:t>
            </a:r>
            <a:br>
              <a:rPr lang="fr-FR" sz="1100" b="1" dirty="0">
                <a:solidFill>
                  <a:schemeClr val="bg1"/>
                </a:solidFill>
              </a:rPr>
            </a:br>
            <a:r>
              <a:rPr lang="fr-FR" sz="1100" dirty="0">
                <a:solidFill>
                  <a:schemeClr val="bg1"/>
                </a:solidFill>
              </a:rPr>
              <a:t>R</a:t>
            </a:r>
            <a:r>
              <a:rPr lang="it-IT" sz="1100" dirty="0" err="1">
                <a:solidFill>
                  <a:schemeClr val="bg1"/>
                </a:solidFill>
              </a:rPr>
              <a:t>icercatore</a:t>
            </a:r>
            <a:r>
              <a:rPr lang="it-IT" sz="1100" dirty="0">
                <a:solidFill>
                  <a:schemeClr val="bg1"/>
                </a:solidFill>
              </a:rPr>
              <a:t> di intelligenza </a:t>
            </a:r>
          </a:p>
          <a:p>
            <a:pPr algn="ctr"/>
            <a:r>
              <a:rPr lang="it-IT" sz="1100" dirty="0">
                <a:solidFill>
                  <a:schemeClr val="bg1"/>
                </a:solidFill>
              </a:rPr>
              <a:t>artificiale - King </a:t>
            </a:r>
            <a:r>
              <a:rPr lang="it-IT" sz="1100" dirty="0" err="1">
                <a:solidFill>
                  <a:schemeClr val="bg1"/>
                </a:solidFill>
              </a:rPr>
              <a:t>Abdulaziz</a:t>
            </a:r>
            <a:r>
              <a:rPr lang="it-IT" sz="1100" dirty="0">
                <a:solidFill>
                  <a:schemeClr val="bg1"/>
                </a:solidFill>
              </a:rPr>
              <a:t> </a:t>
            </a:r>
          </a:p>
          <a:p>
            <a:pPr algn="ctr"/>
            <a:r>
              <a:rPr lang="it-IT" sz="1100" dirty="0">
                <a:solidFill>
                  <a:schemeClr val="bg1"/>
                </a:solidFill>
              </a:rPr>
              <a:t>University</a:t>
            </a:r>
            <a:endParaRPr lang="fr-FR" sz="1100" dirty="0">
              <a:solidFill>
                <a:schemeClr val="bg1"/>
              </a:solidFill>
            </a:endParaRPr>
          </a:p>
        </p:txBody>
      </p:sp>
      <p:sp>
        <p:nvSpPr>
          <p:cNvPr id="16" name="ZoneTexte 15">
            <a:extLst>
              <a:ext uri="{FF2B5EF4-FFF2-40B4-BE49-F238E27FC236}">
                <a16:creationId xmlns:a16="http://schemas.microsoft.com/office/drawing/2014/main" id="{6592DB2D-0FAF-4956-850A-947AACF9FED2}"/>
              </a:ext>
            </a:extLst>
          </p:cNvPr>
          <p:cNvSpPr txBox="1"/>
          <p:nvPr/>
        </p:nvSpPr>
        <p:spPr>
          <a:xfrm>
            <a:off x="2561235" y="3153273"/>
            <a:ext cx="1788036" cy="769441"/>
          </a:xfrm>
          <a:prstGeom prst="rect">
            <a:avLst/>
          </a:prstGeom>
          <a:noFill/>
        </p:spPr>
        <p:txBody>
          <a:bodyPr wrap="square" rtlCol="0">
            <a:spAutoFit/>
          </a:bodyPr>
          <a:lstStyle/>
          <a:p>
            <a:pPr algn="ctr"/>
            <a:r>
              <a:rPr lang="fr-FR" sz="1100" b="1" dirty="0">
                <a:solidFill>
                  <a:schemeClr val="bg1"/>
                </a:solidFill>
              </a:rPr>
              <a:t>ANNA MARESCHI DANIELI</a:t>
            </a:r>
            <a:br>
              <a:rPr lang="fr-FR" sz="1100" b="1" dirty="0">
                <a:solidFill>
                  <a:schemeClr val="bg1"/>
                </a:solidFill>
              </a:rPr>
            </a:br>
            <a:r>
              <a:rPr lang="fr-FR" sz="1100" dirty="0">
                <a:solidFill>
                  <a:schemeClr val="bg1"/>
                </a:solidFill>
              </a:rPr>
              <a:t>Group Executive </a:t>
            </a:r>
            <a:r>
              <a:rPr lang="fr-FR" sz="1100" dirty="0" err="1">
                <a:solidFill>
                  <a:schemeClr val="bg1"/>
                </a:solidFill>
              </a:rPr>
              <a:t>Board</a:t>
            </a:r>
            <a:r>
              <a:rPr lang="fr-FR" sz="1100" dirty="0">
                <a:solidFill>
                  <a:schemeClr val="bg1"/>
                </a:solidFill>
              </a:rPr>
              <a:t> </a:t>
            </a:r>
            <a:r>
              <a:rPr lang="fr-FR" sz="1100" dirty="0" err="1">
                <a:solidFill>
                  <a:schemeClr val="bg1"/>
                </a:solidFill>
              </a:rPr>
              <a:t>Member</a:t>
            </a:r>
            <a:r>
              <a:rPr lang="fr-FR" sz="1100" dirty="0">
                <a:solidFill>
                  <a:schemeClr val="bg1"/>
                </a:solidFill>
              </a:rPr>
              <a:t>, Danieli &amp; C. Officine </a:t>
            </a:r>
            <a:r>
              <a:rPr lang="fr-FR" sz="1100" dirty="0" err="1">
                <a:solidFill>
                  <a:schemeClr val="bg1"/>
                </a:solidFill>
              </a:rPr>
              <a:t>Meccaniche</a:t>
            </a:r>
            <a:r>
              <a:rPr lang="fr-FR" sz="1100" dirty="0">
                <a:solidFill>
                  <a:schemeClr val="bg1"/>
                </a:solidFill>
              </a:rPr>
              <a:t> SpA</a:t>
            </a:r>
          </a:p>
        </p:txBody>
      </p:sp>
      <p:pic>
        <p:nvPicPr>
          <p:cNvPr id="15" name="Image 14" descr="Une image contenant texte&#10;&#10;Description générée automatiquement">
            <a:extLst>
              <a:ext uri="{FF2B5EF4-FFF2-40B4-BE49-F238E27FC236}">
                <a16:creationId xmlns:a16="http://schemas.microsoft.com/office/drawing/2014/main" id="{619BDEAB-E609-849F-AC40-2537D49EE195}"/>
              </a:ext>
            </a:extLst>
          </p:cNvPr>
          <p:cNvPicPr>
            <a:picLocks noChangeAspect="1"/>
          </p:cNvPicPr>
          <p:nvPr/>
        </p:nvPicPr>
        <p:blipFill>
          <a:blip r:embed="rId5"/>
          <a:stretch>
            <a:fillRect/>
          </a:stretch>
        </p:blipFill>
        <p:spPr>
          <a:xfrm>
            <a:off x="172099" y="249253"/>
            <a:ext cx="3129241" cy="917053"/>
          </a:xfrm>
          <a:prstGeom prst="rect">
            <a:avLst/>
          </a:prstGeom>
        </p:spPr>
      </p:pic>
      <p:pic>
        <p:nvPicPr>
          <p:cNvPr id="6" name="Image 5">
            <a:extLst>
              <a:ext uri="{FF2B5EF4-FFF2-40B4-BE49-F238E27FC236}">
                <a16:creationId xmlns:a16="http://schemas.microsoft.com/office/drawing/2014/main" id="{37172D32-13A6-7314-3C33-C380DA3F9D05}"/>
              </a:ext>
            </a:extLst>
          </p:cNvPr>
          <p:cNvPicPr>
            <a:picLocks noChangeAspect="1"/>
          </p:cNvPicPr>
          <p:nvPr/>
        </p:nvPicPr>
        <p:blipFill>
          <a:blip r:embed="rId6"/>
          <a:stretch>
            <a:fillRect/>
          </a:stretch>
        </p:blipFill>
        <p:spPr>
          <a:xfrm>
            <a:off x="795245" y="2011965"/>
            <a:ext cx="1340983" cy="1132899"/>
          </a:xfrm>
          <a:prstGeom prst="rect">
            <a:avLst/>
          </a:prstGeom>
        </p:spPr>
      </p:pic>
      <p:pic>
        <p:nvPicPr>
          <p:cNvPr id="10" name="Image 9">
            <a:extLst>
              <a:ext uri="{FF2B5EF4-FFF2-40B4-BE49-F238E27FC236}">
                <a16:creationId xmlns:a16="http://schemas.microsoft.com/office/drawing/2014/main" id="{66B2556D-ADB5-F4B1-578F-2E3B77BC4002}"/>
              </a:ext>
            </a:extLst>
          </p:cNvPr>
          <p:cNvPicPr>
            <a:picLocks noChangeAspect="1"/>
          </p:cNvPicPr>
          <p:nvPr/>
        </p:nvPicPr>
        <p:blipFill>
          <a:blip r:embed="rId7"/>
          <a:stretch>
            <a:fillRect/>
          </a:stretch>
        </p:blipFill>
        <p:spPr>
          <a:xfrm>
            <a:off x="4662093" y="1961988"/>
            <a:ext cx="1340983" cy="1182876"/>
          </a:xfrm>
          <a:prstGeom prst="rect">
            <a:avLst/>
          </a:prstGeom>
        </p:spPr>
      </p:pic>
      <p:pic>
        <p:nvPicPr>
          <p:cNvPr id="19" name="Image 18">
            <a:extLst>
              <a:ext uri="{FF2B5EF4-FFF2-40B4-BE49-F238E27FC236}">
                <a16:creationId xmlns:a16="http://schemas.microsoft.com/office/drawing/2014/main" id="{881DAE31-AE3B-736F-F2B8-DD5FE05F919A}"/>
              </a:ext>
            </a:extLst>
          </p:cNvPr>
          <p:cNvPicPr>
            <a:picLocks noChangeAspect="1"/>
          </p:cNvPicPr>
          <p:nvPr/>
        </p:nvPicPr>
        <p:blipFill>
          <a:blip r:embed="rId8"/>
          <a:stretch>
            <a:fillRect/>
          </a:stretch>
        </p:blipFill>
        <p:spPr>
          <a:xfrm>
            <a:off x="6620415" y="1927563"/>
            <a:ext cx="1179743" cy="1204843"/>
          </a:xfrm>
          <a:prstGeom prst="rect">
            <a:avLst/>
          </a:prstGeom>
        </p:spPr>
      </p:pic>
      <p:pic>
        <p:nvPicPr>
          <p:cNvPr id="27" name="Image 26">
            <a:extLst>
              <a:ext uri="{FF2B5EF4-FFF2-40B4-BE49-F238E27FC236}">
                <a16:creationId xmlns:a16="http://schemas.microsoft.com/office/drawing/2014/main" id="{839715A0-6B45-4051-4724-8F37D14D30BD}"/>
              </a:ext>
            </a:extLst>
          </p:cNvPr>
          <p:cNvPicPr>
            <a:picLocks noChangeAspect="1"/>
          </p:cNvPicPr>
          <p:nvPr/>
        </p:nvPicPr>
        <p:blipFill>
          <a:blip r:embed="rId9"/>
          <a:stretch>
            <a:fillRect/>
          </a:stretch>
        </p:blipFill>
        <p:spPr>
          <a:xfrm>
            <a:off x="2686187" y="1975000"/>
            <a:ext cx="1358567" cy="1178273"/>
          </a:xfrm>
          <a:prstGeom prst="rect">
            <a:avLst/>
          </a:prstGeom>
        </p:spPr>
      </p:pic>
      <p:pic>
        <p:nvPicPr>
          <p:cNvPr id="31" name="Image 30">
            <a:extLst>
              <a:ext uri="{FF2B5EF4-FFF2-40B4-BE49-F238E27FC236}">
                <a16:creationId xmlns:a16="http://schemas.microsoft.com/office/drawing/2014/main" id="{D3FA84C4-D4F4-0EE6-62F1-337320ABA95F}"/>
              </a:ext>
            </a:extLst>
          </p:cNvPr>
          <p:cNvPicPr>
            <a:picLocks noChangeAspect="1"/>
          </p:cNvPicPr>
          <p:nvPr/>
        </p:nvPicPr>
        <p:blipFill>
          <a:blip r:embed="rId10"/>
          <a:stretch>
            <a:fillRect/>
          </a:stretch>
        </p:blipFill>
        <p:spPr>
          <a:xfrm>
            <a:off x="8417497" y="1923791"/>
            <a:ext cx="1179744" cy="1229482"/>
          </a:xfrm>
          <a:prstGeom prst="rect">
            <a:avLst/>
          </a:prstGeom>
        </p:spPr>
      </p:pic>
      <p:pic>
        <p:nvPicPr>
          <p:cNvPr id="2050" name="Picture 2">
            <a:extLst>
              <a:ext uri="{FF2B5EF4-FFF2-40B4-BE49-F238E27FC236}">
                <a16:creationId xmlns:a16="http://schemas.microsoft.com/office/drawing/2014/main" id="{0A15B6B4-C4BC-56B7-51EC-58E2ACE56ACF}"/>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10208976" y="1900404"/>
            <a:ext cx="1327003" cy="1252869"/>
          </a:xfrm>
          <a:prstGeom prst="rect">
            <a:avLst/>
          </a:prstGeom>
          <a:noFill/>
          <a:extLst>
            <a:ext uri="{909E8E84-426E-40DD-AFC4-6F175D3DCCD1}">
              <a14:hiddenFill xmlns:a14="http://schemas.microsoft.com/office/drawing/2010/main">
                <a:solidFill>
                  <a:srgbClr val="FFFFFF"/>
                </a:solidFill>
              </a14:hiddenFill>
            </a:ext>
          </a:extLst>
        </p:spPr>
      </p:pic>
      <p:sp>
        <p:nvSpPr>
          <p:cNvPr id="37" name="ZoneTexte 36">
            <a:extLst>
              <a:ext uri="{FF2B5EF4-FFF2-40B4-BE49-F238E27FC236}">
                <a16:creationId xmlns:a16="http://schemas.microsoft.com/office/drawing/2014/main" id="{765ACDEB-4032-4D77-54ED-4F02F03F979C}"/>
              </a:ext>
            </a:extLst>
          </p:cNvPr>
          <p:cNvSpPr txBox="1"/>
          <p:nvPr/>
        </p:nvSpPr>
        <p:spPr>
          <a:xfrm>
            <a:off x="699885" y="3155374"/>
            <a:ext cx="1608470" cy="769441"/>
          </a:xfrm>
          <a:prstGeom prst="rect">
            <a:avLst/>
          </a:prstGeom>
          <a:noFill/>
        </p:spPr>
        <p:txBody>
          <a:bodyPr wrap="square" rtlCol="0">
            <a:spAutoFit/>
          </a:bodyPr>
          <a:lstStyle/>
          <a:p>
            <a:pPr algn="ctr"/>
            <a:r>
              <a:rPr lang="fr-FR" sz="1100" b="1" dirty="0">
                <a:solidFill>
                  <a:schemeClr val="bg1"/>
                </a:solidFill>
              </a:rPr>
              <a:t>VITTORIO COLAO </a:t>
            </a:r>
            <a:br>
              <a:rPr lang="fr-FR" sz="1100" b="1" dirty="0">
                <a:solidFill>
                  <a:schemeClr val="bg1"/>
                </a:solidFill>
              </a:rPr>
            </a:br>
            <a:r>
              <a:rPr lang="it-IT" sz="1100" dirty="0">
                <a:solidFill>
                  <a:schemeClr val="bg1"/>
                </a:solidFill>
              </a:rPr>
              <a:t>Ministro per l'innovazione tecnologica e la transizione digitale</a:t>
            </a:r>
            <a:endParaRPr lang="fr-FR" sz="1100" dirty="0">
              <a:solidFill>
                <a:schemeClr val="bg1"/>
              </a:solidFill>
            </a:endParaRPr>
          </a:p>
        </p:txBody>
      </p:sp>
      <p:sp>
        <p:nvSpPr>
          <p:cNvPr id="38" name="ZoneTexte 37">
            <a:extLst>
              <a:ext uri="{FF2B5EF4-FFF2-40B4-BE49-F238E27FC236}">
                <a16:creationId xmlns:a16="http://schemas.microsoft.com/office/drawing/2014/main" id="{F8F9B874-B32A-F73D-6E32-7AE6C731D6CF}"/>
              </a:ext>
            </a:extLst>
          </p:cNvPr>
          <p:cNvSpPr txBox="1"/>
          <p:nvPr/>
        </p:nvSpPr>
        <p:spPr>
          <a:xfrm>
            <a:off x="6406051" y="3158003"/>
            <a:ext cx="1608470" cy="600164"/>
          </a:xfrm>
          <a:prstGeom prst="rect">
            <a:avLst/>
          </a:prstGeom>
          <a:noFill/>
        </p:spPr>
        <p:txBody>
          <a:bodyPr wrap="square" rtlCol="0">
            <a:spAutoFit/>
          </a:bodyPr>
          <a:lstStyle/>
          <a:p>
            <a:pPr algn="ctr"/>
            <a:r>
              <a:rPr lang="it-IT" sz="1100" b="1" dirty="0">
                <a:solidFill>
                  <a:schemeClr val="bg1"/>
                </a:solidFill>
              </a:rPr>
              <a:t>FRANCESCA ROSSI</a:t>
            </a:r>
          </a:p>
          <a:p>
            <a:pPr algn="ctr"/>
            <a:r>
              <a:rPr lang="it-IT" sz="1100" dirty="0">
                <a:solidFill>
                  <a:schemeClr val="bg1"/>
                </a:solidFill>
              </a:rPr>
              <a:t>IBM fellow e AI Ethics Global Leader</a:t>
            </a:r>
            <a:endParaRPr lang="fr-FR" sz="1100" dirty="0">
              <a:solidFill>
                <a:schemeClr val="bg1"/>
              </a:solidFill>
            </a:endParaRPr>
          </a:p>
        </p:txBody>
      </p:sp>
      <p:sp>
        <p:nvSpPr>
          <p:cNvPr id="39" name="ZoneTexte 38">
            <a:extLst>
              <a:ext uri="{FF2B5EF4-FFF2-40B4-BE49-F238E27FC236}">
                <a16:creationId xmlns:a16="http://schemas.microsoft.com/office/drawing/2014/main" id="{9892A053-BEFF-F275-CCA8-6B003B30A01E}"/>
              </a:ext>
            </a:extLst>
          </p:cNvPr>
          <p:cNvSpPr txBox="1"/>
          <p:nvPr/>
        </p:nvSpPr>
        <p:spPr>
          <a:xfrm>
            <a:off x="4528349" y="3158003"/>
            <a:ext cx="1608470" cy="600164"/>
          </a:xfrm>
          <a:prstGeom prst="rect">
            <a:avLst/>
          </a:prstGeom>
          <a:noFill/>
        </p:spPr>
        <p:txBody>
          <a:bodyPr wrap="square" rtlCol="0">
            <a:spAutoFit/>
          </a:bodyPr>
          <a:lstStyle/>
          <a:p>
            <a:pPr algn="ctr"/>
            <a:r>
              <a:rPr lang="it-IT" sz="1100" b="1" dirty="0">
                <a:solidFill>
                  <a:schemeClr val="bg1"/>
                </a:solidFill>
              </a:rPr>
              <a:t>YANN LE CUN</a:t>
            </a:r>
          </a:p>
          <a:p>
            <a:pPr algn="ctr"/>
            <a:r>
              <a:rPr lang="it-IT" sz="1100" dirty="0" err="1">
                <a:solidFill>
                  <a:schemeClr val="bg1"/>
                </a:solidFill>
              </a:rPr>
              <a:t>Chief</a:t>
            </a:r>
            <a:r>
              <a:rPr lang="it-IT" sz="1100" dirty="0">
                <a:solidFill>
                  <a:schemeClr val="bg1"/>
                </a:solidFill>
              </a:rPr>
              <a:t> AI Scientist di </a:t>
            </a:r>
          </a:p>
          <a:p>
            <a:pPr algn="ctr"/>
            <a:r>
              <a:rPr lang="it-IT" sz="1100" dirty="0">
                <a:solidFill>
                  <a:schemeClr val="bg1"/>
                </a:solidFill>
              </a:rPr>
              <a:t>META AI </a:t>
            </a:r>
            <a:r>
              <a:rPr lang="it-IT" sz="1100" dirty="0" err="1">
                <a:solidFill>
                  <a:schemeClr val="bg1"/>
                </a:solidFill>
              </a:rPr>
              <a:t>Research</a:t>
            </a:r>
            <a:endParaRPr lang="fr-FR" sz="1100" dirty="0">
              <a:solidFill>
                <a:schemeClr val="bg1"/>
              </a:solidFill>
            </a:endParaRPr>
          </a:p>
        </p:txBody>
      </p:sp>
      <p:sp>
        <p:nvSpPr>
          <p:cNvPr id="40" name="ZoneTexte 39">
            <a:extLst>
              <a:ext uri="{FF2B5EF4-FFF2-40B4-BE49-F238E27FC236}">
                <a16:creationId xmlns:a16="http://schemas.microsoft.com/office/drawing/2014/main" id="{01A83CA9-69E5-11D4-7EE8-9602ED37D419}"/>
              </a:ext>
            </a:extLst>
          </p:cNvPr>
          <p:cNvSpPr txBox="1"/>
          <p:nvPr/>
        </p:nvSpPr>
        <p:spPr>
          <a:xfrm>
            <a:off x="8228885" y="3153272"/>
            <a:ext cx="1608470" cy="600164"/>
          </a:xfrm>
          <a:prstGeom prst="rect">
            <a:avLst/>
          </a:prstGeom>
          <a:noFill/>
        </p:spPr>
        <p:txBody>
          <a:bodyPr wrap="square" rtlCol="0">
            <a:spAutoFit/>
          </a:bodyPr>
          <a:lstStyle/>
          <a:p>
            <a:pPr algn="ctr"/>
            <a:r>
              <a:rPr lang="fr-FR" sz="1100" b="1" dirty="0">
                <a:solidFill>
                  <a:schemeClr val="bg1"/>
                </a:solidFill>
              </a:rPr>
              <a:t>LUC JULIA </a:t>
            </a:r>
            <a:br>
              <a:rPr lang="fr-FR" sz="1100" b="1" dirty="0">
                <a:solidFill>
                  <a:schemeClr val="bg1"/>
                </a:solidFill>
              </a:rPr>
            </a:br>
            <a:r>
              <a:rPr lang="fr-FR" sz="1100" dirty="0" err="1">
                <a:solidFill>
                  <a:schemeClr val="bg1"/>
                </a:solidFill>
              </a:rPr>
              <a:t>Direttore</a:t>
            </a:r>
            <a:r>
              <a:rPr lang="fr-FR" sz="1100" dirty="0">
                <a:solidFill>
                  <a:schemeClr val="bg1"/>
                </a:solidFill>
              </a:rPr>
              <a:t> </a:t>
            </a:r>
            <a:r>
              <a:rPr lang="fr-FR" sz="1100" dirty="0" err="1">
                <a:solidFill>
                  <a:schemeClr val="bg1"/>
                </a:solidFill>
              </a:rPr>
              <a:t>Scientifico</a:t>
            </a:r>
            <a:br>
              <a:rPr lang="fr-FR" sz="1100" dirty="0">
                <a:solidFill>
                  <a:schemeClr val="bg1"/>
                </a:solidFill>
              </a:rPr>
            </a:br>
            <a:r>
              <a:rPr lang="fr-FR" sz="1100" dirty="0">
                <a:solidFill>
                  <a:schemeClr val="bg1"/>
                </a:solidFill>
              </a:rPr>
              <a:t>RENAULT</a:t>
            </a:r>
          </a:p>
        </p:txBody>
      </p:sp>
      <p:sp>
        <p:nvSpPr>
          <p:cNvPr id="41" name="ZoneTexte 40">
            <a:extLst>
              <a:ext uri="{FF2B5EF4-FFF2-40B4-BE49-F238E27FC236}">
                <a16:creationId xmlns:a16="http://schemas.microsoft.com/office/drawing/2014/main" id="{0262219F-EB8A-9794-8897-890E95FC94E8}"/>
              </a:ext>
            </a:extLst>
          </p:cNvPr>
          <p:cNvSpPr txBox="1"/>
          <p:nvPr/>
        </p:nvSpPr>
        <p:spPr>
          <a:xfrm>
            <a:off x="10106587" y="3132406"/>
            <a:ext cx="1608470" cy="938719"/>
          </a:xfrm>
          <a:prstGeom prst="rect">
            <a:avLst/>
          </a:prstGeom>
          <a:noFill/>
        </p:spPr>
        <p:txBody>
          <a:bodyPr wrap="square" rtlCol="0">
            <a:spAutoFit/>
          </a:bodyPr>
          <a:lstStyle/>
          <a:p>
            <a:pPr algn="ctr"/>
            <a:r>
              <a:rPr lang="it-IT" sz="1100" b="1" dirty="0">
                <a:solidFill>
                  <a:schemeClr val="bg1"/>
                </a:solidFill>
              </a:rPr>
              <a:t>PASCALE FUNG</a:t>
            </a:r>
          </a:p>
          <a:p>
            <a:pPr algn="ctr"/>
            <a:r>
              <a:rPr lang="it-IT" sz="1100" dirty="0">
                <a:solidFill>
                  <a:schemeClr val="bg1"/>
                </a:solidFill>
              </a:rPr>
              <a:t>Direttore di </a:t>
            </a:r>
            <a:r>
              <a:rPr lang="it-IT" sz="1100" dirty="0" err="1">
                <a:solidFill>
                  <a:schemeClr val="bg1"/>
                </a:solidFill>
              </a:rPr>
              <a:t>CAiRE</a:t>
            </a:r>
            <a:r>
              <a:rPr lang="it-IT" sz="1100" dirty="0">
                <a:solidFill>
                  <a:schemeClr val="bg1"/>
                </a:solidFill>
              </a:rPr>
              <a:t>, Università di Scienza e Tecnologia di </a:t>
            </a:r>
          </a:p>
          <a:p>
            <a:pPr algn="ctr"/>
            <a:r>
              <a:rPr lang="it-IT" sz="1100" dirty="0">
                <a:solidFill>
                  <a:schemeClr val="bg1"/>
                </a:solidFill>
              </a:rPr>
              <a:t>Hong Kong (HKUST)</a:t>
            </a:r>
            <a:endParaRPr lang="fr-FR" sz="1100" dirty="0">
              <a:solidFill>
                <a:schemeClr val="bg1"/>
              </a:solidFill>
            </a:endParaRPr>
          </a:p>
        </p:txBody>
      </p:sp>
      <p:pic>
        <p:nvPicPr>
          <p:cNvPr id="33" name="Image 32">
            <a:extLst>
              <a:ext uri="{FF2B5EF4-FFF2-40B4-BE49-F238E27FC236}">
                <a16:creationId xmlns:a16="http://schemas.microsoft.com/office/drawing/2014/main" id="{211B3A29-B776-2F7D-9A29-E1D0D2382E5C}"/>
              </a:ext>
            </a:extLst>
          </p:cNvPr>
          <p:cNvPicPr>
            <a:picLocks noChangeAspect="1"/>
          </p:cNvPicPr>
          <p:nvPr/>
        </p:nvPicPr>
        <p:blipFill>
          <a:blip r:embed="rId12"/>
          <a:stretch>
            <a:fillRect/>
          </a:stretch>
        </p:blipFill>
        <p:spPr>
          <a:xfrm>
            <a:off x="812215" y="4120406"/>
            <a:ext cx="1323227" cy="1182540"/>
          </a:xfrm>
          <a:prstGeom prst="rect">
            <a:avLst/>
          </a:prstGeom>
        </p:spPr>
      </p:pic>
      <p:pic>
        <p:nvPicPr>
          <p:cNvPr id="35" name="Image 34">
            <a:extLst>
              <a:ext uri="{FF2B5EF4-FFF2-40B4-BE49-F238E27FC236}">
                <a16:creationId xmlns:a16="http://schemas.microsoft.com/office/drawing/2014/main" id="{1D22C0FB-059D-71CC-9E4D-DFE9E75F1DF3}"/>
              </a:ext>
            </a:extLst>
          </p:cNvPr>
          <p:cNvPicPr>
            <a:picLocks noChangeAspect="1"/>
          </p:cNvPicPr>
          <p:nvPr/>
        </p:nvPicPr>
        <p:blipFill>
          <a:blip r:embed="rId13"/>
          <a:stretch>
            <a:fillRect/>
          </a:stretch>
        </p:blipFill>
        <p:spPr>
          <a:xfrm>
            <a:off x="2791951" y="4088757"/>
            <a:ext cx="1202967" cy="1220975"/>
          </a:xfrm>
          <a:prstGeom prst="rect">
            <a:avLst/>
          </a:prstGeom>
        </p:spPr>
      </p:pic>
      <p:pic>
        <p:nvPicPr>
          <p:cNvPr id="42" name="Image 41">
            <a:extLst>
              <a:ext uri="{FF2B5EF4-FFF2-40B4-BE49-F238E27FC236}">
                <a16:creationId xmlns:a16="http://schemas.microsoft.com/office/drawing/2014/main" id="{0749BD66-B069-4E38-D55E-03778A6B622B}"/>
              </a:ext>
            </a:extLst>
          </p:cNvPr>
          <p:cNvPicPr>
            <a:picLocks noChangeAspect="1"/>
          </p:cNvPicPr>
          <p:nvPr/>
        </p:nvPicPr>
        <p:blipFill>
          <a:blip r:embed="rId14"/>
          <a:stretch>
            <a:fillRect/>
          </a:stretch>
        </p:blipFill>
        <p:spPr>
          <a:xfrm>
            <a:off x="4745532" y="4085249"/>
            <a:ext cx="1244895" cy="1224405"/>
          </a:xfrm>
          <a:prstGeom prst="rect">
            <a:avLst/>
          </a:prstGeom>
        </p:spPr>
      </p:pic>
      <p:pic>
        <p:nvPicPr>
          <p:cNvPr id="44" name="Image 43">
            <a:extLst>
              <a:ext uri="{FF2B5EF4-FFF2-40B4-BE49-F238E27FC236}">
                <a16:creationId xmlns:a16="http://schemas.microsoft.com/office/drawing/2014/main" id="{5EE8E5E7-B3CE-E3CC-F6BA-D8CA7EB5DFD4}"/>
              </a:ext>
            </a:extLst>
          </p:cNvPr>
          <p:cNvPicPr>
            <a:picLocks noChangeAspect="1"/>
          </p:cNvPicPr>
          <p:nvPr/>
        </p:nvPicPr>
        <p:blipFill>
          <a:blip r:embed="rId15"/>
          <a:stretch>
            <a:fillRect/>
          </a:stretch>
        </p:blipFill>
        <p:spPr>
          <a:xfrm>
            <a:off x="6576676" y="4102538"/>
            <a:ext cx="1254572" cy="1163203"/>
          </a:xfrm>
          <a:prstGeom prst="rect">
            <a:avLst/>
          </a:prstGeom>
        </p:spPr>
      </p:pic>
      <p:sp>
        <p:nvSpPr>
          <p:cNvPr id="51" name="ZoneTexte 50">
            <a:extLst>
              <a:ext uri="{FF2B5EF4-FFF2-40B4-BE49-F238E27FC236}">
                <a16:creationId xmlns:a16="http://schemas.microsoft.com/office/drawing/2014/main" id="{D71234FC-179B-1309-9635-6546654CE1EE}"/>
              </a:ext>
            </a:extLst>
          </p:cNvPr>
          <p:cNvSpPr txBox="1"/>
          <p:nvPr/>
        </p:nvSpPr>
        <p:spPr>
          <a:xfrm>
            <a:off x="6305421" y="5366063"/>
            <a:ext cx="1608470" cy="769441"/>
          </a:xfrm>
          <a:prstGeom prst="rect">
            <a:avLst/>
          </a:prstGeom>
          <a:noFill/>
        </p:spPr>
        <p:txBody>
          <a:bodyPr wrap="square" rtlCol="0">
            <a:spAutoFit/>
          </a:bodyPr>
          <a:lstStyle/>
          <a:p>
            <a:pPr algn="ctr"/>
            <a:r>
              <a:rPr lang="it-IT" sz="1100" b="1" dirty="0">
                <a:solidFill>
                  <a:schemeClr val="bg1"/>
                </a:solidFill>
              </a:rPr>
              <a:t>PASCAL CAGNI</a:t>
            </a:r>
          </a:p>
          <a:p>
            <a:pPr algn="ctr"/>
            <a:r>
              <a:rPr lang="it-IT" sz="1100" dirty="0">
                <a:solidFill>
                  <a:schemeClr val="bg1"/>
                </a:solidFill>
              </a:rPr>
              <a:t>Presidente del consiglio di amministrazione</a:t>
            </a:r>
          </a:p>
          <a:p>
            <a:pPr algn="ctr"/>
            <a:r>
              <a:rPr lang="it-IT" sz="1100" dirty="0">
                <a:solidFill>
                  <a:schemeClr val="bg1"/>
                </a:solidFill>
              </a:rPr>
              <a:t>BUSINESS FRANCE</a:t>
            </a:r>
            <a:endParaRPr lang="fr-FR" sz="1100" dirty="0">
              <a:solidFill>
                <a:schemeClr val="bg1"/>
              </a:solidFill>
            </a:endParaRPr>
          </a:p>
        </p:txBody>
      </p:sp>
      <p:sp>
        <p:nvSpPr>
          <p:cNvPr id="52" name="ZoneTexte 51">
            <a:extLst>
              <a:ext uri="{FF2B5EF4-FFF2-40B4-BE49-F238E27FC236}">
                <a16:creationId xmlns:a16="http://schemas.microsoft.com/office/drawing/2014/main" id="{1FB07E39-550D-BF9D-6226-9F039414C701}"/>
              </a:ext>
            </a:extLst>
          </p:cNvPr>
          <p:cNvSpPr txBox="1"/>
          <p:nvPr/>
        </p:nvSpPr>
        <p:spPr>
          <a:xfrm>
            <a:off x="4425026" y="5366063"/>
            <a:ext cx="1815116" cy="1107996"/>
          </a:xfrm>
          <a:prstGeom prst="rect">
            <a:avLst/>
          </a:prstGeom>
          <a:noFill/>
        </p:spPr>
        <p:txBody>
          <a:bodyPr wrap="square" rtlCol="0">
            <a:spAutoFit/>
          </a:bodyPr>
          <a:lstStyle/>
          <a:p>
            <a:pPr algn="ctr"/>
            <a:r>
              <a:rPr lang="it-IT" sz="1100" b="1" dirty="0">
                <a:solidFill>
                  <a:schemeClr val="bg1"/>
                </a:solidFill>
              </a:rPr>
              <a:t>SAÏDA BELOUALI</a:t>
            </a:r>
          </a:p>
          <a:p>
            <a:pPr algn="ctr"/>
            <a:r>
              <a:rPr lang="it-IT" sz="1100" dirty="0">
                <a:solidFill>
                  <a:schemeClr val="bg1"/>
                </a:solidFill>
              </a:rPr>
              <a:t>Direttore del Dipartimento di Studi Umanistici e Management </a:t>
            </a:r>
            <a:br>
              <a:rPr lang="it-IT" sz="1100" dirty="0">
                <a:solidFill>
                  <a:schemeClr val="bg1"/>
                </a:solidFill>
              </a:rPr>
            </a:br>
            <a:r>
              <a:rPr lang="it-IT" sz="1100" dirty="0">
                <a:solidFill>
                  <a:schemeClr val="bg1"/>
                </a:solidFill>
              </a:rPr>
              <a:t>MOHAMMED PRIMA UNIVERSITÀ</a:t>
            </a:r>
            <a:endParaRPr lang="fr-FR" sz="1100" dirty="0">
              <a:solidFill>
                <a:schemeClr val="bg1"/>
              </a:solidFill>
            </a:endParaRPr>
          </a:p>
        </p:txBody>
      </p:sp>
      <p:sp>
        <p:nvSpPr>
          <p:cNvPr id="53" name="ZoneTexte 52">
            <a:extLst>
              <a:ext uri="{FF2B5EF4-FFF2-40B4-BE49-F238E27FC236}">
                <a16:creationId xmlns:a16="http://schemas.microsoft.com/office/drawing/2014/main" id="{6E24F13C-EC11-2D95-B64C-F1A6EF1951A2}"/>
              </a:ext>
            </a:extLst>
          </p:cNvPr>
          <p:cNvSpPr txBox="1"/>
          <p:nvPr/>
        </p:nvSpPr>
        <p:spPr>
          <a:xfrm>
            <a:off x="2543683" y="5369593"/>
            <a:ext cx="1608470" cy="600164"/>
          </a:xfrm>
          <a:prstGeom prst="rect">
            <a:avLst/>
          </a:prstGeom>
          <a:noFill/>
        </p:spPr>
        <p:txBody>
          <a:bodyPr wrap="square" rtlCol="0">
            <a:spAutoFit/>
          </a:bodyPr>
          <a:lstStyle/>
          <a:p>
            <a:pPr algn="ctr"/>
            <a:r>
              <a:rPr lang="it-IT" sz="1100" b="1" dirty="0">
                <a:solidFill>
                  <a:schemeClr val="bg1"/>
                </a:solidFill>
              </a:rPr>
              <a:t>HIROAKI KITANO</a:t>
            </a:r>
          </a:p>
          <a:p>
            <a:pPr algn="ctr"/>
            <a:r>
              <a:rPr lang="it-IT" sz="1100" dirty="0">
                <a:solidFill>
                  <a:schemeClr val="bg1"/>
                </a:solidFill>
              </a:rPr>
              <a:t>CEO</a:t>
            </a:r>
          </a:p>
          <a:p>
            <a:pPr algn="ctr"/>
            <a:r>
              <a:rPr lang="fr-FR" sz="1100" dirty="0">
                <a:solidFill>
                  <a:schemeClr val="bg1"/>
                </a:solidFill>
              </a:rPr>
              <a:t>SONY AI</a:t>
            </a:r>
          </a:p>
        </p:txBody>
      </p:sp>
      <p:sp>
        <p:nvSpPr>
          <p:cNvPr id="54" name="ZoneTexte 53">
            <a:extLst>
              <a:ext uri="{FF2B5EF4-FFF2-40B4-BE49-F238E27FC236}">
                <a16:creationId xmlns:a16="http://schemas.microsoft.com/office/drawing/2014/main" id="{A7CA79FA-024F-AAF7-CEBC-E32D5DC93389}"/>
              </a:ext>
            </a:extLst>
          </p:cNvPr>
          <p:cNvSpPr txBox="1"/>
          <p:nvPr/>
        </p:nvSpPr>
        <p:spPr>
          <a:xfrm>
            <a:off x="633346" y="5369593"/>
            <a:ext cx="1608470" cy="769441"/>
          </a:xfrm>
          <a:prstGeom prst="rect">
            <a:avLst/>
          </a:prstGeom>
          <a:noFill/>
        </p:spPr>
        <p:txBody>
          <a:bodyPr wrap="square" rtlCol="0">
            <a:spAutoFit/>
          </a:bodyPr>
          <a:lstStyle/>
          <a:p>
            <a:pPr algn="ctr"/>
            <a:r>
              <a:rPr lang="it-IT" sz="1100" b="1" dirty="0">
                <a:solidFill>
                  <a:schemeClr val="bg1"/>
                </a:solidFill>
              </a:rPr>
              <a:t>LILA IBRAHIM</a:t>
            </a:r>
          </a:p>
          <a:p>
            <a:pPr algn="ctr"/>
            <a:r>
              <a:rPr lang="it-IT" sz="1100" dirty="0">
                <a:solidFill>
                  <a:schemeClr val="bg1"/>
                </a:solidFill>
              </a:rPr>
              <a:t>Direttore delle operazioni </a:t>
            </a:r>
            <a:br>
              <a:rPr lang="it-IT" sz="1100" dirty="0">
                <a:solidFill>
                  <a:schemeClr val="bg1"/>
                </a:solidFill>
              </a:rPr>
            </a:br>
            <a:r>
              <a:rPr lang="it-IT" sz="1100" dirty="0">
                <a:solidFill>
                  <a:schemeClr val="bg1"/>
                </a:solidFill>
              </a:rPr>
              <a:t>DEEPMIND</a:t>
            </a:r>
            <a:endParaRPr lang="fr-FR" sz="1100" dirty="0">
              <a:solidFill>
                <a:schemeClr val="bg1"/>
              </a:solidFill>
            </a:endParaRPr>
          </a:p>
        </p:txBody>
      </p:sp>
    </p:spTree>
    <p:extLst>
      <p:ext uri="{BB962C8B-B14F-4D97-AF65-F5344CB8AC3E}">
        <p14:creationId xmlns:p14="http://schemas.microsoft.com/office/powerpoint/2010/main" val="241729954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Image 14">
            <a:extLst>
              <a:ext uri="{FF2B5EF4-FFF2-40B4-BE49-F238E27FC236}">
                <a16:creationId xmlns:a16="http://schemas.microsoft.com/office/drawing/2014/main" id="{5DDE57C3-9B14-1F48-BCCD-D4EB63A3CF03}"/>
              </a:ext>
            </a:extLst>
          </p:cNvPr>
          <p:cNvPicPr>
            <a:picLocks noChangeAspect="1"/>
          </p:cNvPicPr>
          <p:nvPr/>
        </p:nvPicPr>
        <p:blipFill>
          <a:blip r:embed="rId2"/>
          <a:stretch>
            <a:fillRect/>
          </a:stretch>
        </p:blipFill>
        <p:spPr>
          <a:xfrm>
            <a:off x="-848" y="0"/>
            <a:ext cx="12192000" cy="6858000"/>
          </a:xfrm>
          <a:prstGeom prst="rect">
            <a:avLst/>
          </a:prstGeom>
        </p:spPr>
      </p:pic>
      <p:sp>
        <p:nvSpPr>
          <p:cNvPr id="8" name="ZoneTexte 7">
            <a:extLst>
              <a:ext uri="{FF2B5EF4-FFF2-40B4-BE49-F238E27FC236}">
                <a16:creationId xmlns:a16="http://schemas.microsoft.com/office/drawing/2014/main" id="{7C7C4F12-1D06-4AA7-B32C-275C33D63376}"/>
              </a:ext>
            </a:extLst>
          </p:cNvPr>
          <p:cNvSpPr txBox="1"/>
          <p:nvPr/>
        </p:nvSpPr>
        <p:spPr>
          <a:xfrm>
            <a:off x="4601740" y="290751"/>
            <a:ext cx="7279594" cy="461665"/>
          </a:xfrm>
          <a:prstGeom prst="rect">
            <a:avLst/>
          </a:prstGeom>
          <a:noFill/>
        </p:spPr>
        <p:txBody>
          <a:bodyPr wrap="square" rtlCol="0">
            <a:spAutoFit/>
          </a:bodyPr>
          <a:lstStyle/>
          <a:p>
            <a:pPr algn="r"/>
            <a:r>
              <a:rPr lang="fr-FR" sz="2400" b="1" dirty="0">
                <a:solidFill>
                  <a:schemeClr val="bg1"/>
                </a:solidFill>
                <a:latin typeface="TT Norms Pro Bold Outline" panose="02000503020000020004" pitchFamily="2" charset="0"/>
              </a:rPr>
              <a:t>PROGRAMMA E PIANO DELL'EVENTO</a:t>
            </a:r>
          </a:p>
        </p:txBody>
      </p:sp>
      <p:sp>
        <p:nvSpPr>
          <p:cNvPr id="10" name="ZoneTexte 9">
            <a:extLst>
              <a:ext uri="{FF2B5EF4-FFF2-40B4-BE49-F238E27FC236}">
                <a16:creationId xmlns:a16="http://schemas.microsoft.com/office/drawing/2014/main" id="{6DCE9160-B58C-4DDF-990B-01FEFBBDEB0D}"/>
              </a:ext>
            </a:extLst>
          </p:cNvPr>
          <p:cNvSpPr txBox="1"/>
          <p:nvPr/>
        </p:nvSpPr>
        <p:spPr>
          <a:xfrm>
            <a:off x="1167210" y="1288191"/>
            <a:ext cx="9591834" cy="954107"/>
          </a:xfrm>
          <a:prstGeom prst="rect">
            <a:avLst/>
          </a:prstGeom>
          <a:noFill/>
        </p:spPr>
        <p:txBody>
          <a:bodyPr wrap="square">
            <a:spAutoFit/>
          </a:bodyPr>
          <a:lstStyle/>
          <a:p>
            <a:pPr algn="ctr"/>
            <a:r>
              <a:rPr lang="it-IT" sz="2800" b="1" dirty="0">
                <a:solidFill>
                  <a:schemeClr val="bg1">
                    <a:lumMod val="95000"/>
                  </a:schemeClr>
                </a:solidFill>
                <a:latin typeface="TT Norms Pro" panose="02000503030000020003" pitchFamily="2" charset="0"/>
              </a:rPr>
              <a:t>IL PROGRAMMA "IN": SEZIONE DEDICATA ALLE </a:t>
            </a:r>
          </a:p>
          <a:p>
            <a:pPr algn="ctr"/>
            <a:r>
              <a:rPr lang="it-IT" sz="2800" b="1" dirty="0">
                <a:solidFill>
                  <a:schemeClr val="bg1">
                    <a:lumMod val="95000"/>
                  </a:schemeClr>
                </a:solidFill>
                <a:latin typeface="TT Norms Pro" panose="02000503030000020003" pitchFamily="2" charset="0"/>
              </a:rPr>
              <a:t>AZIENDE E AL MERCATO </a:t>
            </a:r>
          </a:p>
        </p:txBody>
      </p:sp>
      <p:pic>
        <p:nvPicPr>
          <p:cNvPr id="24" name="Image 23">
            <a:extLst>
              <a:ext uri="{FF2B5EF4-FFF2-40B4-BE49-F238E27FC236}">
                <a16:creationId xmlns:a16="http://schemas.microsoft.com/office/drawing/2014/main" id="{2B625139-5D1E-41B2-B96A-A9CA3F1670D5}"/>
              </a:ext>
            </a:extLst>
          </p:cNvPr>
          <p:cNvPicPr>
            <a:picLocks noChangeAspect="1"/>
          </p:cNvPicPr>
          <p:nvPr/>
        </p:nvPicPr>
        <p:blipFill>
          <a:blip r:embed="rId3"/>
          <a:stretch>
            <a:fillRect/>
          </a:stretch>
        </p:blipFill>
        <p:spPr>
          <a:xfrm>
            <a:off x="1298482" y="2475618"/>
            <a:ext cx="2450237" cy="1768069"/>
          </a:xfrm>
          <a:prstGeom prst="rect">
            <a:avLst/>
          </a:prstGeom>
        </p:spPr>
      </p:pic>
      <p:pic>
        <p:nvPicPr>
          <p:cNvPr id="28" name="Image 27">
            <a:extLst>
              <a:ext uri="{FF2B5EF4-FFF2-40B4-BE49-F238E27FC236}">
                <a16:creationId xmlns:a16="http://schemas.microsoft.com/office/drawing/2014/main" id="{CF411DA0-166D-4BCD-9667-1636B9823732}"/>
              </a:ext>
            </a:extLst>
          </p:cNvPr>
          <p:cNvPicPr preferRelativeResize="0">
            <a:picLocks/>
          </p:cNvPicPr>
          <p:nvPr/>
        </p:nvPicPr>
        <p:blipFill>
          <a:blip r:embed="rId4"/>
          <a:stretch>
            <a:fillRect/>
          </a:stretch>
        </p:blipFill>
        <p:spPr>
          <a:xfrm>
            <a:off x="4601740" y="2476775"/>
            <a:ext cx="2451600" cy="1767600"/>
          </a:xfrm>
          <a:prstGeom prst="rect">
            <a:avLst/>
          </a:prstGeom>
        </p:spPr>
      </p:pic>
      <p:pic>
        <p:nvPicPr>
          <p:cNvPr id="36" name="Image 35">
            <a:extLst>
              <a:ext uri="{FF2B5EF4-FFF2-40B4-BE49-F238E27FC236}">
                <a16:creationId xmlns:a16="http://schemas.microsoft.com/office/drawing/2014/main" id="{06763F40-DF9A-460A-99F6-C11C909B0572}"/>
              </a:ext>
            </a:extLst>
          </p:cNvPr>
          <p:cNvPicPr preferRelativeResize="0">
            <a:picLocks/>
          </p:cNvPicPr>
          <p:nvPr/>
        </p:nvPicPr>
        <p:blipFill>
          <a:blip r:embed="rId5"/>
          <a:stretch>
            <a:fillRect/>
          </a:stretch>
        </p:blipFill>
        <p:spPr>
          <a:xfrm>
            <a:off x="7906362" y="2476775"/>
            <a:ext cx="2451600" cy="1767600"/>
          </a:xfrm>
          <a:prstGeom prst="rect">
            <a:avLst/>
          </a:prstGeom>
        </p:spPr>
      </p:pic>
      <p:sp>
        <p:nvSpPr>
          <p:cNvPr id="37" name="ZoneTexte 36">
            <a:extLst>
              <a:ext uri="{FF2B5EF4-FFF2-40B4-BE49-F238E27FC236}">
                <a16:creationId xmlns:a16="http://schemas.microsoft.com/office/drawing/2014/main" id="{DB59F5B8-50C5-4CFC-A0D7-DDAC6871E028}"/>
              </a:ext>
            </a:extLst>
          </p:cNvPr>
          <p:cNvSpPr txBox="1"/>
          <p:nvPr/>
        </p:nvSpPr>
        <p:spPr>
          <a:xfrm>
            <a:off x="1167210" y="4471731"/>
            <a:ext cx="2657397" cy="2031325"/>
          </a:xfrm>
          <a:prstGeom prst="rect">
            <a:avLst/>
          </a:prstGeom>
          <a:noFill/>
        </p:spPr>
        <p:txBody>
          <a:bodyPr wrap="square" rtlCol="0">
            <a:spAutoFit/>
          </a:bodyPr>
          <a:lstStyle/>
          <a:p>
            <a:r>
              <a:rPr lang="fr-FR" sz="1400" b="1" dirty="0">
                <a:solidFill>
                  <a:schemeClr val="bg1">
                    <a:lumMod val="95000"/>
                  </a:schemeClr>
                </a:solidFill>
                <a:latin typeface="TT Norms Pro" panose="02000503030000020003" pitchFamily="2" charset="0"/>
              </a:rPr>
              <a:t> EXPO</a:t>
            </a:r>
          </a:p>
          <a:p>
            <a:r>
              <a:rPr lang="it-IT" sz="1400" dirty="0">
                <a:solidFill>
                  <a:schemeClr val="bg1">
                    <a:lumMod val="95000"/>
                  </a:schemeClr>
                </a:solidFill>
                <a:latin typeface="TT Norms Pro" panose="02000503030000020003" pitchFamily="2" charset="0"/>
              </a:rPr>
              <a:t>- Stand espositivi</a:t>
            </a:r>
          </a:p>
          <a:p>
            <a:r>
              <a:rPr lang="it-IT" sz="1400" dirty="0">
                <a:solidFill>
                  <a:schemeClr val="bg1">
                    <a:lumMod val="95000"/>
                  </a:schemeClr>
                </a:solidFill>
                <a:latin typeface="TT Norms Pro" panose="02000503030000020003" pitchFamily="2" charset="0"/>
              </a:rPr>
              <a:t>- Incontri commerciali </a:t>
            </a:r>
          </a:p>
          <a:p>
            <a:r>
              <a:rPr lang="it-IT" sz="1400" dirty="0">
                <a:solidFill>
                  <a:schemeClr val="bg1">
                    <a:lumMod val="95000"/>
                  </a:schemeClr>
                </a:solidFill>
                <a:latin typeface="TT Norms Pro" panose="02000503030000020003" pitchFamily="2" charset="0"/>
              </a:rPr>
              <a:t>- Eventi di networking </a:t>
            </a:r>
          </a:p>
          <a:p>
            <a:r>
              <a:rPr lang="it-IT" sz="1400" dirty="0">
                <a:solidFill>
                  <a:schemeClr val="bg1">
                    <a:lumMod val="95000"/>
                  </a:schemeClr>
                </a:solidFill>
                <a:latin typeface="TT Norms Pro" panose="02000503030000020003" pitchFamily="2" charset="0"/>
              </a:rPr>
              <a:t>- Padiglioni a tema </a:t>
            </a:r>
          </a:p>
          <a:p>
            <a:r>
              <a:rPr lang="it-IT" sz="1400" dirty="0">
                <a:solidFill>
                  <a:schemeClr val="bg1">
                    <a:lumMod val="95000"/>
                  </a:schemeClr>
                </a:solidFill>
                <a:latin typeface="TT Norms Pro" panose="02000503030000020003" pitchFamily="2" charset="0"/>
              </a:rPr>
              <a:t>- Visite guidate dell’expo</a:t>
            </a:r>
          </a:p>
          <a:p>
            <a:r>
              <a:rPr lang="it-IT" sz="1400" dirty="0">
                <a:solidFill>
                  <a:schemeClr val="bg1">
                    <a:lumMod val="95000"/>
                  </a:schemeClr>
                </a:solidFill>
                <a:latin typeface="TT Norms Pro" panose="02000503030000020003" pitchFamily="2" charset="0"/>
              </a:rPr>
              <a:t>- Giornate aperte al pubblico </a:t>
            </a:r>
          </a:p>
          <a:p>
            <a:r>
              <a:rPr lang="it-IT" sz="1400" dirty="0">
                <a:solidFill>
                  <a:schemeClr val="bg1">
                    <a:lumMod val="95000"/>
                  </a:schemeClr>
                </a:solidFill>
                <a:latin typeface="TT Norms Pro" panose="02000503030000020003" pitchFamily="2" charset="0"/>
              </a:rPr>
              <a:t>- Villaggio start-up </a:t>
            </a:r>
          </a:p>
          <a:p>
            <a:r>
              <a:rPr lang="it-IT" sz="1400" dirty="0">
                <a:solidFill>
                  <a:schemeClr val="bg1">
                    <a:lumMod val="95000"/>
                  </a:schemeClr>
                </a:solidFill>
                <a:latin typeface="TT Norms Pro" panose="02000503030000020003" pitchFamily="2" charset="0"/>
              </a:rPr>
              <a:t>- Premi per l'innovazione</a:t>
            </a:r>
            <a:endParaRPr lang="en-US" sz="1400" dirty="0">
              <a:solidFill>
                <a:schemeClr val="bg1">
                  <a:lumMod val="95000"/>
                </a:schemeClr>
              </a:solidFill>
              <a:latin typeface="TT Norms Pro" panose="02000503030000020003" pitchFamily="2" charset="0"/>
            </a:endParaRPr>
          </a:p>
        </p:txBody>
      </p:sp>
      <p:sp>
        <p:nvSpPr>
          <p:cNvPr id="38" name="ZoneTexte 37">
            <a:extLst>
              <a:ext uri="{FF2B5EF4-FFF2-40B4-BE49-F238E27FC236}">
                <a16:creationId xmlns:a16="http://schemas.microsoft.com/office/drawing/2014/main" id="{16448810-19F7-4A87-AE11-800B6FC9E7AE}"/>
              </a:ext>
            </a:extLst>
          </p:cNvPr>
          <p:cNvSpPr txBox="1"/>
          <p:nvPr/>
        </p:nvSpPr>
        <p:spPr>
          <a:xfrm>
            <a:off x="4492567" y="4523530"/>
            <a:ext cx="2755521" cy="1600438"/>
          </a:xfrm>
          <a:prstGeom prst="rect">
            <a:avLst/>
          </a:prstGeom>
          <a:noFill/>
        </p:spPr>
        <p:txBody>
          <a:bodyPr wrap="square" rtlCol="0">
            <a:spAutoFit/>
          </a:bodyPr>
          <a:lstStyle/>
          <a:p>
            <a:r>
              <a:rPr lang="fr-FR" sz="1400" b="1" dirty="0">
                <a:solidFill>
                  <a:schemeClr val="bg1">
                    <a:lumMod val="95000"/>
                  </a:schemeClr>
                </a:solidFill>
                <a:latin typeface="TT Norms Pro" panose="02000503030000020003" pitchFamily="2" charset="0"/>
              </a:rPr>
              <a:t>CONFERENZE E WORKSHOP</a:t>
            </a:r>
          </a:p>
          <a:p>
            <a:r>
              <a:rPr lang="it-IT" sz="1400" dirty="0">
                <a:solidFill>
                  <a:schemeClr val="bg1">
                    <a:lumMod val="95000"/>
                  </a:schemeClr>
                </a:solidFill>
                <a:latin typeface="TT Norms Pro" panose="02000503030000020003" pitchFamily="2" charset="0"/>
              </a:rPr>
              <a:t>- Sessioni di conferenze settoriali</a:t>
            </a:r>
          </a:p>
          <a:p>
            <a:r>
              <a:rPr lang="it-IT" sz="1400" dirty="0">
                <a:solidFill>
                  <a:schemeClr val="bg1">
                    <a:lumMod val="95000"/>
                  </a:schemeClr>
                </a:solidFill>
                <a:latin typeface="TT Norms Pro" panose="02000503030000020003" pitchFamily="2" charset="0"/>
              </a:rPr>
              <a:t>- Workshop e Masterclass</a:t>
            </a:r>
          </a:p>
          <a:p>
            <a:r>
              <a:rPr lang="it-IT" sz="1400" dirty="0">
                <a:solidFill>
                  <a:schemeClr val="bg1">
                    <a:lumMod val="95000"/>
                  </a:schemeClr>
                </a:solidFill>
                <a:latin typeface="TT Norms Pro" panose="02000503030000020003" pitchFamily="2" charset="0"/>
              </a:rPr>
              <a:t>- Chiacchiere “intorno al fuoco” </a:t>
            </a:r>
          </a:p>
          <a:p>
            <a:r>
              <a:rPr lang="it-IT" sz="1400" dirty="0">
                <a:solidFill>
                  <a:schemeClr val="bg1">
                    <a:lumMod val="95000"/>
                  </a:schemeClr>
                </a:solidFill>
                <a:latin typeface="TT Norms Pro" panose="02000503030000020003" pitchFamily="2" charset="0"/>
              </a:rPr>
              <a:t>- Incontri con i C-Suite </a:t>
            </a:r>
          </a:p>
          <a:p>
            <a:r>
              <a:rPr lang="it-IT" sz="1400" dirty="0">
                <a:solidFill>
                  <a:schemeClr val="bg1">
                    <a:lumMod val="95000"/>
                  </a:schemeClr>
                </a:solidFill>
                <a:latin typeface="TT Norms Pro" panose="02000503030000020003" pitchFamily="2" charset="0"/>
              </a:rPr>
              <a:t>- Tecniche di tracciamento</a:t>
            </a:r>
          </a:p>
          <a:p>
            <a:r>
              <a:rPr lang="it-IT" sz="1400" dirty="0">
                <a:solidFill>
                  <a:schemeClr val="bg1">
                    <a:lumMod val="95000"/>
                  </a:schemeClr>
                </a:solidFill>
                <a:latin typeface="TT Norms Pro" panose="02000503030000020003" pitchFamily="2" charset="0"/>
              </a:rPr>
              <a:t>- Dimostrazioni dei prodotti</a:t>
            </a:r>
            <a:endParaRPr lang="en-US" sz="1400" dirty="0">
              <a:solidFill>
                <a:schemeClr val="bg1">
                  <a:lumMod val="95000"/>
                </a:schemeClr>
              </a:solidFill>
              <a:latin typeface="TT Norms Pro" panose="02000503030000020003" pitchFamily="2" charset="0"/>
            </a:endParaRPr>
          </a:p>
        </p:txBody>
      </p:sp>
      <p:sp>
        <p:nvSpPr>
          <p:cNvPr id="39" name="ZoneTexte 38">
            <a:extLst>
              <a:ext uri="{FF2B5EF4-FFF2-40B4-BE49-F238E27FC236}">
                <a16:creationId xmlns:a16="http://schemas.microsoft.com/office/drawing/2014/main" id="{34A919B8-AB66-49EC-BBBB-B9791936E40B}"/>
              </a:ext>
            </a:extLst>
          </p:cNvPr>
          <p:cNvSpPr txBox="1"/>
          <p:nvPr/>
        </p:nvSpPr>
        <p:spPr>
          <a:xfrm>
            <a:off x="7765458" y="4526553"/>
            <a:ext cx="3259332" cy="1384995"/>
          </a:xfrm>
          <a:prstGeom prst="rect">
            <a:avLst/>
          </a:prstGeom>
          <a:noFill/>
        </p:spPr>
        <p:txBody>
          <a:bodyPr wrap="square" rtlCol="0">
            <a:spAutoFit/>
          </a:bodyPr>
          <a:lstStyle/>
          <a:p>
            <a:r>
              <a:rPr lang="it-IT" sz="1400" b="1" dirty="0">
                <a:solidFill>
                  <a:schemeClr val="bg1">
                    <a:lumMod val="95000"/>
                  </a:schemeClr>
                </a:solidFill>
                <a:latin typeface="TT Norms Pro" panose="02000503030000020003" pitchFamily="2" charset="0"/>
              </a:rPr>
              <a:t>SPAZI PER ESPERIENZE E APPLICAZIONI</a:t>
            </a:r>
            <a:r>
              <a:rPr lang="fr-FR" sz="1400" b="1" dirty="0">
                <a:solidFill>
                  <a:schemeClr val="bg1">
                    <a:lumMod val="95000"/>
                  </a:schemeClr>
                </a:solidFill>
                <a:latin typeface="TT Norms Pro" panose="02000503030000020003" pitchFamily="2" charset="0"/>
              </a:rPr>
              <a:t> </a:t>
            </a:r>
            <a:br>
              <a:rPr lang="fr-FR" sz="1400" b="1" dirty="0">
                <a:solidFill>
                  <a:schemeClr val="bg1">
                    <a:lumMod val="95000"/>
                  </a:schemeClr>
                </a:solidFill>
                <a:latin typeface="TT Norms Pro" panose="02000503030000020003" pitchFamily="2" charset="0"/>
              </a:rPr>
            </a:br>
            <a:r>
              <a:rPr lang="it-IT" sz="1400" dirty="0">
                <a:solidFill>
                  <a:schemeClr val="bg1">
                    <a:lumMod val="95000"/>
                  </a:schemeClr>
                </a:solidFill>
                <a:latin typeface="TT Norms Pro" panose="02000503030000020003" pitchFamily="2" charset="0"/>
              </a:rPr>
              <a:t>- Verifica tecnologica dei prodotti</a:t>
            </a:r>
          </a:p>
          <a:p>
            <a:r>
              <a:rPr lang="it-IT" sz="1400" dirty="0">
                <a:solidFill>
                  <a:schemeClr val="bg1">
                    <a:lumMod val="95000"/>
                  </a:schemeClr>
                </a:solidFill>
                <a:latin typeface="TT Norms Pro" panose="02000503030000020003" pitchFamily="2" charset="0"/>
              </a:rPr>
              <a:t>- Sessioni di prototipazione</a:t>
            </a:r>
          </a:p>
          <a:p>
            <a:r>
              <a:rPr lang="it-IT" sz="1400" dirty="0">
                <a:solidFill>
                  <a:schemeClr val="bg1">
                    <a:lumMod val="95000"/>
                  </a:schemeClr>
                </a:solidFill>
                <a:latin typeface="TT Norms Pro" panose="02000503030000020003" pitchFamily="2" charset="0"/>
              </a:rPr>
              <a:t>- Hackathon </a:t>
            </a:r>
          </a:p>
          <a:p>
            <a:r>
              <a:rPr lang="it-IT" sz="1400" dirty="0">
                <a:solidFill>
                  <a:schemeClr val="bg1">
                    <a:lumMod val="95000"/>
                  </a:schemeClr>
                </a:solidFill>
                <a:latin typeface="TT Norms Pro" panose="02000503030000020003" pitchFamily="2" charset="0"/>
              </a:rPr>
              <a:t>- Solution room</a:t>
            </a:r>
          </a:p>
          <a:p>
            <a:r>
              <a:rPr lang="it-IT" sz="1400" dirty="0">
                <a:solidFill>
                  <a:schemeClr val="bg1">
                    <a:lumMod val="95000"/>
                  </a:schemeClr>
                </a:solidFill>
                <a:latin typeface="TT Norms Pro" panose="02000503030000020003" pitchFamily="2" charset="0"/>
              </a:rPr>
              <a:t>- Zone di applicazione settoriale</a:t>
            </a:r>
            <a:endParaRPr lang="fr-FR" sz="1400" dirty="0">
              <a:solidFill>
                <a:schemeClr val="bg1">
                  <a:lumMod val="95000"/>
                </a:schemeClr>
              </a:solidFill>
              <a:latin typeface="TT Norms Pro" panose="02000503030000020003" pitchFamily="2" charset="0"/>
            </a:endParaRPr>
          </a:p>
        </p:txBody>
      </p:sp>
      <p:pic>
        <p:nvPicPr>
          <p:cNvPr id="12" name="Image 11" descr="Une image contenant texte&#10;&#10;Description générée automatiquement">
            <a:extLst>
              <a:ext uri="{FF2B5EF4-FFF2-40B4-BE49-F238E27FC236}">
                <a16:creationId xmlns:a16="http://schemas.microsoft.com/office/drawing/2014/main" id="{23BA3411-A297-5442-EF62-7B12D67808D2}"/>
              </a:ext>
            </a:extLst>
          </p:cNvPr>
          <p:cNvPicPr>
            <a:picLocks noChangeAspect="1"/>
          </p:cNvPicPr>
          <p:nvPr/>
        </p:nvPicPr>
        <p:blipFill>
          <a:blip r:embed="rId6"/>
          <a:stretch>
            <a:fillRect/>
          </a:stretch>
        </p:blipFill>
        <p:spPr>
          <a:xfrm>
            <a:off x="172099" y="249253"/>
            <a:ext cx="3129241" cy="917053"/>
          </a:xfrm>
          <a:prstGeom prst="rect">
            <a:avLst/>
          </a:prstGeom>
        </p:spPr>
      </p:pic>
    </p:spTree>
    <p:extLst>
      <p:ext uri="{BB962C8B-B14F-4D97-AF65-F5344CB8AC3E}">
        <p14:creationId xmlns:p14="http://schemas.microsoft.com/office/powerpoint/2010/main" val="86325999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Image 14">
            <a:extLst>
              <a:ext uri="{FF2B5EF4-FFF2-40B4-BE49-F238E27FC236}">
                <a16:creationId xmlns:a16="http://schemas.microsoft.com/office/drawing/2014/main" id="{5DDE57C3-9B14-1F48-BCCD-D4EB63A3CF03}"/>
              </a:ext>
            </a:extLst>
          </p:cNvPr>
          <p:cNvPicPr>
            <a:picLocks noChangeAspect="1"/>
          </p:cNvPicPr>
          <p:nvPr/>
        </p:nvPicPr>
        <p:blipFill>
          <a:blip r:embed="rId3"/>
          <a:stretch>
            <a:fillRect/>
          </a:stretch>
        </p:blipFill>
        <p:spPr>
          <a:xfrm>
            <a:off x="-848" y="0"/>
            <a:ext cx="12192000" cy="6858000"/>
          </a:xfrm>
          <a:prstGeom prst="rect">
            <a:avLst/>
          </a:prstGeom>
        </p:spPr>
      </p:pic>
      <p:sp>
        <p:nvSpPr>
          <p:cNvPr id="8" name="ZoneTexte 7">
            <a:extLst>
              <a:ext uri="{FF2B5EF4-FFF2-40B4-BE49-F238E27FC236}">
                <a16:creationId xmlns:a16="http://schemas.microsoft.com/office/drawing/2014/main" id="{7C7C4F12-1D06-4AA7-B32C-275C33D63376}"/>
              </a:ext>
            </a:extLst>
          </p:cNvPr>
          <p:cNvSpPr txBox="1"/>
          <p:nvPr/>
        </p:nvSpPr>
        <p:spPr>
          <a:xfrm>
            <a:off x="4601740" y="290751"/>
            <a:ext cx="7279594" cy="461665"/>
          </a:xfrm>
          <a:prstGeom prst="rect">
            <a:avLst/>
          </a:prstGeom>
          <a:noFill/>
        </p:spPr>
        <p:txBody>
          <a:bodyPr wrap="square" rtlCol="0">
            <a:spAutoFit/>
          </a:bodyPr>
          <a:lstStyle/>
          <a:p>
            <a:pPr algn="r"/>
            <a:r>
              <a:rPr lang="fr-FR" sz="2400" b="1" dirty="0">
                <a:solidFill>
                  <a:schemeClr val="bg1"/>
                </a:solidFill>
                <a:latin typeface="TT Norms Pro Bold Outline" panose="02000503020000020004" pitchFamily="2" charset="0"/>
              </a:rPr>
              <a:t>PROGRAMMA E PIANO DELL'EVENTO</a:t>
            </a:r>
          </a:p>
        </p:txBody>
      </p:sp>
      <p:sp>
        <p:nvSpPr>
          <p:cNvPr id="10" name="ZoneTexte 9">
            <a:extLst>
              <a:ext uri="{FF2B5EF4-FFF2-40B4-BE49-F238E27FC236}">
                <a16:creationId xmlns:a16="http://schemas.microsoft.com/office/drawing/2014/main" id="{6DCE9160-B58C-4DDF-990B-01FEFBBDEB0D}"/>
              </a:ext>
            </a:extLst>
          </p:cNvPr>
          <p:cNvSpPr txBox="1"/>
          <p:nvPr/>
        </p:nvSpPr>
        <p:spPr>
          <a:xfrm>
            <a:off x="1167210" y="1288191"/>
            <a:ext cx="9591834" cy="954107"/>
          </a:xfrm>
          <a:prstGeom prst="rect">
            <a:avLst/>
          </a:prstGeom>
          <a:noFill/>
        </p:spPr>
        <p:txBody>
          <a:bodyPr wrap="square">
            <a:spAutoFit/>
          </a:bodyPr>
          <a:lstStyle/>
          <a:p>
            <a:pPr algn="ctr"/>
            <a:r>
              <a:rPr lang="it-IT" sz="2800" b="1" dirty="0">
                <a:solidFill>
                  <a:schemeClr val="bg1">
                    <a:lumMod val="95000"/>
                  </a:schemeClr>
                </a:solidFill>
                <a:latin typeface="TT Norms Pro" panose="02000503030000020003" pitchFamily="2" charset="0"/>
              </a:rPr>
              <a:t>IL PROGRAMMA “OFF” : UN FESTIVAL PER PRESENTARE </a:t>
            </a:r>
            <a:br>
              <a:rPr lang="it-IT" sz="2800" b="1" dirty="0">
                <a:solidFill>
                  <a:schemeClr val="bg1">
                    <a:lumMod val="95000"/>
                  </a:schemeClr>
                </a:solidFill>
                <a:latin typeface="TT Norms Pro" panose="02000503030000020003" pitchFamily="2" charset="0"/>
              </a:rPr>
            </a:br>
            <a:r>
              <a:rPr lang="it-IT" sz="2800" b="1" dirty="0">
                <a:solidFill>
                  <a:schemeClr val="bg1">
                    <a:lumMod val="95000"/>
                  </a:schemeClr>
                </a:solidFill>
                <a:latin typeface="TT Norms Pro" panose="02000503030000020003" pitchFamily="2" charset="0"/>
              </a:rPr>
              <a:t>L’IA AL GRANDE PUBBLICO </a:t>
            </a:r>
          </a:p>
        </p:txBody>
      </p:sp>
      <p:sp>
        <p:nvSpPr>
          <p:cNvPr id="37" name="ZoneTexte 36">
            <a:extLst>
              <a:ext uri="{FF2B5EF4-FFF2-40B4-BE49-F238E27FC236}">
                <a16:creationId xmlns:a16="http://schemas.microsoft.com/office/drawing/2014/main" id="{DB59F5B8-50C5-4CFC-A0D7-DDAC6871E028}"/>
              </a:ext>
            </a:extLst>
          </p:cNvPr>
          <p:cNvSpPr txBox="1"/>
          <p:nvPr/>
        </p:nvSpPr>
        <p:spPr>
          <a:xfrm>
            <a:off x="1167210" y="4471731"/>
            <a:ext cx="3048530" cy="1815882"/>
          </a:xfrm>
          <a:prstGeom prst="rect">
            <a:avLst/>
          </a:prstGeom>
          <a:noFill/>
        </p:spPr>
        <p:txBody>
          <a:bodyPr wrap="square" rtlCol="0">
            <a:spAutoFit/>
          </a:bodyPr>
          <a:lstStyle/>
          <a:p>
            <a:r>
              <a:rPr lang="fr-FR" sz="1400" b="1" dirty="0">
                <a:solidFill>
                  <a:schemeClr val="bg1">
                    <a:lumMod val="95000"/>
                  </a:schemeClr>
                </a:solidFill>
                <a:latin typeface="TT Norms Pro" panose="02000503030000020003" pitchFamily="2" charset="0"/>
              </a:rPr>
              <a:t> OPEN DAYS </a:t>
            </a:r>
            <a:br>
              <a:rPr lang="fr-FR" sz="1400" b="1" dirty="0">
                <a:solidFill>
                  <a:schemeClr val="bg1">
                    <a:lumMod val="95000"/>
                  </a:schemeClr>
                </a:solidFill>
                <a:latin typeface="TT Norms Pro" panose="02000503030000020003" pitchFamily="2" charset="0"/>
              </a:rPr>
            </a:br>
            <a:r>
              <a:rPr lang="it-IT" sz="1400" dirty="0">
                <a:solidFill>
                  <a:schemeClr val="bg1"/>
                </a:solidFill>
              </a:rPr>
              <a:t>- Stand espositivi </a:t>
            </a:r>
            <a:br>
              <a:rPr lang="it-IT" sz="1400" dirty="0">
                <a:solidFill>
                  <a:schemeClr val="bg1"/>
                </a:solidFill>
              </a:rPr>
            </a:br>
            <a:r>
              <a:rPr lang="it-IT" sz="1400" dirty="0">
                <a:solidFill>
                  <a:schemeClr val="bg1"/>
                </a:solidFill>
              </a:rPr>
              <a:t>- Padiglioni a tema </a:t>
            </a:r>
            <a:br>
              <a:rPr lang="it-IT" sz="1400" dirty="0">
                <a:solidFill>
                  <a:schemeClr val="bg1"/>
                </a:solidFill>
              </a:rPr>
            </a:br>
            <a:r>
              <a:rPr lang="it-IT" sz="1400" dirty="0">
                <a:solidFill>
                  <a:schemeClr val="bg1"/>
                </a:solidFill>
              </a:rPr>
              <a:t>- Visite guidate dell’expo </a:t>
            </a:r>
            <a:br>
              <a:rPr lang="it-IT" sz="1400" dirty="0">
                <a:solidFill>
                  <a:schemeClr val="bg1"/>
                </a:solidFill>
              </a:rPr>
            </a:br>
            <a:r>
              <a:rPr lang="it-IT" sz="1400" dirty="0">
                <a:solidFill>
                  <a:schemeClr val="bg1"/>
                </a:solidFill>
              </a:rPr>
              <a:t>- Villaggio start-up </a:t>
            </a:r>
            <a:br>
              <a:rPr lang="it-IT" sz="1400" dirty="0">
                <a:solidFill>
                  <a:schemeClr val="bg1"/>
                </a:solidFill>
              </a:rPr>
            </a:br>
            <a:r>
              <a:rPr lang="it-IT" sz="1400" dirty="0">
                <a:solidFill>
                  <a:schemeClr val="bg1"/>
                </a:solidFill>
              </a:rPr>
              <a:t>- Verifica tecnologica dei prodotti </a:t>
            </a:r>
            <a:br>
              <a:rPr lang="it-IT" sz="1400" dirty="0">
                <a:solidFill>
                  <a:schemeClr val="bg1"/>
                </a:solidFill>
              </a:rPr>
            </a:br>
            <a:r>
              <a:rPr lang="it-IT" sz="1400" dirty="0">
                <a:solidFill>
                  <a:schemeClr val="bg1"/>
                </a:solidFill>
              </a:rPr>
              <a:t>- Zone di applicazione settoriale </a:t>
            </a:r>
            <a:br>
              <a:rPr lang="it-IT" sz="1400" dirty="0">
                <a:solidFill>
                  <a:schemeClr val="bg1"/>
                </a:solidFill>
              </a:rPr>
            </a:br>
            <a:r>
              <a:rPr lang="it-IT" sz="1400" dirty="0">
                <a:solidFill>
                  <a:schemeClr val="bg1"/>
                </a:solidFill>
              </a:rPr>
              <a:t>- Dimostrazioni dei prodotti</a:t>
            </a:r>
            <a:endParaRPr lang="fr-FR" sz="1400" b="1" dirty="0">
              <a:solidFill>
                <a:schemeClr val="bg1"/>
              </a:solidFill>
              <a:latin typeface="TT Norms Pro" panose="02000503030000020003" pitchFamily="2" charset="0"/>
            </a:endParaRPr>
          </a:p>
        </p:txBody>
      </p:sp>
      <p:sp>
        <p:nvSpPr>
          <p:cNvPr id="38" name="ZoneTexte 37">
            <a:extLst>
              <a:ext uri="{FF2B5EF4-FFF2-40B4-BE49-F238E27FC236}">
                <a16:creationId xmlns:a16="http://schemas.microsoft.com/office/drawing/2014/main" id="{16448810-19F7-4A87-AE11-800B6FC9E7AE}"/>
              </a:ext>
            </a:extLst>
          </p:cNvPr>
          <p:cNvSpPr txBox="1"/>
          <p:nvPr/>
        </p:nvSpPr>
        <p:spPr>
          <a:xfrm>
            <a:off x="4492567" y="4523530"/>
            <a:ext cx="2755521" cy="1815882"/>
          </a:xfrm>
          <a:prstGeom prst="rect">
            <a:avLst/>
          </a:prstGeom>
          <a:noFill/>
        </p:spPr>
        <p:txBody>
          <a:bodyPr wrap="square" rtlCol="0">
            <a:spAutoFit/>
          </a:bodyPr>
          <a:lstStyle/>
          <a:p>
            <a:r>
              <a:rPr lang="it-IT" sz="1400" b="1" dirty="0">
                <a:solidFill>
                  <a:schemeClr val="bg1">
                    <a:lumMod val="95000"/>
                  </a:schemeClr>
                </a:solidFill>
                <a:latin typeface="TT Norms Pro" panose="02000503030000020003" pitchFamily="2" charset="0"/>
              </a:rPr>
              <a:t>PARTI PER UN VIAGGIO ALLA </a:t>
            </a:r>
          </a:p>
          <a:p>
            <a:r>
              <a:rPr lang="it-IT" sz="1400" b="1" dirty="0">
                <a:solidFill>
                  <a:schemeClr val="bg1">
                    <a:lumMod val="95000"/>
                  </a:schemeClr>
                </a:solidFill>
                <a:latin typeface="TT Norms Pro" panose="02000503030000020003" pitchFamily="2" charset="0"/>
              </a:rPr>
              <a:t>SCOPERTA DELL’IA! SETTIMANA AI</a:t>
            </a:r>
          </a:p>
          <a:p>
            <a:r>
              <a:rPr lang="it-IT" sz="1400" dirty="0">
                <a:solidFill>
                  <a:schemeClr val="bg1">
                    <a:lumMod val="95000"/>
                  </a:schemeClr>
                </a:solidFill>
                <a:latin typeface="TT Norms Pro" panose="02000503030000020003" pitchFamily="2" charset="0"/>
              </a:rPr>
              <a:t>In partenariato con tutti i protagonisti del macrocosmo IA nella  Riviera Francese, l’itinerario offre una completa immersione nella  cultura e nel mondo dell’intelligenza artificiale.</a:t>
            </a:r>
          </a:p>
        </p:txBody>
      </p:sp>
      <p:sp>
        <p:nvSpPr>
          <p:cNvPr id="39" name="ZoneTexte 38">
            <a:extLst>
              <a:ext uri="{FF2B5EF4-FFF2-40B4-BE49-F238E27FC236}">
                <a16:creationId xmlns:a16="http://schemas.microsoft.com/office/drawing/2014/main" id="{34A919B8-AB66-49EC-BBBB-B9791936E40B}"/>
              </a:ext>
            </a:extLst>
          </p:cNvPr>
          <p:cNvSpPr txBox="1"/>
          <p:nvPr/>
        </p:nvSpPr>
        <p:spPr>
          <a:xfrm>
            <a:off x="7765458" y="4526553"/>
            <a:ext cx="3694230" cy="1384995"/>
          </a:xfrm>
          <a:prstGeom prst="rect">
            <a:avLst/>
          </a:prstGeom>
          <a:noFill/>
        </p:spPr>
        <p:txBody>
          <a:bodyPr wrap="square" rtlCol="0">
            <a:spAutoFit/>
          </a:bodyPr>
          <a:lstStyle/>
          <a:p>
            <a:r>
              <a:rPr lang="it-IT" sz="1400" b="1" dirty="0">
                <a:solidFill>
                  <a:schemeClr val="bg1">
                    <a:lumMod val="95000"/>
                  </a:schemeClr>
                </a:solidFill>
                <a:latin typeface="TT Norms Pro" panose="02000503030000020003" pitchFamily="2" charset="0"/>
              </a:rPr>
              <a:t>UNA CELEBRAZIONE ARTISTICA E CULTURALE</a:t>
            </a:r>
            <a:r>
              <a:rPr lang="fr-FR" sz="1400" b="1" dirty="0">
                <a:solidFill>
                  <a:schemeClr val="bg1">
                    <a:lumMod val="95000"/>
                  </a:schemeClr>
                </a:solidFill>
                <a:latin typeface="TT Norms Pro" panose="02000503030000020003" pitchFamily="2" charset="0"/>
              </a:rPr>
              <a:t> </a:t>
            </a:r>
            <a:br>
              <a:rPr lang="fr-FR" sz="1400" b="1" dirty="0">
                <a:solidFill>
                  <a:schemeClr val="bg1">
                    <a:lumMod val="95000"/>
                  </a:schemeClr>
                </a:solidFill>
                <a:latin typeface="TT Norms Pro" panose="02000503030000020003" pitchFamily="2" charset="0"/>
              </a:rPr>
            </a:br>
            <a:r>
              <a:rPr lang="it-IT" sz="1400" b="1" dirty="0">
                <a:solidFill>
                  <a:schemeClr val="bg1">
                    <a:lumMod val="95000"/>
                  </a:schemeClr>
                </a:solidFill>
                <a:latin typeface="TT Norms Pro" panose="02000503030000020003" pitchFamily="2" charset="0"/>
              </a:rPr>
              <a:t>- Esposizioni artistiche e tecnologiche </a:t>
            </a:r>
          </a:p>
          <a:p>
            <a:r>
              <a:rPr lang="it-IT" sz="1400" b="1" dirty="0">
                <a:solidFill>
                  <a:schemeClr val="bg1">
                    <a:lumMod val="95000"/>
                  </a:schemeClr>
                </a:solidFill>
                <a:latin typeface="TT Norms Pro" panose="02000503030000020003" pitchFamily="2" charset="0"/>
              </a:rPr>
              <a:t>- Concerti e performance  </a:t>
            </a:r>
          </a:p>
          <a:p>
            <a:r>
              <a:rPr lang="it-IT" sz="1400" b="1" dirty="0">
                <a:solidFill>
                  <a:schemeClr val="bg1">
                    <a:lumMod val="95000"/>
                  </a:schemeClr>
                </a:solidFill>
                <a:latin typeface="TT Norms Pro" panose="02000503030000020003" pitchFamily="2" charset="0"/>
              </a:rPr>
              <a:t>- Dimostrazioni di robot e oggetti  digitali </a:t>
            </a:r>
          </a:p>
          <a:p>
            <a:r>
              <a:rPr lang="it-IT" sz="1400" b="1" dirty="0">
                <a:solidFill>
                  <a:schemeClr val="bg1">
                    <a:lumMod val="95000"/>
                  </a:schemeClr>
                </a:solidFill>
                <a:latin typeface="TT Norms Pro" panose="02000503030000020003" pitchFamily="2" charset="0"/>
              </a:rPr>
              <a:t>- Caccia al tesoro</a:t>
            </a:r>
          </a:p>
          <a:p>
            <a:endParaRPr lang="fr-FR" sz="1400" dirty="0">
              <a:solidFill>
                <a:schemeClr val="bg1">
                  <a:lumMod val="95000"/>
                </a:schemeClr>
              </a:solidFill>
              <a:latin typeface="TT Norms Pro" panose="02000503030000020003" pitchFamily="2" charset="0"/>
            </a:endParaRPr>
          </a:p>
        </p:txBody>
      </p:sp>
      <p:pic>
        <p:nvPicPr>
          <p:cNvPr id="12" name="Image 11" descr="Une image contenant texte&#10;&#10;Description générée automatiquement">
            <a:extLst>
              <a:ext uri="{FF2B5EF4-FFF2-40B4-BE49-F238E27FC236}">
                <a16:creationId xmlns:a16="http://schemas.microsoft.com/office/drawing/2014/main" id="{23BA3411-A297-5442-EF62-7B12D67808D2}"/>
              </a:ext>
            </a:extLst>
          </p:cNvPr>
          <p:cNvPicPr>
            <a:picLocks noChangeAspect="1"/>
          </p:cNvPicPr>
          <p:nvPr/>
        </p:nvPicPr>
        <p:blipFill>
          <a:blip r:embed="rId4"/>
          <a:stretch>
            <a:fillRect/>
          </a:stretch>
        </p:blipFill>
        <p:spPr>
          <a:xfrm>
            <a:off x="172099" y="249253"/>
            <a:ext cx="3129241" cy="917053"/>
          </a:xfrm>
          <a:prstGeom prst="rect">
            <a:avLst/>
          </a:prstGeom>
        </p:spPr>
      </p:pic>
      <p:pic>
        <p:nvPicPr>
          <p:cNvPr id="4" name="Image 3">
            <a:extLst>
              <a:ext uri="{FF2B5EF4-FFF2-40B4-BE49-F238E27FC236}">
                <a16:creationId xmlns:a16="http://schemas.microsoft.com/office/drawing/2014/main" id="{C20D7E4B-B40E-1EF6-FE63-D54E56444CCC}"/>
              </a:ext>
            </a:extLst>
          </p:cNvPr>
          <p:cNvPicPr>
            <a:picLocks noChangeAspect="1"/>
          </p:cNvPicPr>
          <p:nvPr/>
        </p:nvPicPr>
        <p:blipFill>
          <a:blip r:embed="rId5"/>
          <a:stretch>
            <a:fillRect/>
          </a:stretch>
        </p:blipFill>
        <p:spPr>
          <a:xfrm>
            <a:off x="1237975" y="2593974"/>
            <a:ext cx="2415898" cy="1634077"/>
          </a:xfrm>
          <a:prstGeom prst="rect">
            <a:avLst/>
          </a:prstGeom>
        </p:spPr>
      </p:pic>
      <p:pic>
        <p:nvPicPr>
          <p:cNvPr id="9" name="Image 8">
            <a:extLst>
              <a:ext uri="{FF2B5EF4-FFF2-40B4-BE49-F238E27FC236}">
                <a16:creationId xmlns:a16="http://schemas.microsoft.com/office/drawing/2014/main" id="{4E6A3F2C-032E-F95B-6A9C-D112E12D1925}"/>
              </a:ext>
            </a:extLst>
          </p:cNvPr>
          <p:cNvPicPr>
            <a:picLocks noChangeAspect="1"/>
          </p:cNvPicPr>
          <p:nvPr/>
        </p:nvPicPr>
        <p:blipFill>
          <a:blip r:embed="rId6"/>
          <a:stretch>
            <a:fillRect/>
          </a:stretch>
        </p:blipFill>
        <p:spPr>
          <a:xfrm>
            <a:off x="4644526" y="2569491"/>
            <a:ext cx="2290663" cy="1658560"/>
          </a:xfrm>
          <a:prstGeom prst="rect">
            <a:avLst/>
          </a:prstGeom>
        </p:spPr>
      </p:pic>
      <p:pic>
        <p:nvPicPr>
          <p:cNvPr id="17" name="Image 16">
            <a:extLst>
              <a:ext uri="{FF2B5EF4-FFF2-40B4-BE49-F238E27FC236}">
                <a16:creationId xmlns:a16="http://schemas.microsoft.com/office/drawing/2014/main" id="{01AFA679-34C8-E330-F38C-ABC28199AFC2}"/>
              </a:ext>
            </a:extLst>
          </p:cNvPr>
          <p:cNvPicPr>
            <a:picLocks noChangeAspect="1"/>
          </p:cNvPicPr>
          <p:nvPr/>
        </p:nvPicPr>
        <p:blipFill>
          <a:blip r:embed="rId7"/>
          <a:stretch>
            <a:fillRect/>
          </a:stretch>
        </p:blipFill>
        <p:spPr>
          <a:xfrm>
            <a:off x="7925842" y="2569491"/>
            <a:ext cx="2443405" cy="1653768"/>
          </a:xfrm>
          <a:prstGeom prst="rect">
            <a:avLst/>
          </a:prstGeom>
        </p:spPr>
      </p:pic>
    </p:spTree>
    <p:extLst>
      <p:ext uri="{BB962C8B-B14F-4D97-AF65-F5344CB8AC3E}">
        <p14:creationId xmlns:p14="http://schemas.microsoft.com/office/powerpoint/2010/main" val="245055531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Image 10" descr="Une image contenant texte&#10;&#10;Description générée automatiquement">
            <a:extLst>
              <a:ext uri="{FF2B5EF4-FFF2-40B4-BE49-F238E27FC236}">
                <a16:creationId xmlns:a16="http://schemas.microsoft.com/office/drawing/2014/main" id="{A97B4634-0A8B-4B40-A0A9-ABE42640540E}"/>
              </a:ext>
            </a:extLst>
          </p:cNvPr>
          <p:cNvPicPr>
            <a:picLocks noChangeAspect="1"/>
          </p:cNvPicPr>
          <p:nvPr/>
        </p:nvPicPr>
        <p:blipFill>
          <a:blip r:embed="rId2"/>
          <a:stretch>
            <a:fillRect/>
          </a:stretch>
        </p:blipFill>
        <p:spPr>
          <a:xfrm>
            <a:off x="-2850" y="0"/>
            <a:ext cx="12192000" cy="6858000"/>
          </a:xfrm>
          <a:prstGeom prst="rect">
            <a:avLst/>
          </a:prstGeom>
        </p:spPr>
      </p:pic>
      <p:sp>
        <p:nvSpPr>
          <p:cNvPr id="8" name="ZoneTexte 7">
            <a:extLst>
              <a:ext uri="{FF2B5EF4-FFF2-40B4-BE49-F238E27FC236}">
                <a16:creationId xmlns:a16="http://schemas.microsoft.com/office/drawing/2014/main" id="{7C7C4F12-1D06-4AA7-B32C-275C33D63376}"/>
              </a:ext>
            </a:extLst>
          </p:cNvPr>
          <p:cNvSpPr txBox="1"/>
          <p:nvPr/>
        </p:nvSpPr>
        <p:spPr>
          <a:xfrm>
            <a:off x="6676008" y="216000"/>
            <a:ext cx="5205325" cy="461665"/>
          </a:xfrm>
          <a:prstGeom prst="rect">
            <a:avLst/>
          </a:prstGeom>
          <a:noFill/>
        </p:spPr>
        <p:txBody>
          <a:bodyPr wrap="square" rtlCol="0">
            <a:spAutoFit/>
          </a:bodyPr>
          <a:lstStyle/>
          <a:p>
            <a:pPr algn="r"/>
            <a:r>
              <a:rPr lang="fr-FR" sz="2400" b="1" dirty="0">
                <a:solidFill>
                  <a:schemeClr val="bg1"/>
                </a:solidFill>
                <a:latin typeface="TT Norms Pro Bold Outline" panose="02000503020000020004" pitchFamily="2" charset="0"/>
              </a:rPr>
              <a:t>CIFRE CHIAVE</a:t>
            </a:r>
          </a:p>
        </p:txBody>
      </p:sp>
      <p:pic>
        <p:nvPicPr>
          <p:cNvPr id="3" name="Image 2">
            <a:extLst>
              <a:ext uri="{FF2B5EF4-FFF2-40B4-BE49-F238E27FC236}">
                <a16:creationId xmlns:a16="http://schemas.microsoft.com/office/drawing/2014/main" id="{7AA5B252-B432-B114-C126-39D8464A6947}"/>
              </a:ext>
            </a:extLst>
          </p:cNvPr>
          <p:cNvPicPr>
            <a:picLocks noChangeAspect="1"/>
          </p:cNvPicPr>
          <p:nvPr/>
        </p:nvPicPr>
        <p:blipFill>
          <a:blip r:embed="rId3"/>
          <a:stretch>
            <a:fillRect/>
          </a:stretch>
        </p:blipFill>
        <p:spPr>
          <a:xfrm>
            <a:off x="345268" y="1299579"/>
            <a:ext cx="4115011" cy="1028753"/>
          </a:xfrm>
          <a:prstGeom prst="rect">
            <a:avLst/>
          </a:prstGeom>
        </p:spPr>
      </p:pic>
      <p:pic>
        <p:nvPicPr>
          <p:cNvPr id="5" name="Image 4">
            <a:extLst>
              <a:ext uri="{FF2B5EF4-FFF2-40B4-BE49-F238E27FC236}">
                <a16:creationId xmlns:a16="http://schemas.microsoft.com/office/drawing/2014/main" id="{0A3D28D4-54D1-D047-AF41-E42F8CB2812C}"/>
              </a:ext>
            </a:extLst>
          </p:cNvPr>
          <p:cNvPicPr>
            <a:picLocks noChangeAspect="1"/>
          </p:cNvPicPr>
          <p:nvPr/>
        </p:nvPicPr>
        <p:blipFill>
          <a:blip r:embed="rId4"/>
          <a:stretch>
            <a:fillRect/>
          </a:stretch>
        </p:blipFill>
        <p:spPr>
          <a:xfrm>
            <a:off x="517792" y="2841190"/>
            <a:ext cx="2541225" cy="1028753"/>
          </a:xfrm>
          <a:prstGeom prst="rect">
            <a:avLst/>
          </a:prstGeom>
        </p:spPr>
      </p:pic>
      <p:pic>
        <p:nvPicPr>
          <p:cNvPr id="7" name="Image 6">
            <a:extLst>
              <a:ext uri="{FF2B5EF4-FFF2-40B4-BE49-F238E27FC236}">
                <a16:creationId xmlns:a16="http://schemas.microsoft.com/office/drawing/2014/main" id="{38F63050-57E9-27CF-C660-CE88DAF97D09}"/>
              </a:ext>
            </a:extLst>
          </p:cNvPr>
          <p:cNvPicPr>
            <a:picLocks noChangeAspect="1"/>
          </p:cNvPicPr>
          <p:nvPr/>
        </p:nvPicPr>
        <p:blipFill>
          <a:blip r:embed="rId5"/>
          <a:stretch>
            <a:fillRect/>
          </a:stretch>
        </p:blipFill>
        <p:spPr>
          <a:xfrm>
            <a:off x="498373" y="4382801"/>
            <a:ext cx="3049262" cy="1175619"/>
          </a:xfrm>
          <a:prstGeom prst="rect">
            <a:avLst/>
          </a:prstGeom>
        </p:spPr>
      </p:pic>
      <p:sp>
        <p:nvSpPr>
          <p:cNvPr id="9" name="ZoneTexte 8">
            <a:extLst>
              <a:ext uri="{FF2B5EF4-FFF2-40B4-BE49-F238E27FC236}">
                <a16:creationId xmlns:a16="http://schemas.microsoft.com/office/drawing/2014/main" id="{FB77B5CE-DC8F-B137-36FE-7F677EC83138}"/>
              </a:ext>
            </a:extLst>
          </p:cNvPr>
          <p:cNvSpPr txBox="1"/>
          <p:nvPr/>
        </p:nvSpPr>
        <p:spPr>
          <a:xfrm>
            <a:off x="4808397" y="1460012"/>
            <a:ext cx="5783283" cy="707886"/>
          </a:xfrm>
          <a:prstGeom prst="rect">
            <a:avLst/>
          </a:prstGeom>
          <a:noFill/>
        </p:spPr>
        <p:txBody>
          <a:bodyPr wrap="square" rtlCol="0">
            <a:spAutoFit/>
          </a:bodyPr>
          <a:lstStyle/>
          <a:p>
            <a:r>
              <a:rPr lang="fr-FR" sz="4000" dirty="0">
                <a:solidFill>
                  <a:schemeClr val="accent6">
                    <a:lumMod val="75000"/>
                  </a:schemeClr>
                </a:solidFill>
                <a:latin typeface="TT Norms Pro" panose="02000503030000020003"/>
              </a:rPr>
              <a:t>VISITATORI</a:t>
            </a:r>
          </a:p>
        </p:txBody>
      </p:sp>
      <p:sp>
        <p:nvSpPr>
          <p:cNvPr id="16" name="ZoneTexte 15">
            <a:extLst>
              <a:ext uri="{FF2B5EF4-FFF2-40B4-BE49-F238E27FC236}">
                <a16:creationId xmlns:a16="http://schemas.microsoft.com/office/drawing/2014/main" id="{95806CB9-7CC5-A901-9CCB-11D3B57EADEE}"/>
              </a:ext>
            </a:extLst>
          </p:cNvPr>
          <p:cNvSpPr txBox="1"/>
          <p:nvPr/>
        </p:nvSpPr>
        <p:spPr>
          <a:xfrm>
            <a:off x="4808397" y="3017726"/>
            <a:ext cx="5783283" cy="707886"/>
          </a:xfrm>
          <a:prstGeom prst="rect">
            <a:avLst/>
          </a:prstGeom>
          <a:noFill/>
        </p:spPr>
        <p:txBody>
          <a:bodyPr wrap="square" rtlCol="0">
            <a:spAutoFit/>
          </a:bodyPr>
          <a:lstStyle/>
          <a:p>
            <a:r>
              <a:rPr lang="fr-FR" sz="4000" dirty="0">
                <a:solidFill>
                  <a:srgbClr val="7030A0"/>
                </a:solidFill>
                <a:latin typeface="TT Norms Pro" panose="02000503030000020003"/>
              </a:rPr>
              <a:t>ESPOSITORI</a:t>
            </a:r>
          </a:p>
        </p:txBody>
      </p:sp>
      <p:sp>
        <p:nvSpPr>
          <p:cNvPr id="17" name="ZoneTexte 16">
            <a:extLst>
              <a:ext uri="{FF2B5EF4-FFF2-40B4-BE49-F238E27FC236}">
                <a16:creationId xmlns:a16="http://schemas.microsoft.com/office/drawing/2014/main" id="{6C346A8A-976C-21DC-4B91-8AA6CAE13B0A}"/>
              </a:ext>
            </a:extLst>
          </p:cNvPr>
          <p:cNvSpPr txBox="1"/>
          <p:nvPr/>
        </p:nvSpPr>
        <p:spPr>
          <a:xfrm>
            <a:off x="4732442" y="4526545"/>
            <a:ext cx="6299735" cy="707886"/>
          </a:xfrm>
          <a:prstGeom prst="rect">
            <a:avLst/>
          </a:prstGeom>
          <a:noFill/>
        </p:spPr>
        <p:txBody>
          <a:bodyPr wrap="square" rtlCol="0">
            <a:spAutoFit/>
          </a:bodyPr>
          <a:lstStyle/>
          <a:p>
            <a:r>
              <a:rPr lang="fr-FR" sz="4000" dirty="0">
                <a:solidFill>
                  <a:schemeClr val="accent2"/>
                </a:solidFill>
                <a:latin typeface="TT Norms Pro" panose="02000503030000020003"/>
              </a:rPr>
              <a:t>RELATORI INTERNAZIONALI</a:t>
            </a:r>
          </a:p>
        </p:txBody>
      </p:sp>
    </p:spTree>
    <p:extLst>
      <p:ext uri="{BB962C8B-B14F-4D97-AF65-F5344CB8AC3E}">
        <p14:creationId xmlns:p14="http://schemas.microsoft.com/office/powerpoint/2010/main" val="362341048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Image 10" descr="Une image contenant texte&#10;&#10;Description générée automatiquement">
            <a:extLst>
              <a:ext uri="{FF2B5EF4-FFF2-40B4-BE49-F238E27FC236}">
                <a16:creationId xmlns:a16="http://schemas.microsoft.com/office/drawing/2014/main" id="{A97B4634-0A8B-4B40-A0A9-ABE42640540E}"/>
              </a:ext>
            </a:extLst>
          </p:cNvPr>
          <p:cNvPicPr>
            <a:picLocks noChangeAspect="1"/>
          </p:cNvPicPr>
          <p:nvPr/>
        </p:nvPicPr>
        <p:blipFill>
          <a:blip r:embed="rId2"/>
          <a:stretch>
            <a:fillRect/>
          </a:stretch>
        </p:blipFill>
        <p:spPr>
          <a:xfrm>
            <a:off x="-2850" y="0"/>
            <a:ext cx="12192000" cy="6858000"/>
          </a:xfrm>
          <a:prstGeom prst="rect">
            <a:avLst/>
          </a:prstGeom>
        </p:spPr>
      </p:pic>
      <p:sp>
        <p:nvSpPr>
          <p:cNvPr id="8" name="ZoneTexte 7">
            <a:extLst>
              <a:ext uri="{FF2B5EF4-FFF2-40B4-BE49-F238E27FC236}">
                <a16:creationId xmlns:a16="http://schemas.microsoft.com/office/drawing/2014/main" id="{7C7C4F12-1D06-4AA7-B32C-275C33D63376}"/>
              </a:ext>
            </a:extLst>
          </p:cNvPr>
          <p:cNvSpPr txBox="1"/>
          <p:nvPr/>
        </p:nvSpPr>
        <p:spPr>
          <a:xfrm>
            <a:off x="6676008" y="216000"/>
            <a:ext cx="5205325" cy="461665"/>
          </a:xfrm>
          <a:prstGeom prst="rect">
            <a:avLst/>
          </a:prstGeom>
          <a:noFill/>
        </p:spPr>
        <p:txBody>
          <a:bodyPr wrap="square" rtlCol="0">
            <a:spAutoFit/>
          </a:bodyPr>
          <a:lstStyle/>
          <a:p>
            <a:pPr algn="r"/>
            <a:r>
              <a:rPr lang="fr-FR" sz="2400" b="1" dirty="0">
                <a:solidFill>
                  <a:schemeClr val="bg1"/>
                </a:solidFill>
                <a:latin typeface="TT Norms Pro Bold Outline" panose="02000503020000020004" pitchFamily="2" charset="0"/>
              </a:rPr>
              <a:t>I NOSTRI SPONSOR</a:t>
            </a:r>
          </a:p>
        </p:txBody>
      </p:sp>
      <p:pic>
        <p:nvPicPr>
          <p:cNvPr id="13" name="Image 12">
            <a:extLst>
              <a:ext uri="{FF2B5EF4-FFF2-40B4-BE49-F238E27FC236}">
                <a16:creationId xmlns:a16="http://schemas.microsoft.com/office/drawing/2014/main" id="{47FAB3FC-307F-7A4C-48DE-FC6EE88D1624}"/>
              </a:ext>
            </a:extLst>
          </p:cNvPr>
          <p:cNvPicPr>
            <a:picLocks noChangeAspect="1"/>
          </p:cNvPicPr>
          <p:nvPr/>
        </p:nvPicPr>
        <p:blipFill>
          <a:blip r:embed="rId3"/>
          <a:stretch>
            <a:fillRect/>
          </a:stretch>
        </p:blipFill>
        <p:spPr>
          <a:xfrm>
            <a:off x="454060" y="1301483"/>
            <a:ext cx="5639090" cy="787440"/>
          </a:xfrm>
          <a:prstGeom prst="rect">
            <a:avLst/>
          </a:prstGeom>
        </p:spPr>
      </p:pic>
      <p:pic>
        <p:nvPicPr>
          <p:cNvPr id="15" name="Image 14">
            <a:extLst>
              <a:ext uri="{FF2B5EF4-FFF2-40B4-BE49-F238E27FC236}">
                <a16:creationId xmlns:a16="http://schemas.microsoft.com/office/drawing/2014/main" id="{D7530368-2880-4859-02D1-877288B67F14}"/>
              </a:ext>
            </a:extLst>
          </p:cNvPr>
          <p:cNvPicPr>
            <a:picLocks noChangeAspect="1"/>
          </p:cNvPicPr>
          <p:nvPr/>
        </p:nvPicPr>
        <p:blipFill>
          <a:blip r:embed="rId4"/>
          <a:stretch>
            <a:fillRect/>
          </a:stretch>
        </p:blipFill>
        <p:spPr>
          <a:xfrm>
            <a:off x="6092500" y="1301483"/>
            <a:ext cx="5645440" cy="863644"/>
          </a:xfrm>
          <a:prstGeom prst="rect">
            <a:avLst/>
          </a:prstGeom>
        </p:spPr>
      </p:pic>
      <p:pic>
        <p:nvPicPr>
          <p:cNvPr id="19" name="Image 18">
            <a:extLst>
              <a:ext uri="{FF2B5EF4-FFF2-40B4-BE49-F238E27FC236}">
                <a16:creationId xmlns:a16="http://schemas.microsoft.com/office/drawing/2014/main" id="{86406420-786A-9285-815A-DB44F9BF4CE9}"/>
              </a:ext>
            </a:extLst>
          </p:cNvPr>
          <p:cNvPicPr>
            <a:picLocks noChangeAspect="1"/>
          </p:cNvPicPr>
          <p:nvPr/>
        </p:nvPicPr>
        <p:blipFill>
          <a:blip r:embed="rId5"/>
          <a:stretch>
            <a:fillRect/>
          </a:stretch>
        </p:blipFill>
        <p:spPr>
          <a:xfrm>
            <a:off x="255441" y="2712741"/>
            <a:ext cx="5640264" cy="1006274"/>
          </a:xfrm>
          <a:prstGeom prst="rect">
            <a:avLst/>
          </a:prstGeom>
        </p:spPr>
      </p:pic>
      <p:pic>
        <p:nvPicPr>
          <p:cNvPr id="21" name="Image 20">
            <a:extLst>
              <a:ext uri="{FF2B5EF4-FFF2-40B4-BE49-F238E27FC236}">
                <a16:creationId xmlns:a16="http://schemas.microsoft.com/office/drawing/2014/main" id="{0AD5D0A0-A9A9-57BA-04BF-DC6AF08A4F8E}"/>
              </a:ext>
            </a:extLst>
          </p:cNvPr>
          <p:cNvPicPr>
            <a:picLocks noChangeAspect="1"/>
          </p:cNvPicPr>
          <p:nvPr/>
        </p:nvPicPr>
        <p:blipFill>
          <a:blip r:embed="rId6"/>
          <a:stretch>
            <a:fillRect/>
          </a:stretch>
        </p:blipFill>
        <p:spPr>
          <a:xfrm>
            <a:off x="6093150" y="2755479"/>
            <a:ext cx="5664491" cy="920797"/>
          </a:xfrm>
          <a:prstGeom prst="rect">
            <a:avLst/>
          </a:prstGeom>
        </p:spPr>
      </p:pic>
      <p:pic>
        <p:nvPicPr>
          <p:cNvPr id="23" name="Image 22">
            <a:extLst>
              <a:ext uri="{FF2B5EF4-FFF2-40B4-BE49-F238E27FC236}">
                <a16:creationId xmlns:a16="http://schemas.microsoft.com/office/drawing/2014/main" id="{BE18F8C1-18EC-F6D4-E96B-3B72FE5BFFB3}"/>
              </a:ext>
            </a:extLst>
          </p:cNvPr>
          <p:cNvPicPr>
            <a:picLocks noChangeAspect="1"/>
          </p:cNvPicPr>
          <p:nvPr/>
        </p:nvPicPr>
        <p:blipFill>
          <a:blip r:embed="rId7"/>
          <a:stretch>
            <a:fillRect/>
          </a:stretch>
        </p:blipFill>
        <p:spPr>
          <a:xfrm>
            <a:off x="255441" y="4197856"/>
            <a:ext cx="5964044" cy="733726"/>
          </a:xfrm>
          <a:prstGeom prst="rect">
            <a:avLst/>
          </a:prstGeom>
        </p:spPr>
      </p:pic>
      <p:pic>
        <p:nvPicPr>
          <p:cNvPr id="25" name="Image 24">
            <a:extLst>
              <a:ext uri="{FF2B5EF4-FFF2-40B4-BE49-F238E27FC236}">
                <a16:creationId xmlns:a16="http://schemas.microsoft.com/office/drawing/2014/main" id="{F016E507-FAC4-6A0C-2C5C-A5AD5920AC23}"/>
              </a:ext>
            </a:extLst>
          </p:cNvPr>
          <p:cNvPicPr>
            <a:picLocks noChangeAspect="1"/>
          </p:cNvPicPr>
          <p:nvPr/>
        </p:nvPicPr>
        <p:blipFill>
          <a:blip r:embed="rId8"/>
          <a:stretch>
            <a:fillRect/>
          </a:stretch>
        </p:blipFill>
        <p:spPr>
          <a:xfrm>
            <a:off x="6219485" y="4194550"/>
            <a:ext cx="5702593" cy="844593"/>
          </a:xfrm>
          <a:prstGeom prst="rect">
            <a:avLst/>
          </a:prstGeom>
        </p:spPr>
      </p:pic>
    </p:spTree>
    <p:extLst>
      <p:ext uri="{BB962C8B-B14F-4D97-AF65-F5344CB8AC3E}">
        <p14:creationId xmlns:p14="http://schemas.microsoft.com/office/powerpoint/2010/main" val="28429635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Image 10" descr="Une image contenant texte&#10;&#10;Description générée automatiquement">
            <a:extLst>
              <a:ext uri="{FF2B5EF4-FFF2-40B4-BE49-F238E27FC236}">
                <a16:creationId xmlns:a16="http://schemas.microsoft.com/office/drawing/2014/main" id="{A97B4634-0A8B-4B40-A0A9-ABE42640540E}"/>
              </a:ext>
            </a:extLst>
          </p:cNvPr>
          <p:cNvPicPr>
            <a:picLocks noChangeAspect="1"/>
          </p:cNvPicPr>
          <p:nvPr/>
        </p:nvPicPr>
        <p:blipFill>
          <a:blip r:embed="rId2"/>
          <a:stretch>
            <a:fillRect/>
          </a:stretch>
        </p:blipFill>
        <p:spPr>
          <a:xfrm>
            <a:off x="-2850" y="0"/>
            <a:ext cx="12192000" cy="6858000"/>
          </a:xfrm>
          <a:prstGeom prst="rect">
            <a:avLst/>
          </a:prstGeom>
        </p:spPr>
      </p:pic>
      <p:sp>
        <p:nvSpPr>
          <p:cNvPr id="8" name="ZoneTexte 7">
            <a:extLst>
              <a:ext uri="{FF2B5EF4-FFF2-40B4-BE49-F238E27FC236}">
                <a16:creationId xmlns:a16="http://schemas.microsoft.com/office/drawing/2014/main" id="{7C7C4F12-1D06-4AA7-B32C-275C33D63376}"/>
              </a:ext>
            </a:extLst>
          </p:cNvPr>
          <p:cNvSpPr txBox="1"/>
          <p:nvPr/>
        </p:nvSpPr>
        <p:spPr>
          <a:xfrm>
            <a:off x="6676008" y="216000"/>
            <a:ext cx="5205325" cy="830997"/>
          </a:xfrm>
          <a:prstGeom prst="rect">
            <a:avLst/>
          </a:prstGeom>
          <a:noFill/>
        </p:spPr>
        <p:txBody>
          <a:bodyPr wrap="square" rtlCol="0">
            <a:spAutoFit/>
          </a:bodyPr>
          <a:lstStyle/>
          <a:p>
            <a:pPr algn="r"/>
            <a:r>
              <a:rPr lang="it-IT" sz="2400" b="1" dirty="0">
                <a:solidFill>
                  <a:schemeClr val="bg1"/>
                </a:solidFill>
                <a:latin typeface="TT Norms Pro Bold Outline" panose="02000503020000020004" pitchFamily="2" charset="0"/>
              </a:rPr>
              <a:t>TRA I NOSTRI 170 RELATORI 2022</a:t>
            </a:r>
            <a:r>
              <a:rPr lang="fr-FR" sz="2400" b="1" dirty="0">
                <a:solidFill>
                  <a:schemeClr val="bg1"/>
                </a:solidFill>
                <a:latin typeface="TT Norms Pro Bold Outline" panose="02000503020000020004" pitchFamily="2" charset="0"/>
              </a:rPr>
              <a:t> </a:t>
            </a:r>
            <a:r>
              <a:rPr lang="fr-FR" sz="2400" dirty="0">
                <a:solidFill>
                  <a:schemeClr val="bg1"/>
                </a:solidFill>
                <a:latin typeface="TT Norms Pro Bold Outline" panose="02000503020000020004" pitchFamily="2" charset="0"/>
              </a:rPr>
              <a:t>SPONSOR</a:t>
            </a:r>
          </a:p>
        </p:txBody>
      </p:sp>
      <p:pic>
        <p:nvPicPr>
          <p:cNvPr id="3" name="Image 2">
            <a:extLst>
              <a:ext uri="{FF2B5EF4-FFF2-40B4-BE49-F238E27FC236}">
                <a16:creationId xmlns:a16="http://schemas.microsoft.com/office/drawing/2014/main" id="{5077BC0D-3573-71EF-1A22-829F3D45454A}"/>
              </a:ext>
            </a:extLst>
          </p:cNvPr>
          <p:cNvPicPr>
            <a:picLocks noChangeAspect="1"/>
          </p:cNvPicPr>
          <p:nvPr/>
        </p:nvPicPr>
        <p:blipFill>
          <a:blip r:embed="rId3"/>
          <a:stretch>
            <a:fillRect/>
          </a:stretch>
        </p:blipFill>
        <p:spPr>
          <a:xfrm>
            <a:off x="536085" y="1020278"/>
            <a:ext cx="3584174" cy="1414164"/>
          </a:xfrm>
          <a:prstGeom prst="rect">
            <a:avLst/>
          </a:prstGeom>
        </p:spPr>
      </p:pic>
      <p:pic>
        <p:nvPicPr>
          <p:cNvPr id="5" name="Image 4">
            <a:extLst>
              <a:ext uri="{FF2B5EF4-FFF2-40B4-BE49-F238E27FC236}">
                <a16:creationId xmlns:a16="http://schemas.microsoft.com/office/drawing/2014/main" id="{1BD0065C-474A-C367-654E-92F2CC4D1D63}"/>
              </a:ext>
            </a:extLst>
          </p:cNvPr>
          <p:cNvPicPr>
            <a:picLocks noChangeAspect="1"/>
          </p:cNvPicPr>
          <p:nvPr/>
        </p:nvPicPr>
        <p:blipFill>
          <a:blip r:embed="rId4"/>
          <a:stretch>
            <a:fillRect/>
          </a:stretch>
        </p:blipFill>
        <p:spPr>
          <a:xfrm>
            <a:off x="4338794" y="1046997"/>
            <a:ext cx="3308035" cy="1292442"/>
          </a:xfrm>
          <a:prstGeom prst="rect">
            <a:avLst/>
          </a:prstGeom>
        </p:spPr>
      </p:pic>
      <p:pic>
        <p:nvPicPr>
          <p:cNvPr id="7" name="Image 6">
            <a:extLst>
              <a:ext uri="{FF2B5EF4-FFF2-40B4-BE49-F238E27FC236}">
                <a16:creationId xmlns:a16="http://schemas.microsoft.com/office/drawing/2014/main" id="{66EC7A17-9D74-F78C-0F8B-4724D2A09300}"/>
              </a:ext>
            </a:extLst>
          </p:cNvPr>
          <p:cNvPicPr>
            <a:picLocks noChangeAspect="1"/>
          </p:cNvPicPr>
          <p:nvPr/>
        </p:nvPicPr>
        <p:blipFill>
          <a:blip r:embed="rId5"/>
          <a:stretch>
            <a:fillRect/>
          </a:stretch>
        </p:blipFill>
        <p:spPr>
          <a:xfrm>
            <a:off x="7847637" y="1055343"/>
            <a:ext cx="3308035" cy="1250874"/>
          </a:xfrm>
          <a:prstGeom prst="rect">
            <a:avLst/>
          </a:prstGeom>
        </p:spPr>
      </p:pic>
      <p:pic>
        <p:nvPicPr>
          <p:cNvPr id="10" name="Image 9">
            <a:extLst>
              <a:ext uri="{FF2B5EF4-FFF2-40B4-BE49-F238E27FC236}">
                <a16:creationId xmlns:a16="http://schemas.microsoft.com/office/drawing/2014/main" id="{46DDD9FD-B3FD-609A-0F26-B35023C2141A}"/>
              </a:ext>
            </a:extLst>
          </p:cNvPr>
          <p:cNvPicPr>
            <a:picLocks noChangeAspect="1"/>
          </p:cNvPicPr>
          <p:nvPr/>
        </p:nvPicPr>
        <p:blipFill>
          <a:blip r:embed="rId6"/>
          <a:stretch>
            <a:fillRect/>
          </a:stretch>
        </p:blipFill>
        <p:spPr>
          <a:xfrm>
            <a:off x="536085" y="2588465"/>
            <a:ext cx="3584174" cy="1346168"/>
          </a:xfrm>
          <a:prstGeom prst="rect">
            <a:avLst/>
          </a:prstGeom>
        </p:spPr>
      </p:pic>
      <p:pic>
        <p:nvPicPr>
          <p:cNvPr id="14" name="Image 13">
            <a:extLst>
              <a:ext uri="{FF2B5EF4-FFF2-40B4-BE49-F238E27FC236}">
                <a16:creationId xmlns:a16="http://schemas.microsoft.com/office/drawing/2014/main" id="{752B9E4E-26D7-AE64-AA7A-5E492FF7521B}"/>
              </a:ext>
            </a:extLst>
          </p:cNvPr>
          <p:cNvPicPr>
            <a:picLocks noChangeAspect="1"/>
          </p:cNvPicPr>
          <p:nvPr/>
        </p:nvPicPr>
        <p:blipFill>
          <a:blip r:embed="rId7"/>
          <a:stretch>
            <a:fillRect/>
          </a:stretch>
        </p:blipFill>
        <p:spPr>
          <a:xfrm>
            <a:off x="4338794" y="2662409"/>
            <a:ext cx="3419100" cy="1272223"/>
          </a:xfrm>
          <a:prstGeom prst="rect">
            <a:avLst/>
          </a:prstGeom>
        </p:spPr>
      </p:pic>
      <p:pic>
        <p:nvPicPr>
          <p:cNvPr id="17" name="Image 16">
            <a:extLst>
              <a:ext uri="{FF2B5EF4-FFF2-40B4-BE49-F238E27FC236}">
                <a16:creationId xmlns:a16="http://schemas.microsoft.com/office/drawing/2014/main" id="{0A03FC42-1228-0B9B-C5DB-E0452F28A9FA}"/>
              </a:ext>
            </a:extLst>
          </p:cNvPr>
          <p:cNvPicPr>
            <a:picLocks noChangeAspect="1"/>
          </p:cNvPicPr>
          <p:nvPr/>
        </p:nvPicPr>
        <p:blipFill>
          <a:blip r:embed="rId8"/>
          <a:stretch>
            <a:fillRect/>
          </a:stretch>
        </p:blipFill>
        <p:spPr>
          <a:xfrm>
            <a:off x="7970514" y="2699727"/>
            <a:ext cx="3295085" cy="1191181"/>
          </a:xfrm>
          <a:prstGeom prst="rect">
            <a:avLst/>
          </a:prstGeom>
        </p:spPr>
      </p:pic>
      <p:pic>
        <p:nvPicPr>
          <p:cNvPr id="20" name="Image 19">
            <a:extLst>
              <a:ext uri="{FF2B5EF4-FFF2-40B4-BE49-F238E27FC236}">
                <a16:creationId xmlns:a16="http://schemas.microsoft.com/office/drawing/2014/main" id="{437DFA78-157C-112B-AF5A-ADE7260D7D75}"/>
              </a:ext>
            </a:extLst>
          </p:cNvPr>
          <p:cNvPicPr>
            <a:picLocks noChangeAspect="1"/>
          </p:cNvPicPr>
          <p:nvPr/>
        </p:nvPicPr>
        <p:blipFill>
          <a:blip r:embed="rId9"/>
          <a:stretch>
            <a:fillRect/>
          </a:stretch>
        </p:blipFill>
        <p:spPr>
          <a:xfrm>
            <a:off x="536085" y="4186230"/>
            <a:ext cx="3584174" cy="1443742"/>
          </a:xfrm>
          <a:prstGeom prst="rect">
            <a:avLst/>
          </a:prstGeom>
        </p:spPr>
      </p:pic>
      <p:pic>
        <p:nvPicPr>
          <p:cNvPr id="24" name="Image 23">
            <a:extLst>
              <a:ext uri="{FF2B5EF4-FFF2-40B4-BE49-F238E27FC236}">
                <a16:creationId xmlns:a16="http://schemas.microsoft.com/office/drawing/2014/main" id="{3168F778-FDF9-769A-591C-CBE1702E329F}"/>
              </a:ext>
            </a:extLst>
          </p:cNvPr>
          <p:cNvPicPr>
            <a:picLocks noChangeAspect="1"/>
          </p:cNvPicPr>
          <p:nvPr/>
        </p:nvPicPr>
        <p:blipFill>
          <a:blip r:embed="rId10"/>
          <a:stretch>
            <a:fillRect/>
          </a:stretch>
        </p:blipFill>
        <p:spPr>
          <a:xfrm>
            <a:off x="4338794" y="4226937"/>
            <a:ext cx="3514758" cy="1323107"/>
          </a:xfrm>
          <a:prstGeom prst="rect">
            <a:avLst/>
          </a:prstGeom>
        </p:spPr>
      </p:pic>
      <p:pic>
        <p:nvPicPr>
          <p:cNvPr id="27" name="Image 26">
            <a:extLst>
              <a:ext uri="{FF2B5EF4-FFF2-40B4-BE49-F238E27FC236}">
                <a16:creationId xmlns:a16="http://schemas.microsoft.com/office/drawing/2014/main" id="{49D2BA66-CC26-59D7-E5BF-2CB9E1F1B6A6}"/>
              </a:ext>
            </a:extLst>
          </p:cNvPr>
          <p:cNvPicPr>
            <a:picLocks noChangeAspect="1"/>
          </p:cNvPicPr>
          <p:nvPr/>
        </p:nvPicPr>
        <p:blipFill>
          <a:blip r:embed="rId11"/>
          <a:stretch>
            <a:fillRect/>
          </a:stretch>
        </p:blipFill>
        <p:spPr>
          <a:xfrm>
            <a:off x="8065827" y="4264256"/>
            <a:ext cx="3295085" cy="1280018"/>
          </a:xfrm>
          <a:prstGeom prst="rect">
            <a:avLst/>
          </a:prstGeom>
        </p:spPr>
      </p:pic>
    </p:spTree>
    <p:extLst>
      <p:ext uri="{BB962C8B-B14F-4D97-AF65-F5344CB8AC3E}">
        <p14:creationId xmlns:p14="http://schemas.microsoft.com/office/powerpoint/2010/main" val="248788492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Image 10" descr="Une image contenant texte&#10;&#10;Description générée automatiquement">
            <a:extLst>
              <a:ext uri="{FF2B5EF4-FFF2-40B4-BE49-F238E27FC236}">
                <a16:creationId xmlns:a16="http://schemas.microsoft.com/office/drawing/2014/main" id="{A97B4634-0A8B-4B40-A0A9-ABE42640540E}"/>
              </a:ext>
            </a:extLst>
          </p:cNvPr>
          <p:cNvPicPr>
            <a:picLocks noChangeAspect="1"/>
          </p:cNvPicPr>
          <p:nvPr/>
        </p:nvPicPr>
        <p:blipFill>
          <a:blip r:embed="rId2"/>
          <a:stretch>
            <a:fillRect/>
          </a:stretch>
        </p:blipFill>
        <p:spPr>
          <a:xfrm>
            <a:off x="-2850" y="0"/>
            <a:ext cx="12192000" cy="6858000"/>
          </a:xfrm>
          <a:prstGeom prst="rect">
            <a:avLst/>
          </a:prstGeom>
        </p:spPr>
      </p:pic>
      <p:sp>
        <p:nvSpPr>
          <p:cNvPr id="8" name="ZoneTexte 7">
            <a:extLst>
              <a:ext uri="{FF2B5EF4-FFF2-40B4-BE49-F238E27FC236}">
                <a16:creationId xmlns:a16="http://schemas.microsoft.com/office/drawing/2014/main" id="{7C7C4F12-1D06-4AA7-B32C-275C33D63376}"/>
              </a:ext>
            </a:extLst>
          </p:cNvPr>
          <p:cNvSpPr txBox="1"/>
          <p:nvPr/>
        </p:nvSpPr>
        <p:spPr>
          <a:xfrm>
            <a:off x="6676008" y="216000"/>
            <a:ext cx="5205325" cy="461665"/>
          </a:xfrm>
          <a:prstGeom prst="rect">
            <a:avLst/>
          </a:prstGeom>
          <a:noFill/>
        </p:spPr>
        <p:txBody>
          <a:bodyPr wrap="square" rtlCol="0">
            <a:spAutoFit/>
          </a:bodyPr>
          <a:lstStyle/>
          <a:p>
            <a:pPr algn="r"/>
            <a:r>
              <a:rPr lang="fr-FR" sz="2400" b="1" dirty="0">
                <a:solidFill>
                  <a:schemeClr val="bg1"/>
                </a:solidFill>
                <a:latin typeface="TT Norms Pro Bold Outline" panose="02000503020000020004" pitchFamily="2" charset="0"/>
              </a:rPr>
              <a:t>CHI È PRESENTE ?</a:t>
            </a:r>
          </a:p>
        </p:txBody>
      </p:sp>
      <p:pic>
        <p:nvPicPr>
          <p:cNvPr id="5" name="Image 4">
            <a:extLst>
              <a:ext uri="{FF2B5EF4-FFF2-40B4-BE49-F238E27FC236}">
                <a16:creationId xmlns:a16="http://schemas.microsoft.com/office/drawing/2014/main" id="{1610F331-301C-F805-3934-39B4102EB547}"/>
              </a:ext>
            </a:extLst>
          </p:cNvPr>
          <p:cNvPicPr>
            <a:picLocks noChangeAspect="1"/>
          </p:cNvPicPr>
          <p:nvPr/>
        </p:nvPicPr>
        <p:blipFill>
          <a:blip r:embed="rId3"/>
          <a:stretch>
            <a:fillRect/>
          </a:stretch>
        </p:blipFill>
        <p:spPr>
          <a:xfrm>
            <a:off x="783772" y="1351835"/>
            <a:ext cx="5454458" cy="3920809"/>
          </a:xfrm>
          <a:prstGeom prst="rect">
            <a:avLst/>
          </a:prstGeom>
        </p:spPr>
      </p:pic>
      <p:pic>
        <p:nvPicPr>
          <p:cNvPr id="7" name="Image 6">
            <a:extLst>
              <a:ext uri="{FF2B5EF4-FFF2-40B4-BE49-F238E27FC236}">
                <a16:creationId xmlns:a16="http://schemas.microsoft.com/office/drawing/2014/main" id="{58D4925E-E53F-C0C1-9131-1D0C9AC9C394}"/>
              </a:ext>
            </a:extLst>
          </p:cNvPr>
          <p:cNvPicPr>
            <a:picLocks noChangeAspect="1"/>
          </p:cNvPicPr>
          <p:nvPr/>
        </p:nvPicPr>
        <p:blipFill>
          <a:blip r:embed="rId4"/>
          <a:stretch>
            <a:fillRect/>
          </a:stretch>
        </p:blipFill>
        <p:spPr>
          <a:xfrm>
            <a:off x="6471826" y="1351835"/>
            <a:ext cx="5204196" cy="3920809"/>
          </a:xfrm>
          <a:prstGeom prst="rect">
            <a:avLst/>
          </a:prstGeom>
        </p:spPr>
      </p:pic>
    </p:spTree>
    <p:extLst>
      <p:ext uri="{BB962C8B-B14F-4D97-AF65-F5344CB8AC3E}">
        <p14:creationId xmlns:p14="http://schemas.microsoft.com/office/powerpoint/2010/main" val="280295361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Image 10" descr="Une image contenant texte&#10;&#10;Description générée automatiquement">
            <a:extLst>
              <a:ext uri="{FF2B5EF4-FFF2-40B4-BE49-F238E27FC236}">
                <a16:creationId xmlns:a16="http://schemas.microsoft.com/office/drawing/2014/main" id="{A97B4634-0A8B-4B40-A0A9-ABE42640540E}"/>
              </a:ext>
            </a:extLst>
          </p:cNvPr>
          <p:cNvPicPr>
            <a:picLocks noChangeAspect="1"/>
          </p:cNvPicPr>
          <p:nvPr/>
        </p:nvPicPr>
        <p:blipFill>
          <a:blip r:embed="rId2"/>
          <a:stretch>
            <a:fillRect/>
          </a:stretch>
        </p:blipFill>
        <p:spPr>
          <a:xfrm>
            <a:off x="-2850" y="0"/>
            <a:ext cx="12192000" cy="6858000"/>
          </a:xfrm>
          <a:prstGeom prst="rect">
            <a:avLst/>
          </a:prstGeom>
        </p:spPr>
      </p:pic>
      <p:sp>
        <p:nvSpPr>
          <p:cNvPr id="8" name="ZoneTexte 7">
            <a:extLst>
              <a:ext uri="{FF2B5EF4-FFF2-40B4-BE49-F238E27FC236}">
                <a16:creationId xmlns:a16="http://schemas.microsoft.com/office/drawing/2014/main" id="{7C7C4F12-1D06-4AA7-B32C-275C33D63376}"/>
              </a:ext>
            </a:extLst>
          </p:cNvPr>
          <p:cNvSpPr txBox="1"/>
          <p:nvPr/>
        </p:nvSpPr>
        <p:spPr>
          <a:xfrm>
            <a:off x="5652656" y="216000"/>
            <a:ext cx="6228678" cy="461665"/>
          </a:xfrm>
          <a:prstGeom prst="rect">
            <a:avLst/>
          </a:prstGeom>
          <a:noFill/>
        </p:spPr>
        <p:txBody>
          <a:bodyPr wrap="square" rtlCol="0">
            <a:spAutoFit/>
          </a:bodyPr>
          <a:lstStyle/>
          <a:p>
            <a:pPr algn="r"/>
            <a:r>
              <a:rPr lang="fr-FR" sz="2400" b="1" dirty="0">
                <a:solidFill>
                  <a:schemeClr val="bg1"/>
                </a:solidFill>
                <a:latin typeface="TT Norms Pro Bold Outline" panose="02000503020000020004" pitchFamily="2" charset="0"/>
              </a:rPr>
              <a:t>LE PRINCIPALI IMPRESE VISITANO IL WAICF </a:t>
            </a:r>
          </a:p>
        </p:txBody>
      </p:sp>
      <p:pic>
        <p:nvPicPr>
          <p:cNvPr id="7" name="Image 6">
            <a:extLst>
              <a:ext uri="{FF2B5EF4-FFF2-40B4-BE49-F238E27FC236}">
                <a16:creationId xmlns:a16="http://schemas.microsoft.com/office/drawing/2014/main" id="{5C8C4D39-1956-DBC2-0794-8DCA7FF1429C}"/>
              </a:ext>
            </a:extLst>
          </p:cNvPr>
          <p:cNvPicPr>
            <a:picLocks noChangeAspect="1"/>
          </p:cNvPicPr>
          <p:nvPr/>
        </p:nvPicPr>
        <p:blipFill>
          <a:blip r:embed="rId3"/>
          <a:stretch>
            <a:fillRect/>
          </a:stretch>
        </p:blipFill>
        <p:spPr>
          <a:xfrm>
            <a:off x="2958430" y="914969"/>
            <a:ext cx="855022" cy="4798020"/>
          </a:xfrm>
          <a:prstGeom prst="rect">
            <a:avLst/>
          </a:prstGeom>
        </p:spPr>
      </p:pic>
      <p:pic>
        <p:nvPicPr>
          <p:cNvPr id="10" name="Image 9">
            <a:extLst>
              <a:ext uri="{FF2B5EF4-FFF2-40B4-BE49-F238E27FC236}">
                <a16:creationId xmlns:a16="http://schemas.microsoft.com/office/drawing/2014/main" id="{94124B1C-EB5C-CE70-47D8-09F641420C32}"/>
              </a:ext>
            </a:extLst>
          </p:cNvPr>
          <p:cNvPicPr>
            <a:picLocks noChangeAspect="1"/>
          </p:cNvPicPr>
          <p:nvPr/>
        </p:nvPicPr>
        <p:blipFill>
          <a:blip r:embed="rId4"/>
          <a:stretch>
            <a:fillRect/>
          </a:stretch>
        </p:blipFill>
        <p:spPr>
          <a:xfrm>
            <a:off x="4393611" y="1052434"/>
            <a:ext cx="853200" cy="4660555"/>
          </a:xfrm>
          <a:prstGeom prst="rect">
            <a:avLst/>
          </a:prstGeom>
        </p:spPr>
      </p:pic>
      <p:pic>
        <p:nvPicPr>
          <p:cNvPr id="29" name="Image 28">
            <a:extLst>
              <a:ext uri="{FF2B5EF4-FFF2-40B4-BE49-F238E27FC236}">
                <a16:creationId xmlns:a16="http://schemas.microsoft.com/office/drawing/2014/main" id="{53BA4046-D263-8D78-3F07-1E3EEDCFDC47}"/>
              </a:ext>
            </a:extLst>
          </p:cNvPr>
          <p:cNvPicPr>
            <a:picLocks noChangeAspect="1"/>
          </p:cNvPicPr>
          <p:nvPr/>
        </p:nvPicPr>
        <p:blipFill>
          <a:blip r:embed="rId5"/>
          <a:stretch>
            <a:fillRect/>
          </a:stretch>
        </p:blipFill>
        <p:spPr>
          <a:xfrm>
            <a:off x="5800564" y="1104508"/>
            <a:ext cx="819192" cy="4798020"/>
          </a:xfrm>
          <a:prstGeom prst="rect">
            <a:avLst/>
          </a:prstGeom>
        </p:spPr>
      </p:pic>
      <p:pic>
        <p:nvPicPr>
          <p:cNvPr id="33" name="Image 32">
            <a:extLst>
              <a:ext uri="{FF2B5EF4-FFF2-40B4-BE49-F238E27FC236}">
                <a16:creationId xmlns:a16="http://schemas.microsoft.com/office/drawing/2014/main" id="{64A60AF0-5C8F-48CC-BCA0-186E15A8FADE}"/>
              </a:ext>
            </a:extLst>
          </p:cNvPr>
          <p:cNvPicPr>
            <a:picLocks noChangeAspect="1"/>
          </p:cNvPicPr>
          <p:nvPr/>
        </p:nvPicPr>
        <p:blipFill>
          <a:blip r:embed="rId6"/>
          <a:stretch>
            <a:fillRect/>
          </a:stretch>
        </p:blipFill>
        <p:spPr>
          <a:xfrm>
            <a:off x="7148345" y="1104508"/>
            <a:ext cx="767406" cy="4974352"/>
          </a:xfrm>
          <a:prstGeom prst="rect">
            <a:avLst/>
          </a:prstGeom>
        </p:spPr>
      </p:pic>
      <p:pic>
        <p:nvPicPr>
          <p:cNvPr id="35" name="Image 34">
            <a:extLst>
              <a:ext uri="{FF2B5EF4-FFF2-40B4-BE49-F238E27FC236}">
                <a16:creationId xmlns:a16="http://schemas.microsoft.com/office/drawing/2014/main" id="{84CF602A-3377-ED29-DB94-3C595A8F0DB3}"/>
              </a:ext>
            </a:extLst>
          </p:cNvPr>
          <p:cNvPicPr>
            <a:picLocks noChangeAspect="1"/>
          </p:cNvPicPr>
          <p:nvPr/>
        </p:nvPicPr>
        <p:blipFill>
          <a:blip r:embed="rId7"/>
          <a:stretch>
            <a:fillRect/>
          </a:stretch>
        </p:blipFill>
        <p:spPr>
          <a:xfrm>
            <a:off x="8444340" y="1031250"/>
            <a:ext cx="878365" cy="4974352"/>
          </a:xfrm>
          <a:prstGeom prst="rect">
            <a:avLst/>
          </a:prstGeom>
        </p:spPr>
      </p:pic>
      <p:pic>
        <p:nvPicPr>
          <p:cNvPr id="37" name="Image 36">
            <a:extLst>
              <a:ext uri="{FF2B5EF4-FFF2-40B4-BE49-F238E27FC236}">
                <a16:creationId xmlns:a16="http://schemas.microsoft.com/office/drawing/2014/main" id="{946DB301-950E-44B5-B8B6-DC517A67A85B}"/>
              </a:ext>
            </a:extLst>
          </p:cNvPr>
          <p:cNvPicPr>
            <a:picLocks noChangeAspect="1"/>
          </p:cNvPicPr>
          <p:nvPr/>
        </p:nvPicPr>
        <p:blipFill>
          <a:blip r:embed="rId8"/>
          <a:stretch>
            <a:fillRect/>
          </a:stretch>
        </p:blipFill>
        <p:spPr>
          <a:xfrm>
            <a:off x="1721997" y="1031250"/>
            <a:ext cx="855022" cy="4670826"/>
          </a:xfrm>
          <a:prstGeom prst="rect">
            <a:avLst/>
          </a:prstGeom>
        </p:spPr>
      </p:pic>
      <p:pic>
        <p:nvPicPr>
          <p:cNvPr id="39" name="Image 38">
            <a:extLst>
              <a:ext uri="{FF2B5EF4-FFF2-40B4-BE49-F238E27FC236}">
                <a16:creationId xmlns:a16="http://schemas.microsoft.com/office/drawing/2014/main" id="{03FD88B2-52F4-42AF-FB6D-ECD24357C521}"/>
              </a:ext>
            </a:extLst>
          </p:cNvPr>
          <p:cNvPicPr>
            <a:picLocks noChangeAspect="1"/>
          </p:cNvPicPr>
          <p:nvPr/>
        </p:nvPicPr>
        <p:blipFill>
          <a:blip r:embed="rId9"/>
          <a:stretch>
            <a:fillRect/>
          </a:stretch>
        </p:blipFill>
        <p:spPr>
          <a:xfrm>
            <a:off x="9877461" y="937413"/>
            <a:ext cx="819192" cy="4987559"/>
          </a:xfrm>
          <a:prstGeom prst="rect">
            <a:avLst/>
          </a:prstGeom>
        </p:spPr>
      </p:pic>
    </p:spTree>
    <p:extLst>
      <p:ext uri="{BB962C8B-B14F-4D97-AF65-F5344CB8AC3E}">
        <p14:creationId xmlns:p14="http://schemas.microsoft.com/office/powerpoint/2010/main" val="9936897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Image 25">
            <a:extLst>
              <a:ext uri="{FF2B5EF4-FFF2-40B4-BE49-F238E27FC236}">
                <a16:creationId xmlns:a16="http://schemas.microsoft.com/office/drawing/2014/main" id="{A1EE0A73-1617-B44B-94C9-A85E84C252D7}"/>
              </a:ext>
            </a:extLst>
          </p:cNvPr>
          <p:cNvPicPr>
            <a:picLocks noChangeAspect="1"/>
          </p:cNvPicPr>
          <p:nvPr/>
        </p:nvPicPr>
        <p:blipFill>
          <a:blip r:embed="rId2"/>
          <a:stretch>
            <a:fillRect/>
          </a:stretch>
        </p:blipFill>
        <p:spPr>
          <a:xfrm>
            <a:off x="0" y="-19878"/>
            <a:ext cx="12192000" cy="6877878"/>
          </a:xfrm>
          <a:prstGeom prst="rect">
            <a:avLst/>
          </a:prstGeom>
        </p:spPr>
      </p:pic>
      <p:sp>
        <p:nvSpPr>
          <p:cNvPr id="4" name="ZoneTexte 3">
            <a:extLst>
              <a:ext uri="{FF2B5EF4-FFF2-40B4-BE49-F238E27FC236}">
                <a16:creationId xmlns:a16="http://schemas.microsoft.com/office/drawing/2014/main" id="{7103CB58-3633-4D96-909E-7183F4310A0B}"/>
              </a:ext>
            </a:extLst>
          </p:cNvPr>
          <p:cNvSpPr txBox="1"/>
          <p:nvPr/>
        </p:nvSpPr>
        <p:spPr>
          <a:xfrm>
            <a:off x="3959441" y="216000"/>
            <a:ext cx="7921893" cy="461665"/>
          </a:xfrm>
          <a:prstGeom prst="rect">
            <a:avLst/>
          </a:prstGeom>
          <a:noFill/>
        </p:spPr>
        <p:txBody>
          <a:bodyPr wrap="square" rtlCol="0">
            <a:spAutoFit/>
          </a:bodyPr>
          <a:lstStyle/>
          <a:p>
            <a:pPr algn="r"/>
            <a:r>
              <a:rPr lang="fr-FR" sz="2400" b="1" dirty="0">
                <a:solidFill>
                  <a:schemeClr val="bg1"/>
                </a:solidFill>
                <a:latin typeface="TT Norms Pro Bold Outline" panose="02000503020000020004" pitchFamily="2" charset="0"/>
              </a:rPr>
              <a:t>CAMPAGNA MARKETING</a:t>
            </a:r>
          </a:p>
        </p:txBody>
      </p:sp>
      <p:pic>
        <p:nvPicPr>
          <p:cNvPr id="11" name="Image 10">
            <a:extLst>
              <a:ext uri="{FF2B5EF4-FFF2-40B4-BE49-F238E27FC236}">
                <a16:creationId xmlns:a16="http://schemas.microsoft.com/office/drawing/2014/main" id="{502D1E1D-CD38-4EE7-9ABA-D866A25E144A}"/>
              </a:ext>
            </a:extLst>
          </p:cNvPr>
          <p:cNvPicPr preferRelativeResize="0">
            <a:picLocks/>
          </p:cNvPicPr>
          <p:nvPr/>
        </p:nvPicPr>
        <p:blipFill>
          <a:blip r:embed="rId3"/>
          <a:stretch>
            <a:fillRect/>
          </a:stretch>
        </p:blipFill>
        <p:spPr>
          <a:xfrm>
            <a:off x="736887" y="1770238"/>
            <a:ext cx="1441968" cy="1188564"/>
          </a:xfrm>
          <a:prstGeom prst="rect">
            <a:avLst/>
          </a:prstGeom>
        </p:spPr>
      </p:pic>
      <p:pic>
        <p:nvPicPr>
          <p:cNvPr id="15" name="Image 14">
            <a:extLst>
              <a:ext uri="{FF2B5EF4-FFF2-40B4-BE49-F238E27FC236}">
                <a16:creationId xmlns:a16="http://schemas.microsoft.com/office/drawing/2014/main" id="{9FD4BDCB-05DA-42D6-9AC4-A1DBFF745E3E}"/>
              </a:ext>
            </a:extLst>
          </p:cNvPr>
          <p:cNvPicPr>
            <a:picLocks noChangeAspect="1"/>
          </p:cNvPicPr>
          <p:nvPr/>
        </p:nvPicPr>
        <p:blipFill>
          <a:blip r:embed="rId4"/>
          <a:stretch>
            <a:fillRect/>
          </a:stretch>
        </p:blipFill>
        <p:spPr>
          <a:xfrm>
            <a:off x="6382797" y="1771200"/>
            <a:ext cx="1441968" cy="1188798"/>
          </a:xfrm>
          <a:prstGeom prst="rect">
            <a:avLst/>
          </a:prstGeom>
        </p:spPr>
      </p:pic>
      <p:pic>
        <p:nvPicPr>
          <p:cNvPr id="19" name="Image 18">
            <a:extLst>
              <a:ext uri="{FF2B5EF4-FFF2-40B4-BE49-F238E27FC236}">
                <a16:creationId xmlns:a16="http://schemas.microsoft.com/office/drawing/2014/main" id="{8BAB698C-F437-4978-8207-A41109D14E34}"/>
              </a:ext>
            </a:extLst>
          </p:cNvPr>
          <p:cNvPicPr preferRelativeResize="0">
            <a:picLocks/>
          </p:cNvPicPr>
          <p:nvPr/>
        </p:nvPicPr>
        <p:blipFill>
          <a:blip r:embed="rId5"/>
          <a:stretch>
            <a:fillRect/>
          </a:stretch>
        </p:blipFill>
        <p:spPr>
          <a:xfrm>
            <a:off x="725598" y="3305024"/>
            <a:ext cx="1453257" cy="1205414"/>
          </a:xfrm>
          <a:prstGeom prst="rect">
            <a:avLst/>
          </a:prstGeom>
        </p:spPr>
      </p:pic>
      <p:pic>
        <p:nvPicPr>
          <p:cNvPr id="31" name="Image 30">
            <a:extLst>
              <a:ext uri="{FF2B5EF4-FFF2-40B4-BE49-F238E27FC236}">
                <a16:creationId xmlns:a16="http://schemas.microsoft.com/office/drawing/2014/main" id="{C259BB38-55A2-4CBA-BD34-533564649F42}"/>
              </a:ext>
            </a:extLst>
          </p:cNvPr>
          <p:cNvPicPr preferRelativeResize="0">
            <a:picLocks/>
          </p:cNvPicPr>
          <p:nvPr/>
        </p:nvPicPr>
        <p:blipFill>
          <a:blip r:embed="rId6"/>
          <a:stretch>
            <a:fillRect/>
          </a:stretch>
        </p:blipFill>
        <p:spPr>
          <a:xfrm>
            <a:off x="725598" y="4872757"/>
            <a:ext cx="1460909" cy="1205414"/>
          </a:xfrm>
          <a:prstGeom prst="rect">
            <a:avLst/>
          </a:prstGeom>
        </p:spPr>
      </p:pic>
      <p:pic>
        <p:nvPicPr>
          <p:cNvPr id="38" name="Image 37">
            <a:extLst>
              <a:ext uri="{FF2B5EF4-FFF2-40B4-BE49-F238E27FC236}">
                <a16:creationId xmlns:a16="http://schemas.microsoft.com/office/drawing/2014/main" id="{BB572D86-A117-41BE-8AA7-121E7581D041}"/>
              </a:ext>
            </a:extLst>
          </p:cNvPr>
          <p:cNvPicPr preferRelativeResize="0">
            <a:picLocks/>
          </p:cNvPicPr>
          <p:nvPr/>
        </p:nvPicPr>
        <p:blipFill>
          <a:blip r:embed="rId7"/>
          <a:stretch>
            <a:fillRect/>
          </a:stretch>
        </p:blipFill>
        <p:spPr>
          <a:xfrm>
            <a:off x="6382797" y="3263892"/>
            <a:ext cx="1441968" cy="1189785"/>
          </a:xfrm>
          <a:prstGeom prst="rect">
            <a:avLst/>
          </a:prstGeom>
        </p:spPr>
      </p:pic>
      <p:sp>
        <p:nvSpPr>
          <p:cNvPr id="40" name="ZoneTexte 39">
            <a:extLst>
              <a:ext uri="{FF2B5EF4-FFF2-40B4-BE49-F238E27FC236}">
                <a16:creationId xmlns:a16="http://schemas.microsoft.com/office/drawing/2014/main" id="{4BEAF9C3-5592-4CC7-A019-3B4B5ED127E6}"/>
              </a:ext>
            </a:extLst>
          </p:cNvPr>
          <p:cNvSpPr txBox="1"/>
          <p:nvPr/>
        </p:nvSpPr>
        <p:spPr>
          <a:xfrm>
            <a:off x="2657817" y="1794058"/>
            <a:ext cx="2745455" cy="830997"/>
          </a:xfrm>
          <a:prstGeom prst="rect">
            <a:avLst/>
          </a:prstGeom>
          <a:noFill/>
        </p:spPr>
        <p:txBody>
          <a:bodyPr wrap="square" rtlCol="0">
            <a:spAutoFit/>
          </a:bodyPr>
          <a:lstStyle/>
          <a:p>
            <a:r>
              <a:rPr lang="it-IT" sz="1600" b="1" dirty="0">
                <a:solidFill>
                  <a:schemeClr val="bg1"/>
                </a:solidFill>
                <a:latin typeface="TT Norms Pro" panose="02000503030000020003"/>
              </a:rPr>
              <a:t>EMAILING</a:t>
            </a:r>
            <a:br>
              <a:rPr lang="it-IT" sz="1600" dirty="0">
                <a:solidFill>
                  <a:schemeClr val="bg1"/>
                </a:solidFill>
                <a:latin typeface="TT Norms Pro" panose="02000503030000020003"/>
              </a:rPr>
            </a:br>
            <a:r>
              <a:rPr lang="it-IT" sz="1600" dirty="0">
                <a:solidFill>
                  <a:schemeClr val="bg1"/>
                </a:solidFill>
                <a:latin typeface="TT Norms Pro" panose="02000503030000020003"/>
              </a:rPr>
              <a:t>Database di 200 000 contatti</a:t>
            </a:r>
          </a:p>
          <a:p>
            <a:r>
              <a:rPr lang="it-IT" sz="1600" dirty="0">
                <a:solidFill>
                  <a:schemeClr val="bg1"/>
                </a:solidFill>
                <a:latin typeface="TT Norms Pro" panose="02000503030000020003"/>
              </a:rPr>
              <a:t>Campagna di 5 mesi</a:t>
            </a:r>
            <a:r>
              <a:rPr lang="en-US" sz="1600" dirty="0">
                <a:solidFill>
                  <a:schemeClr val="bg1"/>
                </a:solidFill>
                <a:latin typeface="TT Norms Pro" panose="02000503030000020003"/>
              </a:rPr>
              <a:t> </a:t>
            </a:r>
            <a:endParaRPr lang="en-US" sz="1600" dirty="0">
              <a:solidFill>
                <a:schemeClr val="bg1"/>
              </a:solidFill>
            </a:endParaRPr>
          </a:p>
        </p:txBody>
      </p:sp>
      <p:sp>
        <p:nvSpPr>
          <p:cNvPr id="41" name="ZoneTexte 40">
            <a:extLst>
              <a:ext uri="{FF2B5EF4-FFF2-40B4-BE49-F238E27FC236}">
                <a16:creationId xmlns:a16="http://schemas.microsoft.com/office/drawing/2014/main" id="{0FA0200B-77DF-4F79-8CE8-93798B4BA169}"/>
              </a:ext>
            </a:extLst>
          </p:cNvPr>
          <p:cNvSpPr txBox="1"/>
          <p:nvPr/>
        </p:nvSpPr>
        <p:spPr>
          <a:xfrm>
            <a:off x="8326498" y="1807032"/>
            <a:ext cx="3447696" cy="1077218"/>
          </a:xfrm>
          <a:prstGeom prst="rect">
            <a:avLst/>
          </a:prstGeom>
          <a:noFill/>
        </p:spPr>
        <p:txBody>
          <a:bodyPr wrap="square" rtlCol="0">
            <a:spAutoFit/>
          </a:bodyPr>
          <a:lstStyle/>
          <a:p>
            <a:r>
              <a:rPr lang="en-US" sz="1600" b="1" dirty="0">
                <a:solidFill>
                  <a:schemeClr val="bg1"/>
                </a:solidFill>
                <a:latin typeface="TT Norms Pro" panose="02000503030000020003"/>
              </a:rPr>
              <a:t>SOCIAL MEDIA</a:t>
            </a:r>
          </a:p>
          <a:p>
            <a:r>
              <a:rPr lang="en-US" sz="1600" dirty="0">
                <a:solidFill>
                  <a:schemeClr val="bg1"/>
                </a:solidFill>
                <a:latin typeface="TT Norms Pro" panose="02000503030000020003"/>
              </a:rPr>
              <a:t>Target influencer, </a:t>
            </a:r>
            <a:r>
              <a:rPr lang="en-US" sz="1600" dirty="0" err="1">
                <a:solidFill>
                  <a:schemeClr val="bg1"/>
                </a:solidFill>
                <a:latin typeface="TT Norms Pro" panose="02000503030000020003"/>
              </a:rPr>
              <a:t>giornalisti</a:t>
            </a:r>
            <a:endParaRPr lang="en-US" sz="1600" dirty="0">
              <a:solidFill>
                <a:schemeClr val="bg1"/>
              </a:solidFill>
              <a:latin typeface="TT Norms Pro" panose="02000503030000020003"/>
            </a:endParaRPr>
          </a:p>
          <a:p>
            <a:r>
              <a:rPr lang="en-US" sz="1600" dirty="0">
                <a:solidFill>
                  <a:schemeClr val="bg1"/>
                </a:solidFill>
                <a:latin typeface="TT Norms Pro" panose="02000503030000020003"/>
              </a:rPr>
              <a:t>LinkedIn. Twitter, Instagram</a:t>
            </a:r>
          </a:p>
          <a:p>
            <a:r>
              <a:rPr lang="en-US" sz="1600" dirty="0">
                <a:solidFill>
                  <a:schemeClr val="bg1"/>
                </a:solidFill>
                <a:latin typeface="TT Norms Pro" panose="02000503030000020003"/>
              </a:rPr>
              <a:t>Facebook</a:t>
            </a:r>
          </a:p>
        </p:txBody>
      </p:sp>
      <p:sp>
        <p:nvSpPr>
          <p:cNvPr id="46" name="ZoneTexte 45">
            <a:extLst>
              <a:ext uri="{FF2B5EF4-FFF2-40B4-BE49-F238E27FC236}">
                <a16:creationId xmlns:a16="http://schemas.microsoft.com/office/drawing/2014/main" id="{4FAD2697-0F2B-4EF1-B233-695B9C52F39A}"/>
              </a:ext>
            </a:extLst>
          </p:cNvPr>
          <p:cNvSpPr txBox="1"/>
          <p:nvPr/>
        </p:nvSpPr>
        <p:spPr>
          <a:xfrm>
            <a:off x="9716766" y="3557771"/>
            <a:ext cx="1849308" cy="338554"/>
          </a:xfrm>
          <a:prstGeom prst="rect">
            <a:avLst/>
          </a:prstGeom>
          <a:noFill/>
        </p:spPr>
        <p:txBody>
          <a:bodyPr wrap="square" rtlCol="0">
            <a:spAutoFit/>
          </a:bodyPr>
          <a:lstStyle/>
          <a:p>
            <a:pPr algn="ctr"/>
            <a:endParaRPr lang="en-US" sz="1600" dirty="0">
              <a:solidFill>
                <a:schemeClr val="bg1"/>
              </a:solidFill>
            </a:endParaRPr>
          </a:p>
        </p:txBody>
      </p:sp>
      <p:sp>
        <p:nvSpPr>
          <p:cNvPr id="47" name="ZoneTexte 46">
            <a:extLst>
              <a:ext uri="{FF2B5EF4-FFF2-40B4-BE49-F238E27FC236}">
                <a16:creationId xmlns:a16="http://schemas.microsoft.com/office/drawing/2014/main" id="{4B4613B9-AAEB-4BE8-9A15-DE33A839159D}"/>
              </a:ext>
            </a:extLst>
          </p:cNvPr>
          <p:cNvSpPr txBox="1"/>
          <p:nvPr/>
        </p:nvSpPr>
        <p:spPr>
          <a:xfrm>
            <a:off x="2669692" y="3263892"/>
            <a:ext cx="2579201" cy="1323439"/>
          </a:xfrm>
          <a:prstGeom prst="rect">
            <a:avLst/>
          </a:prstGeom>
          <a:noFill/>
        </p:spPr>
        <p:txBody>
          <a:bodyPr wrap="square" rtlCol="0">
            <a:spAutoFit/>
          </a:bodyPr>
          <a:lstStyle/>
          <a:p>
            <a:r>
              <a:rPr lang="fr-FR" sz="1600" b="1" dirty="0">
                <a:solidFill>
                  <a:schemeClr val="bg1"/>
                </a:solidFill>
                <a:latin typeface="TT Norms Pro" panose="02000503030000020003"/>
              </a:rPr>
              <a:t>RAPPORTI CON LA STAMPA</a:t>
            </a:r>
            <a:br>
              <a:rPr lang="fr-FR" sz="1600" b="1" dirty="0">
                <a:solidFill>
                  <a:schemeClr val="bg1"/>
                </a:solidFill>
                <a:latin typeface="TT Norms Pro" panose="02000503030000020003"/>
              </a:rPr>
            </a:br>
            <a:r>
              <a:rPr lang="fr-FR" sz="1600" dirty="0">
                <a:solidFill>
                  <a:schemeClr val="bg1"/>
                </a:solidFill>
                <a:latin typeface="TT Norms Pro" panose="02000503030000020003"/>
              </a:rPr>
              <a:t>P</a:t>
            </a:r>
            <a:r>
              <a:rPr lang="it-IT" sz="1600" dirty="0" err="1">
                <a:solidFill>
                  <a:schemeClr val="bg1"/>
                </a:solidFill>
              </a:rPr>
              <a:t>ress</a:t>
            </a:r>
            <a:r>
              <a:rPr lang="it-IT" sz="1600" dirty="0">
                <a:solidFill>
                  <a:schemeClr val="bg1"/>
                </a:solidFill>
              </a:rPr>
              <a:t> Kit e comunicati stampa di contenuti editoriali esclusivi, relatori e partenariato</a:t>
            </a:r>
            <a:r>
              <a:rPr lang="fr-FR" sz="1600" b="1" dirty="0">
                <a:solidFill>
                  <a:schemeClr val="bg1"/>
                </a:solidFill>
                <a:latin typeface="TT Norms Pro" panose="02000503030000020003"/>
              </a:rPr>
              <a:t> </a:t>
            </a:r>
            <a:endParaRPr lang="en-US" sz="1600" b="1" dirty="0">
              <a:solidFill>
                <a:schemeClr val="bg1"/>
              </a:solidFill>
              <a:latin typeface="TT Norms Pro" panose="02000503030000020003"/>
            </a:endParaRPr>
          </a:p>
        </p:txBody>
      </p:sp>
      <p:sp>
        <p:nvSpPr>
          <p:cNvPr id="48" name="ZoneTexte 47">
            <a:extLst>
              <a:ext uri="{FF2B5EF4-FFF2-40B4-BE49-F238E27FC236}">
                <a16:creationId xmlns:a16="http://schemas.microsoft.com/office/drawing/2014/main" id="{58DED4D9-E9DB-48CB-BD4E-49017DF74AAF}"/>
              </a:ext>
            </a:extLst>
          </p:cNvPr>
          <p:cNvSpPr txBox="1"/>
          <p:nvPr/>
        </p:nvSpPr>
        <p:spPr>
          <a:xfrm>
            <a:off x="8348327" y="3171089"/>
            <a:ext cx="2940417" cy="1077218"/>
          </a:xfrm>
          <a:prstGeom prst="rect">
            <a:avLst/>
          </a:prstGeom>
          <a:noFill/>
        </p:spPr>
        <p:txBody>
          <a:bodyPr wrap="square" rtlCol="0">
            <a:spAutoFit/>
          </a:bodyPr>
          <a:lstStyle/>
          <a:p>
            <a:r>
              <a:rPr lang="en-US" sz="1600" b="1" dirty="0">
                <a:solidFill>
                  <a:schemeClr val="bg1"/>
                </a:solidFill>
                <a:latin typeface="TT Norms Pro" panose="02000503030000020003"/>
              </a:rPr>
              <a:t>PARTENARIATO</a:t>
            </a:r>
            <a:br>
              <a:rPr lang="en-US" sz="1600" b="1" dirty="0">
                <a:solidFill>
                  <a:schemeClr val="bg1"/>
                </a:solidFill>
                <a:latin typeface="TT Norms Pro" panose="02000503030000020003"/>
              </a:rPr>
            </a:br>
            <a:r>
              <a:rPr lang="it-IT" sz="1600" dirty="0">
                <a:solidFill>
                  <a:schemeClr val="bg1"/>
                </a:solidFill>
                <a:latin typeface="TT Norms Pro" panose="02000503030000020003"/>
              </a:rPr>
              <a:t>Scambi pubblicitari e di marketing con associazioni di settore, istituti e stampa</a:t>
            </a:r>
            <a:endParaRPr lang="en-US" sz="1600" dirty="0">
              <a:solidFill>
                <a:schemeClr val="bg1"/>
              </a:solidFill>
              <a:latin typeface="TT Norms Pro" panose="02000503030000020003"/>
            </a:endParaRPr>
          </a:p>
        </p:txBody>
      </p:sp>
      <p:sp>
        <p:nvSpPr>
          <p:cNvPr id="49" name="ZoneTexte 48">
            <a:extLst>
              <a:ext uri="{FF2B5EF4-FFF2-40B4-BE49-F238E27FC236}">
                <a16:creationId xmlns:a16="http://schemas.microsoft.com/office/drawing/2014/main" id="{64D28BB2-A7E8-42AD-8503-DF023F9689A5}"/>
              </a:ext>
            </a:extLst>
          </p:cNvPr>
          <p:cNvSpPr txBox="1"/>
          <p:nvPr/>
        </p:nvSpPr>
        <p:spPr>
          <a:xfrm>
            <a:off x="2682394" y="4798412"/>
            <a:ext cx="3538846" cy="1569660"/>
          </a:xfrm>
          <a:prstGeom prst="rect">
            <a:avLst/>
          </a:prstGeom>
          <a:noFill/>
        </p:spPr>
        <p:txBody>
          <a:bodyPr wrap="square" rtlCol="0">
            <a:spAutoFit/>
          </a:bodyPr>
          <a:lstStyle/>
          <a:p>
            <a:r>
              <a:rPr lang="fr-FR" sz="1600" b="1" dirty="0">
                <a:solidFill>
                  <a:schemeClr val="bg1"/>
                </a:solidFill>
                <a:latin typeface="TT Norms Pro" panose="02000503030000020003"/>
              </a:rPr>
              <a:t>PUBBLICITÀ</a:t>
            </a:r>
            <a:br>
              <a:rPr lang="fr-FR" sz="1600" b="1" dirty="0">
                <a:solidFill>
                  <a:schemeClr val="bg1"/>
                </a:solidFill>
                <a:latin typeface="TT Norms Pro" panose="02000503030000020003"/>
              </a:rPr>
            </a:br>
            <a:r>
              <a:rPr lang="it-IT" sz="1600" dirty="0">
                <a:solidFill>
                  <a:schemeClr val="bg1"/>
                </a:solidFill>
                <a:latin typeface="TT Norms Pro" panose="02000503030000020003"/>
              </a:rPr>
              <a:t>Campagna di 4 mesi nei maggiori network, tv, radio, stampa e RS </a:t>
            </a:r>
          </a:p>
          <a:p>
            <a:r>
              <a:rPr lang="it-IT" sz="1600" dirty="0">
                <a:solidFill>
                  <a:schemeClr val="bg1"/>
                </a:solidFill>
                <a:latin typeface="TT Norms Pro" panose="02000503030000020003"/>
              </a:rPr>
              <a:t>Targets : IT, Digitale, Tecnologia, Innovazione, Management, Business, Notizie, Aziende</a:t>
            </a:r>
            <a:endParaRPr lang="en-US" sz="1600" dirty="0">
              <a:solidFill>
                <a:schemeClr val="bg1"/>
              </a:solidFill>
              <a:latin typeface="TT Norms Pro" panose="02000503030000020003"/>
            </a:endParaRPr>
          </a:p>
        </p:txBody>
      </p:sp>
      <p:pic>
        <p:nvPicPr>
          <p:cNvPr id="55" name="Image 54">
            <a:extLst>
              <a:ext uri="{FF2B5EF4-FFF2-40B4-BE49-F238E27FC236}">
                <a16:creationId xmlns:a16="http://schemas.microsoft.com/office/drawing/2014/main" id="{7BFE0247-2F97-4028-A85E-9DEDC4AB6E0E}"/>
              </a:ext>
            </a:extLst>
          </p:cNvPr>
          <p:cNvPicPr>
            <a:picLocks noChangeAspect="1"/>
          </p:cNvPicPr>
          <p:nvPr/>
        </p:nvPicPr>
        <p:blipFill>
          <a:blip r:embed="rId8"/>
          <a:stretch>
            <a:fillRect/>
          </a:stretch>
        </p:blipFill>
        <p:spPr>
          <a:xfrm>
            <a:off x="6153328" y="4937652"/>
            <a:ext cx="755770" cy="611670"/>
          </a:xfrm>
          <a:prstGeom prst="rect">
            <a:avLst/>
          </a:prstGeom>
        </p:spPr>
      </p:pic>
      <p:pic>
        <p:nvPicPr>
          <p:cNvPr id="57" name="Image 56" descr="Une image contenant texte, clipart, graphiques vectoriels&#10;&#10;Description générée automatiquement">
            <a:extLst>
              <a:ext uri="{FF2B5EF4-FFF2-40B4-BE49-F238E27FC236}">
                <a16:creationId xmlns:a16="http://schemas.microsoft.com/office/drawing/2014/main" id="{D7DC7A84-DEF0-4C9A-B2F6-30550FABE066}"/>
              </a:ext>
            </a:extLst>
          </p:cNvPr>
          <p:cNvPicPr>
            <a:picLocks noChangeAspect="1"/>
          </p:cNvPicPr>
          <p:nvPr/>
        </p:nvPicPr>
        <p:blipFill>
          <a:blip r:embed="rId9"/>
          <a:stretch>
            <a:fillRect/>
          </a:stretch>
        </p:blipFill>
        <p:spPr>
          <a:xfrm>
            <a:off x="7310010" y="4937652"/>
            <a:ext cx="574506" cy="574506"/>
          </a:xfrm>
          <a:prstGeom prst="rect">
            <a:avLst/>
          </a:prstGeom>
        </p:spPr>
      </p:pic>
      <p:pic>
        <p:nvPicPr>
          <p:cNvPr id="59" name="Image 58">
            <a:extLst>
              <a:ext uri="{FF2B5EF4-FFF2-40B4-BE49-F238E27FC236}">
                <a16:creationId xmlns:a16="http://schemas.microsoft.com/office/drawing/2014/main" id="{01C666BC-712E-4F77-B2ED-28AEA350DD3C}"/>
              </a:ext>
            </a:extLst>
          </p:cNvPr>
          <p:cNvPicPr>
            <a:picLocks noChangeAspect="1"/>
          </p:cNvPicPr>
          <p:nvPr/>
        </p:nvPicPr>
        <p:blipFill>
          <a:blip r:embed="rId10"/>
          <a:stretch>
            <a:fillRect/>
          </a:stretch>
        </p:blipFill>
        <p:spPr>
          <a:xfrm>
            <a:off x="8285428" y="5037625"/>
            <a:ext cx="1319640" cy="374559"/>
          </a:xfrm>
          <a:prstGeom prst="rect">
            <a:avLst/>
          </a:prstGeom>
        </p:spPr>
      </p:pic>
      <p:pic>
        <p:nvPicPr>
          <p:cNvPr id="61" name="Image 60">
            <a:extLst>
              <a:ext uri="{FF2B5EF4-FFF2-40B4-BE49-F238E27FC236}">
                <a16:creationId xmlns:a16="http://schemas.microsoft.com/office/drawing/2014/main" id="{50434749-D77A-4741-A43E-ACFC7B6310DF}"/>
              </a:ext>
            </a:extLst>
          </p:cNvPr>
          <p:cNvPicPr>
            <a:picLocks noChangeAspect="1"/>
          </p:cNvPicPr>
          <p:nvPr/>
        </p:nvPicPr>
        <p:blipFill>
          <a:blip r:embed="rId11"/>
          <a:stretch>
            <a:fillRect/>
          </a:stretch>
        </p:blipFill>
        <p:spPr>
          <a:xfrm>
            <a:off x="9776800" y="4994992"/>
            <a:ext cx="794629" cy="451778"/>
          </a:xfrm>
          <a:prstGeom prst="rect">
            <a:avLst/>
          </a:prstGeom>
        </p:spPr>
      </p:pic>
      <p:pic>
        <p:nvPicPr>
          <p:cNvPr id="63" name="Image 62">
            <a:extLst>
              <a:ext uri="{FF2B5EF4-FFF2-40B4-BE49-F238E27FC236}">
                <a16:creationId xmlns:a16="http://schemas.microsoft.com/office/drawing/2014/main" id="{20D804DB-10B5-471D-9A5D-5B871E573D71}"/>
              </a:ext>
            </a:extLst>
          </p:cNvPr>
          <p:cNvPicPr>
            <a:picLocks noChangeAspect="1"/>
          </p:cNvPicPr>
          <p:nvPr/>
        </p:nvPicPr>
        <p:blipFill>
          <a:blip r:embed="rId12"/>
          <a:stretch>
            <a:fillRect/>
          </a:stretch>
        </p:blipFill>
        <p:spPr>
          <a:xfrm>
            <a:off x="7339647" y="5616826"/>
            <a:ext cx="1605601" cy="418991"/>
          </a:xfrm>
          <a:prstGeom prst="rect">
            <a:avLst/>
          </a:prstGeom>
        </p:spPr>
      </p:pic>
      <p:pic>
        <p:nvPicPr>
          <p:cNvPr id="2049" name="Image 2048">
            <a:extLst>
              <a:ext uri="{FF2B5EF4-FFF2-40B4-BE49-F238E27FC236}">
                <a16:creationId xmlns:a16="http://schemas.microsoft.com/office/drawing/2014/main" id="{932F9B85-2EB3-42B4-8720-4B09096CEC6D}"/>
              </a:ext>
            </a:extLst>
          </p:cNvPr>
          <p:cNvPicPr>
            <a:picLocks noChangeAspect="1"/>
          </p:cNvPicPr>
          <p:nvPr/>
        </p:nvPicPr>
        <p:blipFill>
          <a:blip r:embed="rId13"/>
          <a:stretch>
            <a:fillRect/>
          </a:stretch>
        </p:blipFill>
        <p:spPr>
          <a:xfrm>
            <a:off x="5925411" y="5598780"/>
            <a:ext cx="1284008" cy="437037"/>
          </a:xfrm>
          <a:prstGeom prst="rect">
            <a:avLst/>
          </a:prstGeom>
        </p:spPr>
      </p:pic>
      <p:pic>
        <p:nvPicPr>
          <p:cNvPr id="2053" name="Image 2052">
            <a:extLst>
              <a:ext uri="{FF2B5EF4-FFF2-40B4-BE49-F238E27FC236}">
                <a16:creationId xmlns:a16="http://schemas.microsoft.com/office/drawing/2014/main" id="{C892171B-44B5-48E5-9876-EAA2447B57C8}"/>
              </a:ext>
            </a:extLst>
          </p:cNvPr>
          <p:cNvPicPr>
            <a:picLocks noChangeAspect="1"/>
          </p:cNvPicPr>
          <p:nvPr/>
        </p:nvPicPr>
        <p:blipFill>
          <a:blip r:embed="rId14"/>
          <a:stretch>
            <a:fillRect/>
          </a:stretch>
        </p:blipFill>
        <p:spPr>
          <a:xfrm>
            <a:off x="9119982" y="5639554"/>
            <a:ext cx="970172" cy="373533"/>
          </a:xfrm>
          <a:prstGeom prst="rect">
            <a:avLst/>
          </a:prstGeom>
        </p:spPr>
      </p:pic>
      <p:pic>
        <p:nvPicPr>
          <p:cNvPr id="2055" name="Image 2054">
            <a:extLst>
              <a:ext uri="{FF2B5EF4-FFF2-40B4-BE49-F238E27FC236}">
                <a16:creationId xmlns:a16="http://schemas.microsoft.com/office/drawing/2014/main" id="{E51A2BFF-ADC5-4800-AE82-958C2A4EA676}"/>
              </a:ext>
            </a:extLst>
          </p:cNvPr>
          <p:cNvPicPr>
            <a:picLocks noChangeAspect="1"/>
          </p:cNvPicPr>
          <p:nvPr/>
        </p:nvPicPr>
        <p:blipFill>
          <a:blip r:embed="rId15"/>
          <a:stretch>
            <a:fillRect/>
          </a:stretch>
        </p:blipFill>
        <p:spPr>
          <a:xfrm>
            <a:off x="10255974" y="5489822"/>
            <a:ext cx="970172" cy="629875"/>
          </a:xfrm>
          <a:prstGeom prst="rect">
            <a:avLst/>
          </a:prstGeom>
        </p:spPr>
      </p:pic>
      <p:pic>
        <p:nvPicPr>
          <p:cNvPr id="24" name="Image 23" descr="Une image contenant texte&#10;&#10;Description générée automatiquement">
            <a:extLst>
              <a:ext uri="{FF2B5EF4-FFF2-40B4-BE49-F238E27FC236}">
                <a16:creationId xmlns:a16="http://schemas.microsoft.com/office/drawing/2014/main" id="{CA165ADD-A767-96A0-33B6-3416DE45894E}"/>
              </a:ext>
            </a:extLst>
          </p:cNvPr>
          <p:cNvPicPr>
            <a:picLocks noChangeAspect="1"/>
          </p:cNvPicPr>
          <p:nvPr/>
        </p:nvPicPr>
        <p:blipFill>
          <a:blip r:embed="rId16"/>
          <a:stretch>
            <a:fillRect/>
          </a:stretch>
        </p:blipFill>
        <p:spPr>
          <a:xfrm>
            <a:off x="172099" y="249253"/>
            <a:ext cx="3129241" cy="917053"/>
          </a:xfrm>
          <a:prstGeom prst="rect">
            <a:avLst/>
          </a:prstGeom>
        </p:spPr>
      </p:pic>
    </p:spTree>
    <p:extLst>
      <p:ext uri="{BB962C8B-B14F-4D97-AF65-F5344CB8AC3E}">
        <p14:creationId xmlns:p14="http://schemas.microsoft.com/office/powerpoint/2010/main" val="207371041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Image 17">
            <a:extLst>
              <a:ext uri="{FF2B5EF4-FFF2-40B4-BE49-F238E27FC236}">
                <a16:creationId xmlns:a16="http://schemas.microsoft.com/office/drawing/2014/main" id="{9A3F8B8A-CA21-B043-AF25-3266523D386D}"/>
              </a:ext>
            </a:extLst>
          </p:cNvPr>
          <p:cNvPicPr>
            <a:picLocks noChangeAspect="1"/>
          </p:cNvPicPr>
          <p:nvPr/>
        </p:nvPicPr>
        <p:blipFill>
          <a:blip r:embed="rId2"/>
          <a:stretch>
            <a:fillRect/>
          </a:stretch>
        </p:blipFill>
        <p:spPr>
          <a:xfrm>
            <a:off x="0" y="-9940"/>
            <a:ext cx="12192000" cy="6867939"/>
          </a:xfrm>
          <a:prstGeom prst="rect">
            <a:avLst/>
          </a:prstGeom>
        </p:spPr>
      </p:pic>
      <p:sp>
        <p:nvSpPr>
          <p:cNvPr id="4" name="ZoneTexte 3">
            <a:extLst>
              <a:ext uri="{FF2B5EF4-FFF2-40B4-BE49-F238E27FC236}">
                <a16:creationId xmlns:a16="http://schemas.microsoft.com/office/drawing/2014/main" id="{7103CB58-3633-4D96-909E-7183F4310A0B}"/>
              </a:ext>
            </a:extLst>
          </p:cNvPr>
          <p:cNvSpPr txBox="1"/>
          <p:nvPr/>
        </p:nvSpPr>
        <p:spPr>
          <a:xfrm>
            <a:off x="6676008" y="216000"/>
            <a:ext cx="5205325" cy="461665"/>
          </a:xfrm>
          <a:prstGeom prst="rect">
            <a:avLst/>
          </a:prstGeom>
          <a:noFill/>
        </p:spPr>
        <p:txBody>
          <a:bodyPr wrap="square" rtlCol="0">
            <a:spAutoFit/>
          </a:bodyPr>
          <a:lstStyle/>
          <a:p>
            <a:pPr algn="r"/>
            <a:r>
              <a:rPr lang="fr-FR" sz="2400" b="1" dirty="0">
                <a:solidFill>
                  <a:schemeClr val="bg1"/>
                </a:solidFill>
                <a:latin typeface="TT Norms Pro" panose="02000503030000020003"/>
              </a:rPr>
              <a:t>EVENTI DIGITALI IBRIDI</a:t>
            </a:r>
          </a:p>
        </p:txBody>
      </p:sp>
      <p:pic>
        <p:nvPicPr>
          <p:cNvPr id="10" name="Image 9">
            <a:extLst>
              <a:ext uri="{FF2B5EF4-FFF2-40B4-BE49-F238E27FC236}">
                <a16:creationId xmlns:a16="http://schemas.microsoft.com/office/drawing/2014/main" id="{D293744F-6358-4763-84BB-0E30C5719F37}"/>
              </a:ext>
            </a:extLst>
          </p:cNvPr>
          <p:cNvPicPr>
            <a:picLocks noChangeAspect="1"/>
          </p:cNvPicPr>
          <p:nvPr/>
        </p:nvPicPr>
        <p:blipFill>
          <a:blip r:embed="rId3"/>
          <a:stretch>
            <a:fillRect/>
          </a:stretch>
        </p:blipFill>
        <p:spPr>
          <a:xfrm>
            <a:off x="566928" y="1700173"/>
            <a:ext cx="4599432" cy="2564813"/>
          </a:xfrm>
          <a:prstGeom prst="rect">
            <a:avLst/>
          </a:prstGeom>
        </p:spPr>
      </p:pic>
      <p:pic>
        <p:nvPicPr>
          <p:cNvPr id="12" name="Image 11">
            <a:extLst>
              <a:ext uri="{FF2B5EF4-FFF2-40B4-BE49-F238E27FC236}">
                <a16:creationId xmlns:a16="http://schemas.microsoft.com/office/drawing/2014/main" id="{C40F136E-8867-4A90-A625-E27212C6A662}"/>
              </a:ext>
            </a:extLst>
          </p:cNvPr>
          <p:cNvPicPr>
            <a:picLocks noChangeAspect="1"/>
          </p:cNvPicPr>
          <p:nvPr/>
        </p:nvPicPr>
        <p:blipFill>
          <a:blip r:embed="rId4"/>
          <a:stretch>
            <a:fillRect/>
          </a:stretch>
        </p:blipFill>
        <p:spPr>
          <a:xfrm>
            <a:off x="4510007" y="1360159"/>
            <a:ext cx="3072384" cy="2572228"/>
          </a:xfrm>
          <a:prstGeom prst="rect">
            <a:avLst/>
          </a:prstGeom>
        </p:spPr>
      </p:pic>
      <p:pic>
        <p:nvPicPr>
          <p:cNvPr id="14" name="Image 13">
            <a:extLst>
              <a:ext uri="{FF2B5EF4-FFF2-40B4-BE49-F238E27FC236}">
                <a16:creationId xmlns:a16="http://schemas.microsoft.com/office/drawing/2014/main" id="{8988ADE7-87B3-4253-BF95-90CE7A5B9BF3}"/>
              </a:ext>
            </a:extLst>
          </p:cNvPr>
          <p:cNvPicPr>
            <a:picLocks noChangeAspect="1"/>
          </p:cNvPicPr>
          <p:nvPr/>
        </p:nvPicPr>
        <p:blipFill>
          <a:blip r:embed="rId5"/>
          <a:stretch>
            <a:fillRect/>
          </a:stretch>
        </p:blipFill>
        <p:spPr>
          <a:xfrm>
            <a:off x="3076177" y="3022729"/>
            <a:ext cx="3235635" cy="3205779"/>
          </a:xfrm>
          <a:prstGeom prst="rect">
            <a:avLst/>
          </a:prstGeom>
        </p:spPr>
      </p:pic>
      <p:pic>
        <p:nvPicPr>
          <p:cNvPr id="16" name="Image 15">
            <a:extLst>
              <a:ext uri="{FF2B5EF4-FFF2-40B4-BE49-F238E27FC236}">
                <a16:creationId xmlns:a16="http://schemas.microsoft.com/office/drawing/2014/main" id="{1BFAC7D0-9CDD-4889-BEFC-C4D23C9C3EF6}"/>
              </a:ext>
            </a:extLst>
          </p:cNvPr>
          <p:cNvPicPr>
            <a:picLocks noChangeAspect="1"/>
          </p:cNvPicPr>
          <p:nvPr/>
        </p:nvPicPr>
        <p:blipFill>
          <a:blip r:embed="rId6"/>
          <a:stretch>
            <a:fillRect/>
          </a:stretch>
        </p:blipFill>
        <p:spPr>
          <a:xfrm>
            <a:off x="542481" y="4944640"/>
            <a:ext cx="1824844" cy="604213"/>
          </a:xfrm>
          <a:prstGeom prst="rect">
            <a:avLst/>
          </a:prstGeom>
        </p:spPr>
      </p:pic>
      <p:sp>
        <p:nvSpPr>
          <p:cNvPr id="21" name="ZoneTexte 20">
            <a:extLst>
              <a:ext uri="{FF2B5EF4-FFF2-40B4-BE49-F238E27FC236}">
                <a16:creationId xmlns:a16="http://schemas.microsoft.com/office/drawing/2014/main" id="{E4BC5B52-1FB4-40D0-ACBB-CECD407CBCB2}"/>
              </a:ext>
            </a:extLst>
          </p:cNvPr>
          <p:cNvSpPr txBox="1"/>
          <p:nvPr/>
        </p:nvSpPr>
        <p:spPr>
          <a:xfrm>
            <a:off x="7501632" y="2097820"/>
            <a:ext cx="4700459" cy="830997"/>
          </a:xfrm>
          <a:prstGeom prst="rect">
            <a:avLst/>
          </a:prstGeom>
          <a:noFill/>
        </p:spPr>
        <p:txBody>
          <a:bodyPr wrap="square" rtlCol="0">
            <a:spAutoFit/>
          </a:bodyPr>
          <a:lstStyle/>
          <a:p>
            <a:pPr algn="ctr"/>
            <a:r>
              <a:rPr lang="it-IT" sz="1600" dirty="0">
                <a:solidFill>
                  <a:schemeClr val="bg1"/>
                </a:solidFill>
                <a:latin typeface="TT Norms Pro" panose="02000503030000020003"/>
              </a:rPr>
              <a:t>RAGGIUNGI IL TUO PUBBLICO TARGET IL GIORNO DELL’EVENTO O IN REPLAY</a:t>
            </a:r>
            <a:br>
              <a:rPr lang="en-US" sz="1600" b="1" dirty="0">
                <a:solidFill>
                  <a:schemeClr val="bg1"/>
                </a:solidFill>
                <a:latin typeface="TT Norms Pro" panose="02000503030000020003"/>
              </a:rPr>
            </a:br>
            <a:endParaRPr lang="en-US" sz="1600" dirty="0">
              <a:solidFill>
                <a:schemeClr val="bg1"/>
              </a:solidFill>
            </a:endParaRPr>
          </a:p>
        </p:txBody>
      </p:sp>
      <p:sp>
        <p:nvSpPr>
          <p:cNvPr id="22" name="ZoneTexte 21">
            <a:extLst>
              <a:ext uri="{FF2B5EF4-FFF2-40B4-BE49-F238E27FC236}">
                <a16:creationId xmlns:a16="http://schemas.microsoft.com/office/drawing/2014/main" id="{8102C685-A3D1-4410-A907-DEE1D2C8DEC7}"/>
              </a:ext>
            </a:extLst>
          </p:cNvPr>
          <p:cNvSpPr txBox="1"/>
          <p:nvPr/>
        </p:nvSpPr>
        <p:spPr>
          <a:xfrm>
            <a:off x="-76968" y="4512227"/>
            <a:ext cx="2406891" cy="276999"/>
          </a:xfrm>
          <a:prstGeom prst="rect">
            <a:avLst/>
          </a:prstGeom>
          <a:noFill/>
        </p:spPr>
        <p:txBody>
          <a:bodyPr wrap="square" rtlCol="0">
            <a:spAutoFit/>
          </a:bodyPr>
          <a:lstStyle/>
          <a:p>
            <a:pPr algn="ctr"/>
            <a:r>
              <a:rPr lang="en-US" sz="1200" b="1" dirty="0">
                <a:solidFill>
                  <a:schemeClr val="bg1"/>
                </a:solidFill>
                <a:latin typeface="TT Norms Pro" panose="02000503030000020003"/>
              </a:rPr>
              <a:t>POWERED BY :</a:t>
            </a:r>
            <a:endParaRPr lang="en-US" sz="1200" dirty="0">
              <a:solidFill>
                <a:schemeClr val="bg1"/>
              </a:solidFill>
            </a:endParaRPr>
          </a:p>
        </p:txBody>
      </p:sp>
      <p:sp>
        <p:nvSpPr>
          <p:cNvPr id="23" name="Organigramme : Connecteur 22">
            <a:extLst>
              <a:ext uri="{FF2B5EF4-FFF2-40B4-BE49-F238E27FC236}">
                <a16:creationId xmlns:a16="http://schemas.microsoft.com/office/drawing/2014/main" id="{50F557B3-BB29-4D17-B01C-027C91E0556D}"/>
              </a:ext>
            </a:extLst>
          </p:cNvPr>
          <p:cNvSpPr/>
          <p:nvPr/>
        </p:nvSpPr>
        <p:spPr>
          <a:xfrm>
            <a:off x="9527163" y="1296666"/>
            <a:ext cx="645169" cy="607944"/>
          </a:xfrm>
          <a:prstGeom prst="flowChartConnector">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3200" b="1" dirty="0">
                <a:latin typeface="TT Norms Pro" panose="02000503030000020003"/>
              </a:rPr>
              <a:t>1</a:t>
            </a:r>
            <a:endParaRPr lang="fr-FR" b="1" dirty="0">
              <a:latin typeface="TT Norms Pro" panose="02000503030000020003"/>
            </a:endParaRPr>
          </a:p>
        </p:txBody>
      </p:sp>
      <p:sp>
        <p:nvSpPr>
          <p:cNvPr id="26" name="ZoneTexte 25">
            <a:extLst>
              <a:ext uri="{FF2B5EF4-FFF2-40B4-BE49-F238E27FC236}">
                <a16:creationId xmlns:a16="http://schemas.microsoft.com/office/drawing/2014/main" id="{15B9D642-4F37-497B-BD27-A0029ED633FB}"/>
              </a:ext>
            </a:extLst>
          </p:cNvPr>
          <p:cNvSpPr txBox="1"/>
          <p:nvPr/>
        </p:nvSpPr>
        <p:spPr>
          <a:xfrm>
            <a:off x="7499519" y="3912316"/>
            <a:ext cx="4700459" cy="584775"/>
          </a:xfrm>
          <a:prstGeom prst="rect">
            <a:avLst/>
          </a:prstGeom>
          <a:noFill/>
        </p:spPr>
        <p:txBody>
          <a:bodyPr wrap="square" rtlCol="0">
            <a:spAutoFit/>
          </a:bodyPr>
          <a:lstStyle/>
          <a:p>
            <a:pPr algn="ctr"/>
            <a:r>
              <a:rPr lang="it-IT" sz="1600" dirty="0">
                <a:solidFill>
                  <a:schemeClr val="bg1"/>
                </a:solidFill>
                <a:latin typeface="TT Norms Pro" panose="02000503030000020003"/>
              </a:rPr>
              <a:t>ANIMA IL TUO </a:t>
            </a:r>
          </a:p>
          <a:p>
            <a:pPr algn="ctr"/>
            <a:r>
              <a:rPr lang="it-IT" sz="1600" dirty="0">
                <a:solidFill>
                  <a:schemeClr val="bg1"/>
                </a:solidFill>
                <a:latin typeface="TT Norms Pro" panose="02000503030000020003"/>
              </a:rPr>
              <a:t>STAND ALL’EXPO VIRTUALE</a:t>
            </a:r>
            <a:endParaRPr lang="en-US" sz="1600" dirty="0">
              <a:solidFill>
                <a:schemeClr val="bg1"/>
              </a:solidFill>
              <a:latin typeface="TT Norms Pro" panose="02000503030000020003"/>
            </a:endParaRPr>
          </a:p>
        </p:txBody>
      </p:sp>
      <p:sp>
        <p:nvSpPr>
          <p:cNvPr id="27" name="ZoneTexte 26">
            <a:extLst>
              <a:ext uri="{FF2B5EF4-FFF2-40B4-BE49-F238E27FC236}">
                <a16:creationId xmlns:a16="http://schemas.microsoft.com/office/drawing/2014/main" id="{667770FD-97FA-4897-A32F-89E9E16AC33E}"/>
              </a:ext>
            </a:extLst>
          </p:cNvPr>
          <p:cNvSpPr txBox="1"/>
          <p:nvPr/>
        </p:nvSpPr>
        <p:spPr>
          <a:xfrm>
            <a:off x="7812299" y="5696045"/>
            <a:ext cx="4074901" cy="338554"/>
          </a:xfrm>
          <a:prstGeom prst="rect">
            <a:avLst/>
          </a:prstGeom>
          <a:noFill/>
        </p:spPr>
        <p:txBody>
          <a:bodyPr wrap="square" rtlCol="0">
            <a:spAutoFit/>
          </a:bodyPr>
          <a:lstStyle/>
          <a:p>
            <a:pPr algn="ctr"/>
            <a:r>
              <a:rPr lang="fr-FR" sz="1600" dirty="0">
                <a:solidFill>
                  <a:schemeClr val="bg1"/>
                </a:solidFill>
                <a:latin typeface="TT Norms Pro" panose="02000503030000020003"/>
              </a:rPr>
              <a:t>ACCESSO AI MEETING VIRTUALI</a:t>
            </a:r>
            <a:endParaRPr lang="en-US" sz="1600" dirty="0">
              <a:solidFill>
                <a:schemeClr val="bg1"/>
              </a:solidFill>
              <a:latin typeface="TT Norms Pro" panose="02000503030000020003"/>
            </a:endParaRPr>
          </a:p>
        </p:txBody>
      </p:sp>
      <p:sp>
        <p:nvSpPr>
          <p:cNvPr id="38" name="Organigramme : Connecteur 37">
            <a:extLst>
              <a:ext uri="{FF2B5EF4-FFF2-40B4-BE49-F238E27FC236}">
                <a16:creationId xmlns:a16="http://schemas.microsoft.com/office/drawing/2014/main" id="{94D4AAA1-7F3E-418B-AD1D-ED01BF6391AA}"/>
              </a:ext>
            </a:extLst>
          </p:cNvPr>
          <p:cNvSpPr/>
          <p:nvPr/>
        </p:nvSpPr>
        <p:spPr>
          <a:xfrm>
            <a:off x="9527163" y="3165119"/>
            <a:ext cx="645169" cy="607944"/>
          </a:xfrm>
          <a:prstGeom prst="flowChartConnector">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3200" b="1" dirty="0">
                <a:latin typeface="TT Norms Pro" panose="02000503030000020003"/>
              </a:rPr>
              <a:t>2</a:t>
            </a:r>
            <a:endParaRPr lang="fr-FR" b="1" dirty="0">
              <a:latin typeface="TT Norms Pro" panose="02000503030000020003"/>
            </a:endParaRPr>
          </a:p>
        </p:txBody>
      </p:sp>
      <p:sp>
        <p:nvSpPr>
          <p:cNvPr id="39" name="Organigramme : Connecteur 38">
            <a:extLst>
              <a:ext uri="{FF2B5EF4-FFF2-40B4-BE49-F238E27FC236}">
                <a16:creationId xmlns:a16="http://schemas.microsoft.com/office/drawing/2014/main" id="{33072F06-F476-4674-AC15-C6ED64245D8E}"/>
              </a:ext>
            </a:extLst>
          </p:cNvPr>
          <p:cNvSpPr/>
          <p:nvPr/>
        </p:nvSpPr>
        <p:spPr>
          <a:xfrm>
            <a:off x="9527163" y="4964754"/>
            <a:ext cx="645169" cy="607944"/>
          </a:xfrm>
          <a:prstGeom prst="flowChartConnector">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3200" b="1" dirty="0">
                <a:latin typeface="TT Norms Pro" panose="02000503030000020003"/>
              </a:rPr>
              <a:t>3</a:t>
            </a:r>
            <a:endParaRPr lang="fr-FR" b="1" dirty="0">
              <a:latin typeface="TT Norms Pro" panose="02000503030000020003"/>
            </a:endParaRPr>
          </a:p>
        </p:txBody>
      </p:sp>
      <p:pic>
        <p:nvPicPr>
          <p:cNvPr id="17" name="Image 16" descr="Une image contenant texte&#10;&#10;Description générée automatiquement">
            <a:extLst>
              <a:ext uri="{FF2B5EF4-FFF2-40B4-BE49-F238E27FC236}">
                <a16:creationId xmlns:a16="http://schemas.microsoft.com/office/drawing/2014/main" id="{4C3A639C-F269-1CAF-0517-F1047B86BCEB}"/>
              </a:ext>
            </a:extLst>
          </p:cNvPr>
          <p:cNvPicPr>
            <a:picLocks noChangeAspect="1"/>
          </p:cNvPicPr>
          <p:nvPr/>
        </p:nvPicPr>
        <p:blipFill>
          <a:blip r:embed="rId7"/>
          <a:stretch>
            <a:fillRect/>
          </a:stretch>
        </p:blipFill>
        <p:spPr>
          <a:xfrm>
            <a:off x="172099" y="249253"/>
            <a:ext cx="3129241" cy="917053"/>
          </a:xfrm>
          <a:prstGeom prst="rect">
            <a:avLst/>
          </a:prstGeom>
        </p:spPr>
      </p:pic>
    </p:spTree>
    <p:extLst>
      <p:ext uri="{BB962C8B-B14F-4D97-AF65-F5344CB8AC3E}">
        <p14:creationId xmlns:p14="http://schemas.microsoft.com/office/powerpoint/2010/main" val="211881056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Image 17">
            <a:extLst>
              <a:ext uri="{FF2B5EF4-FFF2-40B4-BE49-F238E27FC236}">
                <a16:creationId xmlns:a16="http://schemas.microsoft.com/office/drawing/2014/main" id="{9A3F8B8A-CA21-B043-AF25-3266523D386D}"/>
              </a:ext>
            </a:extLst>
          </p:cNvPr>
          <p:cNvPicPr>
            <a:picLocks noChangeAspect="1"/>
          </p:cNvPicPr>
          <p:nvPr/>
        </p:nvPicPr>
        <p:blipFill>
          <a:blip r:embed="rId2"/>
          <a:stretch>
            <a:fillRect/>
          </a:stretch>
        </p:blipFill>
        <p:spPr>
          <a:xfrm>
            <a:off x="0" y="-190500"/>
            <a:ext cx="12192000" cy="7048500"/>
          </a:xfrm>
          <a:prstGeom prst="rect">
            <a:avLst/>
          </a:prstGeom>
        </p:spPr>
      </p:pic>
      <p:sp>
        <p:nvSpPr>
          <p:cNvPr id="4" name="ZoneTexte 3">
            <a:extLst>
              <a:ext uri="{FF2B5EF4-FFF2-40B4-BE49-F238E27FC236}">
                <a16:creationId xmlns:a16="http://schemas.microsoft.com/office/drawing/2014/main" id="{7103CB58-3633-4D96-909E-7183F4310A0B}"/>
              </a:ext>
            </a:extLst>
          </p:cNvPr>
          <p:cNvSpPr txBox="1"/>
          <p:nvPr/>
        </p:nvSpPr>
        <p:spPr>
          <a:xfrm>
            <a:off x="6676008" y="216000"/>
            <a:ext cx="5205325" cy="461665"/>
          </a:xfrm>
          <a:prstGeom prst="rect">
            <a:avLst/>
          </a:prstGeom>
          <a:noFill/>
        </p:spPr>
        <p:txBody>
          <a:bodyPr wrap="square" rtlCol="0">
            <a:spAutoFit/>
          </a:bodyPr>
          <a:lstStyle/>
          <a:p>
            <a:pPr algn="r"/>
            <a:r>
              <a:rPr lang="fr-FR" sz="2400" b="1" dirty="0">
                <a:solidFill>
                  <a:schemeClr val="bg1">
                    <a:lumMod val="95000"/>
                  </a:schemeClr>
                </a:solidFill>
                <a:latin typeface="TT Norms Pro" panose="02000503030000020003"/>
              </a:rPr>
              <a:t>E</a:t>
            </a:r>
            <a:r>
              <a:rPr lang="fr-FR" sz="2400" b="1" dirty="0">
                <a:solidFill>
                  <a:schemeClr val="bg1">
                    <a:lumMod val="95000"/>
                  </a:schemeClr>
                </a:solidFill>
              </a:rPr>
              <a:t>GLI ORGANIZZATORI</a:t>
            </a:r>
            <a:endParaRPr lang="fr-FR" sz="2400" b="1" dirty="0">
              <a:solidFill>
                <a:schemeClr val="bg1">
                  <a:lumMod val="95000"/>
                </a:schemeClr>
              </a:solidFill>
              <a:latin typeface="TT Norms Pro" panose="02000503030000020003"/>
            </a:endParaRPr>
          </a:p>
        </p:txBody>
      </p:sp>
      <p:pic>
        <p:nvPicPr>
          <p:cNvPr id="17" name="Image 16" descr="Une image contenant texte&#10;&#10;Description générée automatiquement">
            <a:extLst>
              <a:ext uri="{FF2B5EF4-FFF2-40B4-BE49-F238E27FC236}">
                <a16:creationId xmlns:a16="http://schemas.microsoft.com/office/drawing/2014/main" id="{4C3A639C-F269-1CAF-0517-F1047B86BCEB}"/>
              </a:ext>
            </a:extLst>
          </p:cNvPr>
          <p:cNvPicPr>
            <a:picLocks noChangeAspect="1"/>
          </p:cNvPicPr>
          <p:nvPr/>
        </p:nvPicPr>
        <p:blipFill>
          <a:blip r:embed="rId3"/>
          <a:stretch>
            <a:fillRect/>
          </a:stretch>
        </p:blipFill>
        <p:spPr>
          <a:xfrm>
            <a:off x="172099" y="249253"/>
            <a:ext cx="3129241" cy="917053"/>
          </a:xfrm>
          <a:prstGeom prst="rect">
            <a:avLst/>
          </a:prstGeom>
        </p:spPr>
      </p:pic>
      <p:pic>
        <p:nvPicPr>
          <p:cNvPr id="3" name="Image 2">
            <a:extLst>
              <a:ext uri="{FF2B5EF4-FFF2-40B4-BE49-F238E27FC236}">
                <a16:creationId xmlns:a16="http://schemas.microsoft.com/office/drawing/2014/main" id="{9D07F52E-02A3-1715-E249-63E34F159D14}"/>
              </a:ext>
            </a:extLst>
          </p:cNvPr>
          <p:cNvPicPr>
            <a:picLocks noChangeAspect="1"/>
          </p:cNvPicPr>
          <p:nvPr/>
        </p:nvPicPr>
        <p:blipFill>
          <a:blip r:embed="rId4"/>
          <a:stretch>
            <a:fillRect/>
          </a:stretch>
        </p:blipFill>
        <p:spPr>
          <a:xfrm>
            <a:off x="912484" y="1947659"/>
            <a:ext cx="1781219" cy="1367041"/>
          </a:xfrm>
          <a:prstGeom prst="rect">
            <a:avLst/>
          </a:prstGeom>
        </p:spPr>
      </p:pic>
      <p:pic>
        <p:nvPicPr>
          <p:cNvPr id="6" name="Image 5">
            <a:extLst>
              <a:ext uri="{FF2B5EF4-FFF2-40B4-BE49-F238E27FC236}">
                <a16:creationId xmlns:a16="http://schemas.microsoft.com/office/drawing/2014/main" id="{5D68A0E5-AD90-4828-3B23-E768E01B010A}"/>
              </a:ext>
            </a:extLst>
          </p:cNvPr>
          <p:cNvPicPr>
            <a:picLocks noChangeAspect="1"/>
          </p:cNvPicPr>
          <p:nvPr/>
        </p:nvPicPr>
        <p:blipFill>
          <a:blip r:embed="rId5"/>
          <a:stretch>
            <a:fillRect/>
          </a:stretch>
        </p:blipFill>
        <p:spPr>
          <a:xfrm>
            <a:off x="912484" y="3704298"/>
            <a:ext cx="1716416" cy="1640376"/>
          </a:xfrm>
          <a:prstGeom prst="rect">
            <a:avLst/>
          </a:prstGeom>
        </p:spPr>
      </p:pic>
      <p:sp>
        <p:nvSpPr>
          <p:cNvPr id="13" name="ZoneTexte 12">
            <a:extLst>
              <a:ext uri="{FF2B5EF4-FFF2-40B4-BE49-F238E27FC236}">
                <a16:creationId xmlns:a16="http://schemas.microsoft.com/office/drawing/2014/main" id="{A3F8F31A-BAA2-6B6B-1563-AF2D4B822FC0}"/>
              </a:ext>
            </a:extLst>
          </p:cNvPr>
          <p:cNvSpPr txBox="1"/>
          <p:nvPr/>
        </p:nvSpPr>
        <p:spPr>
          <a:xfrm>
            <a:off x="3187040" y="1947659"/>
            <a:ext cx="6451600" cy="1138773"/>
          </a:xfrm>
          <a:prstGeom prst="rect">
            <a:avLst/>
          </a:prstGeom>
          <a:noFill/>
        </p:spPr>
        <p:txBody>
          <a:bodyPr wrap="square" rtlCol="0">
            <a:spAutoFit/>
          </a:bodyPr>
          <a:lstStyle/>
          <a:p>
            <a:r>
              <a:rPr lang="it-IT" sz="1700" dirty="0">
                <a:solidFill>
                  <a:schemeClr val="bg1"/>
                </a:solidFill>
              </a:rPr>
              <a:t>CORP organizza expo e conferenze di alto livello, principalmente nel campo delle nuove tecnologie emergenti. Ogni anno concepisce, produce e gestisce più di dieci degli eventi più influenti che si tengono in Francia e a livello internazionale. </a:t>
            </a:r>
            <a:endParaRPr lang="fr-FR" sz="1700" dirty="0">
              <a:solidFill>
                <a:schemeClr val="bg1"/>
              </a:solidFill>
            </a:endParaRPr>
          </a:p>
        </p:txBody>
      </p:sp>
      <p:sp>
        <p:nvSpPr>
          <p:cNvPr id="25" name="ZoneTexte 24">
            <a:extLst>
              <a:ext uri="{FF2B5EF4-FFF2-40B4-BE49-F238E27FC236}">
                <a16:creationId xmlns:a16="http://schemas.microsoft.com/office/drawing/2014/main" id="{422EF0DD-B0FC-608A-CBF8-600FF0051F0D}"/>
              </a:ext>
            </a:extLst>
          </p:cNvPr>
          <p:cNvSpPr txBox="1"/>
          <p:nvPr/>
        </p:nvSpPr>
        <p:spPr>
          <a:xfrm>
            <a:off x="3187040" y="3591000"/>
            <a:ext cx="6451600" cy="1661993"/>
          </a:xfrm>
          <a:prstGeom prst="rect">
            <a:avLst/>
          </a:prstGeom>
          <a:noFill/>
        </p:spPr>
        <p:txBody>
          <a:bodyPr wrap="square" rtlCol="0">
            <a:spAutoFit/>
          </a:bodyPr>
          <a:lstStyle/>
          <a:p>
            <a:r>
              <a:rPr lang="it-IT" sz="1700" dirty="0">
                <a:solidFill>
                  <a:schemeClr val="bg1"/>
                </a:solidFill>
              </a:rPr>
              <a:t>L’</a:t>
            </a:r>
            <a:r>
              <a:rPr lang="it-IT" sz="1700" dirty="0" err="1">
                <a:solidFill>
                  <a:schemeClr val="bg1"/>
                </a:solidFill>
              </a:rPr>
              <a:t>EuropIA</a:t>
            </a:r>
            <a:r>
              <a:rPr lang="it-IT" sz="1700" dirty="0">
                <a:solidFill>
                  <a:schemeClr val="bg1"/>
                </a:solidFill>
              </a:rPr>
              <a:t> Institute, iniziativa europea unica e organizzazione no profit, adotta un approccio etico per sensibilizzare il pubblico ed educare gli imprenditori sui temi dell'intelligenza artificiale. Le iniziative dell’istituto coinvolgono essenzialmente conferenze, seminari, workshop educativi ed eventi organizzati dalla Maison de l’Intelligence </a:t>
            </a:r>
            <a:r>
              <a:rPr lang="it-IT" sz="1700" dirty="0" err="1">
                <a:solidFill>
                  <a:schemeClr val="bg1"/>
                </a:solidFill>
              </a:rPr>
              <a:t>Artificielle</a:t>
            </a:r>
            <a:r>
              <a:rPr lang="it-IT" sz="1700" dirty="0">
                <a:solidFill>
                  <a:schemeClr val="bg1"/>
                </a:solidFill>
              </a:rPr>
              <a:t> situata a Sophia-</a:t>
            </a:r>
            <a:r>
              <a:rPr lang="it-IT" sz="1700" dirty="0" err="1">
                <a:solidFill>
                  <a:schemeClr val="bg1"/>
                </a:solidFill>
              </a:rPr>
              <a:t>Antipolis</a:t>
            </a:r>
            <a:r>
              <a:rPr lang="it-IT" sz="1700" dirty="0">
                <a:solidFill>
                  <a:schemeClr val="bg1"/>
                </a:solidFill>
              </a:rPr>
              <a:t>.</a:t>
            </a:r>
            <a:endParaRPr lang="fr-FR" sz="1700" dirty="0">
              <a:solidFill>
                <a:schemeClr val="bg1"/>
              </a:solidFill>
            </a:endParaRPr>
          </a:p>
        </p:txBody>
      </p:sp>
    </p:spTree>
    <p:extLst>
      <p:ext uri="{BB962C8B-B14F-4D97-AF65-F5344CB8AC3E}">
        <p14:creationId xmlns:p14="http://schemas.microsoft.com/office/powerpoint/2010/main" val="366163473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Image 17">
            <a:extLst>
              <a:ext uri="{FF2B5EF4-FFF2-40B4-BE49-F238E27FC236}">
                <a16:creationId xmlns:a16="http://schemas.microsoft.com/office/drawing/2014/main" id="{9A3F8B8A-CA21-B043-AF25-3266523D386D}"/>
              </a:ext>
            </a:extLst>
          </p:cNvPr>
          <p:cNvPicPr>
            <a:picLocks noChangeAspect="1"/>
          </p:cNvPicPr>
          <p:nvPr/>
        </p:nvPicPr>
        <p:blipFill>
          <a:blip r:embed="rId2"/>
          <a:stretch>
            <a:fillRect/>
          </a:stretch>
        </p:blipFill>
        <p:spPr>
          <a:xfrm>
            <a:off x="0" y="0"/>
            <a:ext cx="12192000" cy="6867939"/>
          </a:xfrm>
          <a:prstGeom prst="rect">
            <a:avLst/>
          </a:prstGeom>
        </p:spPr>
      </p:pic>
      <p:sp>
        <p:nvSpPr>
          <p:cNvPr id="4" name="ZoneTexte 3">
            <a:extLst>
              <a:ext uri="{FF2B5EF4-FFF2-40B4-BE49-F238E27FC236}">
                <a16:creationId xmlns:a16="http://schemas.microsoft.com/office/drawing/2014/main" id="{7103CB58-3633-4D96-909E-7183F4310A0B}"/>
              </a:ext>
            </a:extLst>
          </p:cNvPr>
          <p:cNvSpPr txBox="1"/>
          <p:nvPr/>
        </p:nvSpPr>
        <p:spPr>
          <a:xfrm>
            <a:off x="6676008" y="216000"/>
            <a:ext cx="5205325" cy="461665"/>
          </a:xfrm>
          <a:prstGeom prst="rect">
            <a:avLst/>
          </a:prstGeom>
          <a:noFill/>
        </p:spPr>
        <p:txBody>
          <a:bodyPr wrap="square" rtlCol="0">
            <a:spAutoFit/>
          </a:bodyPr>
          <a:lstStyle/>
          <a:p>
            <a:pPr algn="r"/>
            <a:r>
              <a:rPr lang="fr-FR" sz="2400" b="1" dirty="0">
                <a:solidFill>
                  <a:schemeClr val="bg1">
                    <a:lumMod val="95000"/>
                  </a:schemeClr>
                </a:solidFill>
                <a:latin typeface="TT Norms Pro" panose="02000503030000020003"/>
              </a:rPr>
              <a:t>E</a:t>
            </a:r>
            <a:r>
              <a:rPr lang="fr-FR" sz="2400" b="1" dirty="0">
                <a:solidFill>
                  <a:schemeClr val="bg1">
                    <a:lumMod val="95000"/>
                  </a:schemeClr>
                </a:solidFill>
              </a:rPr>
              <a:t>GLI ORGANIZZATORI</a:t>
            </a:r>
            <a:endParaRPr lang="fr-FR" sz="2400" b="1" dirty="0">
              <a:solidFill>
                <a:schemeClr val="bg1">
                  <a:lumMod val="95000"/>
                </a:schemeClr>
              </a:solidFill>
              <a:latin typeface="TT Norms Pro" panose="02000503030000020003"/>
            </a:endParaRPr>
          </a:p>
        </p:txBody>
      </p:sp>
      <p:pic>
        <p:nvPicPr>
          <p:cNvPr id="17" name="Image 16" descr="Une image contenant texte&#10;&#10;Description générée automatiquement">
            <a:extLst>
              <a:ext uri="{FF2B5EF4-FFF2-40B4-BE49-F238E27FC236}">
                <a16:creationId xmlns:a16="http://schemas.microsoft.com/office/drawing/2014/main" id="{4C3A639C-F269-1CAF-0517-F1047B86BCEB}"/>
              </a:ext>
            </a:extLst>
          </p:cNvPr>
          <p:cNvPicPr>
            <a:picLocks noChangeAspect="1"/>
          </p:cNvPicPr>
          <p:nvPr/>
        </p:nvPicPr>
        <p:blipFill>
          <a:blip r:embed="rId3"/>
          <a:stretch>
            <a:fillRect/>
          </a:stretch>
        </p:blipFill>
        <p:spPr>
          <a:xfrm>
            <a:off x="172099" y="249253"/>
            <a:ext cx="3129241" cy="917053"/>
          </a:xfrm>
          <a:prstGeom prst="rect">
            <a:avLst/>
          </a:prstGeom>
        </p:spPr>
      </p:pic>
      <p:pic>
        <p:nvPicPr>
          <p:cNvPr id="8" name="Image 7">
            <a:extLst>
              <a:ext uri="{FF2B5EF4-FFF2-40B4-BE49-F238E27FC236}">
                <a16:creationId xmlns:a16="http://schemas.microsoft.com/office/drawing/2014/main" id="{F8C7AF43-D1E7-45DC-148E-6901E63C334A}"/>
              </a:ext>
            </a:extLst>
          </p:cNvPr>
          <p:cNvPicPr>
            <a:picLocks noChangeAspect="1"/>
          </p:cNvPicPr>
          <p:nvPr/>
        </p:nvPicPr>
        <p:blipFill>
          <a:blip r:embed="rId4"/>
          <a:stretch>
            <a:fillRect/>
          </a:stretch>
        </p:blipFill>
        <p:spPr>
          <a:xfrm>
            <a:off x="609600" y="1368769"/>
            <a:ext cx="1098741" cy="1147113"/>
          </a:xfrm>
          <a:prstGeom prst="rect">
            <a:avLst/>
          </a:prstGeom>
        </p:spPr>
      </p:pic>
      <p:pic>
        <p:nvPicPr>
          <p:cNvPr id="11" name="Image 10">
            <a:extLst>
              <a:ext uri="{FF2B5EF4-FFF2-40B4-BE49-F238E27FC236}">
                <a16:creationId xmlns:a16="http://schemas.microsoft.com/office/drawing/2014/main" id="{56CC9C9B-4124-4F45-92AE-7CE8FDFBC3E5}"/>
              </a:ext>
            </a:extLst>
          </p:cNvPr>
          <p:cNvPicPr>
            <a:picLocks noChangeAspect="1"/>
          </p:cNvPicPr>
          <p:nvPr/>
        </p:nvPicPr>
        <p:blipFill>
          <a:blip r:embed="rId5"/>
          <a:stretch>
            <a:fillRect/>
          </a:stretch>
        </p:blipFill>
        <p:spPr>
          <a:xfrm>
            <a:off x="690657" y="3896781"/>
            <a:ext cx="1663699" cy="1693948"/>
          </a:xfrm>
          <a:prstGeom prst="rect">
            <a:avLst/>
          </a:prstGeom>
        </p:spPr>
      </p:pic>
      <p:sp>
        <p:nvSpPr>
          <p:cNvPr id="9" name="ZoneTexte 8">
            <a:extLst>
              <a:ext uri="{FF2B5EF4-FFF2-40B4-BE49-F238E27FC236}">
                <a16:creationId xmlns:a16="http://schemas.microsoft.com/office/drawing/2014/main" id="{8DD8979B-9A6D-5708-AD0E-F036BFE7BB39}"/>
              </a:ext>
            </a:extLst>
          </p:cNvPr>
          <p:cNvSpPr txBox="1"/>
          <p:nvPr/>
        </p:nvSpPr>
        <p:spPr>
          <a:xfrm>
            <a:off x="2935296" y="1511619"/>
            <a:ext cx="8763660" cy="1415772"/>
          </a:xfrm>
          <a:prstGeom prst="rect">
            <a:avLst/>
          </a:prstGeom>
          <a:noFill/>
        </p:spPr>
        <p:txBody>
          <a:bodyPr wrap="square" rtlCol="0">
            <a:spAutoFit/>
          </a:bodyPr>
          <a:lstStyle/>
          <a:p>
            <a:r>
              <a:rPr lang="it-IT" sz="1700" dirty="0">
                <a:solidFill>
                  <a:schemeClr val="bg1"/>
                </a:solidFill>
              </a:rPr>
              <a:t>Cannes, "villaggio globale" e comunità costiera mediterranea con una forte identità provenzale, è un luogo chiave  per gli affari e il turismo che accoglie più di 3 milioni di visitatori ogni anno da tutto il mondo. Situata nel cuore della  Costa Azzurra, Cannes beneficia di un clima eccezionale e di una situazione geografica in cui ci si può trovare sulle piste da sci, in riva al mare e in campagna nello stesso giorno</a:t>
            </a:r>
            <a:r>
              <a:rPr lang="it-IT" dirty="0">
                <a:solidFill>
                  <a:schemeClr val="bg1"/>
                </a:solidFill>
              </a:rPr>
              <a:t>. </a:t>
            </a:r>
            <a:endParaRPr lang="fr-FR" dirty="0">
              <a:solidFill>
                <a:schemeClr val="bg1"/>
              </a:solidFill>
            </a:endParaRPr>
          </a:p>
        </p:txBody>
      </p:sp>
      <p:sp>
        <p:nvSpPr>
          <p:cNvPr id="10" name="ZoneTexte 9">
            <a:extLst>
              <a:ext uri="{FF2B5EF4-FFF2-40B4-BE49-F238E27FC236}">
                <a16:creationId xmlns:a16="http://schemas.microsoft.com/office/drawing/2014/main" id="{0DDC2AF7-94E3-EA08-DE9C-C2584EF4FCF5}"/>
              </a:ext>
            </a:extLst>
          </p:cNvPr>
          <p:cNvSpPr txBox="1"/>
          <p:nvPr/>
        </p:nvSpPr>
        <p:spPr>
          <a:xfrm>
            <a:off x="2935296" y="3897100"/>
            <a:ext cx="8763660" cy="1661993"/>
          </a:xfrm>
          <a:prstGeom prst="rect">
            <a:avLst/>
          </a:prstGeom>
          <a:noFill/>
        </p:spPr>
        <p:txBody>
          <a:bodyPr wrap="square" rtlCol="0">
            <a:spAutoFit/>
          </a:bodyPr>
          <a:lstStyle/>
          <a:p>
            <a:r>
              <a:rPr lang="it-IT" sz="1700" dirty="0">
                <a:solidFill>
                  <a:schemeClr val="bg1"/>
                </a:solidFill>
              </a:rPr>
              <a:t>Con la sua cornice unica tra oceano e montagna, la regione delle Alpi Marittime offre paesaggi mozzafiato, ricchezze naturali e tesori culturali. Ogni anno, 11 milioni di persone visitano il dipartimento, rendendolo il luogo ideale per organizzare eventi. Il dipartimento delle Alpi  Marittime guarda tuttavia con decisione al futuro e, attraverso i suoi progetti di trasformazione digitale ed ecologica compresi nelle sue politiche di smart deal e green deal, mira a fare del territorio una terra di innovazione unica, la prima nel suo genere.</a:t>
            </a:r>
            <a:endParaRPr lang="fr-FR" sz="1700" dirty="0">
              <a:solidFill>
                <a:schemeClr val="bg1"/>
              </a:solidFill>
            </a:endParaRPr>
          </a:p>
        </p:txBody>
      </p:sp>
      <p:pic>
        <p:nvPicPr>
          <p:cNvPr id="5" name="Image 4">
            <a:extLst>
              <a:ext uri="{FF2B5EF4-FFF2-40B4-BE49-F238E27FC236}">
                <a16:creationId xmlns:a16="http://schemas.microsoft.com/office/drawing/2014/main" id="{F2733596-6429-32EA-1C12-F39714AFCF96}"/>
              </a:ext>
            </a:extLst>
          </p:cNvPr>
          <p:cNvPicPr>
            <a:picLocks noChangeAspect="1"/>
          </p:cNvPicPr>
          <p:nvPr/>
        </p:nvPicPr>
        <p:blipFill>
          <a:blip r:embed="rId6"/>
          <a:stretch>
            <a:fillRect/>
          </a:stretch>
        </p:blipFill>
        <p:spPr>
          <a:xfrm>
            <a:off x="1394804" y="2360832"/>
            <a:ext cx="1331112" cy="1106587"/>
          </a:xfrm>
          <a:prstGeom prst="rect">
            <a:avLst/>
          </a:prstGeom>
        </p:spPr>
      </p:pic>
    </p:spTree>
    <p:extLst>
      <p:ext uri="{BB962C8B-B14F-4D97-AF65-F5344CB8AC3E}">
        <p14:creationId xmlns:p14="http://schemas.microsoft.com/office/powerpoint/2010/main" val="294858184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Image 9">
            <a:extLst>
              <a:ext uri="{FF2B5EF4-FFF2-40B4-BE49-F238E27FC236}">
                <a16:creationId xmlns:a16="http://schemas.microsoft.com/office/drawing/2014/main" id="{4B66FC6F-563D-5440-A618-F8195FCF6F2F}"/>
              </a:ext>
            </a:extLst>
          </p:cNvPr>
          <p:cNvPicPr>
            <a:picLocks noChangeAspect="1"/>
          </p:cNvPicPr>
          <p:nvPr/>
        </p:nvPicPr>
        <p:blipFill>
          <a:blip r:embed="rId2"/>
          <a:stretch>
            <a:fillRect/>
          </a:stretch>
        </p:blipFill>
        <p:spPr>
          <a:xfrm>
            <a:off x="0" y="-203200"/>
            <a:ext cx="12192000" cy="7061200"/>
          </a:xfrm>
          <a:prstGeom prst="rect">
            <a:avLst/>
          </a:prstGeom>
        </p:spPr>
      </p:pic>
      <p:sp>
        <p:nvSpPr>
          <p:cNvPr id="4" name="ZoneTexte 3">
            <a:extLst>
              <a:ext uri="{FF2B5EF4-FFF2-40B4-BE49-F238E27FC236}">
                <a16:creationId xmlns:a16="http://schemas.microsoft.com/office/drawing/2014/main" id="{7103CB58-3633-4D96-909E-7183F4310A0B}"/>
              </a:ext>
            </a:extLst>
          </p:cNvPr>
          <p:cNvSpPr txBox="1"/>
          <p:nvPr/>
        </p:nvSpPr>
        <p:spPr>
          <a:xfrm>
            <a:off x="5522353" y="387994"/>
            <a:ext cx="6245846" cy="461665"/>
          </a:xfrm>
          <a:prstGeom prst="rect">
            <a:avLst/>
          </a:prstGeom>
          <a:noFill/>
        </p:spPr>
        <p:txBody>
          <a:bodyPr wrap="square" rtlCol="0">
            <a:spAutoFit/>
          </a:bodyPr>
          <a:lstStyle/>
          <a:p>
            <a:pPr algn="r"/>
            <a:r>
              <a:rPr lang="fr-FR" sz="2400" b="1" dirty="0">
                <a:solidFill>
                  <a:schemeClr val="bg1"/>
                </a:solidFill>
                <a:latin typeface="TT Norms Pro Bold Outline" panose="02000503020000020004" pitchFamily="2" charset="0"/>
              </a:rPr>
              <a:t>INFORMAZIONI PRATICHE</a:t>
            </a:r>
          </a:p>
        </p:txBody>
      </p:sp>
      <p:sp>
        <p:nvSpPr>
          <p:cNvPr id="46" name="ZoneTexte 45">
            <a:extLst>
              <a:ext uri="{FF2B5EF4-FFF2-40B4-BE49-F238E27FC236}">
                <a16:creationId xmlns:a16="http://schemas.microsoft.com/office/drawing/2014/main" id="{4FAD2697-0F2B-4EF1-B233-695B9C52F39A}"/>
              </a:ext>
            </a:extLst>
          </p:cNvPr>
          <p:cNvSpPr txBox="1"/>
          <p:nvPr/>
        </p:nvSpPr>
        <p:spPr>
          <a:xfrm>
            <a:off x="9716766" y="3557771"/>
            <a:ext cx="1849308" cy="338554"/>
          </a:xfrm>
          <a:prstGeom prst="rect">
            <a:avLst/>
          </a:prstGeom>
          <a:noFill/>
        </p:spPr>
        <p:txBody>
          <a:bodyPr wrap="square" rtlCol="0">
            <a:spAutoFit/>
          </a:bodyPr>
          <a:lstStyle/>
          <a:p>
            <a:pPr algn="ctr"/>
            <a:endParaRPr lang="en-US" sz="1600" dirty="0">
              <a:solidFill>
                <a:schemeClr val="bg1"/>
              </a:solidFill>
            </a:endParaRPr>
          </a:p>
        </p:txBody>
      </p:sp>
      <p:pic>
        <p:nvPicPr>
          <p:cNvPr id="6" name="Image 5">
            <a:extLst>
              <a:ext uri="{FF2B5EF4-FFF2-40B4-BE49-F238E27FC236}">
                <a16:creationId xmlns:a16="http://schemas.microsoft.com/office/drawing/2014/main" id="{038D3361-3F60-4E29-8648-93F9A051FBAE}"/>
              </a:ext>
            </a:extLst>
          </p:cNvPr>
          <p:cNvPicPr>
            <a:picLocks noChangeAspect="1"/>
          </p:cNvPicPr>
          <p:nvPr/>
        </p:nvPicPr>
        <p:blipFill>
          <a:blip r:embed="rId3"/>
          <a:stretch>
            <a:fillRect/>
          </a:stretch>
        </p:blipFill>
        <p:spPr>
          <a:xfrm>
            <a:off x="920105" y="1952646"/>
            <a:ext cx="4755261" cy="3884068"/>
          </a:xfrm>
          <a:prstGeom prst="rect">
            <a:avLst/>
          </a:prstGeom>
        </p:spPr>
      </p:pic>
      <p:sp>
        <p:nvSpPr>
          <p:cNvPr id="14" name="ZoneTexte 13">
            <a:extLst>
              <a:ext uri="{FF2B5EF4-FFF2-40B4-BE49-F238E27FC236}">
                <a16:creationId xmlns:a16="http://schemas.microsoft.com/office/drawing/2014/main" id="{A5B6223E-9086-43D2-8FA2-3BAE9D8EE149}"/>
              </a:ext>
            </a:extLst>
          </p:cNvPr>
          <p:cNvSpPr txBox="1"/>
          <p:nvPr/>
        </p:nvSpPr>
        <p:spPr>
          <a:xfrm>
            <a:off x="6168530" y="1848045"/>
            <a:ext cx="6019082" cy="1785104"/>
          </a:xfrm>
          <a:prstGeom prst="rect">
            <a:avLst/>
          </a:prstGeom>
          <a:noFill/>
        </p:spPr>
        <p:txBody>
          <a:bodyPr wrap="square" rtlCol="0">
            <a:spAutoFit/>
          </a:bodyPr>
          <a:lstStyle/>
          <a:p>
            <a:r>
              <a:rPr lang="fr-FR" sz="2800" b="1" dirty="0">
                <a:solidFill>
                  <a:schemeClr val="bg1"/>
                </a:solidFill>
                <a:latin typeface="TT Norms Pro" panose="02000503030000020003"/>
              </a:rPr>
              <a:t>PALAIS DES FESTIVALS</a:t>
            </a:r>
          </a:p>
          <a:p>
            <a:r>
              <a:rPr lang="fr-FR" sz="2800" b="1" dirty="0">
                <a:solidFill>
                  <a:schemeClr val="bg1"/>
                </a:solidFill>
                <a:latin typeface="TT Norms Pro" panose="02000503030000020003"/>
              </a:rPr>
              <a:t>&amp; CONGRÈS DE CANNES </a:t>
            </a:r>
            <a:br>
              <a:rPr lang="fr-FR" sz="1600" b="1" dirty="0">
                <a:solidFill>
                  <a:schemeClr val="bg1"/>
                </a:solidFill>
                <a:latin typeface="TT Norms Pro" panose="02000503030000020003"/>
              </a:rPr>
            </a:br>
            <a:r>
              <a:rPr lang="fr-FR" dirty="0">
                <a:solidFill>
                  <a:schemeClr val="bg1"/>
                </a:solidFill>
                <a:latin typeface="TT Norms Pro" panose="02000503030000020003"/>
              </a:rPr>
              <a:t>1 boulevard de la croisette </a:t>
            </a:r>
            <a:br>
              <a:rPr lang="fr-FR" dirty="0">
                <a:solidFill>
                  <a:schemeClr val="bg1"/>
                </a:solidFill>
                <a:latin typeface="TT Norms Pro" panose="02000503030000020003"/>
              </a:rPr>
            </a:br>
            <a:r>
              <a:rPr lang="fr-FR" dirty="0">
                <a:solidFill>
                  <a:schemeClr val="bg1"/>
                </a:solidFill>
                <a:latin typeface="TT Norms Pro" panose="02000503030000020003"/>
              </a:rPr>
              <a:t>06400 Cannes </a:t>
            </a:r>
            <a:br>
              <a:rPr lang="fr-FR" dirty="0">
                <a:solidFill>
                  <a:schemeClr val="bg1"/>
                </a:solidFill>
                <a:latin typeface="TT Norms Pro" panose="02000503030000020003"/>
              </a:rPr>
            </a:br>
            <a:r>
              <a:rPr lang="fr-FR" dirty="0">
                <a:solidFill>
                  <a:schemeClr val="bg1"/>
                </a:solidFill>
                <a:latin typeface="TT Norms Pro" panose="02000503030000020003"/>
              </a:rPr>
              <a:t>France</a:t>
            </a:r>
            <a:endParaRPr lang="en-US" dirty="0">
              <a:solidFill>
                <a:schemeClr val="bg1"/>
              </a:solidFill>
              <a:latin typeface="TT Norms Pro" panose="02000503030000020003"/>
            </a:endParaRPr>
          </a:p>
        </p:txBody>
      </p:sp>
      <p:sp>
        <p:nvSpPr>
          <p:cNvPr id="16" name="ZoneTexte 15">
            <a:extLst>
              <a:ext uri="{FF2B5EF4-FFF2-40B4-BE49-F238E27FC236}">
                <a16:creationId xmlns:a16="http://schemas.microsoft.com/office/drawing/2014/main" id="{8DA981B2-EBFE-4380-AA0E-3EF9FBCBD0F0}"/>
              </a:ext>
            </a:extLst>
          </p:cNvPr>
          <p:cNvSpPr txBox="1"/>
          <p:nvPr/>
        </p:nvSpPr>
        <p:spPr>
          <a:xfrm>
            <a:off x="6096000" y="4311513"/>
            <a:ext cx="5803794" cy="1077218"/>
          </a:xfrm>
          <a:prstGeom prst="rect">
            <a:avLst/>
          </a:prstGeom>
          <a:noFill/>
        </p:spPr>
        <p:txBody>
          <a:bodyPr wrap="square" rtlCol="0">
            <a:spAutoFit/>
          </a:bodyPr>
          <a:lstStyle/>
          <a:p>
            <a:r>
              <a:rPr lang="it-IT" sz="2800" b="1" dirty="0">
                <a:solidFill>
                  <a:schemeClr val="bg1"/>
                </a:solidFill>
                <a:latin typeface="TT Norms Pro" panose="02000503030000020003"/>
              </a:rPr>
              <a:t>DATE E ORARI DI APERTURA</a:t>
            </a:r>
            <a:r>
              <a:rPr lang="en-US" sz="2800" b="1" dirty="0">
                <a:solidFill>
                  <a:schemeClr val="bg1"/>
                </a:solidFill>
                <a:latin typeface="TT Norms Pro" panose="02000503030000020003"/>
              </a:rPr>
              <a:t> </a:t>
            </a:r>
            <a:br>
              <a:rPr lang="en-US" sz="1600" dirty="0">
                <a:solidFill>
                  <a:schemeClr val="bg1"/>
                </a:solidFill>
                <a:latin typeface="TT Norms Pro" panose="02000503030000020003"/>
              </a:rPr>
            </a:br>
            <a:r>
              <a:rPr lang="en-US" b="1" dirty="0">
                <a:solidFill>
                  <a:srgbClr val="0070C0"/>
                </a:solidFill>
                <a:latin typeface="TT Norms Pro" panose="02000503030000020003"/>
              </a:rPr>
              <a:t>9, 10, 11 </a:t>
            </a:r>
            <a:r>
              <a:rPr lang="en-US" b="1" dirty="0" err="1">
                <a:solidFill>
                  <a:srgbClr val="0070C0"/>
                </a:solidFill>
                <a:latin typeface="TT Norms Pro" panose="02000503030000020003"/>
              </a:rPr>
              <a:t>Febbraio</a:t>
            </a:r>
            <a:r>
              <a:rPr lang="en-US" b="1" dirty="0">
                <a:solidFill>
                  <a:srgbClr val="0070C0"/>
                </a:solidFill>
                <a:latin typeface="TT Norms Pro" panose="02000503030000020003"/>
              </a:rPr>
              <a:t> 2022</a:t>
            </a:r>
            <a:br>
              <a:rPr lang="en-US" b="1" dirty="0">
                <a:solidFill>
                  <a:schemeClr val="bg1"/>
                </a:solidFill>
                <a:latin typeface="TT Norms Pro" panose="02000503030000020003"/>
              </a:rPr>
            </a:br>
            <a:r>
              <a:rPr lang="en-US" dirty="0">
                <a:solidFill>
                  <a:schemeClr val="bg1"/>
                </a:solidFill>
                <a:latin typeface="TT Norms Pro" panose="02000503030000020003"/>
              </a:rPr>
              <a:t>8.30 – 18.30</a:t>
            </a:r>
          </a:p>
        </p:txBody>
      </p:sp>
      <p:pic>
        <p:nvPicPr>
          <p:cNvPr id="9" name="Image 8" descr="Une image contenant texte&#10;&#10;Description générée automatiquement">
            <a:extLst>
              <a:ext uri="{FF2B5EF4-FFF2-40B4-BE49-F238E27FC236}">
                <a16:creationId xmlns:a16="http://schemas.microsoft.com/office/drawing/2014/main" id="{534785B4-7FAF-70D0-D2E2-9AE10DE8100F}"/>
              </a:ext>
            </a:extLst>
          </p:cNvPr>
          <p:cNvPicPr>
            <a:picLocks noChangeAspect="1"/>
          </p:cNvPicPr>
          <p:nvPr/>
        </p:nvPicPr>
        <p:blipFill>
          <a:blip r:embed="rId4"/>
          <a:stretch>
            <a:fillRect/>
          </a:stretch>
        </p:blipFill>
        <p:spPr>
          <a:xfrm>
            <a:off x="172099" y="249253"/>
            <a:ext cx="3129241" cy="917053"/>
          </a:xfrm>
          <a:prstGeom prst="rect">
            <a:avLst/>
          </a:prstGeom>
        </p:spPr>
      </p:pic>
    </p:spTree>
    <p:extLst>
      <p:ext uri="{BB962C8B-B14F-4D97-AF65-F5344CB8AC3E}">
        <p14:creationId xmlns:p14="http://schemas.microsoft.com/office/powerpoint/2010/main" val="3910110911"/>
      </p:ext>
    </p:extLst>
  </p:cSld>
  <p:clrMapOvr>
    <a:masterClrMapping/>
  </p:clrMapOvr>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TotalTime>
  <Words>991</Words>
  <Application>Microsoft Office PowerPoint</Application>
  <PresentationFormat>Widescreen</PresentationFormat>
  <Paragraphs>124</Paragraphs>
  <Slides>17</Slides>
  <Notes>4</Notes>
  <HiddenSlides>0</HiddenSlides>
  <MMClips>0</MMClips>
  <ScaleCrop>false</ScaleCrop>
  <HeadingPairs>
    <vt:vector size="6" baseType="variant">
      <vt:variant>
        <vt:lpstr>Caratteri utilizzati</vt:lpstr>
      </vt:variant>
      <vt:variant>
        <vt:i4>5</vt:i4>
      </vt:variant>
      <vt:variant>
        <vt:lpstr>Tema</vt:lpstr>
      </vt:variant>
      <vt:variant>
        <vt:i4>1</vt:i4>
      </vt:variant>
      <vt:variant>
        <vt:lpstr>Titoli diapositive</vt:lpstr>
      </vt:variant>
      <vt:variant>
        <vt:i4>17</vt:i4>
      </vt:variant>
    </vt:vector>
  </HeadingPairs>
  <TitlesOfParts>
    <vt:vector size="23" baseType="lpstr">
      <vt:lpstr>Arial</vt:lpstr>
      <vt:lpstr>Calibri</vt:lpstr>
      <vt:lpstr>Calibri Light</vt:lpstr>
      <vt:lpstr>TT Norms Pro</vt:lpstr>
      <vt:lpstr>TT Norms Pro Bold Outline</vt:lpstr>
      <vt:lpstr>Thème Office</vt:lpstr>
      <vt:lpstr>TAKE A DEEP DIVE INTO THE  AI REVOLUTION </vt:lpstr>
      <vt:lpstr>Immergiti nella rivoluzione dell’IA Scopri tutti i protagonisti mondiali dell’IA in una sola location </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TITRE PRESENTATION</dc:title>
  <dc:creator>Microsoft Office User</dc:creator>
  <cp:lastModifiedBy>Mareschi Anna</cp:lastModifiedBy>
  <cp:revision>775</cp:revision>
  <dcterms:created xsi:type="dcterms:W3CDTF">2021-03-23T13:33:27Z</dcterms:created>
  <dcterms:modified xsi:type="dcterms:W3CDTF">2022-07-13T13:23:42Z</dcterms:modified>
</cp:coreProperties>
</file>