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36"/>
  </p:notesMasterIdLst>
  <p:handoutMasterIdLst>
    <p:handoutMasterId r:id="rId37"/>
  </p:handoutMasterIdLst>
  <p:sldIdLst>
    <p:sldId id="513" r:id="rId5"/>
    <p:sldId id="387" r:id="rId6"/>
    <p:sldId id="515" r:id="rId7"/>
    <p:sldId id="388" r:id="rId8"/>
    <p:sldId id="517" r:id="rId9"/>
    <p:sldId id="518" r:id="rId10"/>
    <p:sldId id="519" r:id="rId11"/>
    <p:sldId id="514" r:id="rId12"/>
    <p:sldId id="520" r:id="rId13"/>
    <p:sldId id="389" r:id="rId14"/>
    <p:sldId id="522" r:id="rId15"/>
    <p:sldId id="523" r:id="rId16"/>
    <p:sldId id="524" r:id="rId17"/>
    <p:sldId id="525" r:id="rId18"/>
    <p:sldId id="526" r:id="rId19"/>
    <p:sldId id="527" r:id="rId20"/>
    <p:sldId id="528" r:id="rId21"/>
    <p:sldId id="529" r:id="rId22"/>
    <p:sldId id="530" r:id="rId23"/>
    <p:sldId id="531" r:id="rId24"/>
    <p:sldId id="532" r:id="rId25"/>
    <p:sldId id="533" r:id="rId26"/>
    <p:sldId id="391" r:id="rId27"/>
    <p:sldId id="534" r:id="rId28"/>
    <p:sldId id="535" r:id="rId29"/>
    <p:sldId id="541" r:id="rId30"/>
    <p:sldId id="536" r:id="rId31"/>
    <p:sldId id="537" r:id="rId32"/>
    <p:sldId id="538" r:id="rId33"/>
    <p:sldId id="539" r:id="rId34"/>
    <p:sldId id="540" r:id="rId35"/>
  </p:sldIdLst>
  <p:sldSz cx="9144000" cy="6858000" type="screen4x3"/>
  <p:notesSz cx="6797675" cy="9926638"/>
  <p:defaultTextStyle>
    <a:defPPr>
      <a:defRPr lang="it-IT"/>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ile medio 2 - Colore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aximized">
    <p:restoredLeft sz="12874" autoAdjust="0"/>
    <p:restoredTop sz="97133" autoAdjust="0"/>
  </p:normalViewPr>
  <p:slideViewPr>
    <p:cSldViewPr>
      <p:cViewPr>
        <p:scale>
          <a:sx n="70" d="100"/>
          <a:sy n="70" d="100"/>
        </p:scale>
        <p:origin x="-2082" y="-95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90" d="100"/>
        <a:sy n="90" d="100"/>
      </p:scale>
      <p:origin x="0" y="9294"/>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egnaposto intestazione 1"/>
          <p:cNvSpPr txBox="1">
            <a:spLocks noGrp="1"/>
          </p:cNvSpPr>
          <p:nvPr>
            <p:ph type="hdr" sz="quarter"/>
          </p:nvPr>
        </p:nvSpPr>
        <p:spPr>
          <a:xfrm>
            <a:off x="0" y="0"/>
            <a:ext cx="2946400" cy="496888"/>
          </a:xfrm>
          <a:prstGeom prst="rect">
            <a:avLst/>
          </a:prstGeom>
          <a:noFill/>
          <a:ln>
            <a:noFill/>
          </a:ln>
        </p:spPr>
        <p:txBody>
          <a:bodyPr vert="horz" wrap="square" lIns="91440" tIns="45720" rIns="91440" bIns="45720" numCol="1" anchor="t" anchorCtr="0" compatLnSpc="1">
            <a:prstTxWarp prst="textNoShape">
              <a:avLst/>
            </a:prstTxWarp>
          </a:bodyPr>
          <a:lstStyle>
            <a:lvl1pPr>
              <a:defRPr>
                <a:solidFill>
                  <a:srgbClr val="000000"/>
                </a:solidFill>
              </a:defRPr>
            </a:lvl1pPr>
          </a:lstStyle>
          <a:p>
            <a:endParaRPr lang="it-IT"/>
          </a:p>
        </p:txBody>
      </p:sp>
      <p:sp>
        <p:nvSpPr>
          <p:cNvPr id="3" name="Segnaposto data 2"/>
          <p:cNvSpPr txBox="1">
            <a:spLocks noGrp="1"/>
          </p:cNvSpPr>
          <p:nvPr>
            <p:ph type="dt" sz="quarter" idx="1"/>
          </p:nvPr>
        </p:nvSpPr>
        <p:spPr>
          <a:xfrm>
            <a:off x="3849688" y="0"/>
            <a:ext cx="2946400" cy="496888"/>
          </a:xfrm>
          <a:prstGeom prst="rect">
            <a:avLst/>
          </a:prstGeom>
          <a:noFill/>
          <a:ln>
            <a:noFill/>
          </a:ln>
        </p:spPr>
        <p:txBody>
          <a:bodyPr vert="horz" wrap="square" lIns="91440" tIns="45720" rIns="91440" bIns="45720" numCol="1" anchor="t" anchorCtr="0" compatLnSpc="1">
            <a:prstTxWarp prst="textNoShape">
              <a:avLst/>
            </a:prstTxWarp>
          </a:bodyPr>
          <a:lstStyle>
            <a:lvl1pPr algn="r">
              <a:defRPr>
                <a:solidFill>
                  <a:srgbClr val="000000"/>
                </a:solidFill>
              </a:defRPr>
            </a:lvl1pPr>
          </a:lstStyle>
          <a:p>
            <a:fld id="{C737E316-0B80-480A-A6AA-807B923BF533}" type="datetime1">
              <a:rPr lang="it-IT"/>
              <a:pPr/>
              <a:t>03/11/2015</a:t>
            </a:fld>
            <a:endParaRPr lang="it-IT"/>
          </a:p>
        </p:txBody>
      </p:sp>
      <p:sp>
        <p:nvSpPr>
          <p:cNvPr id="4" name="Segnaposto piè di pagina 3"/>
          <p:cNvSpPr txBox="1">
            <a:spLocks noGrp="1"/>
          </p:cNvSpPr>
          <p:nvPr>
            <p:ph type="ftr" sz="quarter" idx="2"/>
          </p:nvPr>
        </p:nvSpPr>
        <p:spPr>
          <a:xfrm>
            <a:off x="0" y="9428163"/>
            <a:ext cx="2946400" cy="496887"/>
          </a:xfrm>
          <a:prstGeom prst="rect">
            <a:avLst/>
          </a:prstGeom>
          <a:noFill/>
          <a:ln>
            <a:noFill/>
          </a:ln>
        </p:spPr>
        <p:txBody>
          <a:bodyPr vert="horz" wrap="square" lIns="91440" tIns="45720" rIns="91440" bIns="45720" numCol="1" anchor="b" anchorCtr="0" compatLnSpc="1">
            <a:prstTxWarp prst="textNoShape">
              <a:avLst/>
            </a:prstTxWarp>
          </a:bodyPr>
          <a:lstStyle>
            <a:lvl1pPr>
              <a:defRPr>
                <a:solidFill>
                  <a:srgbClr val="000000"/>
                </a:solidFill>
              </a:defRPr>
            </a:lvl1pPr>
          </a:lstStyle>
          <a:p>
            <a:endParaRPr lang="it-IT"/>
          </a:p>
        </p:txBody>
      </p:sp>
      <p:sp>
        <p:nvSpPr>
          <p:cNvPr id="5" name="Segnaposto numero diapositiva 4"/>
          <p:cNvSpPr txBox="1">
            <a:spLocks noGrp="1"/>
          </p:cNvSpPr>
          <p:nvPr>
            <p:ph type="sldNum" sz="quarter" idx="3"/>
          </p:nvPr>
        </p:nvSpPr>
        <p:spPr>
          <a:xfrm>
            <a:off x="3849688" y="9428163"/>
            <a:ext cx="2946400" cy="496887"/>
          </a:xfrm>
          <a:prstGeom prst="rect">
            <a:avLst/>
          </a:prstGeom>
          <a:noFill/>
          <a:ln>
            <a:noFill/>
          </a:ln>
        </p:spPr>
        <p:txBody>
          <a:bodyPr vert="horz" wrap="square" lIns="91440" tIns="45720" rIns="91440" bIns="45720" numCol="1" anchor="b" anchorCtr="0" compatLnSpc="1">
            <a:prstTxWarp prst="textNoShape">
              <a:avLst/>
            </a:prstTxWarp>
          </a:bodyPr>
          <a:lstStyle>
            <a:lvl1pPr algn="r">
              <a:defRPr>
                <a:solidFill>
                  <a:srgbClr val="000000"/>
                </a:solidFill>
                <a:latin typeface="Calibri" pitchFamily="34" charset="0"/>
              </a:defRPr>
            </a:lvl1pPr>
          </a:lstStyle>
          <a:p>
            <a:fld id="{AF2A86C4-504D-499B-927B-36F7D0C201B2}" type="slidenum">
              <a:rPr lang="it-IT"/>
              <a:pPr/>
              <a:t>‹N›</a:t>
            </a:fld>
            <a:endParaRPr lang="it-IT" sz="1200"/>
          </a:p>
        </p:txBody>
      </p:sp>
    </p:spTree>
    <p:extLst>
      <p:ext uri="{BB962C8B-B14F-4D97-AF65-F5344CB8AC3E}">
        <p14:creationId xmlns:p14="http://schemas.microsoft.com/office/powerpoint/2010/main" val="9268128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Segnaposto intestazione 1"/>
          <p:cNvSpPr txBox="1">
            <a:spLocks noGrp="1"/>
          </p:cNvSpPr>
          <p:nvPr>
            <p:ph type="hdr" sz="quarter"/>
          </p:nvPr>
        </p:nvSpPr>
        <p:spPr>
          <a:xfrm>
            <a:off x="0" y="0"/>
            <a:ext cx="2946400" cy="496888"/>
          </a:xfrm>
          <a:prstGeom prst="rect">
            <a:avLst/>
          </a:prstGeom>
          <a:noFill/>
          <a:ln>
            <a:noFill/>
          </a:ln>
        </p:spPr>
        <p:txBody>
          <a:bodyPr vert="horz" wrap="square" lIns="91440" tIns="45720" rIns="91440" bIns="45720" numCol="1" anchor="t" anchorCtr="0" compatLnSpc="1">
            <a:prstTxWarp prst="textNoShape">
              <a:avLst/>
            </a:prstTxWarp>
          </a:bodyPr>
          <a:lstStyle>
            <a:lvl1pPr>
              <a:defRPr sz="1200">
                <a:solidFill>
                  <a:srgbClr val="000000"/>
                </a:solidFill>
              </a:defRPr>
            </a:lvl1pPr>
          </a:lstStyle>
          <a:p>
            <a:endParaRPr lang="it-IT"/>
          </a:p>
        </p:txBody>
      </p:sp>
      <p:sp>
        <p:nvSpPr>
          <p:cNvPr id="3" name="Segnaposto data 2"/>
          <p:cNvSpPr txBox="1">
            <a:spLocks noGrp="1"/>
          </p:cNvSpPr>
          <p:nvPr>
            <p:ph type="dt" idx="1"/>
          </p:nvPr>
        </p:nvSpPr>
        <p:spPr>
          <a:xfrm>
            <a:off x="3849688" y="0"/>
            <a:ext cx="2946400" cy="496888"/>
          </a:xfrm>
          <a:prstGeom prst="rect">
            <a:avLst/>
          </a:prstGeom>
          <a:noFill/>
          <a:ln>
            <a:noFill/>
          </a:ln>
        </p:spPr>
        <p:txBody>
          <a:bodyPr vert="horz" wrap="square" lIns="91440" tIns="45720" rIns="91440" bIns="45720" numCol="1" anchor="t" anchorCtr="0" compatLnSpc="1">
            <a:prstTxWarp prst="textNoShape">
              <a:avLst/>
            </a:prstTxWarp>
          </a:bodyPr>
          <a:lstStyle>
            <a:lvl1pPr algn="r">
              <a:defRPr sz="1200">
                <a:solidFill>
                  <a:srgbClr val="000000"/>
                </a:solidFill>
              </a:defRPr>
            </a:lvl1pPr>
          </a:lstStyle>
          <a:p>
            <a:fld id="{789A1431-7DEC-4A91-BA48-D50A9586F7FB}" type="datetime1">
              <a:rPr lang="it-IT"/>
              <a:pPr/>
              <a:t>03/11/2015</a:t>
            </a:fld>
            <a:endParaRPr lang="it-IT"/>
          </a:p>
        </p:txBody>
      </p:sp>
      <p:sp>
        <p:nvSpPr>
          <p:cNvPr id="5124" name="Segnaposto immagine diapositiva 3"/>
          <p:cNvSpPr>
            <a:spLocks noGrp="1" noRot="1" noChangeAspect="1"/>
          </p:cNvSpPr>
          <p:nvPr>
            <p:ph type="sldImg" idx="2"/>
          </p:nvPr>
        </p:nvSpPr>
        <p:spPr bwMode="auto">
          <a:xfrm>
            <a:off x="917575" y="744538"/>
            <a:ext cx="4962525" cy="3722687"/>
          </a:xfrm>
          <a:prstGeom prst="rect">
            <a:avLst/>
          </a:prstGeom>
          <a:noFill/>
          <a:ln w="12701">
            <a:solidFill>
              <a:srgbClr val="000000"/>
            </a:solidFill>
            <a:miter lim="800000"/>
            <a:headEnd/>
            <a:tailEnd/>
          </a:ln>
        </p:spPr>
      </p:sp>
      <p:sp>
        <p:nvSpPr>
          <p:cNvPr id="5" name="Segnaposto note 4"/>
          <p:cNvSpPr txBox="1">
            <a:spLocks noGrp="1"/>
          </p:cNvSpPr>
          <p:nvPr>
            <p:ph type="body" sz="quarter" idx="3"/>
          </p:nvPr>
        </p:nvSpPr>
        <p:spPr>
          <a:xfrm>
            <a:off x="679450" y="4714875"/>
            <a:ext cx="5438775" cy="4467225"/>
          </a:xfrm>
          <a:prstGeom prst="rect">
            <a:avLst/>
          </a:prstGeom>
          <a:noFill/>
          <a:ln>
            <a:noFill/>
          </a:ln>
        </p:spPr>
        <p:txBody>
          <a:bodyPr vert="horz" wrap="square" lIns="91440" tIns="45720" rIns="91440" bIns="45720" anchor="t" anchorCtr="0" compatLnSpc="1"/>
          <a:lstStyle/>
          <a:p>
            <a:pPr lvl="0"/>
            <a:r>
              <a:rPr lang="it-IT" noProof="0"/>
              <a:t>Fare clic per modificare stili del testo dello schema</a:t>
            </a:r>
          </a:p>
          <a:p>
            <a:pPr lvl="1"/>
            <a:r>
              <a:rPr lang="it-IT" noProof="0"/>
              <a:t>Secondo livello</a:t>
            </a:r>
          </a:p>
          <a:p>
            <a:pPr lvl="2"/>
            <a:r>
              <a:rPr lang="it-IT" noProof="0"/>
              <a:t>Terzo livello</a:t>
            </a:r>
          </a:p>
          <a:p>
            <a:pPr lvl="3"/>
            <a:r>
              <a:rPr lang="it-IT" noProof="0"/>
              <a:t>Quarto livello</a:t>
            </a:r>
          </a:p>
          <a:p>
            <a:pPr lvl="4"/>
            <a:r>
              <a:rPr lang="it-IT" noProof="0"/>
              <a:t>Quinto livello</a:t>
            </a:r>
          </a:p>
        </p:txBody>
      </p:sp>
      <p:sp>
        <p:nvSpPr>
          <p:cNvPr id="6" name="Segnaposto piè di pagina 5"/>
          <p:cNvSpPr txBox="1">
            <a:spLocks noGrp="1"/>
          </p:cNvSpPr>
          <p:nvPr>
            <p:ph type="ftr" sz="quarter" idx="4"/>
          </p:nvPr>
        </p:nvSpPr>
        <p:spPr>
          <a:xfrm>
            <a:off x="0" y="9428163"/>
            <a:ext cx="2946400" cy="496887"/>
          </a:xfrm>
          <a:prstGeom prst="rect">
            <a:avLst/>
          </a:prstGeom>
          <a:noFill/>
          <a:ln>
            <a:noFill/>
          </a:ln>
        </p:spPr>
        <p:txBody>
          <a:bodyPr vert="horz" wrap="square" lIns="91440" tIns="45720" rIns="91440" bIns="45720" numCol="1" anchor="b" anchorCtr="0" compatLnSpc="1">
            <a:prstTxWarp prst="textNoShape">
              <a:avLst/>
            </a:prstTxWarp>
          </a:bodyPr>
          <a:lstStyle>
            <a:lvl1pPr>
              <a:defRPr sz="1200">
                <a:solidFill>
                  <a:srgbClr val="000000"/>
                </a:solidFill>
              </a:defRPr>
            </a:lvl1pPr>
          </a:lstStyle>
          <a:p>
            <a:endParaRPr lang="it-IT"/>
          </a:p>
        </p:txBody>
      </p:sp>
      <p:sp>
        <p:nvSpPr>
          <p:cNvPr id="7" name="Segnaposto numero diapositiva 6"/>
          <p:cNvSpPr txBox="1">
            <a:spLocks noGrp="1"/>
          </p:cNvSpPr>
          <p:nvPr>
            <p:ph type="sldNum" sz="quarter" idx="5"/>
          </p:nvPr>
        </p:nvSpPr>
        <p:spPr>
          <a:xfrm>
            <a:off x="3849688" y="9428163"/>
            <a:ext cx="2946400" cy="496887"/>
          </a:xfrm>
          <a:prstGeom prst="rect">
            <a:avLst/>
          </a:prstGeom>
          <a:noFill/>
          <a:ln>
            <a:noFill/>
          </a:ln>
        </p:spPr>
        <p:txBody>
          <a:bodyPr vert="horz" wrap="square" lIns="91440" tIns="45720" rIns="91440" bIns="45720" numCol="1" anchor="b" anchorCtr="0" compatLnSpc="1">
            <a:prstTxWarp prst="textNoShape">
              <a:avLst/>
            </a:prstTxWarp>
          </a:bodyPr>
          <a:lstStyle>
            <a:lvl1pPr algn="r">
              <a:defRPr sz="1200">
                <a:solidFill>
                  <a:srgbClr val="000000"/>
                </a:solidFill>
              </a:defRPr>
            </a:lvl1pPr>
          </a:lstStyle>
          <a:p>
            <a:fld id="{F25F7727-CD76-4665-AC92-3F2254851674}" type="slidenum">
              <a:rPr lang="it-IT"/>
              <a:pPr/>
              <a:t>‹N›</a:t>
            </a:fld>
            <a:endParaRPr lang="it-IT"/>
          </a:p>
        </p:txBody>
      </p:sp>
    </p:spTree>
    <p:extLst>
      <p:ext uri="{BB962C8B-B14F-4D97-AF65-F5344CB8AC3E}">
        <p14:creationId xmlns:p14="http://schemas.microsoft.com/office/powerpoint/2010/main" val="802066845"/>
      </p:ext>
    </p:extLst>
  </p:cSld>
  <p:clrMap bg1="lt1" tx1="dk1" bg2="lt2" tx2="dk2" accent1="accent1" accent2="accent2" accent3="accent3" accent4="accent4" accent5="accent5" accent6="accent6" hlink="hlink" folHlink="folHlink"/>
  <p:notesStyle>
    <a:lvl1pPr algn="l" rtl="0" eaLnBrk="0" fontAlgn="base" hangingPunct="0">
      <a:spcBef>
        <a:spcPct val="0"/>
      </a:spcBef>
      <a:spcAft>
        <a:spcPct val="0"/>
      </a:spcAft>
      <a:defRPr lang="it-IT" sz="1200" kern="1200">
        <a:solidFill>
          <a:srgbClr val="000000"/>
        </a:solidFill>
        <a:latin typeface="Calibri"/>
      </a:defRPr>
    </a:lvl1pPr>
    <a:lvl2pPr marL="457200" lvl="1" algn="l" rtl="0" eaLnBrk="0" fontAlgn="base" hangingPunct="0">
      <a:spcBef>
        <a:spcPct val="0"/>
      </a:spcBef>
      <a:spcAft>
        <a:spcPct val="0"/>
      </a:spcAft>
      <a:defRPr lang="it-IT" sz="1200" kern="1200">
        <a:solidFill>
          <a:srgbClr val="000000"/>
        </a:solidFill>
        <a:latin typeface="Calibri"/>
      </a:defRPr>
    </a:lvl2pPr>
    <a:lvl3pPr marL="914400" lvl="2" algn="l" rtl="0" eaLnBrk="0" fontAlgn="base" hangingPunct="0">
      <a:spcBef>
        <a:spcPct val="0"/>
      </a:spcBef>
      <a:spcAft>
        <a:spcPct val="0"/>
      </a:spcAft>
      <a:defRPr lang="it-IT" sz="1200" kern="1200">
        <a:solidFill>
          <a:srgbClr val="000000"/>
        </a:solidFill>
        <a:latin typeface="Calibri"/>
      </a:defRPr>
    </a:lvl3pPr>
    <a:lvl4pPr marL="1371600" lvl="3" algn="l" rtl="0" eaLnBrk="0" fontAlgn="base" hangingPunct="0">
      <a:spcBef>
        <a:spcPct val="0"/>
      </a:spcBef>
      <a:spcAft>
        <a:spcPct val="0"/>
      </a:spcAft>
      <a:defRPr lang="it-IT" sz="1200" kern="1200">
        <a:solidFill>
          <a:srgbClr val="000000"/>
        </a:solidFill>
        <a:latin typeface="Calibri"/>
      </a:defRPr>
    </a:lvl4pPr>
    <a:lvl5pPr marL="1828800" lvl="4" algn="l" rtl="0" eaLnBrk="0" fontAlgn="base" hangingPunct="0">
      <a:spcBef>
        <a:spcPct val="0"/>
      </a:spcBef>
      <a:spcAft>
        <a:spcPct val="0"/>
      </a:spcAft>
      <a:defRPr lang="it-IT" sz="1200" kern="1200">
        <a:solidFill>
          <a:srgbClr val="000000"/>
        </a:solidFill>
        <a:latin typeface="Calibri"/>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a:spLocks noGrp="1"/>
          </p:cNvSpPr>
          <p:nvPr>
            <p:ph type="body" idx="1"/>
          </p:nvPr>
        </p:nvSpPr>
        <p:spPr/>
        <p:txBody>
          <a:bodyPr>
            <a:normAutofit/>
          </a:bodyPr>
          <a:lstStyle/>
          <a:p>
            <a:endParaRPr lang="it-IT" dirty="0"/>
          </a:p>
        </p:txBody>
      </p:sp>
      <p:sp>
        <p:nvSpPr>
          <p:cNvPr id="4" name="Segnaposto numero diapositiva 3"/>
          <p:cNvSpPr>
            <a:spLocks noGrp="1"/>
          </p:cNvSpPr>
          <p:nvPr>
            <p:ph type="sldNum" sz="quarter" idx="10"/>
          </p:nvPr>
        </p:nvSpPr>
        <p:spPr/>
        <p:txBody>
          <a:bodyPr/>
          <a:lstStyle/>
          <a:p>
            <a:fld id="{F25F7727-CD76-4665-AC92-3F2254851674}" type="slidenum">
              <a:rPr lang="it-IT" smtClean="0"/>
              <a:pPr/>
              <a:t>1</a:t>
            </a:fld>
            <a:endParaRPr lang="it-IT"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txBox="1">
            <a:spLocks noGrp="1"/>
          </p:cNvSpPr>
          <p:nvPr>
            <p:ph type="body" sz="quarter" idx="1"/>
          </p:nvPr>
        </p:nvSpPr>
        <p:spPr/>
        <p:txBody>
          <a:bodyPr/>
          <a:lstStyle/>
          <a:p>
            <a:endParaRPr lang="it-IT" dirty="0"/>
          </a:p>
        </p:txBody>
      </p:sp>
      <p:sp>
        <p:nvSpPr>
          <p:cNvPr id="4" name="Segnaposto numero diapositiva 3"/>
          <p:cNvSpPr txBox="1"/>
          <p:nvPr/>
        </p:nvSpPr>
        <p:spPr>
          <a:xfrm>
            <a:off x="3849688" y="9428158"/>
            <a:ext cx="2946397" cy="496884"/>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30A9BC2-9149-45DA-AB65-3E7262474CF2}" type="slidenum">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2</a:t>
            </a:fld>
            <a:endParaRPr lang="it-IT" sz="1200" b="0" i="0" u="none" strike="noStrike" kern="1200" cap="none" spc="0" baseline="0">
              <a:solidFill>
                <a:srgbClr val="000000"/>
              </a:solidFill>
              <a:uFillTx/>
              <a:latin typeface="Arial"/>
              <a:cs typeface="Arial"/>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txBox="1">
            <a:spLocks noGrp="1"/>
          </p:cNvSpPr>
          <p:nvPr>
            <p:ph type="body" sz="quarter" idx="1"/>
          </p:nvPr>
        </p:nvSpPr>
        <p:spPr/>
        <p:txBody>
          <a:bodyPr/>
          <a:lstStyle/>
          <a:p>
            <a:endParaRPr lang="it-IT" dirty="0"/>
          </a:p>
        </p:txBody>
      </p:sp>
      <p:sp>
        <p:nvSpPr>
          <p:cNvPr id="4" name="Segnaposto numero diapositiva 3"/>
          <p:cNvSpPr txBox="1"/>
          <p:nvPr/>
        </p:nvSpPr>
        <p:spPr>
          <a:xfrm>
            <a:off x="3849688" y="9428158"/>
            <a:ext cx="2946397" cy="496884"/>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30A9BC2-9149-45DA-AB65-3E7262474CF2}" type="slidenum">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3</a:t>
            </a:fld>
            <a:endParaRPr lang="it-IT" sz="1200" b="0" i="0" u="none" strike="noStrike" kern="1200" cap="none" spc="0" baseline="0">
              <a:solidFill>
                <a:srgbClr val="000000"/>
              </a:solidFill>
              <a:uFillTx/>
              <a:latin typeface="Arial"/>
              <a:cs typeface="Arial"/>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txBox="1">
            <a:spLocks noGrp="1"/>
          </p:cNvSpPr>
          <p:nvPr>
            <p:ph type="body" sz="quarter" idx="1"/>
          </p:nvPr>
        </p:nvSpPr>
        <p:spPr/>
        <p:txBody>
          <a:bodyPr/>
          <a:lstStyle/>
          <a:p>
            <a:endParaRPr lang="it-IT"/>
          </a:p>
        </p:txBody>
      </p:sp>
      <p:sp>
        <p:nvSpPr>
          <p:cNvPr id="4" name="Segnaposto numero diapositiva 3"/>
          <p:cNvSpPr txBox="1"/>
          <p:nvPr/>
        </p:nvSpPr>
        <p:spPr>
          <a:xfrm>
            <a:off x="3849688" y="9428158"/>
            <a:ext cx="2946397" cy="496884"/>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74F75086-B9F4-42BA-BD5E-D107314F9646}" type="slidenum">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4</a:t>
            </a:fld>
            <a:endParaRPr lang="it-IT" sz="1200" b="0" i="0" u="none" strike="noStrike" kern="1200" cap="none" spc="0" baseline="0">
              <a:solidFill>
                <a:srgbClr val="000000"/>
              </a:solidFill>
              <a:uFillTx/>
              <a:latin typeface="Arial"/>
              <a:cs typeface="Arial"/>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txBox="1">
            <a:spLocks noGrp="1"/>
          </p:cNvSpPr>
          <p:nvPr>
            <p:ph type="body" sz="quarter" idx="1"/>
          </p:nvPr>
        </p:nvSpPr>
        <p:spPr/>
        <p:txBody>
          <a:bodyPr/>
          <a:lstStyle/>
          <a:p>
            <a:endParaRPr lang="it-IT" dirty="0"/>
          </a:p>
        </p:txBody>
      </p:sp>
      <p:sp>
        <p:nvSpPr>
          <p:cNvPr id="4" name="Segnaposto numero diapositiva 3"/>
          <p:cNvSpPr txBox="1"/>
          <p:nvPr/>
        </p:nvSpPr>
        <p:spPr>
          <a:xfrm>
            <a:off x="3849688" y="9428158"/>
            <a:ext cx="2946397" cy="496884"/>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30A9BC2-9149-45DA-AB65-3E7262474CF2}" type="slidenum">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5</a:t>
            </a:fld>
            <a:endParaRPr lang="it-IT" sz="1200" b="0" i="0" u="none" strike="noStrike" kern="1200" cap="none" spc="0" baseline="0">
              <a:solidFill>
                <a:srgbClr val="000000"/>
              </a:solidFill>
              <a:uFillTx/>
              <a:latin typeface="Arial"/>
              <a:cs typeface="Arial"/>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txBox="1">
            <a:spLocks noGrp="1"/>
          </p:cNvSpPr>
          <p:nvPr>
            <p:ph type="body" sz="quarter" idx="1"/>
          </p:nvPr>
        </p:nvSpPr>
        <p:spPr/>
        <p:txBody>
          <a:bodyPr/>
          <a:lstStyle/>
          <a:p>
            <a:endParaRPr lang="it-IT"/>
          </a:p>
        </p:txBody>
      </p:sp>
      <p:sp>
        <p:nvSpPr>
          <p:cNvPr id="4" name="Segnaposto numero diapositiva 3"/>
          <p:cNvSpPr txBox="1"/>
          <p:nvPr/>
        </p:nvSpPr>
        <p:spPr>
          <a:xfrm>
            <a:off x="3849688" y="9428158"/>
            <a:ext cx="2946397" cy="496884"/>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1475C61-B5DF-4AAB-985D-C45D8B296D3E}" type="slidenum">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6</a:t>
            </a:fld>
            <a:endParaRPr lang="it-IT" sz="1200" b="0" i="0" u="none" strike="noStrike" kern="1200" cap="none" spc="0" baseline="0">
              <a:solidFill>
                <a:srgbClr val="000000"/>
              </a:solidFill>
              <a:uFillTx/>
              <a:latin typeface="Arial"/>
              <a:cs typeface="Arial"/>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txBox="1">
            <a:spLocks noGrp="1"/>
          </p:cNvSpPr>
          <p:nvPr>
            <p:ph type="body" sz="quarter" idx="1"/>
          </p:nvPr>
        </p:nvSpPr>
        <p:spPr/>
        <p:txBody>
          <a:bodyPr/>
          <a:lstStyle/>
          <a:p>
            <a:endParaRPr lang="it-IT"/>
          </a:p>
        </p:txBody>
      </p:sp>
      <p:sp>
        <p:nvSpPr>
          <p:cNvPr id="4" name="Segnaposto numero diapositiva 3"/>
          <p:cNvSpPr txBox="1"/>
          <p:nvPr/>
        </p:nvSpPr>
        <p:spPr>
          <a:xfrm>
            <a:off x="3849688" y="9428158"/>
            <a:ext cx="2946397" cy="496884"/>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1475C61-B5DF-4AAB-985D-C45D8B296D3E}" type="slidenum">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7</a:t>
            </a:fld>
            <a:endParaRPr lang="it-IT" sz="1200" b="0" i="0" u="none" strike="noStrike" kern="1200" cap="none" spc="0" baseline="0">
              <a:solidFill>
                <a:srgbClr val="000000"/>
              </a:solidFill>
              <a:uFillTx/>
              <a:latin typeface="Arial"/>
              <a:cs typeface="Arial"/>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txBox="1">
            <a:spLocks noGrp="1"/>
          </p:cNvSpPr>
          <p:nvPr>
            <p:ph type="body" sz="quarter" idx="1"/>
          </p:nvPr>
        </p:nvSpPr>
        <p:spPr/>
        <p:txBody>
          <a:bodyPr/>
          <a:lstStyle/>
          <a:p>
            <a:endParaRPr lang="it-IT"/>
          </a:p>
        </p:txBody>
      </p:sp>
      <p:sp>
        <p:nvSpPr>
          <p:cNvPr id="4" name="Segnaposto numero diapositiva 3"/>
          <p:cNvSpPr txBox="1"/>
          <p:nvPr/>
        </p:nvSpPr>
        <p:spPr>
          <a:xfrm>
            <a:off x="3849688" y="9428158"/>
            <a:ext cx="2946397" cy="496884"/>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1475C61-B5DF-4AAB-985D-C45D8B296D3E}" type="slidenum">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8</a:t>
            </a:fld>
            <a:endParaRPr lang="it-IT" sz="1200" b="0" i="0" u="none" strike="noStrike" kern="1200" cap="none" spc="0" baseline="0">
              <a:solidFill>
                <a:srgbClr val="000000"/>
              </a:solidFill>
              <a:uFillTx/>
              <a:latin typeface="Arial"/>
              <a:cs typeface="Arial"/>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txBox="1">
            <a:spLocks noGrp="1"/>
          </p:cNvSpPr>
          <p:nvPr>
            <p:ph type="body" sz="quarter" idx="1"/>
          </p:nvPr>
        </p:nvSpPr>
        <p:spPr/>
        <p:txBody>
          <a:bodyPr/>
          <a:lstStyle/>
          <a:p>
            <a:endParaRPr lang="it-IT"/>
          </a:p>
        </p:txBody>
      </p:sp>
      <p:sp>
        <p:nvSpPr>
          <p:cNvPr id="4" name="Segnaposto numero diapositiva 3"/>
          <p:cNvSpPr txBox="1"/>
          <p:nvPr/>
        </p:nvSpPr>
        <p:spPr>
          <a:xfrm>
            <a:off x="3849688" y="9428158"/>
            <a:ext cx="2946397" cy="496884"/>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1475C61-B5DF-4AAB-985D-C45D8B296D3E}" type="slidenum">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9</a:t>
            </a:fld>
            <a:endParaRPr lang="it-IT" sz="1200" b="0" i="0" u="none" strike="noStrike" kern="1200" cap="none" spc="0" baseline="0">
              <a:solidFill>
                <a:srgbClr val="000000"/>
              </a:solidFill>
              <a:uFillTx/>
              <a:latin typeface="Arial"/>
              <a:cs typeface="Arial"/>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txBox="1">
            <a:spLocks noGrp="1"/>
          </p:cNvSpPr>
          <p:nvPr>
            <p:ph type="body" sz="quarter" idx="1"/>
          </p:nvPr>
        </p:nvSpPr>
        <p:spPr/>
        <p:txBody>
          <a:bodyPr/>
          <a:lstStyle/>
          <a:p>
            <a:endParaRPr lang="it-IT"/>
          </a:p>
        </p:txBody>
      </p:sp>
      <p:sp>
        <p:nvSpPr>
          <p:cNvPr id="4" name="Segnaposto numero diapositiva 3"/>
          <p:cNvSpPr txBox="1"/>
          <p:nvPr/>
        </p:nvSpPr>
        <p:spPr>
          <a:xfrm>
            <a:off x="3849688" y="9428158"/>
            <a:ext cx="2946397" cy="496884"/>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C89F988-8223-4DAD-84ED-63569F08C53F}" type="slidenum">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10</a:t>
            </a:fld>
            <a:endParaRPr lang="it-IT" sz="1200" b="0" i="0" u="none" strike="noStrike" kern="1200" cap="none" spc="0" baseline="0">
              <a:solidFill>
                <a:srgbClr val="000000"/>
              </a:solidFill>
              <a:uFillTx/>
              <a:latin typeface="Arial"/>
              <a:cs typeface="Arial"/>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txBox="1">
            <a:spLocks noGrp="1"/>
          </p:cNvSpPr>
          <p:nvPr>
            <p:ph type="body" sz="quarter" idx="1"/>
          </p:nvPr>
        </p:nvSpPr>
        <p:spPr/>
        <p:txBody>
          <a:bodyPr/>
          <a:lstStyle/>
          <a:p>
            <a:endParaRPr lang="it-IT"/>
          </a:p>
        </p:txBody>
      </p:sp>
      <p:sp>
        <p:nvSpPr>
          <p:cNvPr id="4" name="Segnaposto numero diapositiva 3"/>
          <p:cNvSpPr txBox="1"/>
          <p:nvPr/>
        </p:nvSpPr>
        <p:spPr>
          <a:xfrm>
            <a:off x="3849688" y="9428158"/>
            <a:ext cx="2946397" cy="496884"/>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1475C61-B5DF-4AAB-985D-C45D8B296D3E}" type="slidenum">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11</a:t>
            </a:fld>
            <a:endParaRPr lang="it-IT" sz="1200" b="0" i="0" u="none" strike="noStrike" kern="1200" cap="none" spc="0" baseline="0">
              <a:solidFill>
                <a:srgbClr val="000000"/>
              </a:solidFill>
              <a:uFillTx/>
              <a:latin typeface="Arial"/>
              <a:cs typeface="Arial"/>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txBox="1">
            <a:spLocks noGrp="1"/>
          </p:cNvSpPr>
          <p:nvPr>
            <p:ph type="body" sz="quarter" idx="1"/>
          </p:nvPr>
        </p:nvSpPr>
        <p:spPr/>
        <p:txBody>
          <a:bodyPr/>
          <a:lstStyle/>
          <a:p>
            <a:endParaRPr lang="it-IT"/>
          </a:p>
        </p:txBody>
      </p:sp>
      <p:sp>
        <p:nvSpPr>
          <p:cNvPr id="4" name="Segnaposto numero diapositiva 3"/>
          <p:cNvSpPr txBox="1"/>
          <p:nvPr/>
        </p:nvSpPr>
        <p:spPr>
          <a:xfrm>
            <a:off x="3849688" y="9428158"/>
            <a:ext cx="2946397" cy="496884"/>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1475C61-B5DF-4AAB-985D-C45D8B296D3E}" type="slidenum">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12</a:t>
            </a:fld>
            <a:endParaRPr lang="it-IT" sz="1200" b="0" i="0" u="none" strike="noStrike" kern="1200" cap="none" spc="0" baseline="0">
              <a:solidFill>
                <a:srgbClr val="000000"/>
              </a:solidFill>
              <a:uFillTx/>
              <a:latin typeface="Arial"/>
              <a:cs typeface="Arial"/>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txBox="1">
            <a:spLocks noGrp="1"/>
          </p:cNvSpPr>
          <p:nvPr>
            <p:ph type="body" sz="quarter" idx="1"/>
          </p:nvPr>
        </p:nvSpPr>
        <p:spPr/>
        <p:txBody>
          <a:bodyPr/>
          <a:lstStyle/>
          <a:p>
            <a:endParaRPr lang="it-IT"/>
          </a:p>
        </p:txBody>
      </p:sp>
      <p:sp>
        <p:nvSpPr>
          <p:cNvPr id="4" name="Segnaposto numero diapositiva 3"/>
          <p:cNvSpPr txBox="1"/>
          <p:nvPr/>
        </p:nvSpPr>
        <p:spPr>
          <a:xfrm>
            <a:off x="3849688" y="9428158"/>
            <a:ext cx="2946397" cy="496884"/>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1475C61-B5DF-4AAB-985D-C45D8B296D3E}" type="slidenum">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13</a:t>
            </a:fld>
            <a:endParaRPr lang="it-IT" sz="1200" b="0" i="0" u="none" strike="noStrike" kern="1200" cap="none" spc="0" baseline="0">
              <a:solidFill>
                <a:srgbClr val="000000"/>
              </a:solidFill>
              <a:uFillTx/>
              <a:latin typeface="Arial"/>
              <a:cs typeface="Arial"/>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txBox="1">
            <a:spLocks noGrp="1"/>
          </p:cNvSpPr>
          <p:nvPr>
            <p:ph type="body" sz="quarter" idx="1"/>
          </p:nvPr>
        </p:nvSpPr>
        <p:spPr/>
        <p:txBody>
          <a:bodyPr/>
          <a:lstStyle/>
          <a:p>
            <a:endParaRPr lang="it-IT"/>
          </a:p>
        </p:txBody>
      </p:sp>
      <p:sp>
        <p:nvSpPr>
          <p:cNvPr id="4" name="Segnaposto numero diapositiva 3"/>
          <p:cNvSpPr txBox="1"/>
          <p:nvPr/>
        </p:nvSpPr>
        <p:spPr>
          <a:xfrm>
            <a:off x="3849688" y="9428158"/>
            <a:ext cx="2946397" cy="496884"/>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1475C61-B5DF-4AAB-985D-C45D8B296D3E}" type="slidenum">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14</a:t>
            </a:fld>
            <a:endParaRPr lang="it-IT" sz="1200" b="0" i="0" u="none" strike="noStrike" kern="1200" cap="none" spc="0" baseline="0">
              <a:solidFill>
                <a:srgbClr val="000000"/>
              </a:solidFill>
              <a:uFillTx/>
              <a:latin typeface="Arial"/>
              <a:cs typeface="Arial"/>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txBox="1">
            <a:spLocks noGrp="1"/>
          </p:cNvSpPr>
          <p:nvPr>
            <p:ph type="body" sz="quarter" idx="1"/>
          </p:nvPr>
        </p:nvSpPr>
        <p:spPr/>
        <p:txBody>
          <a:bodyPr/>
          <a:lstStyle/>
          <a:p>
            <a:endParaRPr lang="it-IT"/>
          </a:p>
        </p:txBody>
      </p:sp>
      <p:sp>
        <p:nvSpPr>
          <p:cNvPr id="4" name="Segnaposto numero diapositiva 3"/>
          <p:cNvSpPr txBox="1"/>
          <p:nvPr/>
        </p:nvSpPr>
        <p:spPr>
          <a:xfrm>
            <a:off x="3849688" y="9428158"/>
            <a:ext cx="2946397" cy="496884"/>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1475C61-B5DF-4AAB-985D-C45D8B296D3E}" type="slidenum">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15</a:t>
            </a:fld>
            <a:endParaRPr lang="it-IT" sz="1200" b="0" i="0" u="none" strike="noStrike" kern="1200" cap="none" spc="0" baseline="0">
              <a:solidFill>
                <a:srgbClr val="000000"/>
              </a:solidFill>
              <a:uFillTx/>
              <a:latin typeface="Arial"/>
              <a:cs typeface="Arial"/>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txBox="1">
            <a:spLocks noGrp="1"/>
          </p:cNvSpPr>
          <p:nvPr>
            <p:ph type="body" sz="quarter" idx="1"/>
          </p:nvPr>
        </p:nvSpPr>
        <p:spPr/>
        <p:txBody>
          <a:bodyPr/>
          <a:lstStyle/>
          <a:p>
            <a:endParaRPr lang="it-IT"/>
          </a:p>
        </p:txBody>
      </p:sp>
      <p:sp>
        <p:nvSpPr>
          <p:cNvPr id="4" name="Segnaposto numero diapositiva 3"/>
          <p:cNvSpPr txBox="1"/>
          <p:nvPr/>
        </p:nvSpPr>
        <p:spPr>
          <a:xfrm>
            <a:off x="3849688" y="9428158"/>
            <a:ext cx="2946397" cy="496884"/>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1475C61-B5DF-4AAB-985D-C45D8B296D3E}" type="slidenum">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16</a:t>
            </a:fld>
            <a:endParaRPr lang="it-IT" sz="1200" b="0" i="0" u="none" strike="noStrike" kern="1200" cap="none" spc="0" baseline="0">
              <a:solidFill>
                <a:srgbClr val="000000"/>
              </a:solidFill>
              <a:uFillTx/>
              <a:latin typeface="Arial"/>
              <a:cs typeface="Arial"/>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txBox="1">
            <a:spLocks noGrp="1"/>
          </p:cNvSpPr>
          <p:nvPr>
            <p:ph type="body" sz="quarter" idx="1"/>
          </p:nvPr>
        </p:nvSpPr>
        <p:spPr/>
        <p:txBody>
          <a:bodyPr/>
          <a:lstStyle/>
          <a:p>
            <a:endParaRPr lang="it-IT"/>
          </a:p>
        </p:txBody>
      </p:sp>
      <p:sp>
        <p:nvSpPr>
          <p:cNvPr id="4" name="Segnaposto numero diapositiva 3"/>
          <p:cNvSpPr txBox="1"/>
          <p:nvPr/>
        </p:nvSpPr>
        <p:spPr>
          <a:xfrm>
            <a:off x="3849688" y="9428158"/>
            <a:ext cx="2946397" cy="496884"/>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1475C61-B5DF-4AAB-985D-C45D8B296D3E}" type="slidenum">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17</a:t>
            </a:fld>
            <a:endParaRPr lang="it-IT" sz="1200" b="0" i="0" u="none" strike="noStrike" kern="1200" cap="none" spc="0" baseline="0">
              <a:solidFill>
                <a:srgbClr val="000000"/>
              </a:solidFill>
              <a:uFillTx/>
              <a:latin typeface="Arial"/>
              <a:cs typeface="Arial"/>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txBox="1">
            <a:spLocks noGrp="1"/>
          </p:cNvSpPr>
          <p:nvPr>
            <p:ph type="body" sz="quarter" idx="1"/>
          </p:nvPr>
        </p:nvSpPr>
        <p:spPr/>
        <p:txBody>
          <a:bodyPr/>
          <a:lstStyle/>
          <a:p>
            <a:endParaRPr lang="it-IT"/>
          </a:p>
        </p:txBody>
      </p:sp>
      <p:sp>
        <p:nvSpPr>
          <p:cNvPr id="4" name="Segnaposto numero diapositiva 3"/>
          <p:cNvSpPr txBox="1"/>
          <p:nvPr/>
        </p:nvSpPr>
        <p:spPr>
          <a:xfrm>
            <a:off x="3849688" y="9428158"/>
            <a:ext cx="2946397" cy="496884"/>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1475C61-B5DF-4AAB-985D-C45D8B296D3E}" type="slidenum">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18</a:t>
            </a:fld>
            <a:endParaRPr lang="it-IT" sz="1200" b="0" i="0" u="none" strike="noStrike" kern="1200" cap="none" spc="0" baseline="0">
              <a:solidFill>
                <a:srgbClr val="000000"/>
              </a:solidFill>
              <a:uFillTx/>
              <a:latin typeface="Arial"/>
              <a:cs typeface="Arial"/>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txBox="1">
            <a:spLocks noGrp="1"/>
          </p:cNvSpPr>
          <p:nvPr>
            <p:ph type="body" sz="quarter" idx="1"/>
          </p:nvPr>
        </p:nvSpPr>
        <p:spPr/>
        <p:txBody>
          <a:bodyPr/>
          <a:lstStyle/>
          <a:p>
            <a:endParaRPr lang="it-IT"/>
          </a:p>
        </p:txBody>
      </p:sp>
      <p:sp>
        <p:nvSpPr>
          <p:cNvPr id="4" name="Segnaposto numero diapositiva 3"/>
          <p:cNvSpPr txBox="1"/>
          <p:nvPr/>
        </p:nvSpPr>
        <p:spPr>
          <a:xfrm>
            <a:off x="3849688" y="9428158"/>
            <a:ext cx="2946397" cy="496884"/>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1475C61-B5DF-4AAB-985D-C45D8B296D3E}" type="slidenum">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19</a:t>
            </a:fld>
            <a:endParaRPr lang="it-IT" sz="1200" b="0" i="0" u="none" strike="noStrike" kern="1200" cap="none" spc="0" baseline="0">
              <a:solidFill>
                <a:srgbClr val="000000"/>
              </a:solidFill>
              <a:uFillTx/>
              <a:latin typeface="Arial"/>
              <a:cs typeface="Arial"/>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txBox="1">
            <a:spLocks noGrp="1"/>
          </p:cNvSpPr>
          <p:nvPr>
            <p:ph type="body" sz="quarter" idx="1"/>
          </p:nvPr>
        </p:nvSpPr>
        <p:spPr/>
        <p:txBody>
          <a:bodyPr/>
          <a:lstStyle/>
          <a:p>
            <a:endParaRPr lang="it-IT"/>
          </a:p>
        </p:txBody>
      </p:sp>
      <p:sp>
        <p:nvSpPr>
          <p:cNvPr id="4" name="Segnaposto numero diapositiva 3"/>
          <p:cNvSpPr txBox="1"/>
          <p:nvPr/>
        </p:nvSpPr>
        <p:spPr>
          <a:xfrm>
            <a:off x="3849688" y="9428158"/>
            <a:ext cx="2946397" cy="496884"/>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1475C61-B5DF-4AAB-985D-C45D8B296D3E}" type="slidenum">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20</a:t>
            </a:fld>
            <a:endParaRPr lang="it-IT" sz="1200" b="0" i="0" u="none" strike="noStrike" kern="1200" cap="none" spc="0" baseline="0">
              <a:solidFill>
                <a:srgbClr val="000000"/>
              </a:solidFill>
              <a:uFillTx/>
              <a:latin typeface="Arial"/>
              <a:cs typeface="Arial"/>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txBox="1">
            <a:spLocks noGrp="1"/>
          </p:cNvSpPr>
          <p:nvPr>
            <p:ph type="body" sz="quarter" idx="1"/>
          </p:nvPr>
        </p:nvSpPr>
        <p:spPr/>
        <p:txBody>
          <a:bodyPr/>
          <a:lstStyle/>
          <a:p>
            <a:endParaRPr lang="it-IT"/>
          </a:p>
        </p:txBody>
      </p:sp>
      <p:sp>
        <p:nvSpPr>
          <p:cNvPr id="4" name="Segnaposto numero diapositiva 3"/>
          <p:cNvSpPr txBox="1"/>
          <p:nvPr/>
        </p:nvSpPr>
        <p:spPr>
          <a:xfrm>
            <a:off x="3849688" y="9428158"/>
            <a:ext cx="2946397" cy="496884"/>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B1475C61-B5DF-4AAB-985D-C45D8B296D3E}" type="slidenum">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21</a:t>
            </a:fld>
            <a:endParaRPr lang="it-IT" sz="1200" b="0" i="0" u="none" strike="noStrike" kern="1200" cap="none" spc="0" baseline="0">
              <a:solidFill>
                <a:srgbClr val="000000"/>
              </a:solidFill>
              <a:uFillTx/>
              <a:latin typeface="Arial"/>
              <a:cs typeface="Arial"/>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txBox="1">
            <a:spLocks noGrp="1"/>
          </p:cNvSpPr>
          <p:nvPr>
            <p:ph type="body" sz="quarter" idx="1"/>
          </p:nvPr>
        </p:nvSpPr>
        <p:spPr/>
        <p:txBody>
          <a:bodyPr/>
          <a:lstStyle/>
          <a:p>
            <a:endParaRPr lang="it-IT" dirty="0"/>
          </a:p>
        </p:txBody>
      </p:sp>
      <p:sp>
        <p:nvSpPr>
          <p:cNvPr id="4" name="Segnaposto numero diapositiva 3"/>
          <p:cNvSpPr txBox="1"/>
          <p:nvPr/>
        </p:nvSpPr>
        <p:spPr>
          <a:xfrm>
            <a:off x="3849688" y="9428158"/>
            <a:ext cx="2946397" cy="496884"/>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30A9BC2-9149-45DA-AB65-3E7262474CF2}" type="slidenum">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22</a:t>
            </a:fld>
            <a:endParaRPr lang="it-IT" sz="1200" b="0" i="0" u="none" strike="noStrike" kern="1200" cap="none" spc="0" baseline="0">
              <a:solidFill>
                <a:srgbClr val="000000"/>
              </a:solidFill>
              <a:uFillTx/>
              <a:latin typeface="Arial"/>
              <a:cs typeface="Arial"/>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txBox="1">
            <a:spLocks noGrp="1"/>
          </p:cNvSpPr>
          <p:nvPr>
            <p:ph type="body" sz="quarter" idx="1"/>
          </p:nvPr>
        </p:nvSpPr>
        <p:spPr/>
        <p:txBody>
          <a:bodyPr/>
          <a:lstStyle/>
          <a:p>
            <a:endParaRPr lang="it-IT"/>
          </a:p>
        </p:txBody>
      </p:sp>
      <p:sp>
        <p:nvSpPr>
          <p:cNvPr id="4" name="Segnaposto numero diapositiva 3"/>
          <p:cNvSpPr txBox="1"/>
          <p:nvPr/>
        </p:nvSpPr>
        <p:spPr>
          <a:xfrm>
            <a:off x="3849688" y="9428158"/>
            <a:ext cx="2946397" cy="496884"/>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47C559A-B327-4AC0-838A-CBF14325140A}" type="slidenum">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23</a:t>
            </a:fld>
            <a:endParaRPr lang="it-IT" sz="1200" b="0" i="0" u="none" strike="noStrike" kern="1200" cap="none" spc="0" baseline="0">
              <a:solidFill>
                <a:srgbClr val="000000"/>
              </a:solidFill>
              <a:uFillTx/>
              <a:latin typeface="Arial"/>
              <a:cs typeface="Arial"/>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txBox="1">
            <a:spLocks noGrp="1"/>
          </p:cNvSpPr>
          <p:nvPr>
            <p:ph type="body" sz="quarter" idx="1"/>
          </p:nvPr>
        </p:nvSpPr>
        <p:spPr/>
        <p:txBody>
          <a:bodyPr/>
          <a:lstStyle/>
          <a:p>
            <a:endParaRPr lang="it-IT"/>
          </a:p>
        </p:txBody>
      </p:sp>
      <p:sp>
        <p:nvSpPr>
          <p:cNvPr id="4" name="Segnaposto numero diapositiva 3"/>
          <p:cNvSpPr txBox="1"/>
          <p:nvPr/>
        </p:nvSpPr>
        <p:spPr>
          <a:xfrm>
            <a:off x="3849688" y="9428158"/>
            <a:ext cx="2946397" cy="496884"/>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47C559A-B327-4AC0-838A-CBF14325140A}" type="slidenum">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24</a:t>
            </a:fld>
            <a:endParaRPr lang="it-IT" sz="1200" b="0" i="0" u="none" strike="noStrike" kern="1200" cap="none" spc="0" baseline="0">
              <a:solidFill>
                <a:srgbClr val="000000"/>
              </a:solidFill>
              <a:uFillTx/>
              <a:latin typeface="Arial"/>
              <a:cs typeface="Arial"/>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txBox="1">
            <a:spLocks noGrp="1"/>
          </p:cNvSpPr>
          <p:nvPr>
            <p:ph type="body" sz="quarter" idx="1"/>
          </p:nvPr>
        </p:nvSpPr>
        <p:spPr/>
        <p:txBody>
          <a:bodyPr/>
          <a:lstStyle/>
          <a:p>
            <a:endParaRPr lang="it-IT"/>
          </a:p>
        </p:txBody>
      </p:sp>
      <p:sp>
        <p:nvSpPr>
          <p:cNvPr id="4" name="Segnaposto numero diapositiva 3"/>
          <p:cNvSpPr txBox="1"/>
          <p:nvPr/>
        </p:nvSpPr>
        <p:spPr>
          <a:xfrm>
            <a:off x="3849688" y="9428158"/>
            <a:ext cx="2946397" cy="496884"/>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47C559A-B327-4AC0-838A-CBF14325140A}" type="slidenum">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25</a:t>
            </a:fld>
            <a:endParaRPr lang="it-IT" sz="1200" b="0" i="0" u="none" strike="noStrike" kern="1200" cap="none" spc="0" baseline="0">
              <a:solidFill>
                <a:srgbClr val="000000"/>
              </a:solidFill>
              <a:uFillTx/>
              <a:latin typeface="Arial"/>
              <a:cs typeface="Arial"/>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txBox="1">
            <a:spLocks noGrp="1"/>
          </p:cNvSpPr>
          <p:nvPr>
            <p:ph type="body" sz="quarter" idx="1"/>
          </p:nvPr>
        </p:nvSpPr>
        <p:spPr/>
        <p:txBody>
          <a:bodyPr/>
          <a:lstStyle/>
          <a:p>
            <a:endParaRPr lang="it-IT"/>
          </a:p>
        </p:txBody>
      </p:sp>
      <p:sp>
        <p:nvSpPr>
          <p:cNvPr id="4" name="Segnaposto numero diapositiva 3"/>
          <p:cNvSpPr txBox="1"/>
          <p:nvPr/>
        </p:nvSpPr>
        <p:spPr>
          <a:xfrm>
            <a:off x="3849688" y="9428158"/>
            <a:ext cx="2946397" cy="496884"/>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47C559A-B327-4AC0-838A-CBF14325140A}" type="slidenum">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26</a:t>
            </a:fld>
            <a:endParaRPr lang="it-IT" sz="1200" b="0" i="0" u="none" strike="noStrike" kern="1200" cap="none" spc="0" baseline="0">
              <a:solidFill>
                <a:srgbClr val="000000"/>
              </a:solidFill>
              <a:uFillTx/>
              <a:latin typeface="Arial"/>
              <a:cs typeface="Arial"/>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txBox="1">
            <a:spLocks noGrp="1"/>
          </p:cNvSpPr>
          <p:nvPr>
            <p:ph type="body" sz="quarter" idx="1"/>
          </p:nvPr>
        </p:nvSpPr>
        <p:spPr/>
        <p:txBody>
          <a:bodyPr/>
          <a:lstStyle/>
          <a:p>
            <a:endParaRPr lang="it-IT"/>
          </a:p>
        </p:txBody>
      </p:sp>
      <p:sp>
        <p:nvSpPr>
          <p:cNvPr id="4" name="Segnaposto numero diapositiva 3"/>
          <p:cNvSpPr txBox="1"/>
          <p:nvPr/>
        </p:nvSpPr>
        <p:spPr>
          <a:xfrm>
            <a:off x="3849688" y="9428158"/>
            <a:ext cx="2946397" cy="496884"/>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47C559A-B327-4AC0-838A-CBF14325140A}" type="slidenum">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27</a:t>
            </a:fld>
            <a:endParaRPr lang="it-IT" sz="1200" b="0" i="0" u="none" strike="noStrike" kern="1200" cap="none" spc="0" baseline="0">
              <a:solidFill>
                <a:srgbClr val="000000"/>
              </a:solidFill>
              <a:uFillTx/>
              <a:latin typeface="Arial"/>
              <a:cs typeface="Arial"/>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txBox="1">
            <a:spLocks noGrp="1"/>
          </p:cNvSpPr>
          <p:nvPr>
            <p:ph type="body" sz="quarter" idx="1"/>
          </p:nvPr>
        </p:nvSpPr>
        <p:spPr/>
        <p:txBody>
          <a:bodyPr/>
          <a:lstStyle/>
          <a:p>
            <a:endParaRPr lang="it-IT"/>
          </a:p>
        </p:txBody>
      </p:sp>
      <p:sp>
        <p:nvSpPr>
          <p:cNvPr id="4" name="Segnaposto numero diapositiva 3"/>
          <p:cNvSpPr txBox="1"/>
          <p:nvPr/>
        </p:nvSpPr>
        <p:spPr>
          <a:xfrm>
            <a:off x="3849688" y="9428158"/>
            <a:ext cx="2946397" cy="496884"/>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47C559A-B327-4AC0-838A-CBF14325140A}" type="slidenum">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28</a:t>
            </a:fld>
            <a:endParaRPr lang="it-IT" sz="1200" b="0" i="0" u="none" strike="noStrike" kern="1200" cap="none" spc="0" baseline="0">
              <a:solidFill>
                <a:srgbClr val="000000"/>
              </a:solidFill>
              <a:uFillTx/>
              <a:latin typeface="Arial"/>
              <a:cs typeface="Arial"/>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txBox="1">
            <a:spLocks noGrp="1"/>
          </p:cNvSpPr>
          <p:nvPr>
            <p:ph type="body" sz="quarter" idx="1"/>
          </p:nvPr>
        </p:nvSpPr>
        <p:spPr/>
        <p:txBody>
          <a:bodyPr/>
          <a:lstStyle/>
          <a:p>
            <a:endParaRPr lang="it-IT"/>
          </a:p>
        </p:txBody>
      </p:sp>
      <p:sp>
        <p:nvSpPr>
          <p:cNvPr id="4" name="Segnaposto numero diapositiva 3"/>
          <p:cNvSpPr txBox="1"/>
          <p:nvPr/>
        </p:nvSpPr>
        <p:spPr>
          <a:xfrm>
            <a:off x="3849688" y="9428158"/>
            <a:ext cx="2946397" cy="496884"/>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47C559A-B327-4AC0-838A-CBF14325140A}" type="slidenum">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29</a:t>
            </a:fld>
            <a:endParaRPr lang="it-IT" sz="1200" b="0" i="0" u="none" strike="noStrike" kern="1200" cap="none" spc="0" baseline="0">
              <a:solidFill>
                <a:srgbClr val="000000"/>
              </a:solidFill>
              <a:uFillTx/>
              <a:latin typeface="Arial"/>
              <a:cs typeface="Arial"/>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txBox="1">
            <a:spLocks noGrp="1"/>
          </p:cNvSpPr>
          <p:nvPr>
            <p:ph type="body" sz="quarter" idx="1"/>
          </p:nvPr>
        </p:nvSpPr>
        <p:spPr/>
        <p:txBody>
          <a:bodyPr/>
          <a:lstStyle/>
          <a:p>
            <a:endParaRPr lang="it-IT"/>
          </a:p>
        </p:txBody>
      </p:sp>
      <p:sp>
        <p:nvSpPr>
          <p:cNvPr id="4" name="Segnaposto numero diapositiva 3"/>
          <p:cNvSpPr txBox="1"/>
          <p:nvPr/>
        </p:nvSpPr>
        <p:spPr>
          <a:xfrm>
            <a:off x="3849688" y="9428158"/>
            <a:ext cx="2946397" cy="496884"/>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47C559A-B327-4AC0-838A-CBF14325140A}" type="slidenum">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30</a:t>
            </a:fld>
            <a:endParaRPr lang="it-IT" sz="1200" b="0" i="0" u="none" strike="noStrike" kern="1200" cap="none" spc="0" baseline="0">
              <a:solidFill>
                <a:srgbClr val="000000"/>
              </a:solidFill>
              <a:uFillTx/>
              <a:latin typeface="Arial"/>
              <a:cs typeface="Arial"/>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immagine diapositiva 1"/>
          <p:cNvSpPr>
            <a:spLocks noGrp="1" noRot="1" noChangeAspect="1"/>
          </p:cNvSpPr>
          <p:nvPr>
            <p:ph type="sldImg"/>
          </p:nvPr>
        </p:nvSpPr>
        <p:spPr/>
      </p:sp>
      <p:sp>
        <p:nvSpPr>
          <p:cNvPr id="3" name="Segnaposto note 2"/>
          <p:cNvSpPr txBox="1">
            <a:spLocks noGrp="1"/>
          </p:cNvSpPr>
          <p:nvPr>
            <p:ph type="body" sz="quarter" idx="1"/>
          </p:nvPr>
        </p:nvSpPr>
        <p:spPr/>
        <p:txBody>
          <a:bodyPr/>
          <a:lstStyle/>
          <a:p>
            <a:endParaRPr lang="it-IT"/>
          </a:p>
        </p:txBody>
      </p:sp>
      <p:sp>
        <p:nvSpPr>
          <p:cNvPr id="4" name="Segnaposto numero diapositiva 3"/>
          <p:cNvSpPr txBox="1"/>
          <p:nvPr/>
        </p:nvSpPr>
        <p:spPr>
          <a:xfrm>
            <a:off x="3849688" y="9428158"/>
            <a:ext cx="2946397" cy="496884"/>
          </a:xfrm>
          <a:prstGeom prst="rect">
            <a:avLst/>
          </a:prstGeom>
          <a:noFill/>
          <a:ln>
            <a:noFill/>
          </a:ln>
        </p:spPr>
        <p:txBody>
          <a:bodyPr vert="horz" wrap="square" lIns="91440" tIns="45720" rIns="91440" bIns="45720" anchor="b" anchorCtr="0" compatLnSpc="1"/>
          <a:lstStyle/>
          <a:p>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347C559A-B327-4AC0-838A-CBF14325140A}" type="slidenum">
              <a:rPr/>
              <a:pPr marL="0" marR="0" lvl="0" indent="0" algn="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31</a:t>
            </a:fld>
            <a:endParaRPr lang="it-IT" sz="1200" b="0" i="0" u="none" strike="noStrike" kern="1200" cap="none" spc="0" baseline="0">
              <a:solidFill>
                <a:srgbClr val="000000"/>
              </a:solidFill>
              <a:uFillTx/>
              <a:latin typeface="Arial"/>
              <a:cs typeface="Arial"/>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name="Disclaimer">
    <p:spTree>
      <p:nvGrpSpPr>
        <p:cNvPr id="1" name=""/>
        <p:cNvGrpSpPr/>
        <p:nvPr/>
      </p:nvGrpSpPr>
      <p:grpSpPr>
        <a:xfrm>
          <a:off x="0" y="0"/>
          <a:ext cx="0" cy="0"/>
          <a:chOff x="0" y="0"/>
          <a:chExt cx="0" cy="0"/>
        </a:xfrm>
      </p:grpSpPr>
      <p:sp>
        <p:nvSpPr>
          <p:cNvPr id="2" name="Segnaposto contenuto 2"/>
          <p:cNvSpPr txBox="1">
            <a:spLocks noGrp="1"/>
          </p:cNvSpPr>
          <p:nvPr>
            <p:ph sz="quarter" idx="4294967295"/>
          </p:nvPr>
        </p:nvSpPr>
        <p:spPr>
          <a:xfrm>
            <a:off x="827083" y="765179"/>
            <a:ext cx="8066086" cy="5472117"/>
          </a:xfrm>
          <a:prstGeom prst="rect">
            <a:avLst/>
          </a:prstGeom>
          <a:noFill/>
          <a:ln>
            <a:noFill/>
          </a:ln>
        </p:spPr>
        <p:txBody>
          <a:bodyPr vert="horz" wrap="square" lIns="91440" tIns="45720" rIns="91440" bIns="45720" anchor="t" anchorCtr="0" compatLnSpc="1"/>
          <a:lstStyle>
            <a:lvl1pPr marL="0" marR="0" lvl="0" indent="0" algn="just" defTabSz="914400" rtl="0" fontAlgn="auto" hangingPunct="0">
              <a:lnSpc>
                <a:spcPct val="100000"/>
              </a:lnSpc>
              <a:spcBef>
                <a:spcPts val="0"/>
              </a:spcBef>
              <a:spcAft>
                <a:spcPts val="1200"/>
              </a:spcAft>
              <a:buNone/>
              <a:tabLst/>
              <a:defRPr lang="it-IT" sz="1100" b="0" i="0" u="none" strike="noStrike" kern="0" cap="none" spc="0" baseline="0">
                <a:solidFill>
                  <a:srgbClr val="000000"/>
                </a:solidFill>
                <a:uFillTx/>
                <a:latin typeface="Arial"/>
              </a:defRPr>
            </a:lvl1pPr>
            <a:lvl2pPr marL="0" marR="0" lvl="1" indent="0" algn="just" defTabSz="914400" rtl="0" fontAlgn="auto" hangingPunct="0">
              <a:lnSpc>
                <a:spcPct val="100000"/>
              </a:lnSpc>
              <a:spcBef>
                <a:spcPts val="0"/>
              </a:spcBef>
              <a:spcAft>
                <a:spcPts val="1200"/>
              </a:spcAft>
              <a:buClr>
                <a:srgbClr val="012F47"/>
              </a:buClr>
              <a:buSzPct val="100000"/>
              <a:buFont typeface="Wingdings" pitchFamily="2"/>
              <a:buChar char="n"/>
              <a:tabLst/>
              <a:defRPr lang="it-IT" sz="1100" b="0" i="0" u="none" strike="noStrike" kern="0" cap="none" spc="0" baseline="0">
                <a:solidFill>
                  <a:srgbClr val="000000"/>
                </a:solidFill>
                <a:uFillTx/>
                <a:latin typeface="Arial"/>
              </a:defRPr>
            </a:lvl2pPr>
            <a:lvl3pPr marL="0" marR="0" lvl="2" indent="0" algn="just" defTabSz="914400" rtl="0" fontAlgn="auto" hangingPunct="0">
              <a:lnSpc>
                <a:spcPct val="100000"/>
              </a:lnSpc>
              <a:spcBef>
                <a:spcPts val="0"/>
              </a:spcBef>
              <a:spcAft>
                <a:spcPts val="1200"/>
              </a:spcAft>
              <a:buClr>
                <a:srgbClr val="012F47"/>
              </a:buClr>
              <a:buSzPct val="100000"/>
              <a:buFont typeface="Wingdings" pitchFamily="2"/>
              <a:buChar char="§"/>
              <a:tabLst/>
              <a:defRPr lang="it-IT" sz="1100" b="0" i="0" u="none" strike="noStrike" kern="0" cap="none" spc="0" baseline="0">
                <a:solidFill>
                  <a:srgbClr val="000000"/>
                </a:solidFill>
                <a:uFillTx/>
                <a:latin typeface="Arial"/>
              </a:defRPr>
            </a:lvl3pPr>
            <a:lvl4pPr marL="0" marR="0" lvl="3" indent="0" algn="just" defTabSz="914400" rtl="0" fontAlgn="auto" hangingPunct="0">
              <a:lnSpc>
                <a:spcPct val="100000"/>
              </a:lnSpc>
              <a:spcBef>
                <a:spcPts val="0"/>
              </a:spcBef>
              <a:spcAft>
                <a:spcPts val="1200"/>
              </a:spcAft>
              <a:buClr>
                <a:srgbClr val="012F47"/>
              </a:buClr>
              <a:buSzPct val="100000"/>
              <a:buFont typeface="Arial" pitchFamily="34"/>
              <a:buChar char="•"/>
              <a:tabLst/>
              <a:defRPr lang="it-IT" sz="1100" b="0" i="0" u="none" strike="noStrike" kern="0" cap="none" spc="0" baseline="0">
                <a:solidFill>
                  <a:srgbClr val="000000"/>
                </a:solidFill>
                <a:uFillTx/>
                <a:latin typeface="Arial"/>
              </a:defRPr>
            </a:lvl4pPr>
            <a:lvl5pPr marL="0" marR="0" lvl="4" indent="0" algn="just" defTabSz="914400" rtl="0" fontAlgn="auto" hangingPunct="0">
              <a:lnSpc>
                <a:spcPct val="100000"/>
              </a:lnSpc>
              <a:spcBef>
                <a:spcPts val="0"/>
              </a:spcBef>
              <a:spcAft>
                <a:spcPts val="1200"/>
              </a:spcAft>
              <a:buClr>
                <a:srgbClr val="012F47"/>
              </a:buClr>
              <a:buSzPct val="100000"/>
              <a:buFont typeface="Courier New" pitchFamily="49"/>
              <a:buChar char="o"/>
              <a:tabLst/>
              <a:defRPr lang="it-IT" sz="1100" b="0" i="0" u="none" strike="noStrike" kern="0" cap="none" spc="0" baseline="0">
                <a:solidFill>
                  <a:srgbClr val="000000"/>
                </a:solidFill>
                <a:uFillTx/>
                <a:latin typeface="Arial"/>
              </a:defRPr>
            </a:lvl5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3" name="Titolo 1"/>
          <p:cNvSpPr txBox="1">
            <a:spLocks noGrp="1"/>
          </p:cNvSpPr>
          <p:nvPr>
            <p:ph type="title"/>
          </p:nvPr>
        </p:nvSpPr>
        <p:spPr>
          <a:xfrm>
            <a:off x="827083" y="110121"/>
            <a:ext cx="8053203" cy="532802"/>
          </a:xfrm>
          <a:prstGeom prst="rect">
            <a:avLst/>
          </a:prstGeom>
          <a:noFill/>
          <a:ln>
            <a:noFill/>
          </a:ln>
        </p:spPr>
        <p:txBody>
          <a:bodyPr vert="horz" wrap="square" lIns="91440" tIns="45720" rIns="91440" bIns="45720" anchor="ctr" anchorCtr="0" compatLnSpc="1"/>
          <a:lstStyle>
            <a:lvl1pPr marL="0" marR="0" lvl="0" indent="0" algn="l" defTabSz="914400" rtl="0" fontAlgn="auto" hangingPunct="0">
              <a:lnSpc>
                <a:spcPct val="100000"/>
              </a:lnSpc>
              <a:spcBef>
                <a:spcPts val="0"/>
              </a:spcBef>
              <a:spcAft>
                <a:spcPts val="0"/>
              </a:spcAft>
              <a:buNone/>
              <a:tabLst/>
              <a:defRPr lang="it-IT" sz="2000" b="0" i="0" u="none" strike="noStrike" kern="0" cap="none" spc="0" baseline="0">
                <a:solidFill>
                  <a:srgbClr val="012F47"/>
                </a:solidFill>
                <a:effectLst>
                  <a:outerShdw dist="38096" dir="2700000">
                    <a:srgbClr val="C0C0C0"/>
                  </a:outerShdw>
                </a:effectLst>
                <a:uFillTx/>
                <a:latin typeface="Arial"/>
              </a:defRPr>
            </a:lvl1pPr>
          </a:lstStyle>
          <a:p>
            <a:pPr lvl="0"/>
            <a:r>
              <a:rPr lang="it-IT"/>
              <a:t>Fare clic per modificare lo stile del titolo</a:t>
            </a:r>
          </a:p>
        </p:txBody>
      </p:sp>
      <p:sp>
        <p:nvSpPr>
          <p:cNvPr id="4" name="Segnaposto numero diapositiva 16"/>
          <p:cNvSpPr txBox="1">
            <a:spLocks noGrp="1"/>
          </p:cNvSpPr>
          <p:nvPr>
            <p:ph type="sldNum" sz="quarter" idx="10"/>
          </p:nvPr>
        </p:nvSpPr>
        <p:spPr>
          <a:ln/>
        </p:spPr>
        <p:txBody>
          <a:bodyPr/>
          <a:lstStyle>
            <a:lvl1pPr>
              <a:defRPr/>
            </a:lvl1pPr>
          </a:lstStyle>
          <a:p>
            <a:fld id="{116C1F9A-04A8-4489-B30E-AB57BCDC1FB4}" type="slidenum">
              <a:rPr lang="it-IT"/>
              <a:pPr/>
              <a:t>‹N›</a:t>
            </a:fld>
            <a:endParaRPr lang="it-IT"/>
          </a:p>
        </p:txBody>
      </p:sp>
    </p:spTree>
  </p:cSld>
  <p:clrMapOvr>
    <a:masterClrMapping/>
  </p:clrMapOvr>
  <p:transition/>
  <p:hf sldNum="0"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p:cSld name="Titolo">
    <p:bg>
      <p:bgPr>
        <a:solidFill>
          <a:srgbClr val="012F47"/>
        </a:solidFill>
        <a:effectLst/>
      </p:bgPr>
    </p:bg>
    <p:spTree>
      <p:nvGrpSpPr>
        <p:cNvPr id="1" name=""/>
        <p:cNvGrpSpPr/>
        <p:nvPr/>
      </p:nvGrpSpPr>
      <p:grpSpPr>
        <a:xfrm>
          <a:off x="0" y="0"/>
          <a:ext cx="0" cy="0"/>
          <a:chOff x="0" y="0"/>
          <a:chExt cx="0" cy="0"/>
        </a:xfrm>
      </p:grpSpPr>
      <p:pic>
        <p:nvPicPr>
          <p:cNvPr id="5" name="Picture 3"/>
          <p:cNvPicPr>
            <a:picLocks noChangeAspect="1" noChangeArrowheads="1"/>
          </p:cNvPicPr>
          <p:nvPr userDrawn="1"/>
        </p:nvPicPr>
        <p:blipFill>
          <a:blip r:embed="rId2" cstate="print"/>
          <a:srcRect/>
          <a:stretch>
            <a:fillRect/>
          </a:stretch>
        </p:blipFill>
        <p:spPr bwMode="auto">
          <a:xfrm>
            <a:off x="0" y="2143125"/>
            <a:ext cx="9144000" cy="3786188"/>
          </a:xfrm>
          <a:prstGeom prst="rect">
            <a:avLst/>
          </a:prstGeom>
          <a:noFill/>
          <a:ln w="9525">
            <a:noFill/>
            <a:miter lim="800000"/>
            <a:headEnd/>
            <a:tailEnd/>
          </a:ln>
        </p:spPr>
      </p:pic>
      <p:sp>
        <p:nvSpPr>
          <p:cNvPr id="6" name="CasellaDiTesto 5"/>
          <p:cNvSpPr txBox="1"/>
          <p:nvPr/>
        </p:nvSpPr>
        <p:spPr>
          <a:xfrm>
            <a:off x="5000625" y="6143625"/>
            <a:ext cx="3571875" cy="369888"/>
          </a:xfrm>
          <a:prstGeom prst="rect">
            <a:avLst/>
          </a:prstGeom>
          <a:noFill/>
          <a:ln>
            <a:noFill/>
          </a:ln>
        </p:spPr>
        <p:txBody>
          <a:bodyPr>
            <a:spAutoFit/>
          </a:bodyPr>
          <a:lstStyle/>
          <a:p>
            <a:pPr algn="r" fontAlgn="auto">
              <a:spcBef>
                <a:spcPts val="0"/>
              </a:spcBef>
              <a:spcAft>
                <a:spcPts val="0"/>
              </a:spcAft>
              <a:defRPr sz="1800" b="0" i="0" u="none" strike="noStrike" kern="0" cap="none" spc="0" baseline="0">
                <a:solidFill>
                  <a:srgbClr val="000000"/>
                </a:solidFill>
                <a:uFillTx/>
              </a:defRPr>
            </a:pPr>
            <a:r>
              <a:rPr lang="it-IT" kern="0">
                <a:solidFill>
                  <a:srgbClr val="FFFFFF"/>
                </a:solidFill>
                <a:latin typeface="Optima" pitchFamily="2"/>
                <a:cs typeface="+mn-cs"/>
              </a:rPr>
              <a:t>www.pirolapennutozei.it</a:t>
            </a:r>
          </a:p>
        </p:txBody>
      </p:sp>
      <p:sp>
        <p:nvSpPr>
          <p:cNvPr id="10" name="Text Box 10"/>
          <p:cNvSpPr txBox="1"/>
          <p:nvPr/>
        </p:nvSpPr>
        <p:spPr>
          <a:xfrm rot="16200004">
            <a:off x="-2731294" y="3472657"/>
            <a:ext cx="6192837" cy="488950"/>
          </a:xfrm>
          <a:prstGeom prst="rect">
            <a:avLst/>
          </a:prstGeom>
          <a:noFill/>
          <a:ln>
            <a:noFill/>
          </a:ln>
        </p:spPr>
        <p:txBody>
          <a:bodyPr>
            <a:spAutoFit/>
          </a:bodyPr>
          <a:lstStyle/>
          <a:p>
            <a:endParaRPr lang="it-IT" sz="2600">
              <a:solidFill>
                <a:srgbClr val="000000"/>
              </a:solidFill>
            </a:endParaRPr>
          </a:p>
        </p:txBody>
      </p:sp>
      <p:sp>
        <p:nvSpPr>
          <p:cNvPr id="11" name="Text Box 10"/>
          <p:cNvSpPr txBox="1"/>
          <p:nvPr/>
        </p:nvSpPr>
        <p:spPr>
          <a:xfrm rot="16200004">
            <a:off x="-2731294" y="3472657"/>
            <a:ext cx="6192837" cy="488950"/>
          </a:xfrm>
          <a:prstGeom prst="rect">
            <a:avLst/>
          </a:prstGeom>
          <a:noFill/>
          <a:ln>
            <a:noFill/>
          </a:ln>
        </p:spPr>
        <p:txBody>
          <a:bodyPr>
            <a:spAutoFit/>
          </a:bodyPr>
          <a:lstStyle/>
          <a:p>
            <a:endParaRPr lang="it-IT" sz="2600">
              <a:solidFill>
                <a:srgbClr val="000000"/>
              </a:solidFill>
            </a:endParaRPr>
          </a:p>
        </p:txBody>
      </p:sp>
      <p:pic>
        <p:nvPicPr>
          <p:cNvPr id="12" name="Picture 9"/>
          <p:cNvPicPr>
            <a:picLocks noChangeAspect="1" noChangeArrowheads="1"/>
          </p:cNvPicPr>
          <p:nvPr userDrawn="1"/>
        </p:nvPicPr>
        <p:blipFill>
          <a:blip r:embed="rId3" cstate="print"/>
          <a:srcRect/>
          <a:stretch>
            <a:fillRect/>
          </a:stretch>
        </p:blipFill>
        <p:spPr bwMode="auto">
          <a:xfrm>
            <a:off x="611188" y="311150"/>
            <a:ext cx="1512887" cy="1497013"/>
          </a:xfrm>
          <a:prstGeom prst="rect">
            <a:avLst/>
          </a:prstGeom>
          <a:noFill/>
          <a:ln w="9525">
            <a:noFill/>
            <a:miter lim="800000"/>
            <a:headEnd/>
            <a:tailEnd/>
          </a:ln>
        </p:spPr>
      </p:pic>
      <p:sp>
        <p:nvSpPr>
          <p:cNvPr id="7" name="Segnaposto testo 23"/>
          <p:cNvSpPr txBox="1">
            <a:spLocks noGrp="1"/>
          </p:cNvSpPr>
          <p:nvPr>
            <p:ph type="body" sz="quarter" idx="4294967295"/>
          </p:nvPr>
        </p:nvSpPr>
        <p:spPr>
          <a:xfrm>
            <a:off x="4572000" y="5148264"/>
            <a:ext cx="4190996" cy="738185"/>
          </a:xfrm>
          <a:prstGeom prst="rect">
            <a:avLst/>
          </a:prstGeom>
          <a:noFill/>
          <a:ln>
            <a:noFill/>
          </a:ln>
        </p:spPr>
        <p:txBody>
          <a:bodyPr vert="horz" wrap="square" lIns="91440" tIns="45720" rIns="91440" bIns="45720" anchor="t" anchorCtr="0" compatLnSpc="1"/>
          <a:lstStyle>
            <a:lvl1pPr marL="88897" marR="0" lvl="0" indent="-88897" algn="r" defTabSz="914400" rtl="0" fontAlgn="auto" hangingPunct="0">
              <a:lnSpc>
                <a:spcPct val="100000"/>
              </a:lnSpc>
              <a:spcBef>
                <a:spcPts val="0"/>
              </a:spcBef>
              <a:spcAft>
                <a:spcPts val="0"/>
              </a:spcAft>
              <a:buNone/>
              <a:tabLst/>
              <a:defRPr lang="it-IT" sz="1400" b="0" i="1" u="none" strike="noStrike" kern="1200" cap="none" spc="0" baseline="0">
                <a:solidFill>
                  <a:srgbClr val="012F47"/>
                </a:solidFill>
                <a:uFillTx/>
                <a:latin typeface="Arial"/>
                <a:cs typeface="Arial"/>
              </a:defRPr>
            </a:lvl1pPr>
            <a:lvl2pPr marL="444498" marR="0" lvl="1" indent="-176214" algn="r" defTabSz="914400" rtl="0" fontAlgn="auto" hangingPunct="0">
              <a:lnSpc>
                <a:spcPct val="100000"/>
              </a:lnSpc>
              <a:spcBef>
                <a:spcPts val="0"/>
              </a:spcBef>
              <a:spcAft>
                <a:spcPts val="0"/>
              </a:spcAft>
              <a:buSzPct val="100000"/>
              <a:buChar char="–"/>
              <a:tabLst/>
              <a:defRPr lang="it-IT" sz="1400" b="0" i="1" u="none" strike="noStrike" kern="1200" cap="none" spc="0" baseline="0">
                <a:solidFill>
                  <a:srgbClr val="012F47"/>
                </a:solidFill>
                <a:uFillTx/>
                <a:latin typeface="Arial"/>
                <a:cs typeface="Arial"/>
              </a:defRPr>
            </a:lvl2pPr>
            <a:lvl3pPr marL="723903" marR="0" lvl="2" indent="-100017" algn="r" defTabSz="914400" rtl="0" fontAlgn="auto" hangingPunct="0">
              <a:lnSpc>
                <a:spcPct val="100000"/>
              </a:lnSpc>
              <a:spcBef>
                <a:spcPts val="0"/>
              </a:spcBef>
              <a:spcAft>
                <a:spcPts val="0"/>
              </a:spcAft>
              <a:buSzPct val="100000"/>
              <a:buChar char="•"/>
              <a:tabLst/>
              <a:defRPr lang="it-IT" sz="1400" b="0" i="1" u="none" strike="noStrike" kern="1200" cap="none" spc="0" baseline="0">
                <a:solidFill>
                  <a:srgbClr val="012F47"/>
                </a:solidFill>
                <a:uFillTx/>
                <a:latin typeface="Arial"/>
                <a:cs typeface="Arial"/>
              </a:defRPr>
            </a:lvl3pPr>
            <a:lvl4pPr marL="1600200" marR="0" lvl="3" indent="-228600" algn="r" defTabSz="914400" rtl="0" fontAlgn="auto" hangingPunct="0">
              <a:lnSpc>
                <a:spcPct val="100000"/>
              </a:lnSpc>
              <a:spcBef>
                <a:spcPts val="0"/>
              </a:spcBef>
              <a:spcAft>
                <a:spcPts val="0"/>
              </a:spcAft>
              <a:buSzPct val="100000"/>
              <a:buChar char="–"/>
              <a:tabLst/>
              <a:defRPr lang="it-IT" sz="1400" b="0" i="1" u="none" strike="noStrike" kern="1200" cap="none" spc="0" baseline="0">
                <a:solidFill>
                  <a:srgbClr val="012F47"/>
                </a:solidFill>
                <a:uFillTx/>
                <a:latin typeface="Arial"/>
                <a:cs typeface="Arial"/>
              </a:defRPr>
            </a:lvl4pPr>
            <a:lvl5pPr marL="2057400" marR="0" lvl="4" indent="-228600" algn="r" defTabSz="914400" rtl="0" fontAlgn="auto" hangingPunct="0">
              <a:lnSpc>
                <a:spcPct val="100000"/>
              </a:lnSpc>
              <a:spcBef>
                <a:spcPts val="0"/>
              </a:spcBef>
              <a:spcAft>
                <a:spcPts val="0"/>
              </a:spcAft>
              <a:buSzPct val="100000"/>
              <a:buChar char="»"/>
              <a:tabLst/>
              <a:defRPr lang="it-IT" sz="1400" b="0" i="1" u="none" strike="noStrike" kern="1200" cap="none" spc="0" baseline="0">
                <a:solidFill>
                  <a:srgbClr val="012F47"/>
                </a:solidFill>
                <a:uFillTx/>
                <a:latin typeface="Arial"/>
                <a:cs typeface="Arial"/>
              </a:defRPr>
            </a:lvl5pPr>
          </a:lstStyle>
          <a:p>
            <a:pPr lvl="0"/>
            <a:r>
              <a:rPr lang="it-IT"/>
              <a:t>Fare clic per modificare stili del testo dello schema</a:t>
            </a:r>
          </a:p>
          <a:p>
            <a:pPr lvl="1"/>
            <a:r>
              <a:rPr lang="it-IT"/>
              <a:t>Secondo livello</a:t>
            </a:r>
          </a:p>
          <a:p>
            <a:pPr lvl="2"/>
            <a:r>
              <a:rPr lang="it-IT"/>
              <a:t>Terzo livello</a:t>
            </a:r>
          </a:p>
          <a:p>
            <a:pPr lvl="3"/>
            <a:r>
              <a:rPr lang="it-IT"/>
              <a:t>Quarto livello</a:t>
            </a:r>
          </a:p>
          <a:p>
            <a:pPr lvl="4"/>
            <a:r>
              <a:rPr lang="it-IT"/>
              <a:t>Quinto livello</a:t>
            </a:r>
          </a:p>
        </p:txBody>
      </p:sp>
      <p:sp>
        <p:nvSpPr>
          <p:cNvPr id="8" name="Rectangle 4"/>
          <p:cNvSpPr txBox="1">
            <a:spLocks noGrp="1"/>
          </p:cNvSpPr>
          <p:nvPr>
            <p:ph type="title"/>
          </p:nvPr>
        </p:nvSpPr>
        <p:spPr>
          <a:xfrm>
            <a:off x="1643039" y="2492873"/>
            <a:ext cx="6408736" cy="1008061"/>
          </a:xfrm>
          <a:prstGeom prst="rect">
            <a:avLst/>
          </a:prstGeom>
          <a:noFill/>
          <a:ln>
            <a:noFill/>
          </a:ln>
        </p:spPr>
        <p:txBody>
          <a:bodyPr vert="horz" wrap="square" lIns="91440" tIns="45720" rIns="91440" bIns="45720" anchor="b" anchorCtr="1" compatLnSpc="1"/>
          <a:lstStyle>
            <a:lvl1pPr marL="0" marR="0" lvl="0" indent="0" algn="ctr" defTabSz="914400" rtl="0" fontAlgn="auto" hangingPunct="0">
              <a:lnSpc>
                <a:spcPct val="100000"/>
              </a:lnSpc>
              <a:spcBef>
                <a:spcPts val="0"/>
              </a:spcBef>
              <a:spcAft>
                <a:spcPts val="0"/>
              </a:spcAft>
              <a:buNone/>
              <a:tabLst/>
              <a:defRPr lang="it-IT" sz="3600" b="0" i="0" u="none" strike="noStrike" kern="0" cap="none" spc="0" baseline="0">
                <a:solidFill>
                  <a:srgbClr val="012F47"/>
                </a:solidFill>
                <a:effectLst>
                  <a:outerShdw dist="38096" dir="2700000">
                    <a:srgbClr val="C0C0C0"/>
                  </a:outerShdw>
                </a:effectLst>
                <a:uFillTx/>
                <a:latin typeface="Arial"/>
              </a:defRPr>
            </a:lvl1pPr>
          </a:lstStyle>
          <a:p>
            <a:pPr lvl="0"/>
            <a:r>
              <a:rPr lang="it-IT" dirty="0"/>
              <a:t>Fare clic per modificare lo stile </a:t>
            </a:r>
            <a:r>
              <a:rPr lang="it-IT" dirty="0" smtClean="0"/>
              <a:t>del </a:t>
            </a:r>
            <a:r>
              <a:rPr lang="it-IT" dirty="0"/>
              <a:t>titolo</a:t>
            </a:r>
            <a:endParaRPr lang="en-US" dirty="0"/>
          </a:p>
        </p:txBody>
      </p:sp>
      <p:sp>
        <p:nvSpPr>
          <p:cNvPr id="9" name="Rectangle 5"/>
          <p:cNvSpPr txBox="1">
            <a:spLocks noGrp="1"/>
          </p:cNvSpPr>
          <p:nvPr>
            <p:ph type="subTitle" sz="quarter" idx="4294967295"/>
          </p:nvPr>
        </p:nvSpPr>
        <p:spPr>
          <a:xfrm>
            <a:off x="1650976" y="3500935"/>
            <a:ext cx="6400800" cy="792163"/>
          </a:xfrm>
          <a:prstGeom prst="rect">
            <a:avLst/>
          </a:prstGeom>
          <a:noFill/>
          <a:ln>
            <a:noFill/>
          </a:ln>
        </p:spPr>
        <p:txBody>
          <a:bodyPr vert="horz" wrap="square" lIns="91440" tIns="45720" rIns="91440" bIns="45720" anchor="t" anchorCtr="1" compatLnSpc="1"/>
          <a:lstStyle>
            <a:lvl1pPr marL="0" marR="0" lvl="0" indent="0" algn="ctr" defTabSz="914400" rtl="0" fontAlgn="auto" hangingPunct="0">
              <a:lnSpc>
                <a:spcPct val="100000"/>
              </a:lnSpc>
              <a:spcBef>
                <a:spcPts val="700"/>
              </a:spcBef>
              <a:spcAft>
                <a:spcPts val="0"/>
              </a:spcAft>
              <a:buNone/>
              <a:tabLst/>
              <a:defRPr lang="it-IT" sz="2800" b="0" i="0" u="none" strike="noStrike" kern="0" cap="none" spc="0" baseline="0">
                <a:solidFill>
                  <a:srgbClr val="012F47"/>
                </a:solidFill>
                <a:effectLst>
                  <a:outerShdw dist="38096" dir="2700000">
                    <a:srgbClr val="C0C0C0"/>
                  </a:outerShdw>
                </a:effectLst>
                <a:uFillTx/>
                <a:latin typeface="Arial"/>
              </a:defRPr>
            </a:lvl1pPr>
          </a:lstStyle>
          <a:p>
            <a:pPr lvl="0"/>
            <a:r>
              <a:rPr lang="it-IT" smtClean="0"/>
              <a:t>Fare clic per modificare lo stile del sottotitolo dello schema</a:t>
            </a:r>
            <a:endParaRPr lang="en-US" dirty="0"/>
          </a:p>
        </p:txBody>
      </p:sp>
    </p:spTree>
  </p:cSld>
  <p:clrMapOvr>
    <a:masterClrMapping/>
  </p:clrMapOvr>
  <p:transition/>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Indice">
    <p:spTree>
      <p:nvGrpSpPr>
        <p:cNvPr id="1" name=""/>
        <p:cNvGrpSpPr/>
        <p:nvPr/>
      </p:nvGrpSpPr>
      <p:grpSpPr>
        <a:xfrm>
          <a:off x="0" y="0"/>
          <a:ext cx="0" cy="0"/>
          <a:chOff x="0" y="0"/>
          <a:chExt cx="0" cy="0"/>
        </a:xfrm>
      </p:grpSpPr>
      <p:sp>
        <p:nvSpPr>
          <p:cNvPr id="2" name="Segnaposto testo 10"/>
          <p:cNvSpPr txBox="1">
            <a:spLocks noGrp="1"/>
          </p:cNvSpPr>
          <p:nvPr>
            <p:ph type="body" sz="quarter" idx="4294967295"/>
          </p:nvPr>
        </p:nvSpPr>
        <p:spPr>
          <a:xfrm>
            <a:off x="2069634" y="1482571"/>
            <a:ext cx="5503014" cy="4198595"/>
          </a:xfrm>
          <a:prstGeom prst="rect">
            <a:avLst/>
          </a:prstGeom>
          <a:noFill/>
          <a:ln>
            <a:noFill/>
          </a:ln>
        </p:spPr>
        <p:txBody>
          <a:bodyPr vert="horz" wrap="square" lIns="91440" tIns="45720" rIns="91440" bIns="45720" anchor="t" anchorCtr="0" compatLnSpc="1"/>
          <a:lstStyle>
            <a:lvl1pPr marL="291602" marR="0" lvl="0" indent="-291602" algn="l" defTabSz="914400" rtl="0" fontAlgn="auto" hangingPunct="0">
              <a:lnSpc>
                <a:spcPct val="120000"/>
              </a:lnSpc>
              <a:spcBef>
                <a:spcPts val="0"/>
              </a:spcBef>
              <a:spcAft>
                <a:spcPts val="0"/>
              </a:spcAft>
              <a:buClr>
                <a:srgbClr val="012F47"/>
              </a:buClr>
              <a:buSzPct val="100000"/>
              <a:buFont typeface="Wingdings" pitchFamily="2"/>
              <a:buChar char="n"/>
              <a:tabLst/>
              <a:defRPr lang="it-IT" sz="1600" b="0" i="0" u="none" strike="noStrike" kern="1200" cap="none" spc="0" baseline="0">
                <a:solidFill>
                  <a:srgbClr val="012F47"/>
                </a:solidFill>
                <a:uFillTx/>
                <a:latin typeface="Arial"/>
                <a:cs typeface="Arial"/>
              </a:defRPr>
            </a:lvl1pPr>
            <a:lvl2pPr marL="444498" marR="0" lvl="1" indent="-176214" algn="l" defTabSz="914400" rtl="0" fontAlgn="auto" hangingPunct="0">
              <a:lnSpc>
                <a:spcPct val="100000"/>
              </a:lnSpc>
              <a:spcBef>
                <a:spcPts val="300"/>
              </a:spcBef>
              <a:spcAft>
                <a:spcPts val="0"/>
              </a:spcAft>
              <a:buClr>
                <a:srgbClr val="012F47"/>
              </a:buClr>
              <a:buSzPct val="97000"/>
              <a:buFont typeface="Wingdings" pitchFamily="2"/>
              <a:buChar char="§"/>
              <a:tabLst/>
              <a:defRPr lang="it-IT" sz="1400" b="0" i="0" u="none" strike="noStrike" kern="1200" cap="none" spc="0" baseline="0">
                <a:solidFill>
                  <a:srgbClr val="012F47"/>
                </a:solidFill>
                <a:uFillTx/>
                <a:latin typeface="Arial"/>
                <a:cs typeface="Arial"/>
              </a:defRPr>
            </a:lvl2pPr>
            <a:lvl3pPr marL="723903" marR="0" lvl="2" indent="-100017" algn="l" defTabSz="914400" rtl="0" fontAlgn="auto" hangingPunct="0">
              <a:lnSpc>
                <a:spcPct val="100000"/>
              </a:lnSpc>
              <a:spcBef>
                <a:spcPts val="300"/>
              </a:spcBef>
              <a:spcAft>
                <a:spcPts val="0"/>
              </a:spcAft>
              <a:buClr>
                <a:srgbClr val="012F47"/>
              </a:buClr>
              <a:buSzPct val="100000"/>
              <a:buFont typeface="Arial" pitchFamily="34"/>
              <a:buChar char="•"/>
              <a:tabLst/>
              <a:defRPr lang="it-IT" sz="1400" b="0" i="0" u="none" strike="noStrike" kern="1200" cap="none" spc="0" baseline="0">
                <a:solidFill>
                  <a:srgbClr val="012F47"/>
                </a:solidFill>
                <a:uFillTx/>
                <a:latin typeface="Arial"/>
                <a:cs typeface="Arial"/>
              </a:defRPr>
            </a:lvl3pPr>
          </a:lstStyle>
          <a:p>
            <a:pPr lvl="0"/>
            <a:r>
              <a:rPr lang="it-IT"/>
              <a:t>Fare clic per modificare stili del testo dello schema</a:t>
            </a:r>
          </a:p>
          <a:p>
            <a:pPr lvl="1"/>
            <a:r>
              <a:rPr lang="it-IT"/>
              <a:t>Secondo livello</a:t>
            </a:r>
          </a:p>
          <a:p>
            <a:pPr lvl="2"/>
            <a:r>
              <a:rPr lang="it-IT"/>
              <a:t>Terzo livello</a:t>
            </a:r>
          </a:p>
        </p:txBody>
      </p:sp>
      <p:sp>
        <p:nvSpPr>
          <p:cNvPr id="3" name="Titolo 1"/>
          <p:cNvSpPr txBox="1">
            <a:spLocks noGrp="1"/>
          </p:cNvSpPr>
          <p:nvPr>
            <p:ph type="title"/>
          </p:nvPr>
        </p:nvSpPr>
        <p:spPr>
          <a:xfrm>
            <a:off x="827586" y="110121"/>
            <a:ext cx="8053203" cy="532802"/>
          </a:xfrm>
          <a:prstGeom prst="rect">
            <a:avLst/>
          </a:prstGeom>
          <a:noFill/>
          <a:ln>
            <a:noFill/>
          </a:ln>
        </p:spPr>
        <p:txBody>
          <a:bodyPr vert="horz" wrap="square" lIns="91440" tIns="45720" rIns="91440" bIns="45720" anchor="ctr" anchorCtr="0" compatLnSpc="1"/>
          <a:lstStyle>
            <a:lvl1pPr marL="0" marR="0" lvl="0" indent="0" algn="l" defTabSz="914400" rtl="0" fontAlgn="auto" hangingPunct="0">
              <a:lnSpc>
                <a:spcPct val="100000"/>
              </a:lnSpc>
              <a:spcBef>
                <a:spcPts val="0"/>
              </a:spcBef>
              <a:spcAft>
                <a:spcPts val="0"/>
              </a:spcAft>
              <a:buNone/>
              <a:tabLst/>
              <a:defRPr lang="it-IT" sz="2000" b="0" i="0" u="none" strike="noStrike" kern="0" cap="none" spc="0" baseline="0">
                <a:solidFill>
                  <a:srgbClr val="012F47"/>
                </a:solidFill>
                <a:effectLst>
                  <a:outerShdw dist="38096" dir="2700000">
                    <a:srgbClr val="C0C0C0"/>
                  </a:outerShdw>
                </a:effectLst>
                <a:uFillTx/>
                <a:latin typeface="Arial"/>
              </a:defRPr>
            </a:lvl1pPr>
          </a:lstStyle>
          <a:p>
            <a:pPr lvl="0"/>
            <a:r>
              <a:rPr lang="it-IT"/>
              <a:t>Fare clic per modificare lo stile del titolo</a:t>
            </a:r>
          </a:p>
        </p:txBody>
      </p:sp>
      <p:sp>
        <p:nvSpPr>
          <p:cNvPr id="4" name="Segnaposto numero diapositiva 16"/>
          <p:cNvSpPr txBox="1">
            <a:spLocks noGrp="1"/>
          </p:cNvSpPr>
          <p:nvPr>
            <p:ph type="sldNum" sz="quarter" idx="10"/>
          </p:nvPr>
        </p:nvSpPr>
        <p:spPr>
          <a:ln/>
        </p:spPr>
        <p:txBody>
          <a:bodyPr/>
          <a:lstStyle>
            <a:lvl1pPr>
              <a:defRPr/>
            </a:lvl1pPr>
          </a:lstStyle>
          <a:p>
            <a:fld id="{71CD7B8F-8116-4F4E-A2EB-02C81FB6C9F5}" type="slidenum">
              <a:rPr lang="it-IT"/>
              <a:pPr/>
              <a:t>‹N›</a:t>
            </a:fld>
            <a:endParaRPr lang="it-IT"/>
          </a:p>
        </p:txBody>
      </p:sp>
    </p:spTree>
  </p:cSld>
  <p:clrMapOvr>
    <a:masterClrMapping/>
  </p:clrMapOvr>
  <p:transition/>
  <p:hf sldNum="0"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blank" preserve="1">
  <p:cSld name="Vuota">
    <p:spTree>
      <p:nvGrpSpPr>
        <p:cNvPr id="1" name=""/>
        <p:cNvGrpSpPr/>
        <p:nvPr/>
      </p:nvGrpSpPr>
      <p:grpSpPr>
        <a:xfrm>
          <a:off x="0" y="0"/>
          <a:ext cx="0" cy="0"/>
          <a:chOff x="0" y="0"/>
          <a:chExt cx="0" cy="0"/>
        </a:xfrm>
      </p:grpSpPr>
      <p:sp>
        <p:nvSpPr>
          <p:cNvPr id="2" name="Segnaposto numero diapositiva 16"/>
          <p:cNvSpPr txBox="1">
            <a:spLocks noGrp="1"/>
          </p:cNvSpPr>
          <p:nvPr>
            <p:ph type="sldNum" sz="quarter" idx="10"/>
          </p:nvPr>
        </p:nvSpPr>
        <p:spPr>
          <a:ln/>
        </p:spPr>
        <p:txBody>
          <a:bodyPr/>
          <a:lstStyle>
            <a:lvl1pPr>
              <a:defRPr/>
            </a:lvl1pPr>
          </a:lstStyle>
          <a:p>
            <a:fld id="{E0225B97-0359-4498-A309-CD3D0E3F60EC}" type="slidenum">
              <a:rPr lang="it-IT"/>
              <a:pPr/>
              <a:t>‹N›</a:t>
            </a:fld>
            <a:endParaRPr lang="it-IT"/>
          </a:p>
        </p:txBody>
      </p:sp>
    </p:spTree>
  </p:cSld>
  <p:clrMapOvr>
    <a:masterClrMapping/>
  </p:clrMapOvr>
  <p:transition/>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Layout personalizzato">
    <p:spTree>
      <p:nvGrpSpPr>
        <p:cNvPr id="1" name=""/>
        <p:cNvGrpSpPr/>
        <p:nvPr/>
      </p:nvGrpSpPr>
      <p:grpSpPr>
        <a:xfrm>
          <a:off x="0" y="0"/>
          <a:ext cx="0" cy="0"/>
          <a:chOff x="0" y="0"/>
          <a:chExt cx="0" cy="0"/>
        </a:xfrm>
      </p:grpSpPr>
      <p:sp>
        <p:nvSpPr>
          <p:cNvPr id="2" name="Titolo 1"/>
          <p:cNvSpPr>
            <a:spLocks noGrp="1"/>
          </p:cNvSpPr>
          <p:nvPr>
            <p:ph type="title"/>
          </p:nvPr>
        </p:nvSpPr>
        <p:spPr>
          <a:xfrm>
            <a:off x="457200" y="274638"/>
            <a:ext cx="8229600" cy="1143000"/>
          </a:xfrm>
          <a:prstGeom prst="rect">
            <a:avLst/>
          </a:prstGeom>
        </p:spPr>
        <p:txBody>
          <a:bodyPr/>
          <a:lstStyle/>
          <a:p>
            <a:r>
              <a:rPr lang="it-IT" smtClean="0"/>
              <a:t>Fare clic per modificare lo stile del titolo</a:t>
            </a:r>
            <a:endParaRPr lang="it-IT"/>
          </a:p>
        </p:txBody>
      </p:sp>
      <p:sp>
        <p:nvSpPr>
          <p:cNvPr id="3" name="Segnaposto numero diapositiva 16"/>
          <p:cNvSpPr txBox="1">
            <a:spLocks noGrp="1"/>
          </p:cNvSpPr>
          <p:nvPr>
            <p:ph type="sldNum" sz="quarter" idx="10"/>
          </p:nvPr>
        </p:nvSpPr>
        <p:spPr>
          <a:ln/>
        </p:spPr>
        <p:txBody>
          <a:bodyPr/>
          <a:lstStyle>
            <a:lvl1pPr>
              <a:defRPr/>
            </a:lvl1pPr>
          </a:lstStyle>
          <a:p>
            <a:fld id="{0F9ABBE6-44B9-4355-A9F1-0AC81B003394}" type="slidenum">
              <a:rPr lang="it-IT"/>
              <a:pPr/>
              <a:t>‹N›</a:t>
            </a:fld>
            <a:endParaRPr lang="it-IT"/>
          </a:p>
        </p:txBody>
      </p:sp>
    </p:spTree>
  </p:cSld>
  <p:clrMapOvr>
    <a:masterClrMapping/>
  </p:clrMapOv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Layout personalizzato">
    <p:spTree>
      <p:nvGrpSpPr>
        <p:cNvPr id="1" name=""/>
        <p:cNvGrpSpPr/>
        <p:nvPr/>
      </p:nvGrpSpPr>
      <p:grpSpPr>
        <a:xfrm>
          <a:off x="0" y="0"/>
          <a:ext cx="0" cy="0"/>
          <a:chOff x="0" y="0"/>
          <a:chExt cx="0" cy="0"/>
        </a:xfrm>
      </p:grpSpPr>
      <p:sp>
        <p:nvSpPr>
          <p:cNvPr id="2" name="Segnaposto numero diapositiva 16"/>
          <p:cNvSpPr txBox="1">
            <a:spLocks noGrp="1"/>
          </p:cNvSpPr>
          <p:nvPr>
            <p:ph type="sldNum" sz="quarter" idx="10"/>
          </p:nvPr>
        </p:nvSpPr>
        <p:spPr>
          <a:ln/>
        </p:spPr>
        <p:txBody>
          <a:bodyPr/>
          <a:lstStyle>
            <a:lvl1pPr>
              <a:defRPr/>
            </a:lvl1pPr>
          </a:lstStyle>
          <a:p>
            <a:fld id="{699E8503-E627-4006-A2F4-BD8449CB354A}" type="slidenum">
              <a:rPr lang="it-IT"/>
              <a:pPr/>
              <a:t>‹N›</a:t>
            </a:fld>
            <a:endParaRPr lang="it-IT"/>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Line 25"/>
          <p:cNvSpPr/>
          <p:nvPr/>
        </p:nvSpPr>
        <p:spPr>
          <a:xfrm>
            <a:off x="827088" y="692150"/>
            <a:ext cx="8066087" cy="0"/>
          </a:xfrm>
          <a:custGeom>
            <a:avLst/>
            <a:gdLst>
              <a:gd name="f0" fmla="val 10800000"/>
              <a:gd name="f1" fmla="val 5400000"/>
              <a:gd name="f2" fmla="val 180"/>
              <a:gd name="f3" fmla="val w"/>
              <a:gd name="f4" fmla="val h"/>
              <a:gd name="f5" fmla="val ss"/>
              <a:gd name="f6" fmla="val 0"/>
              <a:gd name="f7" fmla="+- 0 0 -180"/>
              <a:gd name="f8" fmla="+- 0 0 -360"/>
              <a:gd name="f9" fmla="abs f3"/>
              <a:gd name="f10" fmla="abs f4"/>
              <a:gd name="f11" fmla="abs f5"/>
              <a:gd name="f12" fmla="*/ f7 f0 1"/>
              <a:gd name="f13" fmla="*/ f8 f0 1"/>
              <a:gd name="f14" fmla="?: f9 f3 1"/>
              <a:gd name="f15" fmla="?: f10 f4 1"/>
              <a:gd name="f16" fmla="?: f11 f5 1"/>
              <a:gd name="f17" fmla="*/ f12 1 f2"/>
              <a:gd name="f18" fmla="*/ f13 1 f2"/>
              <a:gd name="f19" fmla="*/ f14 1 21600"/>
              <a:gd name="f20" fmla="*/ f15 1 21600"/>
              <a:gd name="f21" fmla="*/ 21600 f14 1"/>
              <a:gd name="f22" fmla="*/ 21600 f15 1"/>
              <a:gd name="f23" fmla="+- f17 0 f1"/>
              <a:gd name="f24" fmla="+- f18 0 f1"/>
              <a:gd name="f25" fmla="min f20 f19"/>
              <a:gd name="f26" fmla="*/ f21 1 f16"/>
              <a:gd name="f27" fmla="*/ f22 1 f16"/>
              <a:gd name="f28" fmla="val f26"/>
              <a:gd name="f29" fmla="val f27"/>
              <a:gd name="f30" fmla="*/ f6 f25 1"/>
              <a:gd name="f31" fmla="*/ f28 f25 1"/>
              <a:gd name="f32" fmla="*/ f29 f25 1"/>
            </a:gdLst>
            <a:ahLst/>
            <a:cxnLst>
              <a:cxn ang="3cd4">
                <a:pos x="hc" y="t"/>
              </a:cxn>
              <a:cxn ang="0">
                <a:pos x="r" y="vc"/>
              </a:cxn>
              <a:cxn ang="cd4">
                <a:pos x="hc" y="b"/>
              </a:cxn>
              <a:cxn ang="cd2">
                <a:pos x="l" y="vc"/>
              </a:cxn>
              <a:cxn ang="f23">
                <a:pos x="f30" y="f30"/>
              </a:cxn>
              <a:cxn ang="f24">
                <a:pos x="f31" y="f32"/>
              </a:cxn>
            </a:cxnLst>
            <a:rect l="f30" t="f30" r="f31" b="f32"/>
            <a:pathLst>
              <a:path>
                <a:moveTo>
                  <a:pt x="f30" y="f30"/>
                </a:moveTo>
                <a:lnTo>
                  <a:pt x="f31" y="f32"/>
                </a:lnTo>
              </a:path>
            </a:pathLst>
          </a:custGeom>
          <a:noFill/>
          <a:ln w="19046">
            <a:solidFill>
              <a:srgbClr val="012F47"/>
            </a:solidFill>
            <a:prstDash val="solid"/>
            <a:round/>
          </a:ln>
        </p:spPr>
        <p:txBody>
          <a:bodyPr>
            <a:spAutoFit/>
          </a:bodyPr>
          <a:lstStyle/>
          <a:p>
            <a:pPr fontAlgn="auto">
              <a:spcBef>
                <a:spcPts val="0"/>
              </a:spcBef>
              <a:spcAft>
                <a:spcPts val="0"/>
              </a:spcAft>
              <a:defRPr sz="1800" b="0" i="0" u="none" strike="noStrike" kern="0" cap="none" spc="0" baseline="0">
                <a:solidFill>
                  <a:srgbClr val="000000"/>
                </a:solidFill>
                <a:uFillTx/>
              </a:defRPr>
            </a:pPr>
            <a:endParaRPr lang="it-IT" kern="0">
              <a:solidFill>
                <a:srgbClr val="000000"/>
              </a:solidFill>
              <a:latin typeface="Arial"/>
              <a:cs typeface="+mn-cs"/>
            </a:endParaRPr>
          </a:p>
        </p:txBody>
      </p:sp>
      <p:sp>
        <p:nvSpPr>
          <p:cNvPr id="3" name="Rettangolo 9"/>
          <p:cNvSpPr/>
          <p:nvPr/>
        </p:nvSpPr>
        <p:spPr>
          <a:xfrm>
            <a:off x="827088" y="6237288"/>
            <a:ext cx="8316912" cy="620712"/>
          </a:xfrm>
          <a:prstGeom prst="rect">
            <a:avLst/>
          </a:prstGeom>
          <a:solidFill>
            <a:srgbClr val="DECEAD"/>
          </a:solidFill>
          <a:ln>
            <a:noFill/>
            <a:prstDash val="solid"/>
          </a:ln>
        </p:spPr>
        <p:txBody>
          <a:bodyPr/>
          <a:lstStyle/>
          <a:p>
            <a:endParaRPr lang="it-IT" sz="1400" b="1">
              <a:solidFill>
                <a:srgbClr val="FFFFFF"/>
              </a:solidFill>
              <a:latin typeface="Times New Roman" pitchFamily="18" charset="0"/>
            </a:endParaRPr>
          </a:p>
        </p:txBody>
      </p:sp>
      <p:sp>
        <p:nvSpPr>
          <p:cNvPr id="4" name="Rectangle 7"/>
          <p:cNvSpPr/>
          <p:nvPr/>
        </p:nvSpPr>
        <p:spPr>
          <a:xfrm>
            <a:off x="0" y="0"/>
            <a:ext cx="863600" cy="6858000"/>
          </a:xfrm>
          <a:prstGeom prst="rect">
            <a:avLst/>
          </a:prstGeom>
          <a:solidFill>
            <a:srgbClr val="012F47"/>
          </a:solidFill>
          <a:ln>
            <a:noFill/>
            <a:prstDash val="solid"/>
          </a:ln>
        </p:spPr>
        <p:txBody>
          <a:bodyPr vert="eaVert" wrap="none" anchor="ctr" anchorCtr="1"/>
          <a:lstStyle/>
          <a:p>
            <a:pPr algn="ctr"/>
            <a:endParaRPr lang="it-IT" sz="2400" u="sng">
              <a:solidFill>
                <a:srgbClr val="FFFFFF"/>
              </a:solidFill>
            </a:endParaRPr>
          </a:p>
        </p:txBody>
      </p:sp>
      <p:sp>
        <p:nvSpPr>
          <p:cNvPr id="5" name="Segnaposto numero diapositiva 16"/>
          <p:cNvSpPr txBox="1">
            <a:spLocks noGrp="1"/>
          </p:cNvSpPr>
          <p:nvPr>
            <p:ph type="sldNum" sz="quarter" idx="4"/>
          </p:nvPr>
        </p:nvSpPr>
        <p:spPr>
          <a:xfrm>
            <a:off x="3779838" y="6391275"/>
            <a:ext cx="2133600" cy="277813"/>
          </a:xfrm>
          <a:prstGeom prst="rect">
            <a:avLst/>
          </a:prstGeom>
          <a:noFill/>
          <a:ln>
            <a:noFill/>
          </a:ln>
        </p:spPr>
        <p:txBody>
          <a:bodyPr vert="horz" wrap="square" lIns="91440" tIns="45720" rIns="91440" bIns="45720" numCol="1" anchor="ctr" anchorCtr="1" compatLnSpc="1">
            <a:prstTxWarp prst="textNoShape">
              <a:avLst/>
            </a:prstTxWarp>
          </a:bodyPr>
          <a:lstStyle>
            <a:lvl1pPr algn="ctr">
              <a:defRPr sz="1200" b="1">
                <a:solidFill>
                  <a:srgbClr val="898989"/>
                </a:solidFill>
              </a:defRPr>
            </a:lvl1pPr>
          </a:lstStyle>
          <a:p>
            <a:fld id="{109B4BD6-57A2-40A1-B360-CCC0D36D5555}" type="slidenum">
              <a:rPr lang="it-IT"/>
              <a:pPr/>
              <a:t>‹N›</a:t>
            </a:fld>
            <a:endParaRPr lang="it-IT"/>
          </a:p>
        </p:txBody>
      </p:sp>
      <p:pic>
        <p:nvPicPr>
          <p:cNvPr id="1030" name="Picture 3"/>
          <p:cNvPicPr>
            <a:picLocks noChangeArrowheads="1"/>
          </p:cNvPicPr>
          <p:nvPr userDrawn="1"/>
        </p:nvPicPr>
        <p:blipFill>
          <a:blip r:embed="rId8" cstate="print"/>
          <a:srcRect/>
          <a:stretch>
            <a:fillRect/>
          </a:stretch>
        </p:blipFill>
        <p:spPr bwMode="auto">
          <a:xfrm>
            <a:off x="8501063" y="6251575"/>
            <a:ext cx="642937" cy="606425"/>
          </a:xfrm>
          <a:prstGeom prst="rect">
            <a:avLst/>
          </a:prstGeom>
          <a:noFill/>
          <a:ln w="9525">
            <a:noFill/>
            <a:miter lim="800000"/>
            <a:headEnd/>
            <a:tailEnd/>
          </a:ln>
        </p:spPr>
      </p:pic>
      <p:pic>
        <p:nvPicPr>
          <p:cNvPr id="1031" name="Picture 9"/>
          <p:cNvPicPr>
            <a:picLocks noChangeAspect="1" noChangeArrowheads="1"/>
          </p:cNvPicPr>
          <p:nvPr userDrawn="1"/>
        </p:nvPicPr>
        <p:blipFill>
          <a:blip r:embed="rId9" cstate="print"/>
          <a:srcRect/>
          <a:stretch>
            <a:fillRect/>
          </a:stretch>
        </p:blipFill>
        <p:spPr bwMode="auto">
          <a:xfrm>
            <a:off x="65088" y="138113"/>
            <a:ext cx="727075" cy="720725"/>
          </a:xfrm>
          <a:prstGeom prst="rect">
            <a:avLst/>
          </a:prstGeom>
          <a:noFill/>
          <a:ln w="9525">
            <a:noFill/>
            <a:miter lim="800000"/>
            <a:headEnd/>
            <a:tailEnd/>
          </a:ln>
        </p:spPr>
      </p:pic>
    </p:spTree>
  </p:cSld>
  <p:clrMap bg1="lt1" tx1="dk1" bg2="lt2" tx2="dk2" accent1="accent1" accent2="accent2" accent3="accent3" accent4="accent4" accent5="accent5" accent6="accent6" hlink="hlink" folHlink="folHlink"/>
  <p:sldLayoutIdLst>
    <p:sldLayoutId id="2147483736" r:id="rId1"/>
    <p:sldLayoutId id="2147483741" r:id="rId2"/>
    <p:sldLayoutId id="2147483737" r:id="rId3"/>
    <p:sldLayoutId id="2147483738" r:id="rId4"/>
    <p:sldLayoutId id="2147483739" r:id="rId5"/>
    <p:sldLayoutId id="2147483740" r:id="rId6"/>
  </p:sldLayoutIdLst>
  <p:transition/>
  <p:txStyles>
    <p:titleStyle>
      <a:lvl1pPr algn="ctr" rtl="0" eaLnBrk="0" fontAlgn="base" hangingPunct="0">
        <a:spcBef>
          <a:spcPct val="0"/>
        </a:spcBef>
        <a:spcAft>
          <a:spcPct val="0"/>
        </a:spcAft>
        <a:defRPr sz="4400">
          <a:solidFill>
            <a:schemeClr val="tx2"/>
          </a:solidFill>
          <a:latin typeface="Arial" pitchFamily="34" charset="0"/>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eaLnBrk="0" fontAlgn="base" hangingPunct="0">
        <a:spcBef>
          <a:spcPct val="0"/>
        </a:spcBef>
        <a:spcAft>
          <a:spcPct val="0"/>
        </a:spcAft>
        <a:defRPr sz="4400">
          <a:solidFill>
            <a:schemeClr val="tx2"/>
          </a:solidFill>
          <a:latin typeface="Arial" pitchFamily="34" charset="0"/>
        </a:defRPr>
      </a:lvl6pPr>
      <a:lvl7pPr marL="914400" algn="ctr" rtl="0" eaLnBrk="0" fontAlgn="base" hangingPunct="0">
        <a:spcBef>
          <a:spcPct val="0"/>
        </a:spcBef>
        <a:spcAft>
          <a:spcPct val="0"/>
        </a:spcAft>
        <a:defRPr sz="4400">
          <a:solidFill>
            <a:schemeClr val="tx2"/>
          </a:solidFill>
          <a:latin typeface="Arial" pitchFamily="34" charset="0"/>
        </a:defRPr>
      </a:lvl7pPr>
      <a:lvl8pPr marL="1371600" algn="ctr" rtl="0" eaLnBrk="0" fontAlgn="base" hangingPunct="0">
        <a:spcBef>
          <a:spcPct val="0"/>
        </a:spcBef>
        <a:spcAft>
          <a:spcPct val="0"/>
        </a:spcAft>
        <a:defRPr sz="4400">
          <a:solidFill>
            <a:schemeClr val="tx2"/>
          </a:solidFill>
          <a:latin typeface="Arial" pitchFamily="34" charset="0"/>
        </a:defRPr>
      </a:lvl8pPr>
      <a:lvl9pPr marL="1828800" algn="ctr" rtl="0" eaLnBrk="0" fontAlgn="base" hangingPunct="0">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Arial" pitchFamily="34" charset="0"/>
        </a:defRPr>
      </a:lvl1pPr>
      <a:lvl2pPr marL="742950" indent="-285750" algn="l" rtl="0" eaLnBrk="0" fontAlgn="base" hangingPunct="0">
        <a:spcBef>
          <a:spcPct val="20000"/>
        </a:spcBef>
        <a:spcAft>
          <a:spcPct val="0"/>
        </a:spcAft>
        <a:buChar char="–"/>
        <a:defRPr sz="2800">
          <a:solidFill>
            <a:schemeClr val="tx1"/>
          </a:solidFill>
          <a:latin typeface="Arial" pitchFamily="34" charset="0"/>
        </a:defRPr>
      </a:lvl2pPr>
      <a:lvl3pPr marL="1143000" indent="-228600" algn="l" rtl="0" eaLnBrk="0" fontAlgn="base" hangingPunct="0">
        <a:spcBef>
          <a:spcPct val="20000"/>
        </a:spcBef>
        <a:spcAft>
          <a:spcPct val="0"/>
        </a:spcAft>
        <a:buChar char="•"/>
        <a:defRPr sz="2400">
          <a:solidFill>
            <a:schemeClr val="tx1"/>
          </a:solidFill>
          <a:latin typeface="Arial" pitchFamily="34" charset="0"/>
        </a:defRPr>
      </a:lvl3pPr>
      <a:lvl4pPr marL="1600200" indent="-228600" algn="l" rtl="0" eaLnBrk="0" fontAlgn="base" hangingPunct="0">
        <a:spcBef>
          <a:spcPct val="20000"/>
        </a:spcBef>
        <a:spcAft>
          <a:spcPct val="0"/>
        </a:spcAft>
        <a:buChar char="–"/>
        <a:defRPr sz="2000">
          <a:solidFill>
            <a:schemeClr val="tx1"/>
          </a:solidFill>
          <a:latin typeface="Arial" pitchFamily="34" charset="0"/>
        </a:defRPr>
      </a:lvl4pPr>
      <a:lvl5pPr marL="2057400" indent="-228600" algn="l" rtl="0" eaLnBrk="0" fontAlgn="base" hangingPunct="0">
        <a:spcBef>
          <a:spcPct val="20000"/>
        </a:spcBef>
        <a:spcAft>
          <a:spcPct val="0"/>
        </a:spcAft>
        <a:buChar char="»"/>
        <a:defRPr sz="2000">
          <a:solidFill>
            <a:schemeClr val="tx1"/>
          </a:solidFill>
          <a:latin typeface="Arial" pitchFamily="34" charset="0"/>
        </a:defRPr>
      </a:lvl5pPr>
      <a:lvl6pPr marL="2514600" indent="-228600" algn="l" rtl="0" eaLnBrk="0" fontAlgn="base" hangingPunct="0">
        <a:spcBef>
          <a:spcPct val="20000"/>
        </a:spcBef>
        <a:spcAft>
          <a:spcPct val="0"/>
        </a:spcAft>
        <a:buChar char="»"/>
        <a:defRPr sz="2000">
          <a:solidFill>
            <a:schemeClr val="tx1"/>
          </a:solidFill>
          <a:latin typeface="Arial" pitchFamily="34" charset="0"/>
        </a:defRPr>
      </a:lvl6pPr>
      <a:lvl7pPr marL="2971800" indent="-228600" algn="l" rtl="0" eaLnBrk="0" fontAlgn="base" hangingPunct="0">
        <a:spcBef>
          <a:spcPct val="20000"/>
        </a:spcBef>
        <a:spcAft>
          <a:spcPct val="0"/>
        </a:spcAft>
        <a:buChar char="»"/>
        <a:defRPr sz="2000">
          <a:solidFill>
            <a:schemeClr val="tx1"/>
          </a:solidFill>
          <a:latin typeface="Arial" pitchFamily="34" charset="0"/>
        </a:defRPr>
      </a:lvl7pPr>
      <a:lvl8pPr marL="3429000" indent="-228600" algn="l" rtl="0" eaLnBrk="0" fontAlgn="base" hangingPunct="0">
        <a:spcBef>
          <a:spcPct val="20000"/>
        </a:spcBef>
        <a:spcAft>
          <a:spcPct val="0"/>
        </a:spcAft>
        <a:buChar char="»"/>
        <a:defRPr sz="2000">
          <a:solidFill>
            <a:schemeClr val="tx1"/>
          </a:solidFill>
          <a:latin typeface="Arial" pitchFamily="34" charset="0"/>
        </a:defRPr>
      </a:lvl8pPr>
      <a:lvl9pPr marL="3886200" indent="-228600" algn="l" rtl="0" eaLnBrk="0" fontAlgn="base" hangingPunct="0">
        <a:spcBef>
          <a:spcPct val="20000"/>
        </a:spcBef>
        <a:spcAft>
          <a:spcPct val="0"/>
        </a:spcAft>
        <a:buChar char="»"/>
        <a:defRPr sz="2000">
          <a:solidFill>
            <a:schemeClr val="tx1"/>
          </a:solidFill>
          <a:latin typeface="Arial" pitchFamily="34" charset="0"/>
        </a:defRPr>
      </a:lvl9pPr>
    </p:bodyStyle>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6.xml"/><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30.xml"/><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3" Type="http://schemas.openxmlformats.org/officeDocument/2006/relationships/hyperlink" Target="http://home.ilfisco.it/perl/fol.pl?log-ckey=$12278629;cmd-doc=379237" TargetMode="External"/><Relationship Id="rId2" Type="http://schemas.openxmlformats.org/officeDocument/2006/relationships/notesSlide" Target="../notesSlides/notesSlide31.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olo 8"/>
          <p:cNvSpPr>
            <a:spLocks noGrp="1"/>
          </p:cNvSpPr>
          <p:nvPr>
            <p:ph type="title"/>
          </p:nvPr>
        </p:nvSpPr>
        <p:spPr>
          <a:xfrm>
            <a:off x="611561" y="2492375"/>
            <a:ext cx="8064896" cy="1008063"/>
          </a:xfrm>
        </p:spPr>
        <p:txBody>
          <a:bodyPr numCol="1">
            <a:prstTxWarp prst="textNoShape">
              <a:avLst/>
            </a:prstTxWarp>
          </a:bodyPr>
          <a:lstStyle/>
          <a:p>
            <a:pPr fontAlgn="base">
              <a:spcBef>
                <a:spcPct val="0"/>
              </a:spcBef>
              <a:spcAft>
                <a:spcPct val="0"/>
              </a:spcAft>
            </a:pPr>
            <a:r>
              <a:rPr lang="it-IT" dirty="0" smtClean="0">
                <a:effectLst>
                  <a:outerShdw blurRad="38100" dist="38100" dir="2700000" algn="tl">
                    <a:srgbClr val="000000"/>
                  </a:outerShdw>
                </a:effectLst>
                <a:latin typeface="Arial" charset="0"/>
              </a:rPr>
              <a:t>CREDITO DI IMPOSTA </a:t>
            </a:r>
            <a:br>
              <a:rPr lang="it-IT" dirty="0" smtClean="0">
                <a:effectLst>
                  <a:outerShdw blurRad="38100" dist="38100" dir="2700000" algn="tl">
                    <a:srgbClr val="000000"/>
                  </a:outerShdw>
                </a:effectLst>
                <a:latin typeface="Arial" charset="0"/>
              </a:rPr>
            </a:br>
            <a:r>
              <a:rPr lang="it-IT" dirty="0" smtClean="0">
                <a:effectLst>
                  <a:outerShdw blurRad="38100" dist="38100" dir="2700000" algn="tl">
                    <a:srgbClr val="000000"/>
                  </a:outerShdw>
                </a:effectLst>
                <a:latin typeface="Arial" charset="0"/>
              </a:rPr>
              <a:t>RICERCA E SVILUPPO</a:t>
            </a:r>
            <a:endParaRPr dirty="0" smtClean="0">
              <a:effectLst>
                <a:outerShdw blurRad="38100" dist="38100" dir="2700000" algn="tl">
                  <a:srgbClr val="000000"/>
                </a:outerShdw>
              </a:effectLst>
              <a:latin typeface="Arial" charset="0"/>
            </a:endParaRPr>
          </a:p>
        </p:txBody>
      </p:sp>
      <p:sp>
        <p:nvSpPr>
          <p:cNvPr id="3" name="Titolo 8"/>
          <p:cNvSpPr txBox="1">
            <a:spLocks/>
          </p:cNvSpPr>
          <p:nvPr/>
        </p:nvSpPr>
        <p:spPr>
          <a:xfrm>
            <a:off x="1619672" y="4149080"/>
            <a:ext cx="6408737" cy="1008063"/>
          </a:xfrm>
          <a:prstGeom prst="rect">
            <a:avLst/>
          </a:prstGeom>
          <a:noFill/>
          <a:ln>
            <a:noFill/>
          </a:ln>
        </p:spPr>
        <p:txBody>
          <a:bodyPr vert="horz" wrap="square" lIns="91440" tIns="45720" rIns="91440" bIns="45720" numCol="1" anchor="t" anchorCtr="1" compatLnSpc="1">
            <a:prstTxWarp prst="textNoShape">
              <a:avLst/>
            </a:prstTxWarp>
          </a:bodyPr>
          <a:lstStyle/>
          <a:p>
            <a:pPr marL="0" marR="0" lvl="0" indent="0" algn="ctr" defTabSz="914400" rtl="0" eaLnBrk="0" fontAlgn="base" latinLnBrk="0" hangingPunct="0">
              <a:lnSpc>
                <a:spcPct val="100000"/>
              </a:lnSpc>
              <a:spcBef>
                <a:spcPct val="0"/>
              </a:spcBef>
              <a:spcAft>
                <a:spcPct val="0"/>
              </a:spcAft>
              <a:buClrTx/>
              <a:buSzTx/>
              <a:buFontTx/>
              <a:buNone/>
              <a:tabLst/>
              <a:defRPr/>
            </a:pPr>
            <a:r>
              <a:rPr lang="it-IT" sz="2600" kern="0" noProof="0" dirty="0" smtClean="0">
                <a:solidFill>
                  <a:srgbClr val="012F47"/>
                </a:solidFill>
                <a:effectLst>
                  <a:outerShdw blurRad="38100" dist="38100" dir="2700000" algn="tl">
                    <a:srgbClr val="000000"/>
                  </a:outerShdw>
                </a:effectLst>
              </a:rPr>
              <a:t>4 novembre 2015</a:t>
            </a:r>
          </a:p>
          <a:p>
            <a:pPr marL="0" marR="0" lvl="0" indent="0" algn="ctr" defTabSz="914400" rtl="0" eaLnBrk="0" fontAlgn="base" latinLnBrk="0" hangingPunct="0">
              <a:lnSpc>
                <a:spcPct val="100000"/>
              </a:lnSpc>
              <a:spcBef>
                <a:spcPct val="0"/>
              </a:spcBef>
              <a:spcAft>
                <a:spcPct val="0"/>
              </a:spcAft>
              <a:buClrTx/>
              <a:buSzTx/>
              <a:buFontTx/>
              <a:buNone/>
              <a:tabLst/>
              <a:defRPr/>
            </a:pPr>
            <a:r>
              <a:rPr lang="it-IT" sz="2600" kern="0" noProof="0" dirty="0" smtClean="0">
                <a:solidFill>
                  <a:srgbClr val="012F47"/>
                </a:solidFill>
                <a:effectLst>
                  <a:outerShdw blurRad="38100" dist="38100" dir="2700000" algn="tl">
                    <a:srgbClr val="000000"/>
                  </a:outerShdw>
                </a:effectLst>
              </a:rPr>
              <a:t>Confindustria Udine – Palazzo </a:t>
            </a:r>
            <a:r>
              <a:rPr lang="it-IT" sz="2600" kern="0" noProof="0" dirty="0" err="1" smtClean="0">
                <a:solidFill>
                  <a:srgbClr val="012F47"/>
                </a:solidFill>
                <a:effectLst>
                  <a:outerShdw blurRad="38100" dist="38100" dir="2700000" algn="tl">
                    <a:srgbClr val="000000"/>
                  </a:outerShdw>
                </a:effectLst>
              </a:rPr>
              <a:t>Torriani</a:t>
            </a:r>
            <a:endParaRPr lang="it-IT" sz="2600" kern="0" noProof="0" dirty="0" smtClean="0">
              <a:solidFill>
                <a:srgbClr val="012F47"/>
              </a:solidFill>
              <a:effectLst>
                <a:outerShdw blurRad="38100" dist="38100" dir="2700000" algn="tl">
                  <a:srgbClr val="000000"/>
                </a:outerShdw>
              </a:effectLst>
            </a:endParaRPr>
          </a:p>
          <a:p>
            <a:pPr marL="0" marR="0" lvl="0" indent="0" algn="ctr" defTabSz="914400" rtl="0" eaLnBrk="0" fontAlgn="base" latinLnBrk="0" hangingPunct="0">
              <a:lnSpc>
                <a:spcPct val="100000"/>
              </a:lnSpc>
              <a:spcBef>
                <a:spcPct val="0"/>
              </a:spcBef>
              <a:spcAft>
                <a:spcPct val="0"/>
              </a:spcAft>
              <a:buClrTx/>
              <a:buSzTx/>
              <a:buFontTx/>
              <a:buNone/>
              <a:tabLst/>
              <a:defRPr/>
            </a:pPr>
            <a:endParaRPr lang="it-IT" sz="2600" kern="0" noProof="0" dirty="0" smtClean="0">
              <a:solidFill>
                <a:srgbClr val="012F47"/>
              </a:solidFill>
              <a:effectLst>
                <a:outerShdw blurRad="38100" dist="38100" dir="2700000" algn="tl">
                  <a:srgbClr val="000000"/>
                </a:outerShdw>
              </a:effectLst>
            </a:endParaRPr>
          </a:p>
          <a:p>
            <a:pPr marL="0" marR="0" lvl="0" indent="0" algn="ctr" defTabSz="914400" rtl="0" eaLnBrk="0" fontAlgn="base" latinLnBrk="0" hangingPunct="0">
              <a:lnSpc>
                <a:spcPct val="100000"/>
              </a:lnSpc>
              <a:spcBef>
                <a:spcPct val="0"/>
              </a:spcBef>
              <a:spcAft>
                <a:spcPct val="0"/>
              </a:spcAft>
              <a:buClrTx/>
              <a:buSzTx/>
              <a:buFontTx/>
              <a:buNone/>
              <a:tabLst/>
              <a:defRPr/>
            </a:pPr>
            <a:r>
              <a:rPr lang="it-IT" sz="2000" i="1" kern="0" noProof="0" dirty="0" smtClean="0">
                <a:solidFill>
                  <a:srgbClr val="012F47"/>
                </a:solidFill>
              </a:rPr>
              <a:t>Dott.ssa Flavia Gelmini</a:t>
            </a:r>
            <a:endParaRPr kumimoji="0" lang="it-IT" sz="2000" b="0" i="1" u="none" strike="noStrike" kern="0" cap="none" spc="0" normalizeH="0" baseline="0" noProof="0" dirty="0" smtClean="0">
              <a:ln>
                <a:noFill/>
              </a:ln>
              <a:solidFill>
                <a:srgbClr val="012F47"/>
              </a:solidFill>
              <a:uLnTx/>
              <a:uFillTx/>
            </a:endParaRPr>
          </a:p>
        </p:txBody>
      </p:sp>
    </p:spTree>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txBox="1"/>
          <p:nvPr/>
        </p:nvSpPr>
        <p:spPr>
          <a:xfrm>
            <a:off x="3779836" y="6391271"/>
            <a:ext cx="2133596" cy="277813"/>
          </a:xfrm>
          <a:prstGeom prst="rect">
            <a:avLst/>
          </a:prstGeom>
          <a:noFill/>
          <a:ln>
            <a:noFill/>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28C3CD5-2C6C-4150-BFC0-F70643153BB6}" type="slidenum">
              <a:rPr/>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2</a:t>
            </a:fld>
            <a:endParaRPr lang="it-IT" sz="1200" b="1" i="0" u="none" strike="noStrike" kern="1200" cap="none" spc="0" baseline="0">
              <a:solidFill>
                <a:srgbClr val="000000"/>
              </a:solidFill>
              <a:uFillTx/>
              <a:latin typeface="Arial"/>
              <a:cs typeface="Arial"/>
            </a:endParaRPr>
          </a:p>
        </p:txBody>
      </p:sp>
      <p:sp>
        <p:nvSpPr>
          <p:cNvPr id="3" name="Titolo 4"/>
          <p:cNvSpPr txBox="1"/>
          <p:nvPr/>
        </p:nvSpPr>
        <p:spPr>
          <a:xfrm>
            <a:off x="827083" y="109535"/>
            <a:ext cx="8053385" cy="533396"/>
          </a:xfrm>
          <a:prstGeom prst="rect">
            <a:avLst/>
          </a:prstGeom>
          <a:noFill/>
          <a:ln>
            <a:noFill/>
          </a:ln>
        </p:spPr>
        <p:txBody>
          <a:bodyPr vert="horz" wrap="square" lIns="91440" tIns="45720" rIns="91440" bIns="45720" anchor="ctr" anchorCtr="1" compatLnSpc="1"/>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it-IT" sz="2000" b="1" i="0" u="none" strike="noStrike" kern="0" cap="none" spc="0" baseline="0" dirty="0" smtClean="0">
                <a:uFillTx/>
                <a:latin typeface="Arial"/>
                <a:cs typeface="Arial"/>
              </a:rPr>
              <a:t>Riferimenti</a:t>
            </a:r>
            <a:endParaRPr lang="it-IT" sz="2000" b="1" i="0" u="none" strike="noStrike" kern="1200" cap="none" spc="0" baseline="0" dirty="0">
              <a:effectLst>
                <a:outerShdw dist="38096" dir="2700000">
                  <a:srgbClr val="C0C0C0"/>
                </a:outerShdw>
              </a:effectLst>
              <a:uFillTx/>
              <a:latin typeface="Arial"/>
              <a:cs typeface="Arial"/>
            </a:endParaRPr>
          </a:p>
        </p:txBody>
      </p:sp>
      <p:sp>
        <p:nvSpPr>
          <p:cNvPr id="4" name="Segnaposto contenuto 5"/>
          <p:cNvSpPr txBox="1"/>
          <p:nvPr/>
        </p:nvSpPr>
        <p:spPr>
          <a:xfrm>
            <a:off x="918917" y="1484784"/>
            <a:ext cx="7963793" cy="5811834"/>
          </a:xfrm>
          <a:prstGeom prst="rect">
            <a:avLst/>
          </a:prstGeom>
          <a:noFill/>
          <a:ln>
            <a:noFill/>
          </a:ln>
        </p:spPr>
        <p:txBody>
          <a:bodyPr vert="horz" wrap="square" lIns="91440" tIns="45720" rIns="91440" bIns="45720" anchor="t" anchorCtr="0" compatLnSpc="1"/>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sz="1800" b="0" i="0" u="none" strike="noStrike" kern="1200" cap="none" spc="0" baseline="0">
              <a:solidFill>
                <a:srgbClr val="000000"/>
              </a:solidFill>
              <a:uFillTx/>
              <a:latin typeface="Arial"/>
              <a:cs typeface="Arial"/>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sz="1800" b="0" i="0" u="none" strike="noStrike" kern="1200" cap="none" spc="0" baseline="0">
              <a:solidFill>
                <a:srgbClr val="000000"/>
              </a:solidFill>
              <a:uFillTx/>
              <a:latin typeface="Arial"/>
              <a:cs typeface="Arial"/>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sz="1800" b="0" i="0" u="none" strike="noStrike" kern="1200" cap="none" spc="0" baseline="0">
              <a:solidFill>
                <a:srgbClr val="000000"/>
              </a:solidFill>
              <a:uFillTx/>
              <a:latin typeface="Arial"/>
              <a:cs typeface="Arial"/>
            </a:endParaRPr>
          </a:p>
        </p:txBody>
      </p:sp>
      <p:sp>
        <p:nvSpPr>
          <p:cNvPr id="9" name="CasellaDiTesto 8"/>
          <p:cNvSpPr txBox="1"/>
          <p:nvPr/>
        </p:nvSpPr>
        <p:spPr>
          <a:xfrm>
            <a:off x="1116154" y="1196752"/>
            <a:ext cx="7992888" cy="2800767"/>
          </a:xfrm>
          <a:prstGeom prst="rect">
            <a:avLst/>
          </a:prstGeom>
          <a:noFill/>
          <a:ln w="9528">
            <a:noFill/>
            <a:prstDash val="solid"/>
          </a:ln>
        </p:spPr>
        <p:txBody>
          <a:bodyPr vert="horz" wrap="square" lIns="91440" tIns="45720" rIns="91440" bIns="45720" anchor="t" anchorCtr="0" compatLnSpc="1">
            <a:spAutoFit/>
          </a:bodyPr>
          <a:lstStyle/>
          <a:p>
            <a:pPr algn="just" fontAlgn="auto">
              <a:spcBef>
                <a:spcPts val="0"/>
              </a:spcBef>
              <a:spcAft>
                <a:spcPts val="0"/>
              </a:spcAft>
              <a:defRPr sz="1800" b="0" i="0" u="none" strike="noStrike" kern="0" cap="none" spc="0" baseline="0">
                <a:solidFill>
                  <a:srgbClr val="000000"/>
                </a:solidFill>
                <a:uFillTx/>
              </a:defRPr>
            </a:pPr>
            <a:r>
              <a:rPr lang="it-IT" sz="1600" dirty="0" smtClean="0">
                <a:latin typeface="Arial" pitchFamily="34"/>
                <a:cs typeface="Arial" pitchFamily="34"/>
              </a:rPr>
              <a:t>articolo 3 del Decreto Legge n. 145/2013 (cd. Decreto «Destinazione Italia»), convertito con modificazioni dalla Legge n. 9/2014</a:t>
            </a:r>
          </a:p>
          <a:p>
            <a:pPr algn="just" fontAlgn="auto">
              <a:spcBef>
                <a:spcPts val="0"/>
              </a:spcBef>
              <a:spcAft>
                <a:spcPts val="0"/>
              </a:spcAft>
              <a:defRPr sz="1800" b="0" i="0" u="none" strike="noStrike" kern="0" cap="none" spc="0" baseline="0">
                <a:solidFill>
                  <a:srgbClr val="000000"/>
                </a:solidFill>
                <a:uFillTx/>
              </a:defRPr>
            </a:pPr>
            <a:endParaRPr lang="it-IT" sz="1600" dirty="0">
              <a:latin typeface="Arial" pitchFamily="34"/>
              <a:cs typeface="Arial" pitchFamily="34"/>
            </a:endParaRPr>
          </a:p>
          <a:p>
            <a:pPr algn="just" fontAlgn="auto">
              <a:spcBef>
                <a:spcPts val="0"/>
              </a:spcBef>
              <a:spcAft>
                <a:spcPts val="0"/>
              </a:spcAft>
              <a:defRPr sz="1800" b="0" i="0" u="none" strike="noStrike" kern="0" cap="none" spc="0" baseline="0">
                <a:solidFill>
                  <a:srgbClr val="000000"/>
                </a:solidFill>
                <a:uFillTx/>
              </a:defRPr>
            </a:pPr>
            <a:r>
              <a:rPr lang="it-IT" sz="1600" dirty="0">
                <a:latin typeface="Arial" pitchFamily="34"/>
                <a:cs typeface="Arial" pitchFamily="34"/>
              </a:rPr>
              <a:t>c</a:t>
            </a:r>
            <a:r>
              <a:rPr lang="it-IT" sz="1600" dirty="0" smtClean="0">
                <a:latin typeface="Arial" pitchFamily="34"/>
                <a:cs typeface="Arial" pitchFamily="34"/>
              </a:rPr>
              <a:t>osì come novellato dall’articolo 1, </a:t>
            </a:r>
            <a:r>
              <a:rPr lang="it-IT" sz="1600" dirty="0">
                <a:latin typeface="Arial" pitchFamily="34"/>
                <a:cs typeface="Arial" pitchFamily="34"/>
              </a:rPr>
              <a:t>commi 35 e </a:t>
            </a:r>
            <a:r>
              <a:rPr lang="it-IT" sz="1600" dirty="0" smtClean="0">
                <a:latin typeface="Arial" pitchFamily="34"/>
                <a:cs typeface="Arial" pitchFamily="34"/>
              </a:rPr>
              <a:t>36, della Legge n. 190/2014 (Legge di Stabilità 2015) </a:t>
            </a:r>
          </a:p>
          <a:p>
            <a:pPr algn="just" fontAlgn="auto">
              <a:spcBef>
                <a:spcPts val="0"/>
              </a:spcBef>
              <a:spcAft>
                <a:spcPts val="0"/>
              </a:spcAft>
              <a:defRPr sz="1800" b="0" i="0" u="none" strike="noStrike" kern="0" cap="none" spc="0" baseline="0">
                <a:solidFill>
                  <a:srgbClr val="000000"/>
                </a:solidFill>
                <a:uFillTx/>
              </a:defRPr>
            </a:pPr>
            <a:endParaRPr lang="it-IT" sz="1600" dirty="0" smtClean="0">
              <a:latin typeface="Arial" pitchFamily="34"/>
              <a:cs typeface="Arial" pitchFamily="34"/>
            </a:endParaRPr>
          </a:p>
          <a:p>
            <a:pPr algn="just" fontAlgn="auto">
              <a:spcBef>
                <a:spcPts val="0"/>
              </a:spcBef>
              <a:spcAft>
                <a:spcPts val="0"/>
              </a:spcAft>
              <a:defRPr sz="1800" b="0" i="0" u="none" strike="noStrike" kern="0" cap="none" spc="0" baseline="0">
                <a:solidFill>
                  <a:srgbClr val="000000"/>
                </a:solidFill>
                <a:uFillTx/>
              </a:defRPr>
            </a:pPr>
            <a:endParaRPr lang="it-IT" sz="1600" dirty="0" smtClean="0">
              <a:latin typeface="Arial" pitchFamily="34"/>
              <a:cs typeface="Arial" pitchFamily="34"/>
            </a:endParaRPr>
          </a:p>
          <a:p>
            <a:pPr algn="just" fontAlgn="auto">
              <a:spcBef>
                <a:spcPts val="0"/>
              </a:spcBef>
              <a:spcAft>
                <a:spcPts val="0"/>
              </a:spcAft>
              <a:defRPr sz="1800" b="0" i="0" u="none" strike="noStrike" kern="0" cap="none" spc="0" baseline="0">
                <a:solidFill>
                  <a:srgbClr val="000000"/>
                </a:solidFill>
                <a:uFillTx/>
              </a:defRPr>
            </a:pPr>
            <a:r>
              <a:rPr lang="it-IT" sz="1600" b="1" i="1" dirty="0" smtClean="0">
                <a:latin typeface="Arial" pitchFamily="34"/>
                <a:cs typeface="Arial" pitchFamily="34"/>
              </a:rPr>
              <a:t>Decreto attuativo: </a:t>
            </a:r>
          </a:p>
          <a:p>
            <a:pPr algn="just" fontAlgn="auto">
              <a:spcBef>
                <a:spcPts val="0"/>
              </a:spcBef>
              <a:spcAft>
                <a:spcPts val="0"/>
              </a:spcAft>
              <a:defRPr sz="1800" b="0" i="0" u="none" strike="noStrike" kern="0" cap="none" spc="0" baseline="0">
                <a:solidFill>
                  <a:srgbClr val="000000"/>
                </a:solidFill>
                <a:uFillTx/>
              </a:defRPr>
            </a:pPr>
            <a:endParaRPr lang="it-IT" sz="1600" b="1" i="1" dirty="0" smtClean="0">
              <a:latin typeface="Arial" pitchFamily="34"/>
              <a:cs typeface="Arial" pitchFamily="34"/>
            </a:endParaRPr>
          </a:p>
          <a:p>
            <a:pPr algn="just" fontAlgn="auto">
              <a:spcBef>
                <a:spcPts val="0"/>
              </a:spcBef>
              <a:spcAft>
                <a:spcPts val="0"/>
              </a:spcAft>
              <a:defRPr sz="1800" b="0" i="0" u="none" strike="noStrike" kern="0" cap="none" spc="0" baseline="0">
                <a:solidFill>
                  <a:srgbClr val="000000"/>
                </a:solidFill>
                <a:uFillTx/>
              </a:defRPr>
            </a:pPr>
            <a:r>
              <a:rPr lang="it-IT" sz="1600" dirty="0" smtClean="0">
                <a:latin typeface="Arial" pitchFamily="34"/>
                <a:cs typeface="Arial" pitchFamily="34"/>
              </a:rPr>
              <a:t>Decreto 27 maggio 2015 (G.U. 174 del 29 luglio 2015) del Ministro dell’Economia e delle Finanze, di concerto con il Ministro dello Sviluppo </a:t>
            </a:r>
            <a:r>
              <a:rPr lang="it-IT" sz="1600" dirty="0" smtClean="0">
                <a:latin typeface="Arial" pitchFamily="34"/>
                <a:cs typeface="Arial" pitchFamily="34"/>
              </a:rPr>
              <a:t>Economico</a:t>
            </a:r>
            <a:endParaRPr lang="it-IT" sz="1600" dirty="0">
              <a:latin typeface="Arial" pitchFamily="34"/>
              <a:cs typeface="Arial" pitchFamily="34"/>
            </a:endParaRPr>
          </a:p>
        </p:txBody>
      </p:sp>
    </p:spTree>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txBox="1"/>
          <p:nvPr/>
        </p:nvSpPr>
        <p:spPr>
          <a:xfrm>
            <a:off x="3779836" y="6391271"/>
            <a:ext cx="2133596" cy="277813"/>
          </a:xfrm>
          <a:prstGeom prst="rect">
            <a:avLst/>
          </a:prstGeom>
          <a:noFill/>
          <a:ln>
            <a:noFill/>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28C3CD5-2C6C-4150-BFC0-F70643153BB6}" type="slidenum">
              <a:rPr/>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3</a:t>
            </a:fld>
            <a:endParaRPr lang="it-IT" sz="1200" b="1" i="0" u="none" strike="noStrike" kern="1200" cap="none" spc="0" baseline="0">
              <a:solidFill>
                <a:srgbClr val="000000"/>
              </a:solidFill>
              <a:uFillTx/>
              <a:latin typeface="Arial"/>
              <a:cs typeface="Arial"/>
            </a:endParaRPr>
          </a:p>
        </p:txBody>
      </p:sp>
      <p:sp>
        <p:nvSpPr>
          <p:cNvPr id="3" name="Titolo 4"/>
          <p:cNvSpPr txBox="1"/>
          <p:nvPr/>
        </p:nvSpPr>
        <p:spPr>
          <a:xfrm>
            <a:off x="827083" y="109535"/>
            <a:ext cx="8053385" cy="533396"/>
          </a:xfrm>
          <a:prstGeom prst="rect">
            <a:avLst/>
          </a:prstGeom>
          <a:noFill/>
          <a:ln>
            <a:noFill/>
          </a:ln>
        </p:spPr>
        <p:txBody>
          <a:bodyPr vert="horz" wrap="square" lIns="91440" tIns="45720" rIns="91440" bIns="45720" anchor="ctr" anchorCtr="1" compatLnSpc="1"/>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it-IT" sz="2000" b="1" i="0" u="none" strike="noStrike" kern="0" cap="none" spc="0" baseline="0" dirty="0" smtClean="0">
                <a:uFillTx/>
                <a:latin typeface="Arial"/>
                <a:cs typeface="Arial"/>
              </a:rPr>
              <a:t>Soggetti beneficiari</a:t>
            </a:r>
            <a:endParaRPr lang="it-IT" sz="2000" b="1" i="0" u="none" strike="noStrike" kern="1200" cap="none" spc="0" baseline="0" dirty="0">
              <a:effectLst>
                <a:outerShdw dist="38096" dir="2700000">
                  <a:srgbClr val="C0C0C0"/>
                </a:outerShdw>
              </a:effectLst>
              <a:uFillTx/>
              <a:latin typeface="Arial"/>
              <a:cs typeface="Arial"/>
            </a:endParaRPr>
          </a:p>
        </p:txBody>
      </p:sp>
      <p:sp>
        <p:nvSpPr>
          <p:cNvPr id="4" name="Segnaposto contenuto 5"/>
          <p:cNvSpPr txBox="1"/>
          <p:nvPr/>
        </p:nvSpPr>
        <p:spPr>
          <a:xfrm>
            <a:off x="918917" y="1484784"/>
            <a:ext cx="7963793" cy="5811834"/>
          </a:xfrm>
          <a:prstGeom prst="rect">
            <a:avLst/>
          </a:prstGeom>
          <a:noFill/>
          <a:ln>
            <a:noFill/>
          </a:ln>
        </p:spPr>
        <p:txBody>
          <a:bodyPr vert="horz" wrap="square" lIns="91440" tIns="45720" rIns="91440" bIns="45720" anchor="t" anchorCtr="0" compatLnSpc="1"/>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sz="1800" b="0" i="0" u="none" strike="noStrike" kern="1200" cap="none" spc="0" baseline="0">
              <a:solidFill>
                <a:srgbClr val="000000"/>
              </a:solidFill>
              <a:uFillTx/>
              <a:latin typeface="Arial"/>
              <a:cs typeface="Arial"/>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sz="1800" b="0" i="0" u="none" strike="noStrike" kern="1200" cap="none" spc="0" baseline="0">
              <a:solidFill>
                <a:srgbClr val="000000"/>
              </a:solidFill>
              <a:uFillTx/>
              <a:latin typeface="Arial"/>
              <a:cs typeface="Arial"/>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sz="1800" b="0" i="0" u="none" strike="noStrike" kern="1200" cap="none" spc="0" baseline="0">
              <a:solidFill>
                <a:srgbClr val="000000"/>
              </a:solidFill>
              <a:uFillTx/>
              <a:latin typeface="Arial"/>
              <a:cs typeface="Arial"/>
            </a:endParaRPr>
          </a:p>
        </p:txBody>
      </p:sp>
      <p:sp>
        <p:nvSpPr>
          <p:cNvPr id="9" name="CasellaDiTesto 8"/>
          <p:cNvSpPr txBox="1"/>
          <p:nvPr/>
        </p:nvSpPr>
        <p:spPr>
          <a:xfrm>
            <a:off x="918917" y="762360"/>
            <a:ext cx="7992888" cy="4801314"/>
          </a:xfrm>
          <a:prstGeom prst="rect">
            <a:avLst/>
          </a:prstGeom>
          <a:noFill/>
          <a:ln w="9528">
            <a:noFill/>
            <a:prstDash val="solid"/>
          </a:ln>
        </p:spPr>
        <p:txBody>
          <a:bodyPr vert="horz" wrap="square" lIns="91440" tIns="45720" rIns="91440" bIns="45720" anchor="t" anchorCtr="0" compatLnSpc="1">
            <a:spAutoFit/>
          </a:bodyPr>
          <a:lstStyle/>
          <a:p>
            <a:pPr lvl="0" algn="ctr" fontAlgn="auto">
              <a:spcBef>
                <a:spcPts val="0"/>
              </a:spcBef>
              <a:spcAft>
                <a:spcPts val="0"/>
              </a:spcAft>
              <a:defRPr sz="1800" b="0" i="0" u="none" strike="noStrike" kern="0" cap="none" spc="0" baseline="0">
                <a:solidFill>
                  <a:srgbClr val="000000"/>
                </a:solidFill>
                <a:uFillTx/>
              </a:defRPr>
            </a:pPr>
            <a:r>
              <a:rPr lang="it-IT" sz="1600" dirty="0">
                <a:latin typeface="Arial" pitchFamily="34"/>
                <a:cs typeface="Arial" pitchFamily="34"/>
              </a:rPr>
              <a:t>(Articolo 3, comma 1, DL n.145/2013 - Articolo 3 Decreto attuativo)</a:t>
            </a:r>
          </a:p>
          <a:p>
            <a:pPr lvl="0" algn="just" fontAlgn="auto">
              <a:spcBef>
                <a:spcPts val="0"/>
              </a:spcBef>
              <a:spcAft>
                <a:spcPts val="0"/>
              </a:spcAft>
              <a:defRPr sz="1800" b="0" i="0" u="none" strike="noStrike" kern="0" cap="none" spc="0" baseline="0">
                <a:solidFill>
                  <a:srgbClr val="000000"/>
                </a:solidFill>
                <a:uFillTx/>
              </a:defRPr>
            </a:pPr>
            <a:endParaRPr lang="it-IT" dirty="0">
              <a:latin typeface="Arial" pitchFamily="34"/>
              <a:cs typeface="Arial" pitchFamily="34"/>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b="0" i="0" strike="noStrike" kern="1200" cap="none" spc="0" baseline="0" dirty="0" smtClean="0">
              <a:uFillTx/>
              <a:latin typeface="Arial" pitchFamily="34"/>
              <a:cs typeface="Arial" pitchFamily="34"/>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it-IT" b="0" i="0" strike="noStrike" kern="1200" cap="none" spc="0" baseline="0" dirty="0" smtClean="0">
                <a:uFillTx/>
                <a:latin typeface="Arial" pitchFamily="34"/>
                <a:cs typeface="Arial" pitchFamily="34"/>
              </a:rPr>
              <a:t>Possono beneficiare dell’agevolazione:</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b="0" i="0" strike="noStrike" kern="1200" cap="none" spc="0" baseline="0" dirty="0" smtClean="0">
              <a:uFillTx/>
              <a:latin typeface="Arial" pitchFamily="34"/>
              <a:cs typeface="Arial" pitchFamily="34"/>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b="1" i="0" u="sng" strike="noStrike" kern="1200" cap="none" spc="0" dirty="0" smtClean="0">
              <a:uFillTx/>
              <a:latin typeface="Arial" pitchFamily="34"/>
              <a:cs typeface="Arial" pitchFamily="34"/>
            </a:endParaRPr>
          </a:p>
          <a:p>
            <a:pPr lvl="1" algn="just" fontAlgn="auto">
              <a:spcBef>
                <a:spcPts val="0"/>
              </a:spcBef>
              <a:spcAft>
                <a:spcPts val="0"/>
              </a:spcAft>
              <a:defRPr sz="1800" b="0" i="0" u="none" strike="noStrike" kern="0" cap="none" spc="0" baseline="0">
                <a:solidFill>
                  <a:srgbClr val="000000"/>
                </a:solidFill>
                <a:uFillTx/>
              </a:defRPr>
            </a:pPr>
            <a:r>
              <a:rPr lang="it-IT" b="1" i="0" u="sng" strike="noStrike" kern="1200" cap="none" spc="0" dirty="0" smtClean="0">
                <a:uFillTx/>
                <a:latin typeface="Arial" pitchFamily="34"/>
                <a:cs typeface="Arial" pitchFamily="34"/>
              </a:rPr>
              <a:t>tutte le imprese</a:t>
            </a:r>
            <a:r>
              <a:rPr lang="it-IT" b="0" i="0" strike="noStrike" kern="1200" cap="none" spc="0" dirty="0" smtClean="0">
                <a:uFillTx/>
                <a:latin typeface="Arial" pitchFamily="34"/>
                <a:cs typeface="Arial" pitchFamily="34"/>
              </a:rPr>
              <a:t>, indipendentemente dalla forma giuridica, dal settore economico in cui operano nonché dal regime contabile adottato, </a:t>
            </a:r>
          </a:p>
          <a:p>
            <a:pPr lvl="1" algn="just" fontAlgn="auto">
              <a:spcBef>
                <a:spcPts val="0"/>
              </a:spcBef>
              <a:spcAft>
                <a:spcPts val="0"/>
              </a:spcAft>
              <a:defRPr sz="1800" b="0" i="0" u="none" strike="noStrike" kern="0" cap="none" spc="0" baseline="0">
                <a:solidFill>
                  <a:srgbClr val="000000"/>
                </a:solidFill>
                <a:uFillTx/>
              </a:defRPr>
            </a:pPr>
            <a:endParaRPr lang="it-IT" b="0" i="0" strike="noStrike" kern="1200" cap="none" spc="0" dirty="0" smtClean="0">
              <a:uFillTx/>
              <a:latin typeface="Arial" pitchFamily="34"/>
              <a:cs typeface="Arial" pitchFamily="34"/>
            </a:endParaRPr>
          </a:p>
          <a:p>
            <a:pPr lvl="1" algn="just" fontAlgn="auto">
              <a:spcBef>
                <a:spcPts val="0"/>
              </a:spcBef>
              <a:spcAft>
                <a:spcPts val="0"/>
              </a:spcAft>
              <a:defRPr sz="1800" b="0" i="0" u="none" strike="noStrike" kern="0" cap="none" spc="0" baseline="0">
                <a:solidFill>
                  <a:srgbClr val="000000"/>
                </a:solidFill>
                <a:uFillTx/>
              </a:defRPr>
            </a:pPr>
            <a:endParaRPr lang="it-IT" b="0" i="0" strike="noStrike" kern="1200" cap="none" spc="0" dirty="0" smtClean="0">
              <a:uFillTx/>
              <a:latin typeface="Arial" pitchFamily="34"/>
              <a:cs typeface="Arial" pitchFamily="34"/>
            </a:endParaRPr>
          </a:p>
          <a:p>
            <a:pPr lvl="1" algn="just" fontAlgn="auto">
              <a:spcBef>
                <a:spcPts val="0"/>
              </a:spcBef>
              <a:spcAft>
                <a:spcPts val="0"/>
              </a:spcAft>
              <a:defRPr sz="1800" b="0" i="0" u="none" strike="noStrike" kern="0" cap="none" spc="0" baseline="0">
                <a:solidFill>
                  <a:srgbClr val="000000"/>
                </a:solidFill>
                <a:uFillTx/>
              </a:defRPr>
            </a:pPr>
            <a:r>
              <a:rPr lang="it-IT" b="1" i="0" u="sng" strike="noStrike" kern="1200" cap="none" spc="0" dirty="0" smtClean="0">
                <a:effectLst>
                  <a:outerShdw blurRad="38100" dist="38100" dir="2700000" algn="tl">
                    <a:srgbClr val="000000">
                      <a:alpha val="43137"/>
                    </a:srgbClr>
                  </a:outerShdw>
                </a:effectLst>
                <a:uFillTx/>
                <a:latin typeface="Arial" pitchFamily="34"/>
                <a:cs typeface="Arial" pitchFamily="34"/>
              </a:rPr>
              <a:t>che effettuano investimenti in attività di ricerca e sviluppo</a:t>
            </a:r>
            <a:r>
              <a:rPr lang="it-IT" b="0" i="0" strike="noStrike" kern="1200" cap="none" spc="0" dirty="0" smtClean="0">
                <a:uFillTx/>
                <a:latin typeface="Arial" pitchFamily="34"/>
                <a:cs typeface="Arial" pitchFamily="34"/>
              </a:rPr>
              <a:t> a decorrere dal periodo d’imposta successivo a quello in corso al 31 dicembre 2014 e fino a quello in corso al 31 dicembre 2019.</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b="0" i="0" strike="noStrike" kern="1200" cap="none" spc="0" baseline="0" dirty="0">
              <a:uFillTx/>
              <a:latin typeface="Arial" pitchFamily="34"/>
              <a:cs typeface="Arial" pitchFamily="34"/>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dirty="0" smtClean="0">
              <a:latin typeface="Arial" pitchFamily="34"/>
              <a:cs typeface="Arial" pitchFamily="34"/>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b="0" i="0" strike="noStrike" kern="1200" cap="none" spc="0" baseline="0" dirty="0">
              <a:uFillTx/>
              <a:latin typeface="Arial" pitchFamily="34"/>
              <a:cs typeface="Arial" pitchFamily="34"/>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dirty="0" smtClean="0">
              <a:latin typeface="Arial" pitchFamily="34"/>
              <a:cs typeface="Arial" pitchFamily="34"/>
            </a:endParaRPr>
          </a:p>
        </p:txBody>
      </p:sp>
    </p:spTree>
    <p:extLst>
      <p:ext uri="{BB962C8B-B14F-4D97-AF65-F5344CB8AC3E}">
        <p14:creationId xmlns:p14="http://schemas.microsoft.com/office/powerpoint/2010/main" val="2182890378"/>
      </p:ext>
    </p:extLst>
  </p:cSld>
  <p:clrMapOvr>
    <a:masterClrMapping/>
  </p:clrMapOv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txBox="1"/>
          <p:nvPr/>
        </p:nvSpPr>
        <p:spPr>
          <a:xfrm>
            <a:off x="3779836" y="6391271"/>
            <a:ext cx="2133596" cy="277813"/>
          </a:xfrm>
          <a:prstGeom prst="rect">
            <a:avLst/>
          </a:prstGeom>
          <a:noFill/>
          <a:ln>
            <a:noFill/>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09B89E91-38D3-4D2D-8ADB-5BEB076F153D}" type="slidenum">
              <a:rPr/>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4</a:t>
            </a:fld>
            <a:endParaRPr lang="it-IT" sz="1200" b="1" i="0" u="none" strike="noStrike" kern="1200" cap="none" spc="0" baseline="0">
              <a:solidFill>
                <a:srgbClr val="000000"/>
              </a:solidFill>
              <a:uFillTx/>
              <a:latin typeface="Arial"/>
              <a:cs typeface="Arial"/>
            </a:endParaRPr>
          </a:p>
        </p:txBody>
      </p:sp>
      <p:sp>
        <p:nvSpPr>
          <p:cNvPr id="3" name="Titolo 4"/>
          <p:cNvSpPr txBox="1"/>
          <p:nvPr/>
        </p:nvSpPr>
        <p:spPr>
          <a:xfrm>
            <a:off x="827083" y="109535"/>
            <a:ext cx="8053385" cy="533396"/>
          </a:xfrm>
          <a:prstGeom prst="rect">
            <a:avLst/>
          </a:prstGeom>
          <a:noFill/>
          <a:ln>
            <a:noFill/>
          </a:ln>
        </p:spPr>
        <p:txBody>
          <a:bodyPr vert="horz" wrap="square" lIns="91440" tIns="45720" rIns="91440" bIns="45720" anchor="ctr" anchorCtr="1" compatLnSpc="1"/>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it-IT" sz="2000" b="1" i="0" u="none" strike="noStrike" kern="0" cap="none" spc="0" baseline="0" dirty="0" smtClean="0">
                <a:uFillTx/>
                <a:latin typeface="Arial"/>
                <a:cs typeface="Arial"/>
              </a:rPr>
              <a:t>Soggetti</a:t>
            </a:r>
            <a:r>
              <a:rPr lang="it-IT" sz="2000" b="1" i="0" u="none" strike="noStrike" kern="0" cap="none" spc="0" dirty="0" smtClean="0">
                <a:uFillTx/>
                <a:latin typeface="Arial"/>
                <a:cs typeface="Arial"/>
              </a:rPr>
              <a:t> beneficiari</a:t>
            </a:r>
            <a:endParaRPr lang="it-IT" sz="2000" b="1" i="0" u="none" strike="noStrike" kern="1200" cap="none" spc="0" baseline="0" dirty="0">
              <a:effectLst>
                <a:outerShdw dist="38096" dir="2700000">
                  <a:srgbClr val="C0C0C0"/>
                </a:outerShdw>
              </a:effectLst>
              <a:uFillTx/>
              <a:latin typeface="Arial"/>
              <a:cs typeface="Arial"/>
            </a:endParaRPr>
          </a:p>
        </p:txBody>
      </p:sp>
      <p:sp>
        <p:nvSpPr>
          <p:cNvPr id="4" name="Segnaposto contenuto 5"/>
          <p:cNvSpPr txBox="1"/>
          <p:nvPr/>
        </p:nvSpPr>
        <p:spPr>
          <a:xfrm>
            <a:off x="964847" y="1484784"/>
            <a:ext cx="7963793" cy="5811834"/>
          </a:xfrm>
          <a:prstGeom prst="rect">
            <a:avLst/>
          </a:prstGeom>
          <a:noFill/>
          <a:ln>
            <a:noFill/>
          </a:ln>
        </p:spPr>
        <p:txBody>
          <a:bodyPr vert="horz" wrap="square" lIns="91440" tIns="45720" rIns="91440" bIns="45720" anchor="t" anchorCtr="0" compatLnSpc="1"/>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sz="1800" b="0" i="0" u="none" strike="noStrike" kern="1200" cap="none" spc="0" baseline="0">
              <a:solidFill>
                <a:srgbClr val="000000"/>
              </a:solidFill>
              <a:uFillTx/>
              <a:latin typeface="Arial"/>
              <a:cs typeface="Arial"/>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sz="1800" b="0" i="0" u="none" strike="noStrike" kern="1200" cap="none" spc="0" baseline="0">
              <a:solidFill>
                <a:srgbClr val="000000"/>
              </a:solidFill>
              <a:uFillTx/>
              <a:latin typeface="Arial"/>
              <a:cs typeface="Arial"/>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sz="1800" b="0" i="0" u="none" strike="noStrike" kern="1200" cap="none" spc="0" baseline="0">
              <a:solidFill>
                <a:srgbClr val="000000"/>
              </a:solidFill>
              <a:uFillTx/>
              <a:latin typeface="Arial"/>
              <a:cs typeface="Arial"/>
            </a:endParaRPr>
          </a:p>
        </p:txBody>
      </p:sp>
      <p:sp>
        <p:nvSpPr>
          <p:cNvPr id="7" name="CasellaDiTesto 10"/>
          <p:cNvSpPr txBox="1"/>
          <p:nvPr/>
        </p:nvSpPr>
        <p:spPr>
          <a:xfrm>
            <a:off x="1547664" y="1791764"/>
            <a:ext cx="6624736" cy="1077218"/>
          </a:xfrm>
          <a:prstGeom prst="rect">
            <a:avLst/>
          </a:prstGeom>
          <a:noFill/>
          <a:ln w="9528">
            <a:noFill/>
            <a:prstDash val="solid"/>
          </a:ln>
        </p:spPr>
        <p:txBody>
          <a:bodyPr vert="horz" wrap="square" lIns="91440" tIns="45720" rIns="91440" bIns="45720" anchor="t" anchorCtr="0" compatLnSpc="1">
            <a:spAutoFit/>
          </a:bodyPr>
          <a:lstStyle/>
          <a:p>
            <a:pPr lvl="0" algn="ctr" fontAlgn="auto">
              <a:spcBef>
                <a:spcPts val="0"/>
              </a:spcBef>
              <a:spcAft>
                <a:spcPts val="0"/>
              </a:spcAft>
              <a:defRPr sz="1800" b="0" i="0" u="none" strike="noStrike" kern="0" cap="none" spc="0" baseline="0">
                <a:solidFill>
                  <a:srgbClr val="000000"/>
                </a:solidFill>
                <a:uFillTx/>
              </a:defRPr>
            </a:pPr>
            <a:r>
              <a:rPr lang="it-IT" sz="1600" b="0" i="0" strike="noStrike" kern="1200" cap="none" spc="0" baseline="0" dirty="0">
                <a:solidFill>
                  <a:srgbClr val="000000"/>
                </a:solidFill>
                <a:uFillTx/>
                <a:latin typeface="Arial" pitchFamily="34"/>
                <a:cs typeface="Arial" pitchFamily="34"/>
              </a:rPr>
              <a:t>Tutte le imprese che effettuano investimenti in attività di ricerca e sviluppo, a prescindere dalla forma giuridica, </a:t>
            </a:r>
            <a:r>
              <a:rPr lang="it-IT" sz="1600" dirty="0" smtClean="0">
                <a:solidFill>
                  <a:srgbClr val="000000"/>
                </a:solidFill>
                <a:latin typeface="Arial" pitchFamily="34"/>
                <a:cs typeface="Arial" pitchFamily="34"/>
              </a:rPr>
              <a:t>dalla dimensione, dalla localizzazione, </a:t>
            </a:r>
            <a:r>
              <a:rPr lang="it-IT" sz="1600" b="0" i="0" strike="noStrike" kern="1200" cap="none" spc="0" baseline="0" dirty="0" smtClean="0">
                <a:solidFill>
                  <a:srgbClr val="000000"/>
                </a:solidFill>
                <a:uFillTx/>
                <a:latin typeface="Arial" pitchFamily="34"/>
                <a:cs typeface="Arial" pitchFamily="34"/>
              </a:rPr>
              <a:t>dal </a:t>
            </a:r>
            <a:r>
              <a:rPr lang="it-IT" sz="1600" b="0" i="0" strike="noStrike" kern="1200" cap="none" spc="0" baseline="0" dirty="0">
                <a:solidFill>
                  <a:srgbClr val="000000"/>
                </a:solidFill>
                <a:uFillTx/>
                <a:latin typeface="Arial" pitchFamily="34"/>
                <a:cs typeface="Arial" pitchFamily="34"/>
              </a:rPr>
              <a:t>settore economico in cui operano, nonché dal regime di contabilità </a:t>
            </a:r>
            <a:r>
              <a:rPr lang="it-IT" sz="1600" b="0" i="0" strike="noStrike" kern="1200" cap="none" spc="0" baseline="0" dirty="0" smtClean="0">
                <a:solidFill>
                  <a:srgbClr val="000000"/>
                </a:solidFill>
                <a:uFillTx/>
                <a:latin typeface="Arial" pitchFamily="34"/>
                <a:cs typeface="Arial" pitchFamily="34"/>
              </a:rPr>
              <a:t>adottato</a:t>
            </a:r>
            <a:endParaRPr lang="it-IT" sz="1600" b="0" i="0" strike="noStrike" kern="1200" cap="none" spc="0" baseline="0" dirty="0">
              <a:solidFill>
                <a:srgbClr val="000000"/>
              </a:solidFill>
              <a:uFillTx/>
              <a:latin typeface="Arial" pitchFamily="34"/>
              <a:cs typeface="Arial" pitchFamily="34"/>
            </a:endParaRPr>
          </a:p>
        </p:txBody>
      </p:sp>
      <p:sp>
        <p:nvSpPr>
          <p:cNvPr id="9" name="CasellaDiTesto 12"/>
          <p:cNvSpPr txBox="1"/>
          <p:nvPr/>
        </p:nvSpPr>
        <p:spPr>
          <a:xfrm>
            <a:off x="3635896" y="3645024"/>
            <a:ext cx="2592287" cy="338554"/>
          </a:xfrm>
          <a:prstGeom prst="rect">
            <a:avLst/>
          </a:prstGeom>
          <a:noFill/>
          <a:ln w="9528">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it-IT" sz="1600" b="1" i="0" u="none" strike="noStrike" kern="1200" cap="none" spc="0" baseline="0" dirty="0">
                <a:solidFill>
                  <a:srgbClr val="000000"/>
                </a:solidFill>
                <a:uFillTx/>
                <a:latin typeface="Arial" pitchFamily="34"/>
                <a:cs typeface="Arial" pitchFamily="34"/>
              </a:rPr>
              <a:t>SOGGETTI ESCLUSI</a:t>
            </a:r>
          </a:p>
        </p:txBody>
      </p:sp>
      <p:sp>
        <p:nvSpPr>
          <p:cNvPr id="11" name="CasellaDiTesto 14"/>
          <p:cNvSpPr txBox="1"/>
          <p:nvPr/>
        </p:nvSpPr>
        <p:spPr>
          <a:xfrm>
            <a:off x="2618439" y="4876699"/>
            <a:ext cx="4542739" cy="830997"/>
          </a:xfrm>
          <a:prstGeom prst="rect">
            <a:avLst/>
          </a:prstGeom>
          <a:noFill/>
          <a:ln w="9528">
            <a:noFill/>
            <a:prstDash val="solid"/>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it-IT" sz="1600" b="0" i="0" u="none" strike="noStrike" kern="1200" cap="none" spc="0" baseline="0" dirty="0">
                <a:solidFill>
                  <a:srgbClr val="000000"/>
                </a:solidFill>
                <a:uFillTx/>
                <a:latin typeface="Arial" pitchFamily="34"/>
                <a:cs typeface="Arial" pitchFamily="34"/>
              </a:rPr>
              <a:t>I titolari di reddito di lavoro autonomo o di reddito agrario e gli enti non commerciali, per le attività diverse dal reddito d’impresa</a:t>
            </a:r>
          </a:p>
        </p:txBody>
      </p:sp>
      <p:sp>
        <p:nvSpPr>
          <p:cNvPr id="12" name="AutoShape 3"/>
          <p:cNvSpPr>
            <a:spLocks noChangeArrowheads="1"/>
          </p:cNvSpPr>
          <p:nvPr/>
        </p:nvSpPr>
        <p:spPr bwMode="auto">
          <a:xfrm>
            <a:off x="4572000" y="1089815"/>
            <a:ext cx="457200" cy="578148"/>
          </a:xfrm>
          <a:prstGeom prst="downArrow">
            <a:avLst>
              <a:gd name="adj1" fmla="val 50000"/>
              <a:gd name="adj2" fmla="val 63158"/>
            </a:avLst>
          </a:prstGeom>
          <a:solidFill>
            <a:schemeClr val="accent1"/>
          </a:solidFill>
          <a:ln w="12700">
            <a:solidFill>
              <a:schemeClr val="tx1"/>
            </a:solidFill>
            <a:miter lim="800000"/>
            <a:headEnd type="none" w="sm" len="sm"/>
            <a:tailEnd type="none" w="sm" len="sm"/>
          </a:ln>
          <a:effectLst>
            <a:outerShdw dist="107763" dir="2700000" algn="ctr" rotWithShape="0">
              <a:schemeClr val="bg2">
                <a:alpha val="50000"/>
              </a:schemeClr>
            </a:outerShdw>
          </a:effectLst>
        </p:spPr>
        <p:txBody>
          <a:bodyPr wrap="none" anchor="ctr"/>
          <a:lstStyle/>
          <a:p>
            <a:pPr algn="ctr"/>
            <a:endParaRPr lang="en-GB" sz="3600" b="0">
              <a:solidFill>
                <a:schemeClr val="accent2"/>
              </a:solidFill>
              <a:effectLst>
                <a:outerShdw blurRad="38100" dist="38100" dir="2700000" algn="tl">
                  <a:srgbClr val="000000"/>
                </a:outerShdw>
              </a:effectLst>
              <a:latin typeface="Verdana" pitchFamily="34" charset="0"/>
            </a:endParaRPr>
          </a:p>
        </p:txBody>
      </p:sp>
      <p:sp>
        <p:nvSpPr>
          <p:cNvPr id="13" name="AutoShape 3"/>
          <p:cNvSpPr>
            <a:spLocks noChangeArrowheads="1"/>
          </p:cNvSpPr>
          <p:nvPr/>
        </p:nvSpPr>
        <p:spPr bwMode="auto">
          <a:xfrm>
            <a:off x="4644008" y="4149080"/>
            <a:ext cx="457200" cy="578148"/>
          </a:xfrm>
          <a:prstGeom prst="downArrow">
            <a:avLst>
              <a:gd name="adj1" fmla="val 50000"/>
              <a:gd name="adj2" fmla="val 63158"/>
            </a:avLst>
          </a:prstGeom>
          <a:solidFill>
            <a:schemeClr val="accent1"/>
          </a:solidFill>
          <a:ln w="12700">
            <a:solidFill>
              <a:schemeClr val="tx1"/>
            </a:solidFill>
            <a:miter lim="800000"/>
            <a:headEnd type="none" w="sm" len="sm"/>
            <a:tailEnd type="none" w="sm" len="sm"/>
          </a:ln>
          <a:effectLst>
            <a:outerShdw dist="107763" dir="2700000" algn="ctr" rotWithShape="0">
              <a:schemeClr val="bg2">
                <a:alpha val="50000"/>
              </a:schemeClr>
            </a:outerShdw>
          </a:effectLst>
        </p:spPr>
        <p:txBody>
          <a:bodyPr wrap="none" anchor="ctr"/>
          <a:lstStyle/>
          <a:p>
            <a:pPr algn="ctr"/>
            <a:endParaRPr lang="en-GB" sz="3600" b="0">
              <a:solidFill>
                <a:schemeClr val="accent2"/>
              </a:solidFill>
              <a:effectLst>
                <a:outerShdw blurRad="38100" dist="38100" dir="2700000" algn="tl">
                  <a:srgbClr val="000000"/>
                </a:outerShdw>
              </a:effectLst>
              <a:latin typeface="Verdana" pitchFamily="34" charset="0"/>
            </a:endParaRPr>
          </a:p>
        </p:txBody>
      </p:sp>
    </p:spTree>
  </p:cSld>
  <p:clrMapOvr>
    <a:masterClrMapping/>
  </p:clrMapOv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txBox="1"/>
          <p:nvPr/>
        </p:nvSpPr>
        <p:spPr>
          <a:xfrm>
            <a:off x="3779836" y="6391271"/>
            <a:ext cx="2133596" cy="277813"/>
          </a:xfrm>
          <a:prstGeom prst="rect">
            <a:avLst/>
          </a:prstGeom>
          <a:noFill/>
          <a:ln>
            <a:noFill/>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28C3CD5-2C6C-4150-BFC0-F70643153BB6}" type="slidenum">
              <a:rPr/>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5</a:t>
            </a:fld>
            <a:endParaRPr lang="it-IT" sz="1200" b="1" i="0" u="none" strike="noStrike" kern="1200" cap="none" spc="0" baseline="0">
              <a:solidFill>
                <a:srgbClr val="000000"/>
              </a:solidFill>
              <a:uFillTx/>
              <a:latin typeface="Arial"/>
              <a:cs typeface="Arial"/>
            </a:endParaRPr>
          </a:p>
        </p:txBody>
      </p:sp>
      <p:sp>
        <p:nvSpPr>
          <p:cNvPr id="3" name="Titolo 4"/>
          <p:cNvSpPr txBox="1"/>
          <p:nvPr/>
        </p:nvSpPr>
        <p:spPr>
          <a:xfrm>
            <a:off x="827083" y="109535"/>
            <a:ext cx="8053385" cy="533396"/>
          </a:xfrm>
          <a:prstGeom prst="rect">
            <a:avLst/>
          </a:prstGeom>
          <a:noFill/>
          <a:ln>
            <a:noFill/>
          </a:ln>
        </p:spPr>
        <p:txBody>
          <a:bodyPr vert="horz" wrap="square" lIns="91440" tIns="45720" rIns="91440" bIns="45720" anchor="ctr" anchorCtr="1" compatLnSpc="1"/>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it-IT" sz="2000" b="1" i="0" u="none" strike="noStrike" kern="0" cap="none" spc="0" baseline="0" dirty="0" smtClean="0">
                <a:uFillTx/>
                <a:latin typeface="Arial"/>
                <a:cs typeface="Arial"/>
              </a:rPr>
              <a:t>Soggetti beneficiari</a:t>
            </a:r>
            <a:endParaRPr lang="it-IT" sz="2000" b="1" i="0" u="none" strike="noStrike" kern="1200" cap="none" spc="0" baseline="0" dirty="0">
              <a:effectLst>
                <a:outerShdw dist="38096" dir="2700000">
                  <a:srgbClr val="C0C0C0"/>
                </a:outerShdw>
              </a:effectLst>
              <a:uFillTx/>
              <a:latin typeface="Arial"/>
              <a:cs typeface="Arial"/>
            </a:endParaRPr>
          </a:p>
        </p:txBody>
      </p:sp>
      <p:sp>
        <p:nvSpPr>
          <p:cNvPr id="4" name="Segnaposto contenuto 5"/>
          <p:cNvSpPr txBox="1"/>
          <p:nvPr/>
        </p:nvSpPr>
        <p:spPr>
          <a:xfrm>
            <a:off x="918917" y="1484784"/>
            <a:ext cx="7963793" cy="5811834"/>
          </a:xfrm>
          <a:prstGeom prst="rect">
            <a:avLst/>
          </a:prstGeom>
          <a:noFill/>
          <a:ln>
            <a:noFill/>
          </a:ln>
        </p:spPr>
        <p:txBody>
          <a:bodyPr vert="horz" wrap="square" lIns="91440" tIns="45720" rIns="91440" bIns="45720" anchor="t" anchorCtr="0" compatLnSpc="1"/>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sz="1800" b="0" i="0" u="none" strike="noStrike" kern="1200" cap="none" spc="0" baseline="0">
              <a:solidFill>
                <a:srgbClr val="000000"/>
              </a:solidFill>
              <a:uFillTx/>
              <a:latin typeface="Arial"/>
              <a:cs typeface="Arial"/>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sz="1800" b="0" i="0" u="none" strike="noStrike" kern="1200" cap="none" spc="0" baseline="0">
              <a:solidFill>
                <a:srgbClr val="000000"/>
              </a:solidFill>
              <a:uFillTx/>
              <a:latin typeface="Arial"/>
              <a:cs typeface="Arial"/>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sz="1800" b="0" i="0" u="none" strike="noStrike" kern="1200" cap="none" spc="0" baseline="0">
              <a:solidFill>
                <a:srgbClr val="000000"/>
              </a:solidFill>
              <a:uFillTx/>
              <a:latin typeface="Arial"/>
              <a:cs typeface="Arial"/>
            </a:endParaRPr>
          </a:p>
        </p:txBody>
      </p:sp>
      <p:sp>
        <p:nvSpPr>
          <p:cNvPr id="9" name="CasellaDiTesto 8"/>
          <p:cNvSpPr txBox="1"/>
          <p:nvPr/>
        </p:nvSpPr>
        <p:spPr>
          <a:xfrm>
            <a:off x="899592" y="1196752"/>
            <a:ext cx="7992888" cy="4524315"/>
          </a:xfrm>
          <a:prstGeom prst="rect">
            <a:avLst/>
          </a:prstGeom>
          <a:noFill/>
          <a:ln w="9528">
            <a:noFill/>
            <a:prstDash val="solid"/>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it-IT" i="1" strike="noStrike" kern="1200" cap="none" spc="0" dirty="0" smtClean="0">
                <a:uFillTx/>
                <a:latin typeface="Arial" pitchFamily="34"/>
                <a:cs typeface="Arial" pitchFamily="34"/>
              </a:rPr>
              <a:t>Possibili dubbi:</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b="1" i="0" u="sng" strike="noStrike" kern="1200" cap="none" spc="0" dirty="0" smtClean="0">
              <a:uFillTx/>
              <a:latin typeface="Arial" pitchFamily="34"/>
              <a:cs typeface="Arial" pitchFamily="34"/>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b="1" i="0" u="sng" strike="noStrike" kern="1200" cap="none" spc="0" dirty="0" smtClean="0">
              <a:uFillTx/>
              <a:latin typeface="Arial" pitchFamily="34"/>
              <a:cs typeface="Arial" pitchFamily="34"/>
            </a:endParaRPr>
          </a:p>
          <a:p>
            <a:pPr lvl="1" algn="just" fontAlgn="auto">
              <a:spcBef>
                <a:spcPts val="0"/>
              </a:spcBef>
              <a:spcAft>
                <a:spcPts val="0"/>
              </a:spcAft>
              <a:defRPr sz="1800" b="0" i="0" u="none" strike="noStrike" kern="0" cap="none" spc="0" baseline="0">
                <a:solidFill>
                  <a:srgbClr val="000000"/>
                </a:solidFill>
                <a:uFillTx/>
              </a:defRPr>
            </a:pPr>
            <a:r>
              <a:rPr lang="it-IT" b="1" i="0" strike="noStrike" kern="1200" cap="none" spc="0" dirty="0" smtClean="0">
                <a:uFillTx/>
                <a:latin typeface="Arial" pitchFamily="34"/>
                <a:cs typeface="Arial" pitchFamily="34"/>
              </a:rPr>
              <a:t>E le stabili organizzazioni?</a:t>
            </a:r>
          </a:p>
          <a:p>
            <a:pPr lvl="1" algn="just" fontAlgn="auto">
              <a:spcBef>
                <a:spcPts val="0"/>
              </a:spcBef>
              <a:spcAft>
                <a:spcPts val="0"/>
              </a:spcAft>
              <a:defRPr sz="1800" b="0" i="0" u="none" strike="noStrike" kern="0" cap="none" spc="0" baseline="0">
                <a:solidFill>
                  <a:srgbClr val="000000"/>
                </a:solidFill>
                <a:uFillTx/>
              </a:defRPr>
            </a:pPr>
            <a:endParaRPr lang="it-IT" b="1" dirty="0">
              <a:latin typeface="Arial" pitchFamily="34"/>
              <a:cs typeface="Arial" pitchFamily="34"/>
            </a:endParaRPr>
          </a:p>
          <a:p>
            <a:pPr lvl="1" algn="just" fontAlgn="auto">
              <a:spcBef>
                <a:spcPts val="0"/>
              </a:spcBef>
              <a:spcAft>
                <a:spcPts val="0"/>
              </a:spcAft>
              <a:defRPr sz="1800" b="0" i="0" u="none" strike="noStrike" kern="0" cap="none" spc="0" baseline="0">
                <a:solidFill>
                  <a:srgbClr val="000000"/>
                </a:solidFill>
                <a:uFillTx/>
              </a:defRPr>
            </a:pPr>
            <a:r>
              <a:rPr lang="it-IT" b="1" dirty="0">
                <a:latin typeface="Arial" pitchFamily="34"/>
                <a:cs typeface="Arial" pitchFamily="34"/>
              </a:rPr>
              <a:t>E le imprese che svolgono attività di ricerca e sviluppo su commissione di terzi?</a:t>
            </a:r>
            <a:endParaRPr lang="it-IT" dirty="0">
              <a:latin typeface="Arial" pitchFamily="34"/>
              <a:cs typeface="Arial" pitchFamily="34"/>
            </a:endParaRPr>
          </a:p>
          <a:p>
            <a:pPr lvl="0" algn="just" fontAlgn="auto">
              <a:spcBef>
                <a:spcPts val="0"/>
              </a:spcBef>
              <a:spcAft>
                <a:spcPts val="0"/>
              </a:spcAft>
              <a:defRPr sz="1800" b="0" i="0" u="none" strike="noStrike" kern="0" cap="none" spc="0" baseline="0">
                <a:solidFill>
                  <a:srgbClr val="000000"/>
                </a:solidFill>
                <a:uFillTx/>
              </a:defRPr>
            </a:pPr>
            <a:endParaRPr lang="it-IT" dirty="0">
              <a:latin typeface="Arial" pitchFamily="34"/>
              <a:cs typeface="Arial" pitchFamily="34"/>
            </a:endParaRPr>
          </a:p>
          <a:p>
            <a:pPr lvl="1" algn="just" fontAlgn="auto">
              <a:spcBef>
                <a:spcPts val="0"/>
              </a:spcBef>
              <a:spcAft>
                <a:spcPts val="0"/>
              </a:spcAft>
              <a:defRPr sz="1800" b="0" i="0" u="none" strike="noStrike" kern="0" cap="none" spc="0" baseline="0">
                <a:solidFill>
                  <a:srgbClr val="000000"/>
                </a:solidFill>
                <a:uFillTx/>
              </a:defRPr>
            </a:pPr>
            <a:r>
              <a:rPr lang="it-IT" b="1" i="0" strike="noStrike" kern="1200" cap="none" spc="0" dirty="0" smtClean="0">
                <a:uFillTx/>
                <a:latin typeface="Arial" pitchFamily="34"/>
                <a:cs typeface="Arial" pitchFamily="34"/>
              </a:rPr>
              <a:t>E i consorzi e </a:t>
            </a:r>
            <a:r>
              <a:rPr lang="it-IT" b="1" dirty="0" smtClean="0">
                <a:latin typeface="Arial" pitchFamily="34"/>
                <a:cs typeface="Arial" pitchFamily="34"/>
              </a:rPr>
              <a:t>le reti di imprese?</a:t>
            </a:r>
          </a:p>
          <a:p>
            <a:pPr lvl="1" algn="just" fontAlgn="auto">
              <a:spcBef>
                <a:spcPts val="0"/>
              </a:spcBef>
              <a:spcAft>
                <a:spcPts val="0"/>
              </a:spcAft>
              <a:defRPr sz="1800" b="0" i="0" u="none" strike="noStrike" kern="0" cap="none" spc="0" baseline="0">
                <a:solidFill>
                  <a:srgbClr val="000000"/>
                </a:solidFill>
                <a:uFillTx/>
              </a:defRPr>
            </a:pPr>
            <a:endParaRPr lang="it-IT" b="1" i="0" strike="noStrike" kern="1200" cap="none" spc="0" dirty="0">
              <a:uFillTx/>
              <a:latin typeface="Arial" pitchFamily="34"/>
              <a:cs typeface="Arial" pitchFamily="34"/>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dirty="0" smtClean="0">
              <a:latin typeface="Arial" pitchFamily="34"/>
              <a:cs typeface="Arial" pitchFamily="34"/>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b="0" i="0" strike="noStrike" kern="1200" cap="none" spc="0" baseline="0" dirty="0">
              <a:uFillTx/>
              <a:latin typeface="Arial" pitchFamily="34"/>
              <a:cs typeface="Arial" pitchFamily="34"/>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dirty="0" smtClean="0">
              <a:latin typeface="Arial" pitchFamily="34"/>
              <a:cs typeface="Arial" pitchFamily="34"/>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b="0" i="0" strike="noStrike" kern="1200" cap="none" spc="0" baseline="0" dirty="0">
              <a:uFillTx/>
              <a:latin typeface="Arial" pitchFamily="34"/>
              <a:cs typeface="Arial" pitchFamily="34"/>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dirty="0" smtClean="0">
              <a:latin typeface="Arial" pitchFamily="34"/>
              <a:cs typeface="Arial" pitchFamily="34"/>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b="0" i="0" strike="noStrike" kern="1200" cap="none" spc="0" baseline="0" dirty="0">
              <a:uFillTx/>
              <a:latin typeface="Arial" pitchFamily="34"/>
              <a:cs typeface="Arial" pitchFamily="34"/>
            </a:endParaRPr>
          </a:p>
        </p:txBody>
      </p:sp>
    </p:spTree>
    <p:extLst>
      <p:ext uri="{BB962C8B-B14F-4D97-AF65-F5344CB8AC3E}">
        <p14:creationId xmlns:p14="http://schemas.microsoft.com/office/powerpoint/2010/main" val="3864570589"/>
      </p:ext>
    </p:extLst>
  </p:cSld>
  <p:clrMapOvr>
    <a:masterClrMapping/>
  </p:clrMapOv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txBox="1"/>
          <p:nvPr/>
        </p:nvSpPr>
        <p:spPr>
          <a:xfrm>
            <a:off x="3779836" y="6391271"/>
            <a:ext cx="2133596" cy="277813"/>
          </a:xfrm>
          <a:prstGeom prst="rect">
            <a:avLst/>
          </a:prstGeom>
          <a:noFill/>
          <a:ln>
            <a:noFill/>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CBDCD62-AD4D-47E0-BE1A-78C127F0A824}" type="slidenum">
              <a:rPr/>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6</a:t>
            </a:fld>
            <a:endParaRPr lang="it-IT" sz="1200" b="1" i="0" u="none" strike="noStrike" kern="1200" cap="none" spc="0" baseline="0">
              <a:solidFill>
                <a:srgbClr val="000000"/>
              </a:solidFill>
              <a:uFillTx/>
              <a:latin typeface="Arial"/>
              <a:cs typeface="Arial"/>
            </a:endParaRPr>
          </a:p>
        </p:txBody>
      </p:sp>
      <p:sp>
        <p:nvSpPr>
          <p:cNvPr id="3" name="Titolo 4"/>
          <p:cNvSpPr txBox="1"/>
          <p:nvPr/>
        </p:nvSpPr>
        <p:spPr>
          <a:xfrm>
            <a:off x="827083" y="109535"/>
            <a:ext cx="8053385" cy="533396"/>
          </a:xfrm>
          <a:prstGeom prst="rect">
            <a:avLst/>
          </a:prstGeom>
          <a:noFill/>
          <a:ln>
            <a:noFill/>
          </a:ln>
        </p:spPr>
        <p:txBody>
          <a:bodyPr vert="horz" wrap="square" lIns="91440" tIns="45720" rIns="91440" bIns="45720" anchor="ctr" anchorCtr="1" compatLnSpc="1"/>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it-IT" sz="2000" b="1" kern="0" dirty="0" smtClean="0">
                <a:latin typeface="Arial"/>
                <a:cs typeface="Arial"/>
              </a:rPr>
              <a:t>Attività agevolabili</a:t>
            </a:r>
            <a:endParaRPr lang="it-IT" sz="2000" b="1" i="0" u="none" strike="noStrike" kern="1200" cap="none" spc="0" baseline="0" dirty="0">
              <a:effectLst>
                <a:outerShdw dist="38096" dir="2700000">
                  <a:srgbClr val="C0C0C0"/>
                </a:outerShdw>
              </a:effectLst>
              <a:uFillTx/>
              <a:latin typeface="Arial"/>
              <a:cs typeface="Arial"/>
            </a:endParaRPr>
          </a:p>
        </p:txBody>
      </p:sp>
      <p:sp>
        <p:nvSpPr>
          <p:cNvPr id="4" name="CasellaDiTesto 10"/>
          <p:cNvSpPr txBox="1"/>
          <p:nvPr/>
        </p:nvSpPr>
        <p:spPr>
          <a:xfrm>
            <a:off x="1763688" y="726448"/>
            <a:ext cx="6840760" cy="1323439"/>
          </a:xfrm>
          <a:prstGeom prst="rect">
            <a:avLst/>
          </a:prstGeom>
          <a:noFill/>
          <a:ln w="9528">
            <a:noFill/>
            <a:prstDash val="solid"/>
          </a:ln>
        </p:spPr>
        <p:txBody>
          <a:bodyPr vert="horz" wrap="square" lIns="91440" tIns="45720" rIns="91440" bIns="45720" anchor="t" anchorCtr="1" compatLnSpc="1">
            <a:spAutoFit/>
          </a:bodyPr>
          <a:lstStyle/>
          <a:p>
            <a:pPr algn="ctr" fontAlgn="auto">
              <a:spcBef>
                <a:spcPts val="0"/>
              </a:spcBef>
              <a:spcAft>
                <a:spcPts val="0"/>
              </a:spcAft>
              <a:defRPr sz="1800" b="0" i="0" u="none" strike="noStrike" kern="0" cap="none" spc="0" baseline="0">
                <a:solidFill>
                  <a:srgbClr val="000000"/>
                </a:solidFill>
                <a:uFillTx/>
              </a:defRPr>
            </a:pPr>
            <a:r>
              <a:rPr lang="it-IT" sz="1600" dirty="0">
                <a:latin typeface="Arial" pitchFamily="34"/>
                <a:cs typeface="Arial" pitchFamily="34"/>
              </a:rPr>
              <a:t>(Articolo 3, comma </a:t>
            </a:r>
            <a:r>
              <a:rPr lang="it-IT" sz="1600" dirty="0" smtClean="0">
                <a:latin typeface="Arial" pitchFamily="34"/>
                <a:cs typeface="Arial" pitchFamily="34"/>
              </a:rPr>
              <a:t>4, </a:t>
            </a:r>
            <a:r>
              <a:rPr lang="it-IT" sz="1600" dirty="0">
                <a:latin typeface="Arial" pitchFamily="34"/>
                <a:cs typeface="Arial" pitchFamily="34"/>
              </a:rPr>
              <a:t>DL n.145/2013 - Articolo </a:t>
            </a:r>
            <a:r>
              <a:rPr lang="it-IT" sz="1600" dirty="0" smtClean="0">
                <a:latin typeface="Arial" pitchFamily="34"/>
                <a:cs typeface="Arial" pitchFamily="34"/>
              </a:rPr>
              <a:t>2 </a:t>
            </a:r>
            <a:r>
              <a:rPr lang="it-IT" sz="1600" dirty="0">
                <a:latin typeface="Arial" pitchFamily="34"/>
                <a:cs typeface="Arial" pitchFamily="34"/>
              </a:rPr>
              <a:t>Decreto attuativo)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sz="1600" b="1" dirty="0" smtClean="0">
              <a:solidFill>
                <a:srgbClr val="000000"/>
              </a:solidFill>
              <a:latin typeface="Arial" pitchFamily="34"/>
              <a:cs typeface="Arial"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sz="1600" b="1" dirty="0" smtClean="0">
              <a:solidFill>
                <a:srgbClr val="000000"/>
              </a:solidFill>
              <a:latin typeface="Arial" pitchFamily="34"/>
              <a:cs typeface="Arial" pitchFamily="34"/>
            </a:endParaRPr>
          </a:p>
          <a:p>
            <a:pPr marL="0" marR="0" lvl="0" indent="0"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it-IT" sz="1600" b="1" i="0" u="none" strike="noStrike" kern="1200" cap="none" spc="0" baseline="0" dirty="0" smtClean="0">
                <a:solidFill>
                  <a:srgbClr val="000000"/>
                </a:solidFill>
                <a:uFillTx/>
                <a:latin typeface="Arial" pitchFamily="34"/>
                <a:cs typeface="Arial" pitchFamily="34"/>
              </a:rPr>
              <a:t>                                 ATTIVITÀ AMMISSIBILI</a:t>
            </a:r>
            <a:r>
              <a:rPr lang="it-IT" sz="1600" b="1" i="0" u="none" strike="noStrike" kern="1200" cap="none" spc="0" dirty="0" smtClean="0">
                <a:solidFill>
                  <a:srgbClr val="000000"/>
                </a:solidFill>
                <a:uFillTx/>
                <a:latin typeface="Arial" pitchFamily="34"/>
                <a:cs typeface="Arial" pitchFamily="34"/>
              </a:rPr>
              <a:t>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sz="1600" b="1" i="0" u="none" strike="noStrike" kern="1200" cap="none" spc="0" baseline="0" dirty="0">
              <a:solidFill>
                <a:srgbClr val="000000"/>
              </a:solidFill>
              <a:uFillTx/>
              <a:latin typeface="Arial" pitchFamily="34"/>
              <a:cs typeface="Arial" pitchFamily="34"/>
            </a:endParaRPr>
          </a:p>
        </p:txBody>
      </p:sp>
      <p:cxnSp>
        <p:nvCxnSpPr>
          <p:cNvPr id="6" name="Connettore 1 15"/>
          <p:cNvCxnSpPr/>
          <p:nvPr/>
        </p:nvCxnSpPr>
        <p:spPr>
          <a:xfrm>
            <a:off x="1619672" y="1916832"/>
            <a:ext cx="6658144" cy="0"/>
          </a:xfrm>
          <a:prstGeom prst="straightConnector1">
            <a:avLst/>
          </a:prstGeom>
          <a:noFill/>
          <a:ln w="9528">
            <a:solidFill>
              <a:srgbClr val="000000"/>
            </a:solidFill>
            <a:prstDash val="solid"/>
          </a:ln>
        </p:spPr>
      </p:cxnSp>
      <p:cxnSp>
        <p:nvCxnSpPr>
          <p:cNvPr id="7" name="Connettore 2 22"/>
          <p:cNvCxnSpPr/>
          <p:nvPr/>
        </p:nvCxnSpPr>
        <p:spPr>
          <a:xfrm>
            <a:off x="1619672" y="1939104"/>
            <a:ext cx="0" cy="572746"/>
          </a:xfrm>
          <a:prstGeom prst="straightConnector1">
            <a:avLst/>
          </a:prstGeom>
          <a:noFill/>
          <a:ln w="9528">
            <a:solidFill>
              <a:srgbClr val="000000"/>
            </a:solidFill>
            <a:prstDash val="solid"/>
            <a:tailEnd type="arrow"/>
          </a:ln>
        </p:spPr>
      </p:cxnSp>
      <p:sp>
        <p:nvSpPr>
          <p:cNvPr id="8" name="CasellaDiTesto 25"/>
          <p:cNvSpPr txBox="1"/>
          <p:nvPr/>
        </p:nvSpPr>
        <p:spPr>
          <a:xfrm>
            <a:off x="840731" y="2596335"/>
            <a:ext cx="1931069" cy="2462213"/>
          </a:xfrm>
          <a:prstGeom prst="rect">
            <a:avLst/>
          </a:prstGeom>
          <a:solidFill>
            <a:srgbClr val="FFFFFF"/>
          </a:solidFill>
          <a:ln w="9528">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it-IT" sz="1400" i="1" strike="noStrike" kern="1200" cap="none" spc="0" baseline="0" dirty="0">
                <a:uFillTx/>
                <a:latin typeface="Arial" pitchFamily="34"/>
                <a:cs typeface="Arial" pitchFamily="34"/>
              </a:rPr>
              <a:t>Lavori sperimentali o </a:t>
            </a:r>
            <a:r>
              <a:rPr lang="it-IT" sz="1400" i="1" strike="noStrike" kern="1200" cap="none" spc="0" baseline="0" dirty="0" smtClean="0">
                <a:uFillTx/>
                <a:latin typeface="Arial" pitchFamily="34"/>
                <a:cs typeface="Arial" pitchFamily="34"/>
              </a:rPr>
              <a:t>teorici svolti</a:t>
            </a:r>
            <a:r>
              <a:rPr lang="it-IT" sz="1400" i="0" strike="noStrike" kern="1200" cap="none" spc="0" baseline="0" dirty="0" smtClean="0">
                <a:uFillTx/>
                <a:latin typeface="Arial" pitchFamily="34"/>
                <a:cs typeface="Arial" pitchFamily="34"/>
              </a:rPr>
              <a:t>, </a:t>
            </a:r>
            <a:r>
              <a:rPr lang="it-IT" sz="1400" i="0" u="none" strike="noStrike" kern="1200" cap="none" spc="0" baseline="0" dirty="0">
                <a:uFillTx/>
                <a:latin typeface="Arial" pitchFamily="34"/>
                <a:cs typeface="Arial" pitchFamily="34"/>
              </a:rPr>
              <a:t>aventi </a:t>
            </a:r>
            <a:r>
              <a:rPr lang="it-IT" sz="1400" i="0" u="none" strike="noStrike" kern="1200" cap="none" spc="0" baseline="0" dirty="0" smtClean="0">
                <a:uFillTx/>
                <a:latin typeface="Arial" pitchFamily="34"/>
                <a:cs typeface="Arial" pitchFamily="34"/>
              </a:rPr>
              <a:t>quale principale </a:t>
            </a:r>
            <a:r>
              <a:rPr lang="it-IT" sz="1400" i="0" u="none" strike="noStrike" kern="1200" cap="none" spc="0" baseline="0" dirty="0">
                <a:uFillTx/>
                <a:latin typeface="Arial" pitchFamily="34"/>
                <a:cs typeface="Arial" pitchFamily="34"/>
              </a:rPr>
              <a:t>finalità l’acquisizione di conoscenze </a:t>
            </a:r>
            <a:r>
              <a:rPr lang="it-IT" sz="1400" i="0" u="none" strike="noStrike" kern="1200" cap="none" spc="0" baseline="0" dirty="0" smtClean="0">
                <a:uFillTx/>
                <a:latin typeface="Arial" pitchFamily="34"/>
                <a:cs typeface="Arial" pitchFamily="34"/>
              </a:rPr>
              <a:t>sui </a:t>
            </a:r>
            <a:r>
              <a:rPr lang="it-IT" sz="1400" i="0" u="none" strike="noStrike" kern="1200" cap="none" spc="0" baseline="0" dirty="0" smtClean="0">
                <a:uFillTx/>
                <a:latin typeface="Arial" pitchFamily="34"/>
                <a:cs typeface="Arial" pitchFamily="34"/>
              </a:rPr>
              <a:t>fondamenti </a:t>
            </a:r>
            <a:r>
              <a:rPr lang="it-IT" sz="1400" i="0" u="none" strike="noStrike" kern="1200" cap="none" spc="0" baseline="0" dirty="0" smtClean="0">
                <a:uFillTx/>
                <a:latin typeface="Arial" pitchFamily="34"/>
                <a:cs typeface="Arial" pitchFamily="34"/>
              </a:rPr>
              <a:t>di </a:t>
            </a:r>
            <a:r>
              <a:rPr lang="it-IT" sz="1400" i="0" u="none" strike="noStrike" kern="1200" cap="none" spc="0" baseline="0" dirty="0" smtClean="0">
                <a:uFillTx/>
                <a:latin typeface="Arial" pitchFamily="34"/>
                <a:cs typeface="Arial" pitchFamily="34"/>
              </a:rPr>
              <a:t>fenomeni</a:t>
            </a:r>
            <a:r>
              <a:rPr lang="it-IT" sz="1400" i="0" u="none" strike="noStrike" kern="1200" cap="none" spc="0" dirty="0" smtClean="0">
                <a:uFillTx/>
                <a:latin typeface="Arial" pitchFamily="34"/>
                <a:cs typeface="Arial" pitchFamily="34"/>
              </a:rPr>
              <a:t> e di fatti</a:t>
            </a:r>
            <a:r>
              <a:rPr lang="it-IT" sz="1400" i="0" u="none" strike="noStrike" kern="1200" cap="none" spc="0" baseline="0" dirty="0" smtClean="0">
                <a:uFillTx/>
                <a:latin typeface="Arial" pitchFamily="34"/>
                <a:cs typeface="Arial" pitchFamily="34"/>
              </a:rPr>
              <a:t> osservabili</a:t>
            </a:r>
            <a:r>
              <a:rPr lang="it-IT" sz="1400" i="0" u="none" strike="noStrike" kern="1200" cap="none" spc="0" baseline="0" dirty="0">
                <a:uFillTx/>
                <a:latin typeface="Arial" pitchFamily="34"/>
                <a:cs typeface="Arial" pitchFamily="34"/>
              </a:rPr>
              <a:t>, senza che siano previste applicazioni </a:t>
            </a:r>
            <a:r>
              <a:rPr lang="it-IT" sz="1400" i="0" u="none" strike="noStrike" kern="1200" cap="none" spc="0" baseline="0" dirty="0" smtClean="0">
                <a:uFillTx/>
                <a:latin typeface="Arial" pitchFamily="34"/>
                <a:cs typeface="Arial" pitchFamily="34"/>
              </a:rPr>
              <a:t>o </a:t>
            </a:r>
            <a:r>
              <a:rPr lang="it-IT" sz="1400" i="0" u="none" strike="noStrike" kern="1200" cap="none" spc="0" baseline="0" dirty="0" smtClean="0">
                <a:uFillTx/>
                <a:latin typeface="Arial" pitchFamily="34"/>
                <a:cs typeface="Arial" pitchFamily="34"/>
              </a:rPr>
              <a:t>usi commerciali diretti</a:t>
            </a:r>
            <a:endParaRPr lang="it-IT" sz="1400" i="0" u="none" strike="noStrike" kern="1200" cap="none" spc="0" baseline="0" dirty="0">
              <a:uFillTx/>
              <a:latin typeface="Arial" pitchFamily="34"/>
              <a:cs typeface="Arial" pitchFamily="34"/>
            </a:endParaRPr>
          </a:p>
        </p:txBody>
      </p:sp>
      <p:cxnSp>
        <p:nvCxnSpPr>
          <p:cNvPr id="9" name="Connettore 2 27"/>
          <p:cNvCxnSpPr/>
          <p:nvPr/>
        </p:nvCxnSpPr>
        <p:spPr>
          <a:xfrm flipH="1">
            <a:off x="3969167" y="1946472"/>
            <a:ext cx="6" cy="538978"/>
          </a:xfrm>
          <a:prstGeom prst="straightConnector1">
            <a:avLst/>
          </a:prstGeom>
          <a:noFill/>
          <a:ln w="9528">
            <a:solidFill>
              <a:srgbClr val="000000"/>
            </a:solidFill>
            <a:prstDash val="solid"/>
            <a:tailEnd type="arrow"/>
          </a:ln>
        </p:spPr>
      </p:cxnSp>
      <p:sp>
        <p:nvSpPr>
          <p:cNvPr id="10" name="CasellaDiTesto 29"/>
          <p:cNvSpPr txBox="1"/>
          <p:nvPr/>
        </p:nvSpPr>
        <p:spPr>
          <a:xfrm>
            <a:off x="2699792" y="2621930"/>
            <a:ext cx="2330312" cy="3108543"/>
          </a:xfrm>
          <a:prstGeom prst="rect">
            <a:avLst/>
          </a:prstGeom>
          <a:noFill/>
          <a:ln w="9528">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it-IT" sz="1400" i="1" strike="noStrike" kern="1200" cap="none" spc="0" baseline="0" dirty="0">
                <a:solidFill>
                  <a:srgbClr val="000000"/>
                </a:solidFill>
                <a:uFillTx/>
                <a:latin typeface="Arial" pitchFamily="34"/>
                <a:cs typeface="Arial" pitchFamily="34"/>
              </a:rPr>
              <a:t>Ricerca pianificata o indagini critiche</a:t>
            </a:r>
            <a:r>
              <a:rPr lang="it-IT" sz="1400" i="0" u="none" strike="noStrike" kern="1200" cap="none" spc="0" baseline="0" dirty="0">
                <a:solidFill>
                  <a:srgbClr val="000000"/>
                </a:solidFill>
                <a:uFillTx/>
                <a:latin typeface="Arial" pitchFamily="34"/>
                <a:cs typeface="Arial" pitchFamily="34"/>
              </a:rPr>
              <a:t>, </a:t>
            </a:r>
            <a:r>
              <a:rPr lang="it-IT" sz="1400" b="0" i="0" u="none" strike="noStrike" kern="1200" cap="none" spc="0" baseline="0" dirty="0">
                <a:solidFill>
                  <a:srgbClr val="000000"/>
                </a:solidFill>
                <a:uFillTx/>
                <a:latin typeface="Arial" pitchFamily="34"/>
                <a:cs typeface="Arial" pitchFamily="34"/>
              </a:rPr>
              <a:t>miranti ad acquisire nuove conoscenze da utilizzare per mettere a punto nuovi </a:t>
            </a:r>
            <a:r>
              <a:rPr lang="it-IT" sz="1400" b="0" i="0" u="none" strike="noStrike" kern="1200" cap="none" spc="0" baseline="0" dirty="0" smtClean="0">
                <a:solidFill>
                  <a:srgbClr val="000000"/>
                </a:solidFill>
                <a:uFillTx/>
                <a:latin typeface="Arial" pitchFamily="34"/>
                <a:cs typeface="Arial" pitchFamily="34"/>
              </a:rPr>
              <a:t>prodotti, processi o </a:t>
            </a:r>
            <a:r>
              <a:rPr lang="it-IT" sz="1400" b="0" i="0" u="none" strike="noStrike" kern="1200" cap="none" spc="0" baseline="0" dirty="0" smtClean="0">
                <a:solidFill>
                  <a:srgbClr val="000000"/>
                </a:solidFill>
                <a:uFillTx/>
                <a:latin typeface="Arial" pitchFamily="34"/>
                <a:cs typeface="Arial" pitchFamily="34"/>
              </a:rPr>
              <a:t>servizi o </a:t>
            </a:r>
            <a:r>
              <a:rPr lang="it-IT" sz="1400" b="0" i="0" u="none" strike="noStrike" kern="1200" cap="none" spc="0" dirty="0" smtClean="0">
                <a:solidFill>
                  <a:srgbClr val="000000"/>
                </a:solidFill>
                <a:uFillTx/>
                <a:latin typeface="Arial" pitchFamily="34"/>
                <a:cs typeface="Arial" pitchFamily="34"/>
              </a:rPr>
              <a:t> permettere il miglioramento di quelli</a:t>
            </a:r>
            <a:r>
              <a:rPr lang="it-IT" sz="1400" b="0" i="0" u="none" strike="noStrike" kern="1200" cap="none" spc="0" baseline="0" dirty="0" smtClean="0">
                <a:solidFill>
                  <a:srgbClr val="000000"/>
                </a:solidFill>
                <a:uFillTx/>
                <a:latin typeface="Arial" pitchFamily="34"/>
                <a:cs typeface="Arial" pitchFamily="34"/>
              </a:rPr>
              <a:t> </a:t>
            </a:r>
            <a:r>
              <a:rPr lang="it-IT" sz="1400" b="0" i="0" u="none" strike="noStrike" kern="1200" cap="none" spc="0" baseline="0" dirty="0" smtClean="0">
                <a:solidFill>
                  <a:srgbClr val="000000"/>
                </a:solidFill>
                <a:uFillTx/>
                <a:latin typeface="Arial" pitchFamily="34"/>
                <a:cs typeface="Arial" pitchFamily="34"/>
              </a:rPr>
              <a:t>esistenti ovvero la creazione</a:t>
            </a:r>
            <a:r>
              <a:rPr lang="it-IT" sz="1400" b="0" i="0" u="none" strike="noStrike" kern="1200" cap="none" spc="0" dirty="0" smtClean="0">
                <a:solidFill>
                  <a:srgbClr val="000000"/>
                </a:solidFill>
                <a:uFillTx/>
                <a:latin typeface="Arial" pitchFamily="34"/>
                <a:cs typeface="Arial" pitchFamily="34"/>
              </a:rPr>
              <a:t> di componenti di sistemi complessi, necessaria per la ricerca industriale ad esclusione dei prototipi</a:t>
            </a:r>
            <a:endParaRPr lang="it-IT" sz="1400" b="0" i="0" u="sng" strike="noStrike" kern="1200" cap="none" spc="0" baseline="0" dirty="0">
              <a:solidFill>
                <a:srgbClr val="000000"/>
              </a:solidFill>
              <a:uFillTx/>
              <a:latin typeface="Arial" pitchFamily="34"/>
              <a:cs typeface="Arial" pitchFamily="34"/>
            </a:endParaRPr>
          </a:p>
        </p:txBody>
      </p:sp>
      <p:cxnSp>
        <p:nvCxnSpPr>
          <p:cNvPr id="11" name="Connettore 2 33"/>
          <p:cNvCxnSpPr/>
          <p:nvPr/>
        </p:nvCxnSpPr>
        <p:spPr>
          <a:xfrm>
            <a:off x="5912463" y="1946472"/>
            <a:ext cx="0" cy="591226"/>
          </a:xfrm>
          <a:prstGeom prst="straightConnector1">
            <a:avLst/>
          </a:prstGeom>
          <a:noFill/>
          <a:ln w="9528">
            <a:solidFill>
              <a:srgbClr val="000000"/>
            </a:solidFill>
            <a:prstDash val="solid"/>
            <a:tailEnd type="arrow"/>
          </a:ln>
        </p:spPr>
      </p:cxnSp>
      <p:cxnSp>
        <p:nvCxnSpPr>
          <p:cNvPr id="12" name="Connettore 2 36"/>
          <p:cNvCxnSpPr/>
          <p:nvPr/>
        </p:nvCxnSpPr>
        <p:spPr>
          <a:xfrm>
            <a:off x="8277816" y="1925456"/>
            <a:ext cx="0" cy="659915"/>
          </a:xfrm>
          <a:prstGeom prst="straightConnector1">
            <a:avLst/>
          </a:prstGeom>
          <a:noFill/>
          <a:ln w="9528">
            <a:solidFill>
              <a:srgbClr val="000000"/>
            </a:solidFill>
            <a:prstDash val="solid"/>
            <a:tailEnd type="arrow"/>
          </a:ln>
        </p:spPr>
      </p:cxnSp>
      <p:sp>
        <p:nvSpPr>
          <p:cNvPr id="13" name="CasellaDiTesto 42"/>
          <p:cNvSpPr txBox="1"/>
          <p:nvPr/>
        </p:nvSpPr>
        <p:spPr>
          <a:xfrm>
            <a:off x="4932040" y="2598319"/>
            <a:ext cx="2520280" cy="3539430"/>
          </a:xfrm>
          <a:prstGeom prst="rect">
            <a:avLst/>
          </a:prstGeom>
          <a:noFill/>
          <a:ln w="9528">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it-IT" sz="1400" i="1" strike="noStrike" kern="1200" cap="none" spc="0" baseline="0" dirty="0" smtClean="0">
                <a:solidFill>
                  <a:srgbClr val="000000"/>
                </a:solidFill>
                <a:uFillTx/>
                <a:latin typeface="Arial" pitchFamily="34"/>
                <a:cs typeface="Arial" pitchFamily="34"/>
              </a:rPr>
              <a:t>Acquisizione, combinazione, strutturazione e utilizzo delle </a:t>
            </a:r>
            <a:r>
              <a:rPr lang="it-IT" sz="1400" i="1" strike="noStrike" kern="1200" cap="none" spc="0" baseline="0" dirty="0">
                <a:solidFill>
                  <a:srgbClr val="000000"/>
                </a:solidFill>
                <a:uFillTx/>
                <a:latin typeface="Arial" pitchFamily="34"/>
                <a:cs typeface="Arial" pitchFamily="34"/>
              </a:rPr>
              <a:t>conoscenze </a:t>
            </a:r>
            <a:r>
              <a:rPr lang="it-IT" sz="1400" i="1" strike="noStrike" kern="1200" cap="none" spc="0" baseline="0" dirty="0" smtClean="0">
                <a:solidFill>
                  <a:srgbClr val="000000"/>
                </a:solidFill>
                <a:uFillTx/>
                <a:latin typeface="Arial" pitchFamily="34"/>
                <a:cs typeface="Arial" pitchFamily="34"/>
              </a:rPr>
              <a:t>e capacità esistenti</a:t>
            </a:r>
            <a:r>
              <a:rPr lang="it-IT" sz="1400" i="0" u="none" strike="noStrike" kern="1200" cap="none" spc="0" baseline="0" dirty="0" smtClean="0">
                <a:solidFill>
                  <a:srgbClr val="000000"/>
                </a:solidFill>
                <a:uFillTx/>
                <a:latin typeface="Arial" pitchFamily="34"/>
                <a:cs typeface="Arial" pitchFamily="34"/>
              </a:rPr>
              <a:t> di natura scientifica, tecnologica</a:t>
            </a:r>
            <a:r>
              <a:rPr lang="it-IT" sz="1400" i="0" u="none" strike="noStrike" kern="1200" cap="none" spc="0" dirty="0" smtClean="0">
                <a:solidFill>
                  <a:srgbClr val="000000"/>
                </a:solidFill>
                <a:uFillTx/>
                <a:latin typeface="Arial" pitchFamily="34"/>
                <a:cs typeface="Arial" pitchFamily="34"/>
              </a:rPr>
              <a:t> e commerciale allo scopo di produrre piani, </a:t>
            </a:r>
            <a:r>
              <a:rPr lang="it-IT" sz="1400" b="0" i="0" u="none" strike="noStrike" kern="1200" cap="none" spc="0" baseline="0" dirty="0" smtClean="0">
                <a:solidFill>
                  <a:srgbClr val="000000"/>
                </a:solidFill>
                <a:uFillTx/>
                <a:latin typeface="Arial" pitchFamily="34"/>
                <a:cs typeface="Arial" pitchFamily="34"/>
              </a:rPr>
              <a:t>progetti o disegni per prodotti, processi o servizi nuovi, modificati o migliorati; può trattarsi anche di altre attività destinate alla definizione concettuale,</a:t>
            </a:r>
            <a:r>
              <a:rPr lang="it-IT" sz="1400" b="0" i="0" u="none" strike="noStrike" kern="1200" cap="none" spc="0" dirty="0" smtClean="0">
                <a:solidFill>
                  <a:srgbClr val="000000"/>
                </a:solidFill>
                <a:uFillTx/>
                <a:latin typeface="Arial" pitchFamily="34"/>
                <a:cs typeface="Arial" pitchFamily="34"/>
              </a:rPr>
              <a:t> pianificazione e documentazione concernenti nuovi prodotti processi e servizi</a:t>
            </a:r>
            <a:r>
              <a:rPr lang="it-IT" sz="1400" b="0" i="0" u="none" strike="noStrike" kern="1200" cap="none" spc="0" baseline="0" dirty="0" smtClean="0">
                <a:solidFill>
                  <a:srgbClr val="000000"/>
                </a:solidFill>
                <a:uFillTx/>
                <a:latin typeface="Arial" pitchFamily="34"/>
                <a:cs typeface="Arial" pitchFamily="34"/>
              </a:rPr>
              <a:t> </a:t>
            </a:r>
            <a:endParaRPr lang="it-IT" sz="1400" b="0" i="0" u="sng" strike="noStrike" kern="1200" cap="none" spc="0" baseline="0" dirty="0">
              <a:solidFill>
                <a:srgbClr val="000000"/>
              </a:solidFill>
              <a:uFillTx/>
              <a:latin typeface="Arial" pitchFamily="34"/>
              <a:cs typeface="Arial" pitchFamily="34"/>
            </a:endParaRPr>
          </a:p>
        </p:txBody>
      </p:sp>
      <p:sp>
        <p:nvSpPr>
          <p:cNvPr id="14" name="CasellaDiTesto 43"/>
          <p:cNvSpPr txBox="1"/>
          <p:nvPr/>
        </p:nvSpPr>
        <p:spPr>
          <a:xfrm>
            <a:off x="7362896" y="2618072"/>
            <a:ext cx="1656184" cy="2677656"/>
          </a:xfrm>
          <a:prstGeom prst="rect">
            <a:avLst/>
          </a:prstGeom>
          <a:noFill/>
          <a:ln w="9528">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it-IT" sz="1400" i="1" strike="noStrike" kern="1200" cap="none" spc="0" baseline="0" dirty="0">
                <a:solidFill>
                  <a:srgbClr val="000000"/>
                </a:solidFill>
                <a:uFillTx/>
                <a:latin typeface="Arial" pitchFamily="34"/>
                <a:cs typeface="Arial" pitchFamily="34"/>
              </a:rPr>
              <a:t>Produzione e collaudo di prodotti, processi e servizi</a:t>
            </a:r>
            <a:r>
              <a:rPr lang="it-IT" sz="1400" i="0" u="none" strike="noStrike" kern="1200" cap="none" spc="0" baseline="0" dirty="0">
                <a:solidFill>
                  <a:srgbClr val="000000"/>
                </a:solidFill>
                <a:uFillTx/>
                <a:latin typeface="Arial" pitchFamily="34"/>
                <a:cs typeface="Arial" pitchFamily="34"/>
              </a:rPr>
              <a:t>, a condizione che non siano impiegati o trasformati in vista di applicazioni industriali </a:t>
            </a:r>
            <a:r>
              <a:rPr lang="it-IT" sz="1400" i="0" u="none" strike="noStrike" kern="1200" cap="none" spc="0" baseline="0" dirty="0" smtClean="0">
                <a:solidFill>
                  <a:srgbClr val="000000"/>
                </a:solidFill>
                <a:uFillTx/>
                <a:latin typeface="Arial" pitchFamily="34"/>
                <a:cs typeface="Arial" pitchFamily="34"/>
              </a:rPr>
              <a:t>o per finalità commerciali</a:t>
            </a:r>
            <a:endParaRPr lang="it-IT" sz="1400" i="0" u="sng" strike="noStrike" kern="1200" cap="none" spc="0" baseline="0" dirty="0">
              <a:solidFill>
                <a:srgbClr val="000000"/>
              </a:solidFill>
              <a:uFillTx/>
              <a:latin typeface="Arial" pitchFamily="34"/>
              <a:cs typeface="Arial" pitchFamily="34"/>
            </a:endParaRPr>
          </a:p>
        </p:txBody>
      </p:sp>
      <p:sp>
        <p:nvSpPr>
          <p:cNvPr id="15" name="CasellaDiTesto 14"/>
          <p:cNvSpPr txBox="1"/>
          <p:nvPr/>
        </p:nvSpPr>
        <p:spPr>
          <a:xfrm>
            <a:off x="1158193" y="2049886"/>
            <a:ext cx="461479" cy="307777"/>
          </a:xfrm>
          <a:prstGeom prst="rect">
            <a:avLst/>
          </a:prstGeom>
          <a:noFill/>
        </p:spPr>
        <p:txBody>
          <a:bodyPr wrap="square" rtlCol="0">
            <a:spAutoFit/>
          </a:bodyPr>
          <a:lstStyle/>
          <a:p>
            <a:r>
              <a:rPr lang="it-IT" sz="1400" b="1" dirty="0" smtClean="0"/>
              <a:t>a.</a:t>
            </a:r>
            <a:endParaRPr lang="it-IT" sz="1400" b="1" dirty="0"/>
          </a:p>
        </p:txBody>
      </p:sp>
      <p:sp>
        <p:nvSpPr>
          <p:cNvPr id="17" name="CasellaDiTesto 16"/>
          <p:cNvSpPr txBox="1"/>
          <p:nvPr/>
        </p:nvSpPr>
        <p:spPr>
          <a:xfrm>
            <a:off x="3318357" y="2088196"/>
            <a:ext cx="461479" cy="307777"/>
          </a:xfrm>
          <a:prstGeom prst="rect">
            <a:avLst/>
          </a:prstGeom>
          <a:noFill/>
        </p:spPr>
        <p:txBody>
          <a:bodyPr wrap="square" rtlCol="0">
            <a:spAutoFit/>
          </a:bodyPr>
          <a:lstStyle/>
          <a:p>
            <a:r>
              <a:rPr lang="it-IT" sz="1400" b="1" dirty="0" smtClean="0"/>
              <a:t>b.</a:t>
            </a:r>
            <a:endParaRPr lang="it-IT" sz="1400" b="1" dirty="0"/>
          </a:p>
        </p:txBody>
      </p:sp>
      <p:sp>
        <p:nvSpPr>
          <p:cNvPr id="18" name="CasellaDiTesto 17"/>
          <p:cNvSpPr txBox="1"/>
          <p:nvPr/>
        </p:nvSpPr>
        <p:spPr>
          <a:xfrm>
            <a:off x="5306306" y="2101524"/>
            <a:ext cx="461479" cy="307777"/>
          </a:xfrm>
          <a:prstGeom prst="rect">
            <a:avLst/>
          </a:prstGeom>
          <a:noFill/>
        </p:spPr>
        <p:txBody>
          <a:bodyPr wrap="square" rtlCol="0">
            <a:spAutoFit/>
          </a:bodyPr>
          <a:lstStyle/>
          <a:p>
            <a:r>
              <a:rPr lang="it-IT" sz="1400" b="1" dirty="0" smtClean="0"/>
              <a:t>c.</a:t>
            </a:r>
            <a:endParaRPr lang="it-IT" sz="1400" b="1" dirty="0"/>
          </a:p>
        </p:txBody>
      </p:sp>
      <p:sp>
        <p:nvSpPr>
          <p:cNvPr id="19" name="CasellaDiTesto 18"/>
          <p:cNvSpPr txBox="1"/>
          <p:nvPr/>
        </p:nvSpPr>
        <p:spPr>
          <a:xfrm>
            <a:off x="7764074" y="2101524"/>
            <a:ext cx="461479" cy="307777"/>
          </a:xfrm>
          <a:prstGeom prst="rect">
            <a:avLst/>
          </a:prstGeom>
          <a:noFill/>
        </p:spPr>
        <p:txBody>
          <a:bodyPr wrap="square" rtlCol="0">
            <a:spAutoFit/>
          </a:bodyPr>
          <a:lstStyle/>
          <a:p>
            <a:r>
              <a:rPr lang="it-IT" sz="1400" b="1" dirty="0" smtClean="0"/>
              <a:t>d.</a:t>
            </a:r>
            <a:endParaRPr lang="it-IT" sz="1400" b="1" dirty="0"/>
          </a:p>
        </p:txBody>
      </p:sp>
    </p:spTree>
    <p:extLst>
      <p:ext uri="{BB962C8B-B14F-4D97-AF65-F5344CB8AC3E}">
        <p14:creationId xmlns:p14="http://schemas.microsoft.com/office/powerpoint/2010/main" val="153493093"/>
      </p:ext>
    </p:extLst>
  </p:cSld>
  <p:clrMapOvr>
    <a:masterClrMapping/>
  </p:clrMapOvr>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txBox="1"/>
          <p:nvPr/>
        </p:nvSpPr>
        <p:spPr>
          <a:xfrm>
            <a:off x="3779836" y="6391271"/>
            <a:ext cx="2133596" cy="277813"/>
          </a:xfrm>
          <a:prstGeom prst="rect">
            <a:avLst/>
          </a:prstGeom>
          <a:noFill/>
          <a:ln>
            <a:noFill/>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CBDCD62-AD4D-47E0-BE1A-78C127F0A824}" type="slidenum">
              <a:rPr/>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7</a:t>
            </a:fld>
            <a:endParaRPr lang="it-IT" sz="1200" b="1" i="0" u="none" strike="noStrike" kern="1200" cap="none" spc="0" baseline="0">
              <a:solidFill>
                <a:srgbClr val="000000"/>
              </a:solidFill>
              <a:uFillTx/>
              <a:latin typeface="Arial"/>
              <a:cs typeface="Arial"/>
            </a:endParaRPr>
          </a:p>
        </p:txBody>
      </p:sp>
      <p:sp>
        <p:nvSpPr>
          <p:cNvPr id="3" name="Titolo 4"/>
          <p:cNvSpPr txBox="1"/>
          <p:nvPr/>
        </p:nvSpPr>
        <p:spPr>
          <a:xfrm>
            <a:off x="827083" y="109535"/>
            <a:ext cx="8053385" cy="533396"/>
          </a:xfrm>
          <a:prstGeom prst="rect">
            <a:avLst/>
          </a:prstGeom>
          <a:noFill/>
          <a:ln>
            <a:noFill/>
          </a:ln>
        </p:spPr>
        <p:txBody>
          <a:bodyPr vert="horz" wrap="square" lIns="91440" tIns="45720" rIns="91440" bIns="45720" anchor="ctr" anchorCtr="1" compatLnSpc="1"/>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it-IT" sz="2000" b="1" kern="0" dirty="0" smtClean="0">
                <a:latin typeface="Arial"/>
                <a:cs typeface="Arial"/>
              </a:rPr>
              <a:t>Attività agevolabili</a:t>
            </a:r>
            <a:endParaRPr lang="it-IT" sz="2000" b="1" i="0" u="none" strike="noStrike" kern="1200" cap="none" spc="0" baseline="0" dirty="0">
              <a:effectLst>
                <a:outerShdw dist="38096" dir="2700000">
                  <a:srgbClr val="C0C0C0"/>
                </a:outerShdw>
              </a:effectLst>
              <a:uFillTx/>
              <a:latin typeface="Arial"/>
              <a:cs typeface="Arial"/>
            </a:endParaRPr>
          </a:p>
        </p:txBody>
      </p:sp>
      <p:sp>
        <p:nvSpPr>
          <p:cNvPr id="4" name="CasellaDiTesto 10"/>
          <p:cNvSpPr txBox="1"/>
          <p:nvPr/>
        </p:nvSpPr>
        <p:spPr>
          <a:xfrm>
            <a:off x="1763688" y="726448"/>
            <a:ext cx="6840760" cy="830997"/>
          </a:xfrm>
          <a:prstGeom prst="rect">
            <a:avLst/>
          </a:prstGeom>
          <a:noFill/>
          <a:ln w="9528">
            <a:noFill/>
            <a:prstDash val="solid"/>
          </a:ln>
        </p:spPr>
        <p:txBody>
          <a:bodyPr vert="horz" wrap="square" lIns="91440" tIns="45720" rIns="91440" bIns="45720" anchor="t" anchorCtr="1" compatLnSpc="1">
            <a:spAutoFit/>
          </a:bodyPr>
          <a:lstStyle/>
          <a:p>
            <a:pPr algn="ctr" fontAlgn="auto">
              <a:spcBef>
                <a:spcPts val="0"/>
              </a:spcBef>
              <a:spcAft>
                <a:spcPts val="0"/>
              </a:spcAft>
              <a:defRPr sz="1800" b="0" i="0" u="none" strike="noStrike" kern="0" cap="none" spc="0" baseline="0">
                <a:solidFill>
                  <a:srgbClr val="000000"/>
                </a:solidFill>
                <a:uFillTx/>
              </a:defRPr>
            </a:pPr>
            <a:r>
              <a:rPr lang="it-IT" sz="1600" dirty="0">
                <a:latin typeface="Arial" pitchFamily="34"/>
                <a:cs typeface="Arial" pitchFamily="34"/>
              </a:rPr>
              <a:t>(Articolo 3, comma </a:t>
            </a:r>
            <a:r>
              <a:rPr lang="it-IT" sz="1600" dirty="0" smtClean="0">
                <a:latin typeface="Arial" pitchFamily="34"/>
                <a:cs typeface="Arial" pitchFamily="34"/>
              </a:rPr>
              <a:t>5, </a:t>
            </a:r>
            <a:r>
              <a:rPr lang="it-IT" sz="1600" dirty="0">
                <a:latin typeface="Arial" pitchFamily="34"/>
                <a:cs typeface="Arial" pitchFamily="34"/>
              </a:rPr>
              <a:t>DL n.145/2013 - Articolo </a:t>
            </a:r>
            <a:r>
              <a:rPr lang="it-IT" sz="1600" dirty="0" smtClean="0">
                <a:latin typeface="Arial" pitchFamily="34"/>
                <a:cs typeface="Arial" pitchFamily="34"/>
              </a:rPr>
              <a:t>2 </a:t>
            </a:r>
            <a:r>
              <a:rPr lang="it-IT" sz="1600" dirty="0">
                <a:latin typeface="Arial" pitchFamily="34"/>
                <a:cs typeface="Arial" pitchFamily="34"/>
              </a:rPr>
              <a:t>Decreto attuativo)</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sz="1600" b="1" dirty="0">
              <a:solidFill>
                <a:srgbClr val="000000"/>
              </a:solidFill>
              <a:latin typeface="Arial" pitchFamily="34"/>
              <a:cs typeface="Arial"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it-IT" sz="1600" b="1" i="0" u="none" strike="noStrike" kern="1200" cap="none" spc="0" dirty="0" smtClean="0">
                <a:solidFill>
                  <a:srgbClr val="000000"/>
                </a:solidFill>
                <a:uFillTx/>
                <a:latin typeface="Arial" pitchFamily="34"/>
                <a:cs typeface="Arial" pitchFamily="34"/>
              </a:rPr>
              <a:t> </a:t>
            </a:r>
            <a:endParaRPr lang="it-IT" sz="1600" b="1" i="0" u="none" strike="noStrike" kern="1200" cap="none" spc="0" baseline="0" dirty="0">
              <a:solidFill>
                <a:srgbClr val="000000"/>
              </a:solidFill>
              <a:uFillTx/>
              <a:latin typeface="Arial" pitchFamily="34"/>
              <a:cs typeface="Arial" pitchFamily="34"/>
            </a:endParaRPr>
          </a:p>
        </p:txBody>
      </p:sp>
      <p:sp>
        <p:nvSpPr>
          <p:cNvPr id="21" name="CasellaDiTesto 77"/>
          <p:cNvSpPr txBox="1"/>
          <p:nvPr/>
        </p:nvSpPr>
        <p:spPr>
          <a:xfrm>
            <a:off x="1138222" y="1898645"/>
            <a:ext cx="7416824" cy="1077218"/>
          </a:xfrm>
          <a:prstGeom prst="rect">
            <a:avLst/>
          </a:prstGeom>
          <a:noFill/>
          <a:ln w="9528">
            <a:noFill/>
            <a:prstDash val="solid"/>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it-IT" sz="1600" b="1" i="0" u="sng" strike="noStrike" kern="1200" cap="none" spc="0" baseline="0" dirty="0" smtClean="0">
                <a:solidFill>
                  <a:srgbClr val="000000"/>
                </a:solidFill>
                <a:uFillTx/>
                <a:latin typeface="Arial" pitchFamily="34"/>
                <a:cs typeface="Arial" pitchFamily="34"/>
              </a:rPr>
              <a:t>NON si</a:t>
            </a:r>
            <a:r>
              <a:rPr lang="it-IT" sz="1600" b="1" i="0" u="sng" strike="noStrike" kern="1200" cap="none" spc="0" dirty="0" smtClean="0">
                <a:solidFill>
                  <a:srgbClr val="000000"/>
                </a:solidFill>
                <a:uFillTx/>
                <a:latin typeface="Arial" pitchFamily="34"/>
                <a:cs typeface="Arial" pitchFamily="34"/>
              </a:rPr>
              <a:t> considerano attività di ricerca e sviluppo </a:t>
            </a:r>
            <a:r>
              <a:rPr lang="it-IT" sz="1600" b="0" i="0" strike="noStrike" kern="1200" cap="none" spc="0" baseline="0" dirty="0" smtClean="0">
                <a:solidFill>
                  <a:srgbClr val="000000"/>
                </a:solidFill>
                <a:uFillTx/>
                <a:latin typeface="Arial" pitchFamily="34"/>
                <a:cs typeface="Arial" pitchFamily="34"/>
              </a:rPr>
              <a:t>le </a:t>
            </a:r>
            <a:r>
              <a:rPr lang="it-IT" sz="1600" b="0" i="0" strike="noStrike" kern="1200" cap="none" spc="0" baseline="0" dirty="0">
                <a:solidFill>
                  <a:srgbClr val="000000"/>
                </a:solidFill>
                <a:uFillTx/>
                <a:latin typeface="Arial" pitchFamily="34"/>
                <a:cs typeface="Arial" pitchFamily="34"/>
              </a:rPr>
              <a:t>modifiche ordinarie o periodiche apportate a prodotti, </a:t>
            </a:r>
            <a:r>
              <a:rPr lang="it-IT" sz="1600" b="0" i="0" strike="noStrike" kern="1200" cap="none" spc="0" baseline="0" dirty="0" smtClean="0">
                <a:solidFill>
                  <a:srgbClr val="000000"/>
                </a:solidFill>
                <a:uFillTx/>
                <a:latin typeface="Arial" pitchFamily="34"/>
                <a:cs typeface="Arial" pitchFamily="34"/>
              </a:rPr>
              <a:t>linee di produzione, processi di fabbricazione, servizi esistenti e altre operazioni in corso, anche </a:t>
            </a:r>
            <a:r>
              <a:rPr lang="it-IT" sz="1600" b="0" i="0" strike="noStrike" kern="1200" cap="none" spc="0" baseline="0" dirty="0">
                <a:solidFill>
                  <a:srgbClr val="000000"/>
                </a:solidFill>
                <a:uFillTx/>
                <a:latin typeface="Arial" pitchFamily="34"/>
                <a:cs typeface="Arial" pitchFamily="34"/>
              </a:rPr>
              <a:t>quando tali modifiche rappresentino miglioramenti</a:t>
            </a:r>
          </a:p>
        </p:txBody>
      </p:sp>
    </p:spTree>
    <p:extLst>
      <p:ext uri="{BB962C8B-B14F-4D97-AF65-F5344CB8AC3E}">
        <p14:creationId xmlns:p14="http://schemas.microsoft.com/office/powerpoint/2010/main" val="2258665012"/>
      </p:ext>
    </p:extLst>
  </p:cSld>
  <p:clrMapOvr>
    <a:masterClrMapping/>
  </p:clrMapOv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txBox="1"/>
          <p:nvPr/>
        </p:nvSpPr>
        <p:spPr>
          <a:xfrm>
            <a:off x="3779836" y="6391271"/>
            <a:ext cx="2133596" cy="277813"/>
          </a:xfrm>
          <a:prstGeom prst="rect">
            <a:avLst/>
          </a:prstGeom>
          <a:noFill/>
          <a:ln>
            <a:noFill/>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CBDCD62-AD4D-47E0-BE1A-78C127F0A824}" type="slidenum">
              <a:rPr/>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8</a:t>
            </a:fld>
            <a:endParaRPr lang="it-IT" sz="1200" b="1" i="0" u="none" strike="noStrike" kern="1200" cap="none" spc="0" baseline="0">
              <a:solidFill>
                <a:srgbClr val="000000"/>
              </a:solidFill>
              <a:uFillTx/>
              <a:latin typeface="Arial"/>
              <a:cs typeface="Arial"/>
            </a:endParaRPr>
          </a:p>
        </p:txBody>
      </p:sp>
      <p:sp>
        <p:nvSpPr>
          <p:cNvPr id="3" name="Titolo 4"/>
          <p:cNvSpPr txBox="1"/>
          <p:nvPr/>
        </p:nvSpPr>
        <p:spPr>
          <a:xfrm>
            <a:off x="827083" y="109535"/>
            <a:ext cx="8053385" cy="533396"/>
          </a:xfrm>
          <a:prstGeom prst="rect">
            <a:avLst/>
          </a:prstGeom>
          <a:noFill/>
          <a:ln>
            <a:noFill/>
          </a:ln>
        </p:spPr>
        <p:txBody>
          <a:bodyPr vert="horz" wrap="square" lIns="91440" tIns="45720" rIns="91440" bIns="45720" anchor="ctr" anchorCtr="1" compatLnSpc="1"/>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it-IT" sz="2000" b="1" kern="0" dirty="0" smtClean="0">
                <a:latin typeface="Arial"/>
                <a:cs typeface="Arial"/>
              </a:rPr>
              <a:t>Attività agevolabili</a:t>
            </a:r>
            <a:endParaRPr lang="it-IT" sz="2000" b="1" i="0" u="none" strike="noStrike" kern="1200" cap="none" spc="0" baseline="0" dirty="0">
              <a:effectLst>
                <a:outerShdw dist="38096" dir="2700000">
                  <a:srgbClr val="C0C0C0"/>
                </a:outerShdw>
              </a:effectLst>
              <a:uFillTx/>
              <a:latin typeface="Arial"/>
              <a:cs typeface="Arial"/>
            </a:endParaRPr>
          </a:p>
        </p:txBody>
      </p:sp>
      <p:sp>
        <p:nvSpPr>
          <p:cNvPr id="21" name="CasellaDiTesto 77"/>
          <p:cNvSpPr txBox="1"/>
          <p:nvPr/>
        </p:nvSpPr>
        <p:spPr>
          <a:xfrm>
            <a:off x="1123390" y="788448"/>
            <a:ext cx="7416824" cy="1077218"/>
          </a:xfrm>
          <a:prstGeom prst="rect">
            <a:avLst/>
          </a:prstGeom>
          <a:noFill/>
          <a:ln w="9528">
            <a:noFill/>
            <a:prstDash val="solid"/>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it-IT" sz="1600" i="0" strike="noStrike" kern="1200" cap="none" spc="0" baseline="0" dirty="0" smtClean="0">
                <a:solidFill>
                  <a:srgbClr val="000000"/>
                </a:solidFill>
                <a:uFillTx/>
                <a:latin typeface="Arial" pitchFamily="34"/>
                <a:cs typeface="Arial" pitchFamily="34"/>
              </a:rPr>
              <a:t>Sono state mutuate</a:t>
            </a:r>
            <a:r>
              <a:rPr lang="it-IT" sz="1600" i="0" strike="noStrike" kern="1200" cap="none" spc="0" dirty="0" smtClean="0">
                <a:solidFill>
                  <a:srgbClr val="000000"/>
                </a:solidFill>
                <a:uFillTx/>
                <a:latin typeface="Arial" pitchFamily="34"/>
                <a:cs typeface="Arial" pitchFamily="34"/>
              </a:rPr>
              <a:t> le definizioni della vigente disciplina degli aiuti di Stato a favore di ricerca, sviluppo e innovazione di matrice comunitaria:</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sz="1600" i="0" strike="noStrike" kern="1200" cap="none" spc="0" dirty="0" smtClean="0">
              <a:solidFill>
                <a:srgbClr val="000000"/>
              </a:solidFill>
              <a:uFillTx/>
              <a:latin typeface="Arial" pitchFamily="34"/>
              <a:cs typeface="Arial"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it-IT" sz="1600" b="1" baseline="0" dirty="0" smtClean="0">
                <a:solidFill>
                  <a:srgbClr val="000000"/>
                </a:solidFill>
                <a:latin typeface="Arial" pitchFamily="34"/>
                <a:cs typeface="Arial" pitchFamily="34"/>
              </a:rPr>
              <a:t>Comunicazione</a:t>
            </a:r>
            <a:r>
              <a:rPr lang="it-IT" sz="1600" b="1" dirty="0" smtClean="0">
                <a:solidFill>
                  <a:srgbClr val="000000"/>
                </a:solidFill>
                <a:latin typeface="Arial" pitchFamily="34"/>
                <a:cs typeface="Arial" pitchFamily="34"/>
              </a:rPr>
              <a:t> della Commissione Europea 2014/C 198/01 (par. 1.3)</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4694" y="2132856"/>
            <a:ext cx="8019306" cy="143711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3604" y="3645024"/>
            <a:ext cx="7932892" cy="22322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597160888"/>
      </p:ext>
    </p:extLst>
  </p:cSld>
  <p:clrMapOvr>
    <a:masterClrMapping/>
  </p:clrMapOvr>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txBox="1"/>
          <p:nvPr/>
        </p:nvSpPr>
        <p:spPr>
          <a:xfrm>
            <a:off x="3779836" y="6391271"/>
            <a:ext cx="2133596" cy="277813"/>
          </a:xfrm>
          <a:prstGeom prst="rect">
            <a:avLst/>
          </a:prstGeom>
          <a:noFill/>
          <a:ln>
            <a:noFill/>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CBDCD62-AD4D-47E0-BE1A-78C127F0A824}" type="slidenum">
              <a:rPr/>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9</a:t>
            </a:fld>
            <a:endParaRPr lang="it-IT" sz="1200" b="1" i="0" u="none" strike="noStrike" kern="1200" cap="none" spc="0" baseline="0">
              <a:solidFill>
                <a:srgbClr val="000000"/>
              </a:solidFill>
              <a:uFillTx/>
              <a:latin typeface="Arial"/>
              <a:cs typeface="Arial"/>
            </a:endParaRPr>
          </a:p>
        </p:txBody>
      </p:sp>
      <p:sp>
        <p:nvSpPr>
          <p:cNvPr id="3" name="Titolo 4"/>
          <p:cNvSpPr txBox="1"/>
          <p:nvPr/>
        </p:nvSpPr>
        <p:spPr>
          <a:xfrm>
            <a:off x="827083" y="109535"/>
            <a:ext cx="8053385" cy="533396"/>
          </a:xfrm>
          <a:prstGeom prst="rect">
            <a:avLst/>
          </a:prstGeom>
          <a:noFill/>
          <a:ln>
            <a:noFill/>
          </a:ln>
        </p:spPr>
        <p:txBody>
          <a:bodyPr vert="horz" wrap="square" lIns="91440" tIns="45720" rIns="91440" bIns="45720" anchor="ctr" anchorCtr="1" compatLnSpc="1"/>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it-IT" sz="2000" b="1" kern="0" dirty="0" smtClean="0">
                <a:latin typeface="Arial"/>
                <a:cs typeface="Arial"/>
              </a:rPr>
              <a:t>Attività agevolabili</a:t>
            </a:r>
            <a:endParaRPr lang="it-IT" sz="2000" b="1" i="0" u="none" strike="noStrike" kern="1200" cap="none" spc="0" baseline="0" dirty="0">
              <a:effectLst>
                <a:outerShdw dist="38096" dir="2700000">
                  <a:srgbClr val="C0C0C0"/>
                </a:outerShdw>
              </a:effectLst>
              <a:uFillTx/>
              <a:latin typeface="Arial"/>
              <a:cs typeface="Arial"/>
            </a:endParaRPr>
          </a:p>
        </p:txBody>
      </p:sp>
      <p:pic>
        <p:nvPicPr>
          <p:cNvPr id="1028"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0" y="980728"/>
            <a:ext cx="8064896" cy="47525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92345125"/>
      </p:ext>
    </p:extLst>
  </p:cSld>
  <p:clrMapOvr>
    <a:masterClrMapping/>
  </p:clrMapOv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txBox="1"/>
          <p:nvPr/>
        </p:nvSpPr>
        <p:spPr>
          <a:xfrm>
            <a:off x="3779836" y="6391271"/>
            <a:ext cx="2133596" cy="277813"/>
          </a:xfrm>
          <a:prstGeom prst="rect">
            <a:avLst/>
          </a:prstGeom>
          <a:noFill/>
          <a:ln>
            <a:noFill/>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4B54663B-1FB3-448B-B1FA-AE734C6020E4}" type="slidenum">
              <a:rPr/>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10</a:t>
            </a:fld>
            <a:endParaRPr lang="it-IT" sz="1200" b="1" i="0" u="none" strike="noStrike" kern="1200" cap="none" spc="0" baseline="0">
              <a:solidFill>
                <a:srgbClr val="000000"/>
              </a:solidFill>
              <a:uFillTx/>
              <a:latin typeface="Arial"/>
              <a:cs typeface="Arial"/>
            </a:endParaRPr>
          </a:p>
        </p:txBody>
      </p:sp>
      <p:sp>
        <p:nvSpPr>
          <p:cNvPr id="3" name="Titolo 4"/>
          <p:cNvSpPr txBox="1"/>
          <p:nvPr/>
        </p:nvSpPr>
        <p:spPr>
          <a:xfrm>
            <a:off x="827083" y="177775"/>
            <a:ext cx="8053385" cy="367137"/>
          </a:xfrm>
          <a:prstGeom prst="rect">
            <a:avLst/>
          </a:prstGeom>
          <a:noFill/>
          <a:ln>
            <a:noFill/>
          </a:ln>
        </p:spPr>
        <p:txBody>
          <a:bodyPr vert="horz" wrap="square" lIns="91440" tIns="45720" rIns="91440" bIns="45720" anchor="ctr" anchorCtr="1" compatLnSpc="1"/>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it-IT" sz="2000" b="1" i="0" u="none" strike="noStrike" kern="0" cap="none" spc="0" baseline="0" dirty="0" smtClean="0">
                <a:uFillTx/>
                <a:latin typeface="Arial"/>
                <a:cs typeface="Arial"/>
              </a:rPr>
              <a:t>Ambito temporale</a:t>
            </a:r>
            <a:endParaRPr lang="it-IT" sz="2000" b="1" i="0" u="none" strike="noStrike" kern="1200" cap="none" spc="0" baseline="0" dirty="0">
              <a:effectLst>
                <a:outerShdw dist="38096" dir="2700000">
                  <a:srgbClr val="C0C0C0"/>
                </a:outerShdw>
              </a:effectLst>
              <a:uFillTx/>
              <a:latin typeface="Arial"/>
              <a:cs typeface="Arial"/>
            </a:endParaRPr>
          </a:p>
        </p:txBody>
      </p:sp>
      <p:sp>
        <p:nvSpPr>
          <p:cNvPr id="7" name="CasellaDiTesto 4"/>
          <p:cNvSpPr txBox="1"/>
          <p:nvPr/>
        </p:nvSpPr>
        <p:spPr>
          <a:xfrm>
            <a:off x="1691680" y="1796448"/>
            <a:ext cx="6408712" cy="1323439"/>
          </a:xfrm>
          <a:prstGeom prst="rect">
            <a:avLst/>
          </a:prstGeom>
          <a:noFill/>
          <a:ln w="9528">
            <a:noFill/>
            <a:prstDash val="solid"/>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sz="1600" b="0" i="0" u="none" strike="noStrike" kern="1200" cap="none" spc="0" baseline="0" dirty="0" smtClean="0">
              <a:solidFill>
                <a:srgbClr val="000000"/>
              </a:solidFill>
              <a:uFillTx/>
              <a:latin typeface="Arial" pitchFamily="34"/>
              <a:cs typeface="Arial" pitchFamily="34"/>
            </a:endParaRP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it-IT" sz="1600" b="0" i="0" u="none" strike="noStrike" kern="1200" cap="none" spc="0" baseline="0" dirty="0" smtClean="0">
                <a:solidFill>
                  <a:srgbClr val="000000"/>
                </a:solidFill>
                <a:uFillTx/>
                <a:latin typeface="Arial" pitchFamily="34"/>
                <a:cs typeface="Arial" pitchFamily="34"/>
              </a:rPr>
              <a:t>Il </a:t>
            </a:r>
            <a:r>
              <a:rPr lang="it-IT" sz="1600" b="0" i="0" u="none" strike="noStrike" kern="1200" cap="none" spc="0" baseline="0" dirty="0">
                <a:solidFill>
                  <a:srgbClr val="000000"/>
                </a:solidFill>
                <a:uFillTx/>
                <a:latin typeface="Arial" pitchFamily="34"/>
                <a:cs typeface="Arial" pitchFamily="34"/>
              </a:rPr>
              <a:t>credito d’imposta spetta per gli investimenti in attività di ricerca e sviluppo effettuati </a:t>
            </a:r>
            <a:r>
              <a:rPr lang="it-IT" sz="1600" b="0" i="0" strike="noStrike" kern="1200" cap="none" spc="0" baseline="0" dirty="0">
                <a:solidFill>
                  <a:srgbClr val="000000"/>
                </a:solidFill>
                <a:uFillTx/>
                <a:latin typeface="Arial" pitchFamily="34"/>
                <a:cs typeface="Arial" pitchFamily="34"/>
              </a:rPr>
              <a:t>a </a:t>
            </a:r>
            <a:r>
              <a:rPr lang="it-IT" sz="1600" i="0" strike="noStrike" kern="1200" cap="none" spc="0" baseline="0" dirty="0">
                <a:solidFill>
                  <a:srgbClr val="000000"/>
                </a:solidFill>
                <a:uFillTx/>
                <a:latin typeface="Arial" pitchFamily="34"/>
                <a:cs typeface="Arial" pitchFamily="34"/>
              </a:rPr>
              <a:t>decorrere dal periodo d’imposta successivo a quello in corso al 31 dicembre 2014 e fino a quello in corso al 31 dicembre </a:t>
            </a:r>
            <a:r>
              <a:rPr lang="it-IT" sz="1600" i="0" strike="noStrike" kern="1200" cap="none" spc="0" baseline="0" dirty="0" smtClean="0">
                <a:solidFill>
                  <a:srgbClr val="000000"/>
                </a:solidFill>
                <a:uFillTx/>
                <a:latin typeface="Arial" pitchFamily="34"/>
                <a:cs typeface="Arial" pitchFamily="34"/>
              </a:rPr>
              <a:t>2019 (</a:t>
            </a:r>
            <a:r>
              <a:rPr lang="it-IT" sz="1600" i="1" strike="noStrike" kern="1200" cap="none" spc="0" baseline="0" dirty="0" smtClean="0">
                <a:solidFill>
                  <a:srgbClr val="000000"/>
                </a:solidFill>
                <a:uFillTx/>
                <a:latin typeface="Arial" pitchFamily="34"/>
                <a:cs typeface="Arial" pitchFamily="34"/>
              </a:rPr>
              <a:t>cfr. art</a:t>
            </a:r>
            <a:r>
              <a:rPr lang="it-IT" sz="1600" i="0" strike="noStrike" kern="1200" cap="none" spc="0" baseline="0" dirty="0" smtClean="0">
                <a:solidFill>
                  <a:srgbClr val="000000"/>
                </a:solidFill>
                <a:uFillTx/>
                <a:latin typeface="Arial" pitchFamily="34"/>
                <a:cs typeface="Arial" pitchFamily="34"/>
              </a:rPr>
              <a:t>. 3, </a:t>
            </a:r>
            <a:r>
              <a:rPr lang="it-IT" sz="1600" i="1" strike="noStrike" kern="1200" cap="none" spc="0" baseline="0" dirty="0" smtClean="0">
                <a:solidFill>
                  <a:srgbClr val="000000"/>
                </a:solidFill>
                <a:uFillTx/>
                <a:latin typeface="Arial" pitchFamily="34"/>
                <a:cs typeface="Arial" pitchFamily="34"/>
              </a:rPr>
              <a:t>D.L. n. 145/2013</a:t>
            </a:r>
            <a:r>
              <a:rPr lang="it-IT" sz="1600" i="0" strike="noStrike" kern="1200" cap="none" spc="0" baseline="0" dirty="0" smtClean="0">
                <a:solidFill>
                  <a:srgbClr val="000000"/>
                </a:solidFill>
                <a:uFillTx/>
                <a:latin typeface="Arial" pitchFamily="34"/>
                <a:cs typeface="Arial" pitchFamily="34"/>
              </a:rPr>
              <a:t>)  </a:t>
            </a:r>
            <a:endParaRPr lang="it-IT" sz="1600" b="1" i="0" strike="noStrike" kern="1200" cap="none" spc="0" baseline="0" dirty="0">
              <a:solidFill>
                <a:srgbClr val="000000"/>
              </a:solidFill>
              <a:uFillTx/>
              <a:latin typeface="Arial" pitchFamily="34"/>
              <a:cs typeface="Arial" pitchFamily="34"/>
            </a:endParaRPr>
          </a:p>
        </p:txBody>
      </p:sp>
      <p:sp>
        <p:nvSpPr>
          <p:cNvPr id="9" name="CasellaDiTesto 5"/>
          <p:cNvSpPr txBox="1"/>
          <p:nvPr/>
        </p:nvSpPr>
        <p:spPr>
          <a:xfrm>
            <a:off x="3182550" y="3573016"/>
            <a:ext cx="3528395" cy="338554"/>
          </a:xfrm>
          <a:prstGeom prst="rect">
            <a:avLst/>
          </a:prstGeom>
          <a:noFill/>
          <a:ln w="9528">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it-IT" sz="1600" b="1" i="0" u="none" strike="noStrike" kern="1200" cap="none" spc="0" baseline="0" dirty="0">
                <a:solidFill>
                  <a:srgbClr val="000000"/>
                </a:solidFill>
                <a:uFillTx/>
                <a:latin typeface="Arial" pitchFamily="34"/>
                <a:cs typeface="Arial" pitchFamily="34"/>
              </a:rPr>
              <a:t>CONSEGUENZA</a:t>
            </a:r>
          </a:p>
        </p:txBody>
      </p:sp>
      <p:sp>
        <p:nvSpPr>
          <p:cNvPr id="11" name="CasellaDiTesto 6"/>
          <p:cNvSpPr txBox="1"/>
          <p:nvPr/>
        </p:nvSpPr>
        <p:spPr>
          <a:xfrm>
            <a:off x="1907704" y="4869161"/>
            <a:ext cx="6192687" cy="830997"/>
          </a:xfrm>
          <a:prstGeom prst="rect">
            <a:avLst/>
          </a:prstGeom>
          <a:noFill/>
          <a:ln w="9528">
            <a:noFill/>
            <a:prstDash val="solid"/>
          </a:ln>
        </p:spPr>
        <p:txBody>
          <a:bodyPr vert="horz" wrap="square" lIns="91440" tIns="45720" rIns="91440" bIns="45720" anchor="t" anchorCtr="0"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it-IT" sz="1600" b="0" i="0" u="none" strike="noStrike" kern="1200" cap="none" spc="0" baseline="0" dirty="0">
                <a:solidFill>
                  <a:srgbClr val="000000"/>
                </a:solidFill>
                <a:uFillTx/>
                <a:latin typeface="Arial" pitchFamily="34"/>
                <a:cs typeface="Arial" pitchFamily="34"/>
              </a:rPr>
              <a:t>Per i soggetti aventi esercizio sociale corrispondente all’anno solare, </a:t>
            </a:r>
            <a:r>
              <a:rPr lang="it-IT" sz="1600" b="0" i="0" strike="noStrike" kern="1200" cap="none" spc="0" baseline="0" dirty="0">
                <a:solidFill>
                  <a:srgbClr val="000000"/>
                </a:solidFill>
                <a:uFillTx/>
                <a:latin typeface="Arial" pitchFamily="34"/>
                <a:cs typeface="Arial" pitchFamily="34"/>
              </a:rPr>
              <a:t>il credito spetterà per le attività effettuate nel periodo dal 1° gennaio 2015 al 31 dicembre 2019</a:t>
            </a:r>
          </a:p>
        </p:txBody>
      </p:sp>
      <p:sp>
        <p:nvSpPr>
          <p:cNvPr id="13" name="AutoShape 3"/>
          <p:cNvSpPr>
            <a:spLocks noChangeArrowheads="1"/>
          </p:cNvSpPr>
          <p:nvPr/>
        </p:nvSpPr>
        <p:spPr bwMode="auto">
          <a:xfrm>
            <a:off x="4572000" y="1057928"/>
            <a:ext cx="457200" cy="578148"/>
          </a:xfrm>
          <a:prstGeom prst="downArrow">
            <a:avLst>
              <a:gd name="adj1" fmla="val 50000"/>
              <a:gd name="adj2" fmla="val 63158"/>
            </a:avLst>
          </a:prstGeom>
          <a:solidFill>
            <a:schemeClr val="accent1"/>
          </a:solidFill>
          <a:ln w="12700">
            <a:solidFill>
              <a:schemeClr val="tx1"/>
            </a:solidFill>
            <a:miter lim="800000"/>
            <a:headEnd type="none" w="sm" len="sm"/>
            <a:tailEnd type="none" w="sm" len="sm"/>
          </a:ln>
          <a:effectLst>
            <a:outerShdw dist="107763" dir="2700000" algn="ctr" rotWithShape="0">
              <a:schemeClr val="bg2">
                <a:alpha val="50000"/>
              </a:schemeClr>
            </a:outerShdw>
          </a:effectLst>
        </p:spPr>
        <p:txBody>
          <a:bodyPr wrap="none" anchor="ctr"/>
          <a:lstStyle/>
          <a:p>
            <a:pPr algn="ctr"/>
            <a:endParaRPr lang="en-GB" sz="3600" b="0">
              <a:solidFill>
                <a:schemeClr val="accent2"/>
              </a:solidFill>
              <a:effectLst>
                <a:outerShdw blurRad="38100" dist="38100" dir="2700000" algn="tl">
                  <a:srgbClr val="000000"/>
                </a:outerShdw>
              </a:effectLst>
              <a:latin typeface="Verdana" pitchFamily="34" charset="0"/>
            </a:endParaRPr>
          </a:p>
        </p:txBody>
      </p:sp>
      <p:sp>
        <p:nvSpPr>
          <p:cNvPr id="14" name="AutoShape 3"/>
          <p:cNvSpPr>
            <a:spLocks noChangeArrowheads="1"/>
          </p:cNvSpPr>
          <p:nvPr/>
        </p:nvSpPr>
        <p:spPr bwMode="auto">
          <a:xfrm>
            <a:off x="4644008" y="4221088"/>
            <a:ext cx="457200" cy="578148"/>
          </a:xfrm>
          <a:prstGeom prst="downArrow">
            <a:avLst>
              <a:gd name="adj1" fmla="val 50000"/>
              <a:gd name="adj2" fmla="val 63158"/>
            </a:avLst>
          </a:prstGeom>
          <a:solidFill>
            <a:schemeClr val="accent1"/>
          </a:solidFill>
          <a:ln w="12700">
            <a:solidFill>
              <a:schemeClr val="tx1"/>
            </a:solidFill>
            <a:miter lim="800000"/>
            <a:headEnd type="none" w="sm" len="sm"/>
            <a:tailEnd type="none" w="sm" len="sm"/>
          </a:ln>
          <a:effectLst>
            <a:outerShdw dist="107763" dir="2700000" algn="ctr" rotWithShape="0">
              <a:schemeClr val="bg2">
                <a:alpha val="50000"/>
              </a:schemeClr>
            </a:outerShdw>
          </a:effectLst>
        </p:spPr>
        <p:txBody>
          <a:bodyPr wrap="none" anchor="ctr"/>
          <a:lstStyle/>
          <a:p>
            <a:pPr algn="ctr"/>
            <a:endParaRPr lang="en-GB" sz="3600" b="0">
              <a:solidFill>
                <a:schemeClr val="accent2"/>
              </a:solidFill>
              <a:effectLst>
                <a:outerShdw blurRad="38100" dist="38100" dir="2700000" algn="tl">
                  <a:srgbClr val="000000"/>
                </a:outerShdw>
              </a:effectLst>
              <a:latin typeface="Verdana" pitchFamily="34" charset="0"/>
            </a:endParaRPr>
          </a:p>
        </p:txBody>
      </p:sp>
    </p:spTree>
  </p:cSld>
  <p:clrMapOvr>
    <a:masterClrMapping/>
  </p:clrMapOvr>
  <p:transition/>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txBox="1"/>
          <p:nvPr/>
        </p:nvSpPr>
        <p:spPr>
          <a:xfrm>
            <a:off x="3779836" y="6391271"/>
            <a:ext cx="2133596" cy="277813"/>
          </a:xfrm>
          <a:prstGeom prst="rect">
            <a:avLst/>
          </a:prstGeom>
          <a:noFill/>
          <a:ln>
            <a:noFill/>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CBDCD62-AD4D-47E0-BE1A-78C127F0A824}" type="slidenum">
              <a:rPr/>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11</a:t>
            </a:fld>
            <a:endParaRPr lang="it-IT" sz="1200" b="1" i="0" u="none" strike="noStrike" kern="1200" cap="none" spc="0" baseline="0">
              <a:solidFill>
                <a:srgbClr val="000000"/>
              </a:solidFill>
              <a:uFillTx/>
              <a:latin typeface="Arial"/>
              <a:cs typeface="Arial"/>
            </a:endParaRPr>
          </a:p>
        </p:txBody>
      </p:sp>
      <p:sp>
        <p:nvSpPr>
          <p:cNvPr id="3" name="Titolo 4"/>
          <p:cNvSpPr txBox="1"/>
          <p:nvPr/>
        </p:nvSpPr>
        <p:spPr>
          <a:xfrm>
            <a:off x="827083" y="109535"/>
            <a:ext cx="8053385" cy="533396"/>
          </a:xfrm>
          <a:prstGeom prst="rect">
            <a:avLst/>
          </a:prstGeom>
          <a:noFill/>
          <a:ln>
            <a:noFill/>
          </a:ln>
        </p:spPr>
        <p:txBody>
          <a:bodyPr vert="horz" wrap="square" lIns="91440" tIns="45720" rIns="91440" bIns="45720" anchor="ctr" anchorCtr="1" compatLnSpc="1"/>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it-IT" sz="2000" b="1" kern="0" dirty="0" smtClean="0">
                <a:latin typeface="Arial"/>
                <a:cs typeface="Arial"/>
              </a:rPr>
              <a:t>Costi eleggibili</a:t>
            </a:r>
            <a:endParaRPr lang="it-IT" sz="2000" b="1" i="0" u="none" strike="noStrike" kern="1200" cap="none" spc="0" baseline="0" dirty="0">
              <a:effectLst>
                <a:outerShdw dist="38096" dir="2700000">
                  <a:srgbClr val="C0C0C0"/>
                </a:outerShdw>
              </a:effectLst>
              <a:uFillTx/>
              <a:latin typeface="Arial"/>
              <a:cs typeface="Arial"/>
            </a:endParaRPr>
          </a:p>
        </p:txBody>
      </p:sp>
      <p:sp>
        <p:nvSpPr>
          <p:cNvPr id="4" name="CasellaDiTesto 10"/>
          <p:cNvSpPr txBox="1"/>
          <p:nvPr/>
        </p:nvSpPr>
        <p:spPr>
          <a:xfrm>
            <a:off x="1763688" y="726448"/>
            <a:ext cx="6840760" cy="338554"/>
          </a:xfrm>
          <a:prstGeom prst="rect">
            <a:avLst/>
          </a:prstGeom>
          <a:noFill/>
          <a:ln w="9528">
            <a:noFill/>
            <a:prstDash val="solid"/>
          </a:ln>
        </p:spPr>
        <p:txBody>
          <a:bodyPr vert="horz" wrap="square" lIns="91440" tIns="45720" rIns="91440" bIns="45720" anchor="t" anchorCtr="1" compatLnSpc="1">
            <a:spAutoFit/>
          </a:bodyPr>
          <a:lstStyle/>
          <a:p>
            <a:pPr algn="ctr" fontAlgn="auto">
              <a:spcBef>
                <a:spcPts val="0"/>
              </a:spcBef>
              <a:spcAft>
                <a:spcPts val="0"/>
              </a:spcAft>
              <a:defRPr sz="1800" b="0" i="0" u="none" strike="noStrike" kern="0" cap="none" spc="0" baseline="0">
                <a:solidFill>
                  <a:srgbClr val="000000"/>
                </a:solidFill>
                <a:uFillTx/>
              </a:defRPr>
            </a:pPr>
            <a:r>
              <a:rPr lang="it-IT" sz="1600" dirty="0">
                <a:latin typeface="Arial" pitchFamily="34"/>
                <a:cs typeface="Arial" pitchFamily="34"/>
              </a:rPr>
              <a:t>(Articolo 3, comma </a:t>
            </a:r>
            <a:r>
              <a:rPr lang="it-IT" sz="1600" dirty="0" smtClean="0">
                <a:latin typeface="Arial" pitchFamily="34"/>
                <a:cs typeface="Arial" pitchFamily="34"/>
              </a:rPr>
              <a:t>6, </a:t>
            </a:r>
            <a:r>
              <a:rPr lang="it-IT" sz="1600" dirty="0">
                <a:latin typeface="Arial" pitchFamily="34"/>
                <a:cs typeface="Arial" pitchFamily="34"/>
              </a:rPr>
              <a:t>DL n.145/2013 - Articolo </a:t>
            </a:r>
            <a:r>
              <a:rPr lang="it-IT" sz="1600" dirty="0" smtClean="0">
                <a:latin typeface="Arial" pitchFamily="34"/>
                <a:cs typeface="Arial" pitchFamily="34"/>
              </a:rPr>
              <a:t>4 </a:t>
            </a:r>
            <a:r>
              <a:rPr lang="it-IT" sz="1600" dirty="0">
                <a:latin typeface="Arial" pitchFamily="34"/>
                <a:cs typeface="Arial" pitchFamily="34"/>
              </a:rPr>
              <a:t>Decreto attuativo</a:t>
            </a:r>
            <a:r>
              <a:rPr lang="it-IT" sz="1600" dirty="0" smtClean="0">
                <a:latin typeface="Arial" pitchFamily="34"/>
                <a:cs typeface="Arial" pitchFamily="34"/>
              </a:rPr>
              <a:t>)</a:t>
            </a:r>
            <a:endParaRPr lang="it-IT" sz="1600" dirty="0">
              <a:latin typeface="Arial" pitchFamily="34"/>
              <a:cs typeface="Arial" pitchFamily="34"/>
            </a:endParaRPr>
          </a:p>
        </p:txBody>
      </p:sp>
      <p:sp>
        <p:nvSpPr>
          <p:cNvPr id="21" name="CasellaDiTesto 77"/>
          <p:cNvSpPr txBox="1"/>
          <p:nvPr/>
        </p:nvSpPr>
        <p:spPr>
          <a:xfrm>
            <a:off x="1138222" y="1352725"/>
            <a:ext cx="7742246" cy="4524315"/>
          </a:xfrm>
          <a:prstGeom prst="rect">
            <a:avLst/>
          </a:prstGeom>
          <a:noFill/>
          <a:ln w="9528">
            <a:noFill/>
            <a:prstDash val="solid"/>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it-IT" sz="1600" i="0" strike="noStrike" kern="1200" cap="none" spc="0" baseline="0" dirty="0" smtClean="0">
                <a:solidFill>
                  <a:srgbClr val="000000"/>
                </a:solidFill>
                <a:uFillTx/>
                <a:latin typeface="Arial" pitchFamily="34"/>
                <a:cs typeface="Arial" pitchFamily="34"/>
              </a:rPr>
              <a:t>Sono ammissibili</a:t>
            </a:r>
            <a:r>
              <a:rPr lang="it-IT" sz="1600" i="0" strike="noStrike" kern="1200" cap="none" spc="0" dirty="0" smtClean="0">
                <a:solidFill>
                  <a:srgbClr val="000000"/>
                </a:solidFill>
                <a:uFillTx/>
                <a:latin typeface="Arial" pitchFamily="34"/>
                <a:cs typeface="Arial" pitchFamily="34"/>
              </a:rPr>
              <a:t> </a:t>
            </a:r>
            <a:r>
              <a:rPr lang="it-IT" sz="1600" i="0" strike="noStrike" kern="1200" cap="none" spc="0" baseline="0" dirty="0" smtClean="0">
                <a:solidFill>
                  <a:srgbClr val="000000"/>
                </a:solidFill>
                <a:uFillTx/>
                <a:latin typeface="Arial" pitchFamily="34"/>
                <a:cs typeface="Arial" pitchFamily="34"/>
              </a:rPr>
              <a:t>i costi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sz="1600" i="0" strike="noStrike" kern="1200" cap="none" spc="0" baseline="0" dirty="0" smtClean="0">
              <a:solidFill>
                <a:srgbClr val="000000"/>
              </a:solidFill>
              <a:uFillTx/>
              <a:latin typeface="Arial" pitchFamily="34"/>
              <a:cs typeface="Arial" pitchFamily="34"/>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it-IT" sz="1600" b="1" i="0" strike="noStrike" kern="1200" cap="none" spc="0" baseline="0" dirty="0" smtClean="0">
                <a:solidFill>
                  <a:srgbClr val="000000"/>
                </a:solidFill>
                <a:uFillTx/>
                <a:latin typeface="Arial" pitchFamily="34"/>
                <a:cs typeface="Arial" pitchFamily="34"/>
              </a:rPr>
              <a:t>di competenza,</a:t>
            </a:r>
            <a:r>
              <a:rPr lang="it-IT" sz="1600" b="1" i="0" strike="noStrike" kern="1200" cap="none" spc="0" dirty="0" smtClean="0">
                <a:solidFill>
                  <a:srgbClr val="000000"/>
                </a:solidFill>
                <a:uFillTx/>
                <a:latin typeface="Arial" pitchFamily="34"/>
                <a:cs typeface="Arial" pitchFamily="34"/>
              </a:rPr>
              <a:t> ai sensi dell’articolo 109 del DPR 917/1986</a:t>
            </a:r>
            <a:r>
              <a:rPr lang="it-IT" sz="1600" i="0" strike="noStrike" kern="1200" cap="none" spc="0" dirty="0" smtClean="0">
                <a:solidFill>
                  <a:srgbClr val="000000"/>
                </a:solidFill>
                <a:uFillTx/>
                <a:latin typeface="Arial" pitchFamily="34"/>
                <a:cs typeface="Arial" pitchFamily="34"/>
              </a:rPr>
              <a:t>, </a:t>
            </a:r>
            <a:r>
              <a:rPr lang="it-IT" sz="1600" b="1" i="0" strike="noStrike" kern="1200" cap="none" spc="0" dirty="0" smtClean="0">
                <a:solidFill>
                  <a:srgbClr val="000000"/>
                </a:solidFill>
                <a:uFillTx/>
                <a:latin typeface="Arial" pitchFamily="34"/>
                <a:cs typeface="Arial" pitchFamily="34"/>
              </a:rPr>
              <a:t>del periodo di riferimento </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sz="1600" b="1" i="0" strike="noStrike" kern="1200" cap="none" spc="0" dirty="0" smtClean="0">
              <a:solidFill>
                <a:srgbClr val="000000"/>
              </a:solidFill>
              <a:uFillTx/>
              <a:latin typeface="Arial" pitchFamily="34"/>
              <a:cs typeface="Arial" pitchFamily="34"/>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it-IT" sz="1600" b="1" i="0" strike="noStrike" kern="1200" cap="none" spc="0" dirty="0" smtClean="0">
                <a:solidFill>
                  <a:srgbClr val="000000"/>
                </a:solidFill>
                <a:uFillTx/>
                <a:latin typeface="Arial" pitchFamily="34"/>
                <a:cs typeface="Arial" pitchFamily="34"/>
              </a:rPr>
              <a:t>direttamente connessi allo svolgimento delle attività ammissibili</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it-IT" sz="1600" b="1" i="0" strike="noStrike" kern="1200" cap="none" spc="0" dirty="0" smtClean="0">
                <a:solidFill>
                  <a:srgbClr val="000000"/>
                </a:solidFill>
                <a:uFillTx/>
                <a:latin typeface="Arial" pitchFamily="34"/>
                <a:cs typeface="Arial" pitchFamily="34"/>
              </a:rPr>
              <a:t>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it-IT" sz="1600" b="1" dirty="0">
                <a:solidFill>
                  <a:srgbClr val="000000"/>
                </a:solidFill>
                <a:latin typeface="Arial" pitchFamily="34"/>
                <a:cs typeface="Arial" pitchFamily="34"/>
              </a:rPr>
              <a:t>	</a:t>
            </a:r>
            <a:r>
              <a:rPr lang="it-IT" sz="1600" b="1" dirty="0" smtClean="0">
                <a:solidFill>
                  <a:srgbClr val="000000"/>
                </a:solidFill>
                <a:latin typeface="Arial" pitchFamily="34"/>
                <a:cs typeface="Arial" pitchFamily="34"/>
              </a:rPr>
              <a:t> </a:t>
            </a:r>
          </a:p>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it-IT" sz="1600" b="1" dirty="0">
                <a:solidFill>
                  <a:srgbClr val="000000"/>
                </a:solidFill>
                <a:latin typeface="Arial" pitchFamily="34"/>
                <a:cs typeface="Arial" pitchFamily="34"/>
              </a:rPr>
              <a:t>	 </a:t>
            </a:r>
            <a:r>
              <a:rPr lang="it-IT" sz="1600" b="1" dirty="0" smtClean="0">
                <a:solidFill>
                  <a:srgbClr val="000000"/>
                </a:solidFill>
                <a:latin typeface="Arial" pitchFamily="34"/>
                <a:cs typeface="Arial" pitchFamily="34"/>
              </a:rPr>
              <a:t>QUALI:</a:t>
            </a:r>
            <a:endParaRPr lang="it-IT" sz="1600" b="1" i="0" strike="noStrike" kern="1200" cap="none" spc="0" dirty="0" smtClean="0">
              <a:solidFill>
                <a:srgbClr val="000000"/>
              </a:solidFill>
              <a:uFillTx/>
              <a:latin typeface="Arial" pitchFamily="34"/>
              <a:cs typeface="Arial" pitchFamily="34"/>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sz="1600" baseline="0" dirty="0" smtClean="0">
              <a:solidFill>
                <a:srgbClr val="000000"/>
              </a:solidFill>
              <a:latin typeface="Arial" pitchFamily="34"/>
              <a:cs typeface="Arial" pitchFamily="34"/>
            </a:endParaRPr>
          </a:p>
          <a:p>
            <a:pPr marL="800100" lvl="1" indent="-342900" algn="just" fontAlgn="auto">
              <a:spcBef>
                <a:spcPts val="0"/>
              </a:spcBef>
              <a:spcAft>
                <a:spcPts val="0"/>
              </a:spcAft>
              <a:buAutoNum type="alphaLcParenR"/>
              <a:defRPr sz="1800" b="0" i="0" u="none" strike="noStrike" kern="0" cap="none" spc="0" baseline="0">
                <a:solidFill>
                  <a:srgbClr val="000000"/>
                </a:solidFill>
                <a:uFillTx/>
              </a:defRPr>
            </a:pPr>
            <a:r>
              <a:rPr lang="it-IT" sz="1600" b="1" dirty="0" smtClean="0">
                <a:solidFill>
                  <a:srgbClr val="00B050"/>
                </a:solidFill>
                <a:latin typeface="Arial" pitchFamily="34"/>
                <a:cs typeface="Arial" pitchFamily="34"/>
              </a:rPr>
              <a:t>Personale altamente qualificato (misura del credito 50%)</a:t>
            </a:r>
          </a:p>
          <a:p>
            <a:pPr marL="800100" lvl="1" indent="-342900" algn="just" fontAlgn="auto">
              <a:spcBef>
                <a:spcPts val="0"/>
              </a:spcBef>
              <a:spcAft>
                <a:spcPts val="0"/>
              </a:spcAft>
              <a:buAutoNum type="alphaLcParenR"/>
              <a:defRPr sz="1800" b="0" i="0" u="none" strike="noStrike" kern="0" cap="none" spc="0" baseline="0">
                <a:solidFill>
                  <a:srgbClr val="000000"/>
                </a:solidFill>
                <a:uFillTx/>
              </a:defRPr>
            </a:pPr>
            <a:r>
              <a:rPr lang="it-IT" sz="1600" baseline="0" dirty="0" smtClean="0">
                <a:solidFill>
                  <a:srgbClr val="000000"/>
                </a:solidFill>
                <a:latin typeface="Arial" pitchFamily="34"/>
                <a:cs typeface="Arial" pitchFamily="34"/>
              </a:rPr>
              <a:t>Strumenti e attrezzature di laboratorio (misura</a:t>
            </a:r>
            <a:r>
              <a:rPr lang="it-IT" sz="1600" dirty="0" smtClean="0">
                <a:solidFill>
                  <a:srgbClr val="000000"/>
                </a:solidFill>
                <a:latin typeface="Arial" pitchFamily="34"/>
                <a:cs typeface="Arial" pitchFamily="34"/>
              </a:rPr>
              <a:t> del credito 25%)</a:t>
            </a:r>
            <a:endParaRPr lang="it-IT" sz="1600" baseline="0" dirty="0" smtClean="0">
              <a:solidFill>
                <a:srgbClr val="000000"/>
              </a:solidFill>
              <a:latin typeface="Arial" pitchFamily="34"/>
              <a:cs typeface="Arial" pitchFamily="34"/>
            </a:endParaRPr>
          </a:p>
          <a:p>
            <a:pPr marL="800100" lvl="1" indent="-342900" algn="just" fontAlgn="auto">
              <a:spcBef>
                <a:spcPts val="0"/>
              </a:spcBef>
              <a:spcAft>
                <a:spcPts val="0"/>
              </a:spcAft>
              <a:buAutoNum type="alphaLcParenR"/>
              <a:defRPr sz="1800" b="0" i="0" u="none" strike="noStrike" kern="0" cap="none" spc="0" baseline="0">
                <a:solidFill>
                  <a:srgbClr val="000000"/>
                </a:solidFill>
                <a:uFillTx/>
              </a:defRPr>
            </a:pPr>
            <a:r>
              <a:rPr lang="it-IT" sz="1600" b="1" dirty="0" smtClean="0">
                <a:solidFill>
                  <a:srgbClr val="00B050"/>
                </a:solidFill>
                <a:latin typeface="Arial" pitchFamily="34"/>
                <a:cs typeface="Arial" pitchFamily="34"/>
              </a:rPr>
              <a:t>Contratti di ricerca</a:t>
            </a:r>
            <a:r>
              <a:rPr lang="it-IT" sz="1600" b="1" dirty="0">
                <a:solidFill>
                  <a:srgbClr val="00B050"/>
                </a:solidFill>
                <a:latin typeface="Arial" pitchFamily="34"/>
                <a:cs typeface="Arial" pitchFamily="34"/>
              </a:rPr>
              <a:t> (misura del credito 50%)</a:t>
            </a:r>
            <a:endParaRPr lang="it-IT" sz="1600" b="1" dirty="0" smtClean="0">
              <a:solidFill>
                <a:srgbClr val="00B050"/>
              </a:solidFill>
              <a:latin typeface="Arial" pitchFamily="34"/>
              <a:cs typeface="Arial" pitchFamily="34"/>
            </a:endParaRPr>
          </a:p>
          <a:p>
            <a:pPr marL="800100" lvl="1" indent="-342900" algn="just" fontAlgn="auto">
              <a:spcBef>
                <a:spcPts val="0"/>
              </a:spcBef>
              <a:spcAft>
                <a:spcPts val="0"/>
              </a:spcAft>
              <a:buAutoNum type="alphaLcParenR"/>
              <a:defRPr sz="1800" b="0" i="0" u="none" strike="noStrike" kern="0" cap="none" spc="0" baseline="0">
                <a:solidFill>
                  <a:srgbClr val="000000"/>
                </a:solidFill>
                <a:uFillTx/>
              </a:defRPr>
            </a:pPr>
            <a:r>
              <a:rPr lang="it-IT" sz="1600" dirty="0" smtClean="0">
                <a:solidFill>
                  <a:srgbClr val="000000"/>
                </a:solidFill>
                <a:latin typeface="Arial" pitchFamily="34"/>
                <a:cs typeface="Arial" pitchFamily="34"/>
              </a:rPr>
              <a:t>Competenze tecniche e privative industriali (misura del credito 25%)</a:t>
            </a:r>
          </a:p>
          <a:p>
            <a:pPr marL="800100" lvl="1" indent="-342900" algn="just" fontAlgn="auto">
              <a:spcBef>
                <a:spcPts val="0"/>
              </a:spcBef>
              <a:spcAft>
                <a:spcPts val="0"/>
              </a:spcAft>
              <a:buAutoNum type="alphaLcParenR"/>
              <a:defRPr sz="1800" b="0" i="0" u="none" strike="noStrike" kern="0" cap="none" spc="0" baseline="0">
                <a:solidFill>
                  <a:srgbClr val="000000"/>
                </a:solidFill>
                <a:uFillTx/>
              </a:defRPr>
            </a:pPr>
            <a:endParaRPr lang="it-IT" sz="1600" baseline="0" dirty="0" smtClean="0">
              <a:solidFill>
                <a:srgbClr val="000000"/>
              </a:solidFill>
              <a:latin typeface="Arial" pitchFamily="34"/>
              <a:cs typeface="Arial" pitchFamily="34"/>
            </a:endParaRPr>
          </a:p>
          <a:p>
            <a:pPr lvl="4" algn="just" fontAlgn="auto">
              <a:spcBef>
                <a:spcPts val="0"/>
              </a:spcBef>
              <a:spcAft>
                <a:spcPts val="0"/>
              </a:spcAft>
              <a:defRPr sz="1800" b="0" i="0" u="none" strike="noStrike" kern="0" cap="none" spc="0" baseline="0">
                <a:solidFill>
                  <a:srgbClr val="000000"/>
                </a:solidFill>
                <a:uFillTx/>
              </a:defRPr>
            </a:pPr>
            <a:endParaRPr lang="it-IT" sz="1600" dirty="0" smtClean="0">
              <a:solidFill>
                <a:srgbClr val="000000"/>
              </a:solidFill>
              <a:latin typeface="Arial" pitchFamily="34"/>
              <a:cs typeface="Arial" pitchFamily="34"/>
            </a:endParaRPr>
          </a:p>
          <a:p>
            <a:pPr lvl="1" algn="just" fontAlgn="auto">
              <a:spcBef>
                <a:spcPts val="0"/>
              </a:spcBef>
              <a:spcAft>
                <a:spcPts val="0"/>
              </a:spcAft>
              <a:defRPr sz="1800" b="0" i="0" u="none" strike="noStrike" kern="0" cap="none" spc="0" baseline="0">
                <a:solidFill>
                  <a:srgbClr val="000000"/>
                </a:solidFill>
                <a:uFillTx/>
              </a:defRPr>
            </a:pPr>
            <a:endParaRPr lang="it-IT" sz="1600" baseline="0" dirty="0" smtClean="0">
              <a:solidFill>
                <a:srgbClr val="000000"/>
              </a:solidFill>
              <a:latin typeface="Arial" pitchFamily="34"/>
              <a:cs typeface="Arial" pitchFamily="34"/>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sz="1600" i="0" strike="noStrike" kern="1200" cap="none" spc="0" baseline="0" dirty="0">
              <a:solidFill>
                <a:srgbClr val="000000"/>
              </a:solidFill>
              <a:uFillTx/>
              <a:latin typeface="Arial" pitchFamily="34"/>
              <a:cs typeface="Arial" pitchFamily="34"/>
            </a:endParaRPr>
          </a:p>
        </p:txBody>
      </p:sp>
      <p:sp>
        <p:nvSpPr>
          <p:cNvPr id="6" name="AutoShape 3"/>
          <p:cNvSpPr>
            <a:spLocks noChangeArrowheads="1"/>
          </p:cNvSpPr>
          <p:nvPr/>
        </p:nvSpPr>
        <p:spPr bwMode="auto">
          <a:xfrm>
            <a:off x="4625175" y="3168264"/>
            <a:ext cx="457200" cy="578148"/>
          </a:xfrm>
          <a:prstGeom prst="downArrow">
            <a:avLst>
              <a:gd name="adj1" fmla="val 50000"/>
              <a:gd name="adj2" fmla="val 63158"/>
            </a:avLst>
          </a:prstGeom>
          <a:solidFill>
            <a:schemeClr val="accent1"/>
          </a:solidFill>
          <a:ln w="12700">
            <a:solidFill>
              <a:schemeClr val="tx1"/>
            </a:solidFill>
            <a:miter lim="800000"/>
            <a:headEnd type="none" w="sm" len="sm"/>
            <a:tailEnd type="none" w="sm" len="sm"/>
          </a:ln>
          <a:effectLst>
            <a:outerShdw dist="107763" dir="2700000" algn="ctr" rotWithShape="0">
              <a:schemeClr val="bg2">
                <a:alpha val="50000"/>
              </a:schemeClr>
            </a:outerShdw>
          </a:effectLst>
        </p:spPr>
        <p:txBody>
          <a:bodyPr wrap="none" anchor="ctr"/>
          <a:lstStyle/>
          <a:p>
            <a:pPr algn="ctr"/>
            <a:endParaRPr lang="en-GB" sz="3600" b="0">
              <a:solidFill>
                <a:schemeClr val="accent2"/>
              </a:solidFill>
              <a:effectLst>
                <a:outerShdw blurRad="38100" dist="38100" dir="2700000" algn="tl">
                  <a:srgbClr val="000000"/>
                </a:outerShdw>
              </a:effectLst>
              <a:latin typeface="Verdana" pitchFamily="34" charset="0"/>
            </a:endParaRPr>
          </a:p>
        </p:txBody>
      </p:sp>
    </p:spTree>
    <p:extLst>
      <p:ext uri="{BB962C8B-B14F-4D97-AF65-F5344CB8AC3E}">
        <p14:creationId xmlns:p14="http://schemas.microsoft.com/office/powerpoint/2010/main" val="2262680917"/>
      </p:ext>
    </p:extLst>
  </p:cSld>
  <p:clrMapOvr>
    <a:masterClrMapping/>
  </p:clrMapOv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txBox="1"/>
          <p:nvPr/>
        </p:nvSpPr>
        <p:spPr>
          <a:xfrm>
            <a:off x="3779836" y="6391271"/>
            <a:ext cx="2133596" cy="277813"/>
          </a:xfrm>
          <a:prstGeom prst="rect">
            <a:avLst/>
          </a:prstGeom>
          <a:noFill/>
          <a:ln>
            <a:noFill/>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CBDCD62-AD4D-47E0-BE1A-78C127F0A824}" type="slidenum">
              <a:rPr/>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12</a:t>
            </a:fld>
            <a:endParaRPr lang="it-IT" sz="1200" b="1" i="0" u="none" strike="noStrike" kern="1200" cap="none" spc="0" baseline="0">
              <a:solidFill>
                <a:srgbClr val="000000"/>
              </a:solidFill>
              <a:uFillTx/>
              <a:latin typeface="Arial"/>
              <a:cs typeface="Arial"/>
            </a:endParaRPr>
          </a:p>
        </p:txBody>
      </p:sp>
      <p:sp>
        <p:nvSpPr>
          <p:cNvPr id="3" name="Titolo 4"/>
          <p:cNvSpPr txBox="1"/>
          <p:nvPr/>
        </p:nvSpPr>
        <p:spPr>
          <a:xfrm>
            <a:off x="827083" y="109535"/>
            <a:ext cx="8053385" cy="533396"/>
          </a:xfrm>
          <a:prstGeom prst="rect">
            <a:avLst/>
          </a:prstGeom>
          <a:noFill/>
          <a:ln>
            <a:noFill/>
          </a:ln>
        </p:spPr>
        <p:txBody>
          <a:bodyPr vert="horz" wrap="square" lIns="91440" tIns="45720" rIns="91440" bIns="45720" anchor="ctr" anchorCtr="1" compatLnSpc="1"/>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it-IT" sz="2000" b="1" kern="0" dirty="0" smtClean="0">
                <a:solidFill>
                  <a:srgbClr val="00B050"/>
                </a:solidFill>
                <a:latin typeface="Arial"/>
                <a:cs typeface="Arial"/>
              </a:rPr>
              <a:t>a) Personale altamente qualificato</a:t>
            </a:r>
            <a:endParaRPr lang="it-IT" sz="2000" b="1" i="0" u="none" strike="noStrike" kern="1200" cap="none" spc="0" baseline="0" dirty="0">
              <a:solidFill>
                <a:srgbClr val="00B050"/>
              </a:solidFill>
              <a:effectLst>
                <a:outerShdw dist="38096" dir="2700000">
                  <a:srgbClr val="C0C0C0"/>
                </a:outerShdw>
              </a:effectLst>
              <a:uFillTx/>
              <a:latin typeface="Arial"/>
              <a:cs typeface="Arial"/>
            </a:endParaRPr>
          </a:p>
        </p:txBody>
      </p:sp>
      <p:sp>
        <p:nvSpPr>
          <p:cNvPr id="4" name="CasellaDiTesto 10"/>
          <p:cNvSpPr txBox="1"/>
          <p:nvPr/>
        </p:nvSpPr>
        <p:spPr>
          <a:xfrm>
            <a:off x="1763688" y="726448"/>
            <a:ext cx="6840760" cy="338554"/>
          </a:xfrm>
          <a:prstGeom prst="rect">
            <a:avLst/>
          </a:prstGeom>
          <a:noFill/>
          <a:ln w="9528">
            <a:noFill/>
            <a:prstDash val="solid"/>
          </a:ln>
        </p:spPr>
        <p:txBody>
          <a:bodyPr vert="horz" wrap="square" lIns="91440" tIns="45720" rIns="91440" bIns="45720" anchor="t" anchorCtr="1" compatLnSpc="1">
            <a:spAutoFit/>
          </a:bodyPr>
          <a:lstStyle/>
          <a:p>
            <a:pPr algn="ctr" fontAlgn="auto">
              <a:spcBef>
                <a:spcPts val="0"/>
              </a:spcBef>
              <a:spcAft>
                <a:spcPts val="0"/>
              </a:spcAft>
              <a:defRPr sz="1800" b="0" i="0" u="none" strike="noStrike" kern="0" cap="none" spc="0" baseline="0">
                <a:solidFill>
                  <a:srgbClr val="000000"/>
                </a:solidFill>
                <a:uFillTx/>
              </a:defRPr>
            </a:pPr>
            <a:r>
              <a:rPr lang="it-IT" sz="1600" dirty="0">
                <a:latin typeface="Arial" pitchFamily="34"/>
                <a:cs typeface="Arial" pitchFamily="34"/>
              </a:rPr>
              <a:t>(Articolo 3, comma </a:t>
            </a:r>
            <a:r>
              <a:rPr lang="it-IT" sz="1600" dirty="0" smtClean="0">
                <a:latin typeface="Arial" pitchFamily="34"/>
                <a:cs typeface="Arial" pitchFamily="34"/>
              </a:rPr>
              <a:t>6, </a:t>
            </a:r>
            <a:r>
              <a:rPr lang="it-IT" sz="1600" dirty="0">
                <a:latin typeface="Arial" pitchFamily="34"/>
                <a:cs typeface="Arial" pitchFamily="34"/>
              </a:rPr>
              <a:t>DL n.145/2013 - Articolo </a:t>
            </a:r>
            <a:r>
              <a:rPr lang="it-IT" sz="1600" dirty="0" smtClean="0">
                <a:latin typeface="Arial" pitchFamily="34"/>
                <a:cs typeface="Arial" pitchFamily="34"/>
              </a:rPr>
              <a:t>4 </a:t>
            </a:r>
            <a:r>
              <a:rPr lang="it-IT" sz="1600" dirty="0">
                <a:latin typeface="Arial" pitchFamily="34"/>
                <a:cs typeface="Arial" pitchFamily="34"/>
              </a:rPr>
              <a:t>Decreto attuativo</a:t>
            </a:r>
            <a:r>
              <a:rPr lang="it-IT" sz="1600" dirty="0" smtClean="0">
                <a:latin typeface="Arial" pitchFamily="34"/>
                <a:cs typeface="Arial" pitchFamily="34"/>
              </a:rPr>
              <a:t>)</a:t>
            </a:r>
            <a:endParaRPr lang="it-IT" sz="1600" dirty="0">
              <a:latin typeface="Arial" pitchFamily="34"/>
              <a:cs typeface="Arial" pitchFamily="34"/>
            </a:endParaRPr>
          </a:p>
        </p:txBody>
      </p:sp>
      <p:sp>
        <p:nvSpPr>
          <p:cNvPr id="21" name="CasellaDiTesto 77"/>
          <p:cNvSpPr txBox="1"/>
          <p:nvPr/>
        </p:nvSpPr>
        <p:spPr>
          <a:xfrm>
            <a:off x="1138222" y="1325429"/>
            <a:ext cx="7742246" cy="4770537"/>
          </a:xfrm>
          <a:prstGeom prst="rect">
            <a:avLst/>
          </a:prstGeom>
          <a:noFill/>
          <a:ln w="9528">
            <a:noFill/>
            <a:prstDash val="solid"/>
          </a:ln>
        </p:spPr>
        <p:txBody>
          <a:bodyPr vert="horz" wrap="square" lIns="91440" tIns="45720" rIns="91440" bIns="45720" anchor="t" anchorCtr="0" compatLnSpc="1">
            <a:spAutoFit/>
          </a:bodyPr>
          <a:lstStyle/>
          <a:p>
            <a:pPr fontAlgn="auto">
              <a:spcBef>
                <a:spcPts val="0"/>
              </a:spcBef>
              <a:spcAft>
                <a:spcPts val="0"/>
              </a:spcAft>
              <a:defRPr sz="1800" b="0" i="0" u="none" strike="noStrike" kern="0" cap="none" spc="0" baseline="0">
                <a:solidFill>
                  <a:srgbClr val="000000"/>
                </a:solidFill>
                <a:uFillTx/>
              </a:defRPr>
            </a:pPr>
            <a:r>
              <a:rPr lang="it-IT" sz="1600" dirty="0" smtClean="0"/>
              <a:t>Costi </a:t>
            </a:r>
            <a:r>
              <a:rPr lang="it-IT" sz="1600" dirty="0"/>
              <a:t>relativi al personale altamente </a:t>
            </a:r>
            <a:r>
              <a:rPr lang="it-IT" sz="1600" dirty="0" smtClean="0"/>
              <a:t>qualificato:</a:t>
            </a:r>
          </a:p>
          <a:p>
            <a:pPr fontAlgn="auto">
              <a:spcBef>
                <a:spcPts val="0"/>
              </a:spcBef>
              <a:spcAft>
                <a:spcPts val="0"/>
              </a:spcAft>
              <a:defRPr sz="1800" b="0" i="0" u="none" strike="noStrike" kern="0" cap="none" spc="0" baseline="0">
                <a:solidFill>
                  <a:srgbClr val="000000"/>
                </a:solidFill>
                <a:uFillTx/>
              </a:defRPr>
            </a:pPr>
            <a:endParaRPr lang="it-IT" sz="1600" dirty="0" smtClean="0"/>
          </a:p>
          <a:p>
            <a:pPr marL="285750" indent="-285750" fontAlgn="auto">
              <a:spcBef>
                <a:spcPts val="0"/>
              </a:spcBef>
              <a:spcAft>
                <a:spcPts val="0"/>
              </a:spcAft>
              <a:buFont typeface="Arial" panose="020B0604020202020204" pitchFamily="34" charset="0"/>
              <a:buChar char="•"/>
              <a:defRPr sz="1800" b="0" i="0" u="none" strike="noStrike" kern="0" cap="none" spc="0" baseline="0">
                <a:solidFill>
                  <a:srgbClr val="000000"/>
                </a:solidFill>
                <a:uFillTx/>
              </a:defRPr>
            </a:pPr>
            <a:r>
              <a:rPr lang="it-IT" sz="1600" dirty="0" smtClean="0"/>
              <a:t>in </a:t>
            </a:r>
            <a:r>
              <a:rPr lang="it-IT" sz="1600" dirty="0"/>
              <a:t>possesso </a:t>
            </a:r>
            <a:r>
              <a:rPr lang="it-IT" sz="1600" dirty="0" smtClean="0"/>
              <a:t>di </a:t>
            </a:r>
            <a:r>
              <a:rPr lang="it-IT" sz="1600" dirty="0"/>
              <a:t>un titolo di dottore di ricerca, </a:t>
            </a:r>
            <a:endParaRPr lang="it-IT" sz="1600" dirty="0" smtClean="0"/>
          </a:p>
          <a:p>
            <a:pPr marL="285750" indent="-285750" fontAlgn="auto">
              <a:spcBef>
                <a:spcPts val="0"/>
              </a:spcBef>
              <a:spcAft>
                <a:spcPts val="0"/>
              </a:spcAft>
              <a:buFont typeface="Arial" panose="020B0604020202020204" pitchFamily="34" charset="0"/>
              <a:buChar char="•"/>
              <a:defRPr sz="1800" b="0" i="0" u="none" strike="noStrike" kern="0" cap="none" spc="0" baseline="0">
                <a:solidFill>
                  <a:srgbClr val="000000"/>
                </a:solidFill>
                <a:uFillTx/>
              </a:defRPr>
            </a:pPr>
            <a:r>
              <a:rPr lang="it-IT" sz="1600" dirty="0" smtClean="0"/>
              <a:t>ovvero </a:t>
            </a:r>
            <a:r>
              <a:rPr lang="it-IT" sz="1600" dirty="0"/>
              <a:t>iscritto ad un ciclo di dottorato presso una università italiana o estera, </a:t>
            </a:r>
            <a:endParaRPr lang="it-IT" sz="1600" dirty="0" smtClean="0"/>
          </a:p>
          <a:p>
            <a:pPr marL="285750" indent="-285750" fontAlgn="auto">
              <a:spcBef>
                <a:spcPts val="0"/>
              </a:spcBef>
              <a:spcAft>
                <a:spcPts val="0"/>
              </a:spcAft>
              <a:buFont typeface="Arial" panose="020B0604020202020204" pitchFamily="34" charset="0"/>
              <a:buChar char="•"/>
              <a:defRPr sz="1800" b="0" i="0" u="none" strike="noStrike" kern="0" cap="none" spc="0" baseline="0">
                <a:solidFill>
                  <a:srgbClr val="000000"/>
                </a:solidFill>
                <a:uFillTx/>
              </a:defRPr>
            </a:pPr>
            <a:r>
              <a:rPr lang="it-IT" sz="1600" dirty="0" smtClean="0"/>
              <a:t>ovvero </a:t>
            </a:r>
            <a:r>
              <a:rPr lang="it-IT" sz="1600" dirty="0"/>
              <a:t>in possesso di laurea magistrale in discipline di ambito tecnico o scientifico secondo la classificazione UNESCO </a:t>
            </a:r>
            <a:r>
              <a:rPr lang="it-IT" sz="1600" dirty="0" err="1"/>
              <a:t>Isced</a:t>
            </a:r>
            <a:r>
              <a:rPr lang="it-IT" sz="1600" dirty="0"/>
              <a:t> (International Standard </a:t>
            </a:r>
            <a:r>
              <a:rPr lang="it-IT" sz="1600" dirty="0" err="1"/>
              <a:t>Classification</a:t>
            </a:r>
            <a:r>
              <a:rPr lang="it-IT" sz="1600" dirty="0"/>
              <a:t> of </a:t>
            </a:r>
            <a:r>
              <a:rPr lang="it-IT" sz="1600" dirty="0" err="1"/>
              <a:t>Education</a:t>
            </a:r>
            <a:r>
              <a:rPr lang="it-IT" sz="1600" dirty="0"/>
              <a:t>) o di cui all'allegato 1 annesso al decreto-legge 23 dicembre 2013, n. </a:t>
            </a:r>
            <a:r>
              <a:rPr lang="it-IT" sz="1600" dirty="0" smtClean="0"/>
              <a:t>145</a:t>
            </a:r>
          </a:p>
          <a:p>
            <a:pPr fontAlgn="auto">
              <a:spcBef>
                <a:spcPts val="0"/>
              </a:spcBef>
              <a:spcAft>
                <a:spcPts val="0"/>
              </a:spcAft>
              <a:defRPr sz="1800" b="0" i="0" u="none" strike="noStrike" kern="0" cap="none" spc="0" baseline="0">
                <a:solidFill>
                  <a:srgbClr val="000000"/>
                </a:solidFill>
                <a:uFillTx/>
              </a:defRPr>
            </a:pPr>
            <a:endParaRPr lang="it-IT" sz="1600" dirty="0" smtClean="0"/>
          </a:p>
          <a:p>
            <a:pPr fontAlgn="auto">
              <a:spcBef>
                <a:spcPts val="0"/>
              </a:spcBef>
              <a:spcAft>
                <a:spcPts val="0"/>
              </a:spcAft>
              <a:defRPr sz="1800" b="0" i="0" u="none" strike="noStrike" kern="0" cap="none" spc="0" baseline="0">
                <a:solidFill>
                  <a:srgbClr val="000000"/>
                </a:solidFill>
                <a:uFillTx/>
              </a:defRPr>
            </a:pPr>
            <a:r>
              <a:rPr lang="it-IT" sz="1600" dirty="0" smtClean="0"/>
              <a:t>che </a:t>
            </a:r>
            <a:r>
              <a:rPr lang="it-IT" sz="1600" dirty="0"/>
              <a:t>sia: </a:t>
            </a:r>
            <a:endParaRPr lang="it-IT" sz="1600" dirty="0" smtClean="0"/>
          </a:p>
          <a:p>
            <a:pPr fontAlgn="auto">
              <a:spcBef>
                <a:spcPts val="0"/>
              </a:spcBef>
              <a:spcAft>
                <a:spcPts val="0"/>
              </a:spcAft>
              <a:defRPr sz="1800" b="0" i="0" u="none" strike="noStrike" kern="0" cap="none" spc="0" baseline="0">
                <a:solidFill>
                  <a:srgbClr val="000000"/>
                </a:solidFill>
                <a:uFillTx/>
              </a:defRPr>
            </a:pPr>
            <a:endParaRPr lang="it-IT" sz="1600" dirty="0" smtClean="0"/>
          </a:p>
          <a:p>
            <a:pPr marL="342900" indent="-342900" fontAlgn="auto">
              <a:spcBef>
                <a:spcPts val="0"/>
              </a:spcBef>
              <a:spcAft>
                <a:spcPts val="0"/>
              </a:spcAft>
              <a:buAutoNum type="arabicParenR"/>
              <a:defRPr sz="1800" b="0" i="0" u="none" strike="noStrike" kern="0" cap="none" spc="0" baseline="0">
                <a:solidFill>
                  <a:srgbClr val="000000"/>
                </a:solidFill>
                <a:uFillTx/>
              </a:defRPr>
            </a:pPr>
            <a:r>
              <a:rPr lang="it-IT" sz="1600" dirty="0" smtClean="0"/>
              <a:t>dipendente </a:t>
            </a:r>
            <a:r>
              <a:rPr lang="it-IT" sz="1600" dirty="0"/>
              <a:t>dell'impresa, impiegato nelle attività di ricerca e </a:t>
            </a:r>
            <a:r>
              <a:rPr lang="it-IT" sz="1600" dirty="0" smtClean="0"/>
              <a:t>sviluppo, </a:t>
            </a:r>
            <a:r>
              <a:rPr lang="it-IT" sz="1600" dirty="0"/>
              <a:t>con esclusione del personale con mansioni amministrative, contabili e commerciali, ovvero </a:t>
            </a:r>
            <a:endParaRPr lang="it-IT" sz="1600" dirty="0" smtClean="0"/>
          </a:p>
          <a:p>
            <a:pPr marL="342900" indent="-342900" fontAlgn="auto">
              <a:spcBef>
                <a:spcPts val="0"/>
              </a:spcBef>
              <a:spcAft>
                <a:spcPts val="0"/>
              </a:spcAft>
              <a:buAutoNum type="arabicParenR"/>
              <a:defRPr sz="1800" b="0" i="0" u="none" strike="noStrike" kern="0" cap="none" spc="0" baseline="0">
                <a:solidFill>
                  <a:srgbClr val="000000"/>
                </a:solidFill>
                <a:uFillTx/>
              </a:defRPr>
            </a:pPr>
            <a:r>
              <a:rPr lang="it-IT" sz="1600" dirty="0" smtClean="0"/>
              <a:t>in </a:t>
            </a:r>
            <a:r>
              <a:rPr lang="it-IT" sz="1600" dirty="0"/>
              <a:t>rapporto di collaborazione con l'impresa, compresi gli esercenti arti e professioni, impiegato nelle attività di ricerca e </a:t>
            </a:r>
            <a:r>
              <a:rPr lang="it-IT" sz="1600" dirty="0" smtClean="0"/>
              <a:t>sviluppo, </a:t>
            </a:r>
            <a:r>
              <a:rPr lang="it-IT" sz="1600" dirty="0"/>
              <a:t>a condizione che svolga la propria attività presso le strutture della medesima </a:t>
            </a:r>
            <a:r>
              <a:rPr lang="it-IT" sz="1600" dirty="0" smtClean="0"/>
              <a:t>impresa</a:t>
            </a:r>
            <a:endParaRPr lang="it-IT" sz="1600" b="1" dirty="0" smtClean="0">
              <a:solidFill>
                <a:srgbClr val="00B050"/>
              </a:solidFill>
              <a:latin typeface="Arial" pitchFamily="34"/>
              <a:cs typeface="Arial" pitchFamily="34"/>
            </a:endParaRPr>
          </a:p>
          <a:p>
            <a:pPr fontAlgn="auto">
              <a:spcBef>
                <a:spcPts val="0"/>
              </a:spcBef>
              <a:spcAft>
                <a:spcPts val="0"/>
              </a:spcAft>
              <a:defRPr sz="1800" b="0" i="0" u="none" strike="noStrike" kern="0" cap="none" spc="0" baseline="0">
                <a:solidFill>
                  <a:srgbClr val="000000"/>
                </a:solidFill>
                <a:uFillTx/>
              </a:defRPr>
            </a:pPr>
            <a:endParaRPr lang="it-IT" sz="1600" b="1" dirty="0">
              <a:solidFill>
                <a:srgbClr val="00B050"/>
              </a:solidFill>
              <a:latin typeface="Arial" pitchFamily="34"/>
              <a:cs typeface="Arial" pitchFamily="34"/>
            </a:endParaRPr>
          </a:p>
          <a:p>
            <a:pPr fontAlgn="auto">
              <a:spcBef>
                <a:spcPts val="0"/>
              </a:spcBef>
              <a:spcAft>
                <a:spcPts val="0"/>
              </a:spcAft>
              <a:defRPr sz="1800" b="0" i="0" u="none" strike="noStrike" kern="0" cap="none" spc="0" baseline="0">
                <a:solidFill>
                  <a:srgbClr val="000000"/>
                </a:solidFill>
                <a:uFillTx/>
              </a:defRPr>
            </a:pPr>
            <a:endParaRPr lang="it-IT" sz="1600" b="1" dirty="0">
              <a:solidFill>
                <a:srgbClr val="00B050"/>
              </a:solidFill>
              <a:latin typeface="Arial" pitchFamily="34"/>
              <a:cs typeface="Arial" pitchFamily="34"/>
            </a:endParaRPr>
          </a:p>
        </p:txBody>
      </p:sp>
    </p:spTree>
    <p:extLst>
      <p:ext uri="{BB962C8B-B14F-4D97-AF65-F5344CB8AC3E}">
        <p14:creationId xmlns:p14="http://schemas.microsoft.com/office/powerpoint/2010/main" val="1830578622"/>
      </p:ext>
    </p:extLst>
  </p:cSld>
  <p:clrMapOvr>
    <a:masterClrMapping/>
  </p:clrMapOvr>
  <p:transition/>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txBox="1"/>
          <p:nvPr/>
        </p:nvSpPr>
        <p:spPr>
          <a:xfrm>
            <a:off x="3779836" y="6391271"/>
            <a:ext cx="2133596" cy="277813"/>
          </a:xfrm>
          <a:prstGeom prst="rect">
            <a:avLst/>
          </a:prstGeom>
          <a:noFill/>
          <a:ln>
            <a:noFill/>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CBDCD62-AD4D-47E0-BE1A-78C127F0A824}" type="slidenum">
              <a:rPr/>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13</a:t>
            </a:fld>
            <a:endParaRPr lang="it-IT" sz="1200" b="1" i="0" u="none" strike="noStrike" kern="1200" cap="none" spc="0" baseline="0">
              <a:solidFill>
                <a:srgbClr val="000000"/>
              </a:solidFill>
              <a:uFillTx/>
              <a:latin typeface="Arial"/>
              <a:cs typeface="Arial"/>
            </a:endParaRPr>
          </a:p>
        </p:txBody>
      </p:sp>
      <p:sp>
        <p:nvSpPr>
          <p:cNvPr id="3" name="Titolo 4"/>
          <p:cNvSpPr txBox="1"/>
          <p:nvPr/>
        </p:nvSpPr>
        <p:spPr>
          <a:xfrm>
            <a:off x="827083" y="246015"/>
            <a:ext cx="8053385" cy="533396"/>
          </a:xfrm>
          <a:prstGeom prst="rect">
            <a:avLst/>
          </a:prstGeom>
          <a:noFill/>
          <a:ln>
            <a:noFill/>
          </a:ln>
        </p:spPr>
        <p:txBody>
          <a:bodyPr vert="horz" wrap="square" lIns="91440" tIns="45720" rIns="91440" bIns="45720" anchor="ctr" anchorCtr="1" compatLnSpc="1"/>
          <a:lstStyle/>
          <a:p>
            <a:pPr algn="ctr" fontAlgn="auto" hangingPunct="0">
              <a:spcBef>
                <a:spcPts val="0"/>
              </a:spcBef>
              <a:spcAft>
                <a:spcPts val="0"/>
              </a:spcAft>
              <a:defRPr sz="1800" b="0" i="0" u="none" strike="noStrike" kern="0" cap="none" spc="0" baseline="0">
                <a:solidFill>
                  <a:srgbClr val="000000"/>
                </a:solidFill>
                <a:uFillTx/>
              </a:defRPr>
            </a:pPr>
            <a:r>
              <a:rPr lang="it-IT" sz="2000" dirty="0" smtClean="0"/>
              <a:t>Allegato </a:t>
            </a:r>
            <a:r>
              <a:rPr lang="it-IT" sz="2000" dirty="0"/>
              <a:t>1 annesso al decreto-legge 23 dicembre 2013, n. 145</a:t>
            </a:r>
          </a:p>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it-IT" sz="2000" b="1" kern="0" dirty="0" smtClean="0">
                <a:solidFill>
                  <a:srgbClr val="00B050"/>
                </a:solidFill>
                <a:latin typeface="Arial"/>
                <a:cs typeface="Arial"/>
              </a:rPr>
              <a:t> </a:t>
            </a:r>
            <a:endParaRPr lang="it-IT" sz="2000" b="1" i="0" u="none" strike="noStrike" kern="1200" cap="none" spc="0" baseline="0" dirty="0">
              <a:solidFill>
                <a:srgbClr val="00B050"/>
              </a:solidFill>
              <a:effectLst>
                <a:outerShdw dist="38096" dir="2700000">
                  <a:srgbClr val="C0C0C0"/>
                </a:outerShdw>
              </a:effectLst>
              <a:uFillTx/>
              <a:latin typeface="Arial"/>
              <a:cs typeface="Arial"/>
            </a:endParaRPr>
          </a:p>
        </p:txBody>
      </p:sp>
      <p:pic>
        <p:nvPicPr>
          <p:cNvPr id="4097" name="Picture 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0548" y="823989"/>
            <a:ext cx="7269884" cy="53238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031870697"/>
      </p:ext>
    </p:extLst>
  </p:cSld>
  <p:clrMapOvr>
    <a:masterClrMapping/>
  </p:clrMapOv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txBox="1"/>
          <p:nvPr/>
        </p:nvSpPr>
        <p:spPr>
          <a:xfrm>
            <a:off x="3779836" y="6391271"/>
            <a:ext cx="2133596" cy="277813"/>
          </a:xfrm>
          <a:prstGeom prst="rect">
            <a:avLst/>
          </a:prstGeom>
          <a:noFill/>
          <a:ln>
            <a:noFill/>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CBDCD62-AD4D-47E0-BE1A-78C127F0A824}" type="slidenum">
              <a:rPr/>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14</a:t>
            </a:fld>
            <a:endParaRPr lang="it-IT" sz="1200" b="1" i="0" u="none" strike="noStrike" kern="1200" cap="none" spc="0" baseline="0">
              <a:solidFill>
                <a:srgbClr val="000000"/>
              </a:solidFill>
              <a:uFillTx/>
              <a:latin typeface="Arial"/>
              <a:cs typeface="Arial"/>
            </a:endParaRPr>
          </a:p>
        </p:txBody>
      </p:sp>
      <p:sp>
        <p:nvSpPr>
          <p:cNvPr id="3" name="Titolo 4"/>
          <p:cNvSpPr txBox="1"/>
          <p:nvPr/>
        </p:nvSpPr>
        <p:spPr>
          <a:xfrm>
            <a:off x="827083" y="109535"/>
            <a:ext cx="8053385" cy="533396"/>
          </a:xfrm>
          <a:prstGeom prst="rect">
            <a:avLst/>
          </a:prstGeom>
          <a:noFill/>
          <a:ln>
            <a:noFill/>
          </a:ln>
        </p:spPr>
        <p:txBody>
          <a:bodyPr vert="horz" wrap="square" lIns="91440" tIns="45720" rIns="91440" bIns="45720" anchor="ctr" anchorCtr="1" compatLnSpc="1"/>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it-IT" sz="2000" b="1" kern="0" dirty="0" smtClean="0">
                <a:solidFill>
                  <a:srgbClr val="00B050"/>
                </a:solidFill>
                <a:latin typeface="Arial"/>
                <a:cs typeface="Arial"/>
              </a:rPr>
              <a:t>a) Personale altamente qualificato</a:t>
            </a:r>
            <a:endParaRPr lang="it-IT" sz="2000" b="1" i="0" u="none" strike="noStrike" kern="1200" cap="none" spc="0" baseline="0" dirty="0">
              <a:solidFill>
                <a:srgbClr val="00B050"/>
              </a:solidFill>
              <a:effectLst>
                <a:outerShdw dist="38096" dir="2700000">
                  <a:srgbClr val="C0C0C0"/>
                </a:outerShdw>
              </a:effectLst>
              <a:uFillTx/>
              <a:latin typeface="Arial"/>
              <a:cs typeface="Arial"/>
            </a:endParaRPr>
          </a:p>
        </p:txBody>
      </p:sp>
      <p:sp>
        <p:nvSpPr>
          <p:cNvPr id="4" name="CasellaDiTesto 10"/>
          <p:cNvSpPr txBox="1"/>
          <p:nvPr/>
        </p:nvSpPr>
        <p:spPr>
          <a:xfrm>
            <a:off x="1763688" y="726448"/>
            <a:ext cx="6840760" cy="338554"/>
          </a:xfrm>
          <a:prstGeom prst="rect">
            <a:avLst/>
          </a:prstGeom>
          <a:noFill/>
          <a:ln w="9528">
            <a:noFill/>
            <a:prstDash val="solid"/>
          </a:ln>
        </p:spPr>
        <p:txBody>
          <a:bodyPr vert="horz" wrap="square" lIns="91440" tIns="45720" rIns="91440" bIns="45720" anchor="t" anchorCtr="1" compatLnSpc="1">
            <a:spAutoFit/>
          </a:bodyPr>
          <a:lstStyle/>
          <a:p>
            <a:pPr algn="ctr" fontAlgn="auto">
              <a:spcBef>
                <a:spcPts val="0"/>
              </a:spcBef>
              <a:spcAft>
                <a:spcPts val="0"/>
              </a:spcAft>
              <a:defRPr sz="1800" b="0" i="0" u="none" strike="noStrike" kern="0" cap="none" spc="0" baseline="0">
                <a:solidFill>
                  <a:srgbClr val="000000"/>
                </a:solidFill>
                <a:uFillTx/>
              </a:defRPr>
            </a:pPr>
            <a:r>
              <a:rPr lang="it-IT" sz="1600" dirty="0">
                <a:latin typeface="Arial" pitchFamily="34"/>
                <a:cs typeface="Arial" pitchFamily="34"/>
              </a:rPr>
              <a:t>(Articolo 3, comma </a:t>
            </a:r>
            <a:r>
              <a:rPr lang="it-IT" sz="1600" dirty="0" smtClean="0">
                <a:latin typeface="Arial" pitchFamily="34"/>
                <a:cs typeface="Arial" pitchFamily="34"/>
              </a:rPr>
              <a:t>6, </a:t>
            </a:r>
            <a:r>
              <a:rPr lang="it-IT" sz="1600" dirty="0">
                <a:latin typeface="Arial" pitchFamily="34"/>
                <a:cs typeface="Arial" pitchFamily="34"/>
              </a:rPr>
              <a:t>DL n.145/2013 - Articolo </a:t>
            </a:r>
            <a:r>
              <a:rPr lang="it-IT" sz="1600" dirty="0" smtClean="0">
                <a:latin typeface="Arial" pitchFamily="34"/>
                <a:cs typeface="Arial" pitchFamily="34"/>
              </a:rPr>
              <a:t>4 </a:t>
            </a:r>
            <a:r>
              <a:rPr lang="it-IT" sz="1600" dirty="0">
                <a:latin typeface="Arial" pitchFamily="34"/>
                <a:cs typeface="Arial" pitchFamily="34"/>
              </a:rPr>
              <a:t>Decreto attuativo</a:t>
            </a:r>
            <a:r>
              <a:rPr lang="it-IT" sz="1600" dirty="0" smtClean="0">
                <a:latin typeface="Arial" pitchFamily="34"/>
                <a:cs typeface="Arial" pitchFamily="34"/>
              </a:rPr>
              <a:t>)</a:t>
            </a:r>
            <a:endParaRPr lang="it-IT" sz="1600" dirty="0">
              <a:latin typeface="Arial" pitchFamily="34"/>
              <a:cs typeface="Arial" pitchFamily="34"/>
            </a:endParaRPr>
          </a:p>
        </p:txBody>
      </p:sp>
      <p:sp>
        <p:nvSpPr>
          <p:cNvPr id="21" name="CasellaDiTesto 77"/>
          <p:cNvSpPr txBox="1"/>
          <p:nvPr/>
        </p:nvSpPr>
        <p:spPr>
          <a:xfrm>
            <a:off x="1138222" y="1720861"/>
            <a:ext cx="7742246" cy="3539430"/>
          </a:xfrm>
          <a:prstGeom prst="rect">
            <a:avLst/>
          </a:prstGeom>
          <a:noFill/>
          <a:ln w="9528">
            <a:noFill/>
            <a:prstDash val="solid"/>
          </a:ln>
        </p:spPr>
        <p:txBody>
          <a:bodyPr vert="horz" wrap="square" lIns="91440" tIns="45720" rIns="91440" bIns="45720" anchor="t" anchorCtr="0" compatLnSpc="1">
            <a:spAutoFit/>
          </a:bodyPr>
          <a:lstStyle/>
          <a:p>
            <a:pPr algn="ctr" fontAlgn="auto">
              <a:spcBef>
                <a:spcPts val="0"/>
              </a:spcBef>
              <a:spcAft>
                <a:spcPts val="0"/>
              </a:spcAft>
              <a:defRPr sz="1800" b="0" i="0" u="none" strike="noStrike" kern="0" cap="none" spc="0" baseline="0">
                <a:solidFill>
                  <a:srgbClr val="000000"/>
                </a:solidFill>
                <a:uFillTx/>
              </a:defRPr>
            </a:pPr>
            <a:r>
              <a:rPr lang="it-IT" sz="1600" dirty="0" smtClean="0"/>
              <a:t>Deve essere preso in considerazione il </a:t>
            </a:r>
            <a:r>
              <a:rPr lang="it-IT" sz="1600" b="1" u="sng" dirty="0"/>
              <a:t>costo effettivamente sostenuto dall'impresa </a:t>
            </a:r>
            <a:r>
              <a:rPr lang="it-IT" sz="1600" dirty="0"/>
              <a:t>per i lavoratori dipendenti o in rapporto di collaborazione in possesso dei titoli richiesti, intendendo come tale </a:t>
            </a:r>
            <a:endParaRPr lang="it-IT" sz="1600" dirty="0" smtClean="0"/>
          </a:p>
          <a:p>
            <a:pPr fontAlgn="auto">
              <a:spcBef>
                <a:spcPts val="0"/>
              </a:spcBef>
              <a:spcAft>
                <a:spcPts val="0"/>
              </a:spcAft>
              <a:defRPr sz="1800" b="0" i="0" u="none" strike="noStrike" kern="0" cap="none" spc="0" baseline="0">
                <a:solidFill>
                  <a:srgbClr val="000000"/>
                </a:solidFill>
                <a:uFillTx/>
              </a:defRPr>
            </a:pPr>
            <a:endParaRPr lang="it-IT" sz="1600" b="1" dirty="0" smtClean="0"/>
          </a:p>
          <a:p>
            <a:pPr fontAlgn="auto">
              <a:spcBef>
                <a:spcPts val="0"/>
              </a:spcBef>
              <a:spcAft>
                <a:spcPts val="0"/>
              </a:spcAft>
              <a:defRPr sz="1800" b="0" i="0" u="none" strike="noStrike" kern="0" cap="none" spc="0" baseline="0">
                <a:solidFill>
                  <a:srgbClr val="000000"/>
                </a:solidFill>
                <a:uFillTx/>
              </a:defRPr>
            </a:pPr>
            <a:endParaRPr lang="it-IT" sz="1600" b="1" dirty="0"/>
          </a:p>
          <a:p>
            <a:pPr fontAlgn="auto">
              <a:spcBef>
                <a:spcPts val="0"/>
              </a:spcBef>
              <a:spcAft>
                <a:spcPts val="0"/>
              </a:spcAft>
              <a:defRPr sz="1800" b="0" i="0" u="none" strike="noStrike" kern="0" cap="none" spc="0" baseline="0">
                <a:solidFill>
                  <a:srgbClr val="000000"/>
                </a:solidFill>
                <a:uFillTx/>
              </a:defRPr>
            </a:pPr>
            <a:endParaRPr lang="it-IT" sz="1600" b="1" dirty="0" smtClean="0"/>
          </a:p>
          <a:p>
            <a:pPr fontAlgn="auto">
              <a:spcBef>
                <a:spcPts val="0"/>
              </a:spcBef>
              <a:spcAft>
                <a:spcPts val="0"/>
              </a:spcAft>
              <a:defRPr sz="1800" b="0" i="0" u="none" strike="noStrike" kern="0" cap="none" spc="0" baseline="0">
                <a:solidFill>
                  <a:srgbClr val="000000"/>
                </a:solidFill>
                <a:uFillTx/>
              </a:defRPr>
            </a:pPr>
            <a:endParaRPr lang="it-IT" sz="1600" b="1" dirty="0"/>
          </a:p>
          <a:p>
            <a:pPr algn="ctr" fontAlgn="auto">
              <a:spcBef>
                <a:spcPts val="0"/>
              </a:spcBef>
              <a:spcAft>
                <a:spcPts val="0"/>
              </a:spcAft>
              <a:defRPr sz="1800" b="0" i="0" u="none" strike="noStrike" kern="0" cap="none" spc="0" baseline="0">
                <a:solidFill>
                  <a:srgbClr val="000000"/>
                </a:solidFill>
                <a:uFillTx/>
              </a:defRPr>
            </a:pPr>
            <a:r>
              <a:rPr lang="it-IT" sz="1600" dirty="0" smtClean="0"/>
              <a:t>l'importo </a:t>
            </a:r>
            <a:r>
              <a:rPr lang="it-IT" sz="1600" dirty="0"/>
              <a:t>costituito dalla </a:t>
            </a:r>
            <a:r>
              <a:rPr lang="it-IT" sz="1600" u="sng" dirty="0"/>
              <a:t>retribuzione lorda prima delle imposte e dai contributi obbligatori, quali gli oneri previdenziali e i contributi assistenziali obbligatori per </a:t>
            </a:r>
            <a:r>
              <a:rPr lang="it-IT" sz="1600" u="sng" dirty="0" smtClean="0"/>
              <a:t>legge</a:t>
            </a:r>
            <a:endParaRPr lang="it-IT" sz="1600" u="sng" dirty="0" smtClean="0"/>
          </a:p>
          <a:p>
            <a:pPr fontAlgn="auto">
              <a:spcBef>
                <a:spcPts val="0"/>
              </a:spcBef>
              <a:spcAft>
                <a:spcPts val="0"/>
              </a:spcAft>
              <a:defRPr sz="1800" b="0" i="0" u="none" strike="noStrike" kern="0" cap="none" spc="0" baseline="0">
                <a:solidFill>
                  <a:srgbClr val="000000"/>
                </a:solidFill>
                <a:uFillTx/>
              </a:defRPr>
            </a:pPr>
            <a:endParaRPr lang="it-IT" sz="1600" b="1" dirty="0"/>
          </a:p>
          <a:p>
            <a:pPr algn="ctr" fontAlgn="auto">
              <a:spcBef>
                <a:spcPts val="0"/>
              </a:spcBef>
              <a:spcAft>
                <a:spcPts val="0"/>
              </a:spcAft>
              <a:defRPr sz="1800" b="0" i="0" u="none" strike="noStrike" kern="0" cap="none" spc="0" baseline="0">
                <a:solidFill>
                  <a:srgbClr val="000000"/>
                </a:solidFill>
                <a:uFillTx/>
              </a:defRPr>
            </a:pPr>
            <a:r>
              <a:rPr lang="it-IT" sz="1600" b="1" dirty="0" smtClean="0"/>
              <a:t>in </a:t>
            </a:r>
            <a:r>
              <a:rPr lang="it-IT" sz="1600" b="1" dirty="0"/>
              <a:t>rapporto all'effettivo impiego dei medesimi lavoratori nelle attività di ricerca e sviluppo</a:t>
            </a:r>
            <a:r>
              <a:rPr lang="it-IT" sz="1600" dirty="0"/>
              <a:t>.</a:t>
            </a:r>
            <a:endParaRPr lang="it-IT" sz="1600" b="1" dirty="0">
              <a:solidFill>
                <a:srgbClr val="00B050"/>
              </a:solidFill>
              <a:latin typeface="Arial" pitchFamily="34"/>
              <a:cs typeface="Arial" pitchFamily="34"/>
            </a:endParaRPr>
          </a:p>
          <a:p>
            <a:pPr fontAlgn="auto">
              <a:spcBef>
                <a:spcPts val="0"/>
              </a:spcBef>
              <a:spcAft>
                <a:spcPts val="0"/>
              </a:spcAft>
              <a:defRPr sz="1800" b="0" i="0" u="none" strike="noStrike" kern="0" cap="none" spc="0" baseline="0">
                <a:solidFill>
                  <a:srgbClr val="000000"/>
                </a:solidFill>
                <a:uFillTx/>
              </a:defRPr>
            </a:pPr>
            <a:endParaRPr lang="it-IT" sz="1600" b="1" dirty="0">
              <a:solidFill>
                <a:srgbClr val="00B050"/>
              </a:solidFill>
              <a:latin typeface="Arial" pitchFamily="34"/>
              <a:cs typeface="Arial" pitchFamily="34"/>
            </a:endParaRPr>
          </a:p>
        </p:txBody>
      </p:sp>
      <p:sp>
        <p:nvSpPr>
          <p:cNvPr id="6" name="AutoShape 3"/>
          <p:cNvSpPr>
            <a:spLocks noChangeArrowheads="1"/>
          </p:cNvSpPr>
          <p:nvPr/>
        </p:nvSpPr>
        <p:spPr bwMode="auto">
          <a:xfrm>
            <a:off x="4625175" y="2789317"/>
            <a:ext cx="457200" cy="578148"/>
          </a:xfrm>
          <a:prstGeom prst="downArrow">
            <a:avLst>
              <a:gd name="adj1" fmla="val 50000"/>
              <a:gd name="adj2" fmla="val 63158"/>
            </a:avLst>
          </a:prstGeom>
          <a:solidFill>
            <a:schemeClr val="accent1"/>
          </a:solidFill>
          <a:ln w="12700">
            <a:solidFill>
              <a:schemeClr val="tx1"/>
            </a:solidFill>
            <a:miter lim="800000"/>
            <a:headEnd type="none" w="sm" len="sm"/>
            <a:tailEnd type="none" w="sm" len="sm"/>
          </a:ln>
          <a:effectLst>
            <a:outerShdw dist="107763" dir="2700000" algn="ctr" rotWithShape="0">
              <a:schemeClr val="bg2">
                <a:alpha val="50000"/>
              </a:schemeClr>
            </a:outerShdw>
          </a:effectLst>
        </p:spPr>
        <p:txBody>
          <a:bodyPr wrap="none" anchor="ctr"/>
          <a:lstStyle/>
          <a:p>
            <a:pPr algn="ctr"/>
            <a:endParaRPr lang="en-GB" sz="3600" b="0">
              <a:solidFill>
                <a:schemeClr val="accent2"/>
              </a:solidFill>
              <a:effectLst>
                <a:outerShdw blurRad="38100" dist="38100" dir="2700000" algn="tl">
                  <a:srgbClr val="000000"/>
                </a:outerShdw>
              </a:effectLst>
              <a:latin typeface="Verdana" pitchFamily="34" charset="0"/>
            </a:endParaRPr>
          </a:p>
        </p:txBody>
      </p:sp>
    </p:spTree>
    <p:extLst>
      <p:ext uri="{BB962C8B-B14F-4D97-AF65-F5344CB8AC3E}">
        <p14:creationId xmlns:p14="http://schemas.microsoft.com/office/powerpoint/2010/main" val="3174549111"/>
      </p:ext>
    </p:extLst>
  </p:cSld>
  <p:clrMapOvr>
    <a:masterClrMapping/>
  </p:clrMapOvr>
  <p:transition/>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txBox="1"/>
          <p:nvPr/>
        </p:nvSpPr>
        <p:spPr>
          <a:xfrm>
            <a:off x="3779836" y="6391271"/>
            <a:ext cx="2133596" cy="277813"/>
          </a:xfrm>
          <a:prstGeom prst="rect">
            <a:avLst/>
          </a:prstGeom>
          <a:noFill/>
          <a:ln>
            <a:noFill/>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CBDCD62-AD4D-47E0-BE1A-78C127F0A824}" type="slidenum">
              <a:rPr/>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15</a:t>
            </a:fld>
            <a:endParaRPr lang="it-IT" sz="1200" b="1" i="0" u="none" strike="noStrike" kern="1200" cap="none" spc="0" baseline="0">
              <a:solidFill>
                <a:srgbClr val="000000"/>
              </a:solidFill>
              <a:uFillTx/>
              <a:latin typeface="Arial"/>
              <a:cs typeface="Arial"/>
            </a:endParaRPr>
          </a:p>
        </p:txBody>
      </p:sp>
      <p:sp>
        <p:nvSpPr>
          <p:cNvPr id="3" name="Titolo 4"/>
          <p:cNvSpPr txBox="1"/>
          <p:nvPr/>
        </p:nvSpPr>
        <p:spPr>
          <a:xfrm>
            <a:off x="827083" y="109535"/>
            <a:ext cx="8053385" cy="533396"/>
          </a:xfrm>
          <a:prstGeom prst="rect">
            <a:avLst/>
          </a:prstGeom>
          <a:noFill/>
          <a:ln>
            <a:noFill/>
          </a:ln>
        </p:spPr>
        <p:txBody>
          <a:bodyPr vert="horz" wrap="square" lIns="91440" tIns="45720" rIns="91440" bIns="45720" anchor="ctr" anchorCtr="1" compatLnSpc="1"/>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it-IT" sz="2000" b="1" kern="0" dirty="0">
                <a:latin typeface="Arial"/>
                <a:cs typeface="Arial"/>
              </a:rPr>
              <a:t>b</a:t>
            </a:r>
            <a:r>
              <a:rPr lang="it-IT" sz="2000" b="1" kern="0" dirty="0" smtClean="0">
                <a:latin typeface="Arial"/>
                <a:cs typeface="Arial"/>
              </a:rPr>
              <a:t>) Strumenti e attrezzature di laboratorio</a:t>
            </a:r>
            <a:endParaRPr lang="it-IT" sz="2000" b="1" i="0" u="none" strike="noStrike" kern="1200" cap="none" spc="0" baseline="0" dirty="0">
              <a:effectLst>
                <a:outerShdw dist="38096" dir="2700000">
                  <a:srgbClr val="C0C0C0"/>
                </a:outerShdw>
              </a:effectLst>
              <a:uFillTx/>
              <a:latin typeface="Arial"/>
              <a:cs typeface="Arial"/>
            </a:endParaRPr>
          </a:p>
        </p:txBody>
      </p:sp>
      <p:sp>
        <p:nvSpPr>
          <p:cNvPr id="4" name="CasellaDiTesto 10"/>
          <p:cNvSpPr txBox="1"/>
          <p:nvPr/>
        </p:nvSpPr>
        <p:spPr>
          <a:xfrm>
            <a:off x="1763688" y="726448"/>
            <a:ext cx="6840760" cy="338554"/>
          </a:xfrm>
          <a:prstGeom prst="rect">
            <a:avLst/>
          </a:prstGeom>
          <a:noFill/>
          <a:ln w="9528">
            <a:noFill/>
            <a:prstDash val="solid"/>
          </a:ln>
        </p:spPr>
        <p:txBody>
          <a:bodyPr vert="horz" wrap="square" lIns="91440" tIns="45720" rIns="91440" bIns="45720" anchor="t" anchorCtr="1" compatLnSpc="1">
            <a:spAutoFit/>
          </a:bodyPr>
          <a:lstStyle/>
          <a:p>
            <a:pPr algn="ctr" fontAlgn="auto">
              <a:spcBef>
                <a:spcPts val="0"/>
              </a:spcBef>
              <a:spcAft>
                <a:spcPts val="0"/>
              </a:spcAft>
              <a:defRPr sz="1800" b="0" i="0" u="none" strike="noStrike" kern="0" cap="none" spc="0" baseline="0">
                <a:solidFill>
                  <a:srgbClr val="000000"/>
                </a:solidFill>
                <a:uFillTx/>
              </a:defRPr>
            </a:pPr>
            <a:r>
              <a:rPr lang="it-IT" sz="1600" dirty="0">
                <a:latin typeface="Arial" pitchFamily="34"/>
                <a:cs typeface="Arial" pitchFamily="34"/>
              </a:rPr>
              <a:t>(Articolo 3, comma </a:t>
            </a:r>
            <a:r>
              <a:rPr lang="it-IT" sz="1600" dirty="0" smtClean="0">
                <a:latin typeface="Arial" pitchFamily="34"/>
                <a:cs typeface="Arial" pitchFamily="34"/>
              </a:rPr>
              <a:t>6, </a:t>
            </a:r>
            <a:r>
              <a:rPr lang="it-IT" sz="1600" dirty="0">
                <a:latin typeface="Arial" pitchFamily="34"/>
                <a:cs typeface="Arial" pitchFamily="34"/>
              </a:rPr>
              <a:t>DL n.145/2013 - Articolo </a:t>
            </a:r>
            <a:r>
              <a:rPr lang="it-IT" sz="1600" dirty="0" smtClean="0">
                <a:latin typeface="Arial" pitchFamily="34"/>
                <a:cs typeface="Arial" pitchFamily="34"/>
              </a:rPr>
              <a:t>4 </a:t>
            </a:r>
            <a:r>
              <a:rPr lang="it-IT" sz="1600" dirty="0">
                <a:latin typeface="Arial" pitchFamily="34"/>
                <a:cs typeface="Arial" pitchFamily="34"/>
              </a:rPr>
              <a:t>Decreto attuativo</a:t>
            </a:r>
            <a:r>
              <a:rPr lang="it-IT" sz="1600" dirty="0" smtClean="0">
                <a:latin typeface="Arial" pitchFamily="34"/>
                <a:cs typeface="Arial" pitchFamily="34"/>
              </a:rPr>
              <a:t>)</a:t>
            </a:r>
            <a:endParaRPr lang="it-IT" sz="1600" dirty="0">
              <a:latin typeface="Arial" pitchFamily="34"/>
              <a:cs typeface="Arial" pitchFamily="34"/>
            </a:endParaRPr>
          </a:p>
        </p:txBody>
      </p:sp>
      <p:sp>
        <p:nvSpPr>
          <p:cNvPr id="21" name="CasellaDiTesto 77"/>
          <p:cNvSpPr txBox="1"/>
          <p:nvPr/>
        </p:nvSpPr>
        <p:spPr>
          <a:xfrm>
            <a:off x="1138222" y="1325069"/>
            <a:ext cx="7742246" cy="3539430"/>
          </a:xfrm>
          <a:prstGeom prst="rect">
            <a:avLst/>
          </a:prstGeom>
          <a:noFill/>
          <a:ln w="9528">
            <a:noFill/>
            <a:prstDash val="solid"/>
          </a:ln>
        </p:spPr>
        <p:txBody>
          <a:bodyPr vert="horz" wrap="square" lIns="91440" tIns="45720" rIns="91440" bIns="45720" anchor="t" anchorCtr="0" compatLnSpc="1">
            <a:spAutoFit/>
          </a:bodyPr>
          <a:lstStyle/>
          <a:p>
            <a:pPr algn="ctr" fontAlgn="auto">
              <a:spcBef>
                <a:spcPts val="0"/>
              </a:spcBef>
              <a:spcAft>
                <a:spcPts val="0"/>
              </a:spcAft>
              <a:defRPr sz="1800" b="0" i="0" u="none" strike="noStrike" kern="0" cap="none" spc="0" baseline="0">
                <a:solidFill>
                  <a:srgbClr val="000000"/>
                </a:solidFill>
                <a:uFillTx/>
              </a:defRPr>
            </a:pPr>
            <a:endParaRPr lang="it-IT" sz="1600" dirty="0" smtClean="0"/>
          </a:p>
          <a:p>
            <a:pPr algn="just" fontAlgn="auto">
              <a:spcBef>
                <a:spcPts val="0"/>
              </a:spcBef>
              <a:spcAft>
                <a:spcPts val="0"/>
              </a:spcAft>
              <a:defRPr sz="1800" b="0" i="0" u="none" strike="noStrike" kern="0" cap="none" spc="0" baseline="0">
                <a:solidFill>
                  <a:srgbClr val="000000"/>
                </a:solidFill>
                <a:uFillTx/>
              </a:defRPr>
            </a:pPr>
            <a:r>
              <a:rPr lang="it-IT" sz="1600" b="1" dirty="0"/>
              <a:t>quote di ammortamento </a:t>
            </a:r>
            <a:r>
              <a:rPr lang="it-IT" sz="1600" dirty="0"/>
              <a:t>delle spese di acquisizione o utilizzazione di strumenti e attrezzature di laboratorio, </a:t>
            </a:r>
            <a:r>
              <a:rPr lang="it-IT" sz="1600" b="1" dirty="0" smtClean="0"/>
              <a:t>nei </a:t>
            </a:r>
            <a:r>
              <a:rPr lang="it-IT" sz="1600" b="1" dirty="0"/>
              <a:t>limiti dell'importo risultante dall'applicazione dei coefficienti stabiliti con decreto del Ministro delle finanze 31 dicembre 1988, </a:t>
            </a:r>
            <a:r>
              <a:rPr lang="it-IT" sz="1600" dirty="0"/>
              <a:t>pubblicato nel supplemento ordinario n. 8 alla Gazzetta Ufficiale n. 27 del 2 febbraio 1989, </a:t>
            </a:r>
            <a:endParaRPr lang="it-IT" sz="1600" dirty="0" smtClean="0"/>
          </a:p>
          <a:p>
            <a:pPr algn="just" fontAlgn="auto">
              <a:spcBef>
                <a:spcPts val="0"/>
              </a:spcBef>
              <a:spcAft>
                <a:spcPts val="0"/>
              </a:spcAft>
              <a:defRPr sz="1800" b="0" i="0" u="none" strike="noStrike" kern="0" cap="none" spc="0" baseline="0">
                <a:solidFill>
                  <a:srgbClr val="000000"/>
                </a:solidFill>
                <a:uFillTx/>
              </a:defRPr>
            </a:pPr>
            <a:endParaRPr lang="it-IT" sz="1600" dirty="0"/>
          </a:p>
          <a:p>
            <a:pPr algn="just" fontAlgn="auto">
              <a:spcBef>
                <a:spcPts val="0"/>
              </a:spcBef>
              <a:spcAft>
                <a:spcPts val="0"/>
              </a:spcAft>
              <a:defRPr sz="1800" b="0" i="0" u="none" strike="noStrike" kern="0" cap="none" spc="0" baseline="0">
                <a:solidFill>
                  <a:srgbClr val="000000"/>
                </a:solidFill>
                <a:uFillTx/>
              </a:defRPr>
            </a:pPr>
            <a:r>
              <a:rPr lang="it-IT" sz="1600" dirty="0" smtClean="0"/>
              <a:t>in </a:t>
            </a:r>
            <a:r>
              <a:rPr lang="it-IT" sz="1600" dirty="0"/>
              <a:t>relazione alla </a:t>
            </a:r>
            <a:r>
              <a:rPr lang="it-IT" sz="1600" b="1" dirty="0"/>
              <a:t>misura e al periodo di utilizzo per l'attività </a:t>
            </a:r>
            <a:r>
              <a:rPr lang="it-IT" sz="1600" dirty="0"/>
              <a:t>di ricerca e </a:t>
            </a:r>
            <a:r>
              <a:rPr lang="it-IT" sz="1600" dirty="0" smtClean="0"/>
              <a:t>sviluppo</a:t>
            </a:r>
          </a:p>
          <a:p>
            <a:pPr algn="just" fontAlgn="auto">
              <a:spcBef>
                <a:spcPts val="0"/>
              </a:spcBef>
              <a:spcAft>
                <a:spcPts val="0"/>
              </a:spcAft>
              <a:defRPr sz="1800" b="0" i="0" u="none" strike="noStrike" kern="0" cap="none" spc="0" baseline="0">
                <a:solidFill>
                  <a:srgbClr val="000000"/>
                </a:solidFill>
                <a:uFillTx/>
              </a:defRPr>
            </a:pPr>
            <a:endParaRPr lang="it-IT" sz="1600" dirty="0"/>
          </a:p>
          <a:p>
            <a:pPr algn="just" fontAlgn="auto">
              <a:spcBef>
                <a:spcPts val="0"/>
              </a:spcBef>
              <a:spcAft>
                <a:spcPts val="0"/>
              </a:spcAft>
              <a:defRPr sz="1800" b="0" i="0" u="none" strike="noStrike" kern="0" cap="none" spc="0" baseline="0">
                <a:solidFill>
                  <a:srgbClr val="000000"/>
                </a:solidFill>
                <a:uFillTx/>
              </a:defRPr>
            </a:pPr>
            <a:r>
              <a:rPr lang="it-IT" sz="1600" dirty="0" smtClean="0"/>
              <a:t> </a:t>
            </a:r>
            <a:r>
              <a:rPr lang="it-IT" sz="1600" dirty="0"/>
              <a:t>e comunque </a:t>
            </a:r>
            <a:r>
              <a:rPr lang="it-IT" sz="1600" b="1" dirty="0"/>
              <a:t>con un costo unitario non inferiore a 2.000 euro </a:t>
            </a:r>
            <a:r>
              <a:rPr lang="it-IT" sz="1600" dirty="0"/>
              <a:t>al netto dell'imposta sul valore </a:t>
            </a:r>
            <a:r>
              <a:rPr lang="it-IT" sz="1600" dirty="0" smtClean="0"/>
              <a:t>aggiunto</a:t>
            </a:r>
            <a:endParaRPr lang="it-IT" sz="1600" dirty="0"/>
          </a:p>
          <a:p>
            <a:pPr algn="ctr" fontAlgn="auto">
              <a:spcBef>
                <a:spcPts val="0"/>
              </a:spcBef>
              <a:spcAft>
                <a:spcPts val="0"/>
              </a:spcAft>
              <a:defRPr sz="1800" b="0" i="0" u="none" strike="noStrike" kern="0" cap="none" spc="0" baseline="0">
                <a:solidFill>
                  <a:srgbClr val="000000"/>
                </a:solidFill>
                <a:uFillTx/>
              </a:defRPr>
            </a:pPr>
            <a:endParaRPr lang="it-IT" sz="1600" dirty="0" smtClean="0"/>
          </a:p>
          <a:p>
            <a:pPr algn="ctr" fontAlgn="auto">
              <a:spcBef>
                <a:spcPts val="0"/>
              </a:spcBef>
              <a:spcAft>
                <a:spcPts val="0"/>
              </a:spcAft>
              <a:defRPr sz="1800" b="0" i="0" u="none" strike="noStrike" kern="0" cap="none" spc="0" baseline="0">
                <a:solidFill>
                  <a:srgbClr val="000000"/>
                </a:solidFill>
                <a:uFillTx/>
              </a:defRPr>
            </a:pPr>
            <a:endParaRPr lang="it-IT" sz="1600" dirty="0"/>
          </a:p>
          <a:p>
            <a:pPr algn="ctr" fontAlgn="auto">
              <a:spcBef>
                <a:spcPts val="0"/>
              </a:spcBef>
              <a:spcAft>
                <a:spcPts val="0"/>
              </a:spcAft>
              <a:defRPr sz="1800" b="0" i="0" u="none" strike="noStrike" kern="0" cap="none" spc="0" baseline="0">
                <a:solidFill>
                  <a:srgbClr val="000000"/>
                </a:solidFill>
                <a:uFillTx/>
              </a:defRPr>
            </a:pPr>
            <a:endParaRPr lang="it-IT" sz="1600" dirty="0" smtClean="0"/>
          </a:p>
        </p:txBody>
      </p:sp>
    </p:spTree>
    <p:extLst>
      <p:ext uri="{BB962C8B-B14F-4D97-AF65-F5344CB8AC3E}">
        <p14:creationId xmlns:p14="http://schemas.microsoft.com/office/powerpoint/2010/main" val="1312203137"/>
      </p:ext>
    </p:extLst>
  </p:cSld>
  <p:clrMapOvr>
    <a:masterClrMapping/>
  </p:clrMapOvr>
  <p:transition/>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txBox="1"/>
          <p:nvPr/>
        </p:nvSpPr>
        <p:spPr>
          <a:xfrm>
            <a:off x="3779836" y="6391271"/>
            <a:ext cx="2133596" cy="277813"/>
          </a:xfrm>
          <a:prstGeom prst="rect">
            <a:avLst/>
          </a:prstGeom>
          <a:noFill/>
          <a:ln>
            <a:noFill/>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CBDCD62-AD4D-47E0-BE1A-78C127F0A824}" type="slidenum">
              <a:rPr/>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16</a:t>
            </a:fld>
            <a:endParaRPr lang="it-IT" sz="1200" b="1" i="0" u="none" strike="noStrike" kern="1200" cap="none" spc="0" baseline="0">
              <a:solidFill>
                <a:srgbClr val="000000"/>
              </a:solidFill>
              <a:uFillTx/>
              <a:latin typeface="Arial"/>
              <a:cs typeface="Arial"/>
            </a:endParaRPr>
          </a:p>
        </p:txBody>
      </p:sp>
      <p:sp>
        <p:nvSpPr>
          <p:cNvPr id="3" name="Titolo 4"/>
          <p:cNvSpPr txBox="1"/>
          <p:nvPr/>
        </p:nvSpPr>
        <p:spPr>
          <a:xfrm>
            <a:off x="827083" y="109535"/>
            <a:ext cx="8053385" cy="533396"/>
          </a:xfrm>
          <a:prstGeom prst="rect">
            <a:avLst/>
          </a:prstGeom>
          <a:noFill/>
          <a:ln>
            <a:noFill/>
          </a:ln>
        </p:spPr>
        <p:txBody>
          <a:bodyPr vert="horz" wrap="square" lIns="91440" tIns="45720" rIns="91440" bIns="45720" anchor="ctr" anchorCtr="1" compatLnSpc="1"/>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it-IT" sz="2000" b="1" kern="0" dirty="0">
                <a:latin typeface="Arial"/>
                <a:cs typeface="Arial"/>
              </a:rPr>
              <a:t>b</a:t>
            </a:r>
            <a:r>
              <a:rPr lang="it-IT" sz="2000" b="1" kern="0" dirty="0" smtClean="0">
                <a:latin typeface="Arial"/>
                <a:cs typeface="Arial"/>
              </a:rPr>
              <a:t>) Strumenti e attrezzature di laboratorio</a:t>
            </a:r>
            <a:endParaRPr lang="it-IT" sz="2000" b="1" i="0" u="none" strike="noStrike" kern="1200" cap="none" spc="0" baseline="0" dirty="0">
              <a:effectLst>
                <a:outerShdw dist="38096" dir="2700000">
                  <a:srgbClr val="C0C0C0"/>
                </a:outerShdw>
              </a:effectLst>
              <a:uFillTx/>
              <a:latin typeface="Arial"/>
              <a:cs typeface="Arial"/>
            </a:endParaRPr>
          </a:p>
        </p:txBody>
      </p:sp>
      <p:sp>
        <p:nvSpPr>
          <p:cNvPr id="4" name="CasellaDiTesto 10"/>
          <p:cNvSpPr txBox="1"/>
          <p:nvPr/>
        </p:nvSpPr>
        <p:spPr>
          <a:xfrm>
            <a:off x="1763688" y="726448"/>
            <a:ext cx="6840760" cy="338554"/>
          </a:xfrm>
          <a:prstGeom prst="rect">
            <a:avLst/>
          </a:prstGeom>
          <a:noFill/>
          <a:ln w="9528">
            <a:noFill/>
            <a:prstDash val="solid"/>
          </a:ln>
        </p:spPr>
        <p:txBody>
          <a:bodyPr vert="horz" wrap="square" lIns="91440" tIns="45720" rIns="91440" bIns="45720" anchor="t" anchorCtr="1" compatLnSpc="1">
            <a:spAutoFit/>
          </a:bodyPr>
          <a:lstStyle/>
          <a:p>
            <a:pPr algn="ctr" fontAlgn="auto">
              <a:spcBef>
                <a:spcPts val="0"/>
              </a:spcBef>
              <a:spcAft>
                <a:spcPts val="0"/>
              </a:spcAft>
              <a:defRPr sz="1800" b="0" i="0" u="none" strike="noStrike" kern="0" cap="none" spc="0" baseline="0">
                <a:solidFill>
                  <a:srgbClr val="000000"/>
                </a:solidFill>
                <a:uFillTx/>
              </a:defRPr>
            </a:pPr>
            <a:r>
              <a:rPr lang="it-IT" sz="1600" dirty="0">
                <a:latin typeface="Arial" pitchFamily="34"/>
                <a:cs typeface="Arial" pitchFamily="34"/>
              </a:rPr>
              <a:t>(Articolo 3, comma </a:t>
            </a:r>
            <a:r>
              <a:rPr lang="it-IT" sz="1600" dirty="0" smtClean="0">
                <a:latin typeface="Arial" pitchFamily="34"/>
                <a:cs typeface="Arial" pitchFamily="34"/>
              </a:rPr>
              <a:t>6, </a:t>
            </a:r>
            <a:r>
              <a:rPr lang="it-IT" sz="1600" dirty="0">
                <a:latin typeface="Arial" pitchFamily="34"/>
                <a:cs typeface="Arial" pitchFamily="34"/>
              </a:rPr>
              <a:t>DL n.145/2013 - Articolo </a:t>
            </a:r>
            <a:r>
              <a:rPr lang="it-IT" sz="1600" dirty="0" smtClean="0">
                <a:latin typeface="Arial" pitchFamily="34"/>
                <a:cs typeface="Arial" pitchFamily="34"/>
              </a:rPr>
              <a:t>4 </a:t>
            </a:r>
            <a:r>
              <a:rPr lang="it-IT" sz="1600" dirty="0">
                <a:latin typeface="Arial" pitchFamily="34"/>
                <a:cs typeface="Arial" pitchFamily="34"/>
              </a:rPr>
              <a:t>Decreto attuativo</a:t>
            </a:r>
            <a:r>
              <a:rPr lang="it-IT" sz="1600" dirty="0" smtClean="0">
                <a:latin typeface="Arial" pitchFamily="34"/>
                <a:cs typeface="Arial" pitchFamily="34"/>
              </a:rPr>
              <a:t>)</a:t>
            </a:r>
            <a:endParaRPr lang="it-IT" sz="1600" dirty="0">
              <a:latin typeface="Arial" pitchFamily="34"/>
              <a:cs typeface="Arial" pitchFamily="34"/>
            </a:endParaRPr>
          </a:p>
        </p:txBody>
      </p:sp>
      <p:sp>
        <p:nvSpPr>
          <p:cNvPr id="21" name="CasellaDiTesto 77"/>
          <p:cNvSpPr txBox="1"/>
          <p:nvPr/>
        </p:nvSpPr>
        <p:spPr>
          <a:xfrm>
            <a:off x="1138222" y="1325069"/>
            <a:ext cx="7742246" cy="4278094"/>
          </a:xfrm>
          <a:prstGeom prst="rect">
            <a:avLst/>
          </a:prstGeom>
          <a:noFill/>
          <a:ln w="9528">
            <a:noFill/>
            <a:prstDash val="solid"/>
          </a:ln>
        </p:spPr>
        <p:txBody>
          <a:bodyPr vert="horz" wrap="square" lIns="91440" tIns="45720" rIns="91440" bIns="45720" anchor="t" anchorCtr="0" compatLnSpc="1">
            <a:spAutoFit/>
          </a:bodyPr>
          <a:lstStyle/>
          <a:p>
            <a:pPr algn="just" fontAlgn="auto">
              <a:spcBef>
                <a:spcPts val="0"/>
              </a:spcBef>
              <a:spcAft>
                <a:spcPts val="0"/>
              </a:spcAft>
              <a:defRPr sz="1800" b="0" i="0" u="none" strike="noStrike" kern="0" cap="none" spc="0" baseline="0">
                <a:solidFill>
                  <a:srgbClr val="000000"/>
                </a:solidFill>
                <a:uFillTx/>
              </a:defRPr>
            </a:pPr>
            <a:r>
              <a:rPr lang="it-IT" sz="1600" dirty="0" smtClean="0"/>
              <a:t>Gli </a:t>
            </a:r>
            <a:r>
              <a:rPr lang="it-IT" sz="1600" dirty="0"/>
              <a:t>strumenti e le attrezzature di laboratorio devono essere acquisiti dall'impresa, a titolo di proprietà o di utilizzo. </a:t>
            </a:r>
            <a:endParaRPr lang="it-IT" sz="1600" dirty="0" smtClean="0"/>
          </a:p>
          <a:p>
            <a:pPr algn="just" fontAlgn="auto">
              <a:spcBef>
                <a:spcPts val="0"/>
              </a:spcBef>
              <a:spcAft>
                <a:spcPts val="0"/>
              </a:spcAft>
              <a:defRPr sz="1800" b="0" i="0" u="none" strike="noStrike" kern="0" cap="none" spc="0" baseline="0">
                <a:solidFill>
                  <a:srgbClr val="000000"/>
                </a:solidFill>
                <a:uFillTx/>
              </a:defRPr>
            </a:pPr>
            <a:endParaRPr lang="it-IT" sz="1600" dirty="0"/>
          </a:p>
          <a:p>
            <a:pPr algn="just" fontAlgn="auto">
              <a:spcBef>
                <a:spcPts val="0"/>
              </a:spcBef>
              <a:spcAft>
                <a:spcPts val="0"/>
              </a:spcAft>
              <a:defRPr sz="1800" b="0" i="0" u="none" strike="noStrike" kern="0" cap="none" spc="0" baseline="0">
                <a:solidFill>
                  <a:srgbClr val="000000"/>
                </a:solidFill>
                <a:uFillTx/>
              </a:defRPr>
            </a:pPr>
            <a:r>
              <a:rPr lang="it-IT" sz="1600" dirty="0" smtClean="0"/>
              <a:t>Nel </a:t>
            </a:r>
            <a:r>
              <a:rPr lang="it-IT" sz="1600" dirty="0"/>
              <a:t>caso di acquisizione degli stessi mediante </a:t>
            </a:r>
            <a:r>
              <a:rPr lang="it-IT" sz="1600" u="sng" dirty="0"/>
              <a:t>locazione finanziaria</a:t>
            </a:r>
            <a:r>
              <a:rPr lang="it-IT" sz="1600" dirty="0"/>
              <a:t>, alla determinazione dei costi ammissibili concorrono le quote capitali dei canoni, nella misura corrispondente all'importo deducibile ai sensi </a:t>
            </a:r>
            <a:r>
              <a:rPr lang="it-IT" sz="1600" dirty="0" smtClean="0"/>
              <a:t>dell’art. 102, </a:t>
            </a:r>
            <a:r>
              <a:rPr lang="it-IT" sz="1600" dirty="0"/>
              <a:t>comma 7, del testo unico delle imposte sui redditi, di cui al decreto del Presidente della Repubblica 22 dicembre 1986, n. 917, in rapporto all'effettivo impiego per le attività di ricerca e sviluppo. </a:t>
            </a:r>
            <a:endParaRPr lang="it-IT" sz="1600" dirty="0" smtClean="0"/>
          </a:p>
          <a:p>
            <a:pPr algn="just" fontAlgn="auto">
              <a:spcBef>
                <a:spcPts val="0"/>
              </a:spcBef>
              <a:spcAft>
                <a:spcPts val="0"/>
              </a:spcAft>
              <a:defRPr sz="1800" b="0" i="0" u="none" strike="noStrike" kern="0" cap="none" spc="0" baseline="0">
                <a:solidFill>
                  <a:srgbClr val="000000"/>
                </a:solidFill>
                <a:uFillTx/>
              </a:defRPr>
            </a:pPr>
            <a:endParaRPr lang="it-IT" sz="1600" dirty="0"/>
          </a:p>
          <a:p>
            <a:pPr algn="just" fontAlgn="auto">
              <a:spcBef>
                <a:spcPts val="0"/>
              </a:spcBef>
              <a:spcAft>
                <a:spcPts val="0"/>
              </a:spcAft>
              <a:defRPr sz="1800" b="0" i="0" u="none" strike="noStrike" kern="0" cap="none" spc="0" baseline="0">
                <a:solidFill>
                  <a:srgbClr val="000000"/>
                </a:solidFill>
                <a:uFillTx/>
              </a:defRPr>
            </a:pPr>
            <a:r>
              <a:rPr lang="it-IT" sz="1600" dirty="0" smtClean="0"/>
              <a:t>Per </a:t>
            </a:r>
            <a:r>
              <a:rPr lang="it-IT" sz="1600" dirty="0"/>
              <a:t>gli strumenti e le attrezzature di laboratorio acquisiti mediante </a:t>
            </a:r>
            <a:r>
              <a:rPr lang="it-IT" sz="1600" u="sng" dirty="0"/>
              <a:t>locazione non finanziaria</a:t>
            </a:r>
            <a:r>
              <a:rPr lang="it-IT" sz="1600" dirty="0"/>
              <a:t>, il valore al quale applicare i coefficienti di cui al decreto del Ministro delle finanze 31 dicembre 1988 è rappresentato dal costo storico del bene, che, ai fini dei controlli di cui all'art. 8 del presente decreto, deve risultare dal relativo contratto di locazione, ovvero da una specifica dichiarazione del locatore.</a:t>
            </a:r>
            <a:endParaRPr lang="it-IT" sz="1600" dirty="0" smtClean="0"/>
          </a:p>
          <a:p>
            <a:pPr algn="ctr" fontAlgn="auto">
              <a:spcBef>
                <a:spcPts val="0"/>
              </a:spcBef>
              <a:spcAft>
                <a:spcPts val="0"/>
              </a:spcAft>
              <a:defRPr sz="1800" b="0" i="0" u="none" strike="noStrike" kern="0" cap="none" spc="0" baseline="0">
                <a:solidFill>
                  <a:srgbClr val="000000"/>
                </a:solidFill>
                <a:uFillTx/>
              </a:defRPr>
            </a:pPr>
            <a:endParaRPr lang="it-IT" sz="1600" dirty="0"/>
          </a:p>
          <a:p>
            <a:pPr algn="ctr" fontAlgn="auto">
              <a:spcBef>
                <a:spcPts val="0"/>
              </a:spcBef>
              <a:spcAft>
                <a:spcPts val="0"/>
              </a:spcAft>
              <a:defRPr sz="1800" b="0" i="0" u="none" strike="noStrike" kern="0" cap="none" spc="0" baseline="0">
                <a:solidFill>
                  <a:srgbClr val="000000"/>
                </a:solidFill>
                <a:uFillTx/>
              </a:defRPr>
            </a:pPr>
            <a:endParaRPr lang="it-IT" sz="1600" dirty="0" smtClean="0"/>
          </a:p>
        </p:txBody>
      </p:sp>
    </p:spTree>
    <p:extLst>
      <p:ext uri="{BB962C8B-B14F-4D97-AF65-F5344CB8AC3E}">
        <p14:creationId xmlns:p14="http://schemas.microsoft.com/office/powerpoint/2010/main" val="1073944461"/>
      </p:ext>
    </p:extLst>
  </p:cSld>
  <p:clrMapOvr>
    <a:masterClrMapping/>
  </p:clrMapOv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txBox="1"/>
          <p:nvPr/>
        </p:nvSpPr>
        <p:spPr>
          <a:xfrm>
            <a:off x="3779836" y="6391271"/>
            <a:ext cx="2133596" cy="277813"/>
          </a:xfrm>
          <a:prstGeom prst="rect">
            <a:avLst/>
          </a:prstGeom>
          <a:noFill/>
          <a:ln>
            <a:noFill/>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CBDCD62-AD4D-47E0-BE1A-78C127F0A824}" type="slidenum">
              <a:rPr/>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17</a:t>
            </a:fld>
            <a:endParaRPr lang="it-IT" sz="1200" b="1" i="0" u="none" strike="noStrike" kern="1200" cap="none" spc="0" baseline="0">
              <a:solidFill>
                <a:srgbClr val="000000"/>
              </a:solidFill>
              <a:uFillTx/>
              <a:latin typeface="Arial"/>
              <a:cs typeface="Arial"/>
            </a:endParaRPr>
          </a:p>
        </p:txBody>
      </p:sp>
      <p:sp>
        <p:nvSpPr>
          <p:cNvPr id="3" name="Titolo 4"/>
          <p:cNvSpPr txBox="1"/>
          <p:nvPr/>
        </p:nvSpPr>
        <p:spPr>
          <a:xfrm>
            <a:off x="827083" y="109535"/>
            <a:ext cx="8053385" cy="533396"/>
          </a:xfrm>
          <a:prstGeom prst="rect">
            <a:avLst/>
          </a:prstGeom>
          <a:noFill/>
          <a:ln>
            <a:noFill/>
          </a:ln>
        </p:spPr>
        <p:txBody>
          <a:bodyPr vert="horz" wrap="square" lIns="91440" tIns="45720" rIns="91440" bIns="45720" anchor="ctr" anchorCtr="1" compatLnSpc="1"/>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it-IT" sz="2000" b="1" kern="0" dirty="0" smtClean="0">
                <a:solidFill>
                  <a:srgbClr val="00B050"/>
                </a:solidFill>
                <a:latin typeface="Arial"/>
                <a:cs typeface="Arial"/>
              </a:rPr>
              <a:t>c) Contratti di ricerca</a:t>
            </a:r>
            <a:endParaRPr lang="it-IT" sz="2000" b="1" i="0" u="none" strike="noStrike" kern="1200" cap="none" spc="0" baseline="0" dirty="0">
              <a:solidFill>
                <a:srgbClr val="00B050"/>
              </a:solidFill>
              <a:effectLst>
                <a:outerShdw dist="38096" dir="2700000">
                  <a:srgbClr val="C0C0C0"/>
                </a:outerShdw>
              </a:effectLst>
              <a:uFillTx/>
              <a:latin typeface="Arial"/>
              <a:cs typeface="Arial"/>
            </a:endParaRPr>
          </a:p>
        </p:txBody>
      </p:sp>
      <p:sp>
        <p:nvSpPr>
          <p:cNvPr id="4" name="CasellaDiTesto 10"/>
          <p:cNvSpPr txBox="1"/>
          <p:nvPr/>
        </p:nvSpPr>
        <p:spPr>
          <a:xfrm>
            <a:off x="1763688" y="726448"/>
            <a:ext cx="6840760" cy="338554"/>
          </a:xfrm>
          <a:prstGeom prst="rect">
            <a:avLst/>
          </a:prstGeom>
          <a:noFill/>
          <a:ln w="9528">
            <a:noFill/>
            <a:prstDash val="solid"/>
          </a:ln>
        </p:spPr>
        <p:txBody>
          <a:bodyPr vert="horz" wrap="square" lIns="91440" tIns="45720" rIns="91440" bIns="45720" anchor="t" anchorCtr="1" compatLnSpc="1">
            <a:spAutoFit/>
          </a:bodyPr>
          <a:lstStyle/>
          <a:p>
            <a:pPr algn="ctr" fontAlgn="auto">
              <a:spcBef>
                <a:spcPts val="0"/>
              </a:spcBef>
              <a:spcAft>
                <a:spcPts val="0"/>
              </a:spcAft>
              <a:defRPr sz="1800" b="0" i="0" u="none" strike="noStrike" kern="0" cap="none" spc="0" baseline="0">
                <a:solidFill>
                  <a:srgbClr val="000000"/>
                </a:solidFill>
                <a:uFillTx/>
              </a:defRPr>
            </a:pPr>
            <a:r>
              <a:rPr lang="it-IT" sz="1600" dirty="0">
                <a:latin typeface="Arial" pitchFamily="34"/>
                <a:cs typeface="Arial" pitchFamily="34"/>
              </a:rPr>
              <a:t>(Articolo 3, comma </a:t>
            </a:r>
            <a:r>
              <a:rPr lang="it-IT" sz="1600" dirty="0" smtClean="0">
                <a:latin typeface="Arial" pitchFamily="34"/>
                <a:cs typeface="Arial" pitchFamily="34"/>
              </a:rPr>
              <a:t>6, </a:t>
            </a:r>
            <a:r>
              <a:rPr lang="it-IT" sz="1600" dirty="0">
                <a:latin typeface="Arial" pitchFamily="34"/>
                <a:cs typeface="Arial" pitchFamily="34"/>
              </a:rPr>
              <a:t>DL n.145/2013 - Articolo </a:t>
            </a:r>
            <a:r>
              <a:rPr lang="it-IT" sz="1600" dirty="0" smtClean="0">
                <a:latin typeface="Arial" pitchFamily="34"/>
                <a:cs typeface="Arial" pitchFamily="34"/>
              </a:rPr>
              <a:t>4 </a:t>
            </a:r>
            <a:r>
              <a:rPr lang="it-IT" sz="1600" dirty="0">
                <a:latin typeface="Arial" pitchFamily="34"/>
                <a:cs typeface="Arial" pitchFamily="34"/>
              </a:rPr>
              <a:t>Decreto attuativo</a:t>
            </a:r>
            <a:r>
              <a:rPr lang="it-IT" sz="1600" dirty="0" smtClean="0">
                <a:latin typeface="Arial" pitchFamily="34"/>
                <a:cs typeface="Arial" pitchFamily="34"/>
              </a:rPr>
              <a:t>)</a:t>
            </a:r>
            <a:endParaRPr lang="it-IT" sz="1600" dirty="0">
              <a:latin typeface="Arial" pitchFamily="34"/>
              <a:cs typeface="Arial" pitchFamily="34"/>
            </a:endParaRPr>
          </a:p>
        </p:txBody>
      </p:sp>
      <p:sp>
        <p:nvSpPr>
          <p:cNvPr id="21" name="CasellaDiTesto 77"/>
          <p:cNvSpPr txBox="1"/>
          <p:nvPr/>
        </p:nvSpPr>
        <p:spPr>
          <a:xfrm>
            <a:off x="1138222" y="1529789"/>
            <a:ext cx="7742246" cy="3785652"/>
          </a:xfrm>
          <a:prstGeom prst="rect">
            <a:avLst/>
          </a:prstGeom>
          <a:noFill/>
          <a:ln w="9528">
            <a:noFill/>
            <a:prstDash val="solid"/>
          </a:ln>
        </p:spPr>
        <p:txBody>
          <a:bodyPr vert="horz" wrap="square" lIns="91440" tIns="45720" rIns="91440" bIns="45720" anchor="t" anchorCtr="0" compatLnSpc="1">
            <a:spAutoFit/>
          </a:bodyPr>
          <a:lstStyle/>
          <a:p>
            <a:pPr algn="just" fontAlgn="auto">
              <a:spcBef>
                <a:spcPts val="0"/>
              </a:spcBef>
              <a:spcAft>
                <a:spcPts val="0"/>
              </a:spcAft>
              <a:defRPr sz="1800" b="0" i="0" u="none" strike="noStrike" kern="0" cap="none" spc="0" baseline="0">
                <a:solidFill>
                  <a:srgbClr val="000000"/>
                </a:solidFill>
                <a:uFillTx/>
              </a:defRPr>
            </a:pPr>
            <a:r>
              <a:rPr lang="it-IT" sz="1600" dirty="0"/>
              <a:t>S</a:t>
            </a:r>
            <a:r>
              <a:rPr lang="it-IT" sz="1600" dirty="0" smtClean="0"/>
              <a:t>pese </a:t>
            </a:r>
            <a:r>
              <a:rPr lang="it-IT" sz="1600" dirty="0"/>
              <a:t>relative a contratti di ricerca stipulati </a:t>
            </a:r>
            <a:r>
              <a:rPr lang="it-IT" sz="1600" dirty="0" smtClean="0"/>
              <a:t>con: </a:t>
            </a:r>
          </a:p>
          <a:p>
            <a:pPr algn="just" fontAlgn="auto">
              <a:spcBef>
                <a:spcPts val="0"/>
              </a:spcBef>
              <a:spcAft>
                <a:spcPts val="0"/>
              </a:spcAft>
              <a:defRPr sz="1800" b="0" i="0" u="none" strike="noStrike" kern="0" cap="none" spc="0" baseline="0">
                <a:solidFill>
                  <a:srgbClr val="000000"/>
                </a:solidFill>
                <a:uFillTx/>
              </a:defRPr>
            </a:pPr>
            <a:endParaRPr lang="it-IT" sz="1600" dirty="0" smtClean="0"/>
          </a:p>
          <a:p>
            <a:pPr marL="285750" indent="-285750" algn="just" fontAlgn="auto">
              <a:spcBef>
                <a:spcPts val="0"/>
              </a:spcBef>
              <a:spcAft>
                <a:spcPts val="0"/>
              </a:spcAft>
              <a:buFont typeface="Arial" panose="020B0604020202020204" pitchFamily="34" charset="0"/>
              <a:buChar char="•"/>
              <a:defRPr sz="1800" b="0" i="0" u="none" strike="noStrike" kern="0" cap="none" spc="0" baseline="0">
                <a:solidFill>
                  <a:srgbClr val="000000"/>
                </a:solidFill>
                <a:uFillTx/>
              </a:defRPr>
            </a:pPr>
            <a:r>
              <a:rPr lang="it-IT" sz="1600" dirty="0" smtClean="0"/>
              <a:t>università</a:t>
            </a:r>
            <a:r>
              <a:rPr lang="it-IT" sz="1600" dirty="0"/>
              <a:t>, </a:t>
            </a:r>
            <a:endParaRPr lang="it-IT" sz="1600" dirty="0" smtClean="0"/>
          </a:p>
          <a:p>
            <a:pPr algn="just" fontAlgn="auto">
              <a:spcBef>
                <a:spcPts val="0"/>
              </a:spcBef>
              <a:spcAft>
                <a:spcPts val="0"/>
              </a:spcAft>
              <a:defRPr sz="1800" b="0" i="0" u="none" strike="noStrike" kern="0" cap="none" spc="0" baseline="0">
                <a:solidFill>
                  <a:srgbClr val="000000"/>
                </a:solidFill>
                <a:uFillTx/>
              </a:defRPr>
            </a:pPr>
            <a:endParaRPr lang="it-IT" sz="1600" dirty="0" smtClean="0"/>
          </a:p>
          <a:p>
            <a:pPr marL="285750" indent="-285750" algn="just" fontAlgn="auto">
              <a:spcBef>
                <a:spcPts val="0"/>
              </a:spcBef>
              <a:spcAft>
                <a:spcPts val="0"/>
              </a:spcAft>
              <a:buFont typeface="Arial" panose="020B0604020202020204" pitchFamily="34" charset="0"/>
              <a:buChar char="•"/>
              <a:defRPr sz="1800" b="0" i="0" u="none" strike="noStrike" kern="0" cap="none" spc="0" baseline="0">
                <a:solidFill>
                  <a:srgbClr val="000000"/>
                </a:solidFill>
                <a:uFillTx/>
              </a:defRPr>
            </a:pPr>
            <a:r>
              <a:rPr lang="it-IT" sz="1600" dirty="0" smtClean="0"/>
              <a:t>enti </a:t>
            </a:r>
            <a:r>
              <a:rPr lang="it-IT" sz="1600" dirty="0"/>
              <a:t>di ricerca e organismi equiparati, </a:t>
            </a:r>
            <a:endParaRPr lang="it-IT" sz="1600" dirty="0" smtClean="0"/>
          </a:p>
          <a:p>
            <a:pPr algn="just" fontAlgn="auto">
              <a:spcBef>
                <a:spcPts val="0"/>
              </a:spcBef>
              <a:spcAft>
                <a:spcPts val="0"/>
              </a:spcAft>
              <a:defRPr sz="1800" b="0" i="0" u="none" strike="noStrike" kern="0" cap="none" spc="0" baseline="0">
                <a:solidFill>
                  <a:srgbClr val="000000"/>
                </a:solidFill>
                <a:uFillTx/>
              </a:defRPr>
            </a:pPr>
            <a:endParaRPr lang="it-IT" sz="1600" dirty="0" smtClean="0"/>
          </a:p>
          <a:p>
            <a:pPr marL="285750" indent="-285750" algn="just" fontAlgn="auto">
              <a:spcBef>
                <a:spcPts val="0"/>
              </a:spcBef>
              <a:spcAft>
                <a:spcPts val="0"/>
              </a:spcAft>
              <a:buFont typeface="Arial" panose="020B0604020202020204" pitchFamily="34" charset="0"/>
              <a:buChar char="•"/>
              <a:defRPr sz="1800" b="0" i="0" u="none" strike="noStrike" kern="0" cap="none" spc="0" baseline="0">
                <a:solidFill>
                  <a:srgbClr val="000000"/>
                </a:solidFill>
                <a:uFillTx/>
              </a:defRPr>
            </a:pPr>
            <a:r>
              <a:rPr lang="it-IT" sz="1600" dirty="0" smtClean="0"/>
              <a:t>e </a:t>
            </a:r>
            <a:r>
              <a:rPr lang="it-IT" sz="1600" dirty="0"/>
              <a:t>con altre imprese, comprese le start-up innovative di cui </a:t>
            </a:r>
            <a:r>
              <a:rPr lang="it-IT" sz="1600" dirty="0" smtClean="0"/>
              <a:t>all’art.25 del </a:t>
            </a:r>
            <a:r>
              <a:rPr lang="it-IT" sz="1600" dirty="0"/>
              <a:t>decreto-legge 18 ottobre 2012, n. 179, convertito, con modificazioni, dalla legge 17 dicembre 2012, n. 221, </a:t>
            </a:r>
            <a:r>
              <a:rPr lang="it-IT" sz="1600" u="sng" dirty="0" smtClean="0"/>
              <a:t>diverse </a:t>
            </a:r>
            <a:r>
              <a:rPr lang="it-IT" sz="1600" u="sng" dirty="0"/>
              <a:t>da quelle che direttamente o indirettamente controllano l'impresa, ne sono controllate o sono controllate dalla stessa società che controlla </a:t>
            </a:r>
            <a:r>
              <a:rPr lang="it-IT" sz="1600" u="sng" dirty="0" smtClean="0"/>
              <a:t>l'impresa.</a:t>
            </a:r>
            <a:endParaRPr lang="it-IT" sz="1600" dirty="0"/>
          </a:p>
          <a:p>
            <a:pPr algn="just" fontAlgn="auto">
              <a:spcBef>
                <a:spcPts val="0"/>
              </a:spcBef>
              <a:spcAft>
                <a:spcPts val="0"/>
              </a:spcAft>
              <a:defRPr sz="1800" b="0" i="0" u="none" strike="noStrike" kern="0" cap="none" spc="0" baseline="0">
                <a:solidFill>
                  <a:srgbClr val="000000"/>
                </a:solidFill>
                <a:uFillTx/>
              </a:defRPr>
            </a:pPr>
            <a:endParaRPr lang="it-IT" sz="1600" dirty="0" smtClean="0"/>
          </a:p>
          <a:p>
            <a:pPr algn="ctr" fontAlgn="auto">
              <a:spcBef>
                <a:spcPts val="0"/>
              </a:spcBef>
              <a:spcAft>
                <a:spcPts val="0"/>
              </a:spcAft>
              <a:defRPr sz="1800" b="0" i="0" u="none" strike="noStrike" kern="0" cap="none" spc="0" baseline="0">
                <a:solidFill>
                  <a:srgbClr val="000000"/>
                </a:solidFill>
                <a:uFillTx/>
              </a:defRPr>
            </a:pPr>
            <a:endParaRPr lang="it-IT" sz="1600" dirty="0"/>
          </a:p>
          <a:p>
            <a:pPr algn="ctr" fontAlgn="auto">
              <a:spcBef>
                <a:spcPts val="0"/>
              </a:spcBef>
              <a:spcAft>
                <a:spcPts val="0"/>
              </a:spcAft>
              <a:defRPr sz="1800" b="0" i="0" u="none" strike="noStrike" kern="0" cap="none" spc="0" baseline="0">
                <a:solidFill>
                  <a:srgbClr val="000000"/>
                </a:solidFill>
                <a:uFillTx/>
              </a:defRPr>
            </a:pPr>
            <a:endParaRPr lang="it-IT" sz="1600" dirty="0" smtClean="0"/>
          </a:p>
          <a:p>
            <a:pPr algn="ctr" fontAlgn="auto">
              <a:spcBef>
                <a:spcPts val="0"/>
              </a:spcBef>
              <a:spcAft>
                <a:spcPts val="0"/>
              </a:spcAft>
              <a:defRPr sz="1800" b="0" i="0" u="none" strike="noStrike" kern="0" cap="none" spc="0" baseline="0">
                <a:solidFill>
                  <a:srgbClr val="000000"/>
                </a:solidFill>
                <a:uFillTx/>
              </a:defRPr>
            </a:pPr>
            <a:endParaRPr lang="it-IT" sz="1600" dirty="0"/>
          </a:p>
        </p:txBody>
      </p:sp>
    </p:spTree>
    <p:extLst>
      <p:ext uri="{BB962C8B-B14F-4D97-AF65-F5344CB8AC3E}">
        <p14:creationId xmlns:p14="http://schemas.microsoft.com/office/powerpoint/2010/main" val="4015763682"/>
      </p:ext>
    </p:extLst>
  </p:cSld>
  <p:clrMapOvr>
    <a:masterClrMapping/>
  </p:clrMapOvr>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txBox="1"/>
          <p:nvPr/>
        </p:nvSpPr>
        <p:spPr>
          <a:xfrm>
            <a:off x="3779836" y="6391271"/>
            <a:ext cx="2133596" cy="277813"/>
          </a:xfrm>
          <a:prstGeom prst="rect">
            <a:avLst/>
          </a:prstGeom>
          <a:noFill/>
          <a:ln>
            <a:noFill/>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CBDCD62-AD4D-47E0-BE1A-78C127F0A824}" type="slidenum">
              <a:rPr/>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18</a:t>
            </a:fld>
            <a:endParaRPr lang="it-IT" sz="1200" b="1" i="0" u="none" strike="noStrike" kern="1200" cap="none" spc="0" baseline="0">
              <a:solidFill>
                <a:srgbClr val="000000"/>
              </a:solidFill>
              <a:uFillTx/>
              <a:latin typeface="Arial"/>
              <a:cs typeface="Arial"/>
            </a:endParaRPr>
          </a:p>
        </p:txBody>
      </p:sp>
      <p:sp>
        <p:nvSpPr>
          <p:cNvPr id="3" name="Titolo 4"/>
          <p:cNvSpPr txBox="1"/>
          <p:nvPr/>
        </p:nvSpPr>
        <p:spPr>
          <a:xfrm>
            <a:off x="827083" y="109535"/>
            <a:ext cx="8053385" cy="533396"/>
          </a:xfrm>
          <a:prstGeom prst="rect">
            <a:avLst/>
          </a:prstGeom>
          <a:noFill/>
          <a:ln>
            <a:noFill/>
          </a:ln>
        </p:spPr>
        <p:txBody>
          <a:bodyPr vert="horz" wrap="square" lIns="91440" tIns="45720" rIns="91440" bIns="45720" anchor="ctr" anchorCtr="1" compatLnSpc="1"/>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it-IT" sz="2000" b="1" kern="0" dirty="0" smtClean="0">
                <a:solidFill>
                  <a:srgbClr val="00B050"/>
                </a:solidFill>
                <a:latin typeface="Arial"/>
                <a:cs typeface="Arial"/>
              </a:rPr>
              <a:t>c) Contratti di ricerca</a:t>
            </a:r>
            <a:endParaRPr lang="it-IT" sz="2000" b="1" i="0" u="none" strike="noStrike" kern="1200" cap="none" spc="0" baseline="0" dirty="0">
              <a:solidFill>
                <a:srgbClr val="00B050"/>
              </a:solidFill>
              <a:effectLst>
                <a:outerShdw dist="38096" dir="2700000">
                  <a:srgbClr val="C0C0C0"/>
                </a:outerShdw>
              </a:effectLst>
              <a:uFillTx/>
              <a:latin typeface="Arial"/>
              <a:cs typeface="Arial"/>
            </a:endParaRPr>
          </a:p>
        </p:txBody>
      </p:sp>
      <p:sp>
        <p:nvSpPr>
          <p:cNvPr id="4" name="CasellaDiTesto 10"/>
          <p:cNvSpPr txBox="1"/>
          <p:nvPr/>
        </p:nvSpPr>
        <p:spPr>
          <a:xfrm>
            <a:off x="1763688" y="726448"/>
            <a:ext cx="6840760" cy="338554"/>
          </a:xfrm>
          <a:prstGeom prst="rect">
            <a:avLst/>
          </a:prstGeom>
          <a:noFill/>
          <a:ln w="9528">
            <a:noFill/>
            <a:prstDash val="solid"/>
          </a:ln>
        </p:spPr>
        <p:txBody>
          <a:bodyPr vert="horz" wrap="square" lIns="91440" tIns="45720" rIns="91440" bIns="45720" anchor="t" anchorCtr="1" compatLnSpc="1">
            <a:spAutoFit/>
          </a:bodyPr>
          <a:lstStyle/>
          <a:p>
            <a:pPr algn="ctr" fontAlgn="auto">
              <a:spcBef>
                <a:spcPts val="0"/>
              </a:spcBef>
              <a:spcAft>
                <a:spcPts val="0"/>
              </a:spcAft>
              <a:defRPr sz="1800" b="0" i="0" u="none" strike="noStrike" kern="0" cap="none" spc="0" baseline="0">
                <a:solidFill>
                  <a:srgbClr val="000000"/>
                </a:solidFill>
                <a:uFillTx/>
              </a:defRPr>
            </a:pPr>
            <a:r>
              <a:rPr lang="it-IT" sz="1600" dirty="0">
                <a:latin typeface="Arial" pitchFamily="34"/>
                <a:cs typeface="Arial" pitchFamily="34"/>
              </a:rPr>
              <a:t>(Articolo 3, comma </a:t>
            </a:r>
            <a:r>
              <a:rPr lang="it-IT" sz="1600" dirty="0" smtClean="0">
                <a:latin typeface="Arial" pitchFamily="34"/>
                <a:cs typeface="Arial" pitchFamily="34"/>
              </a:rPr>
              <a:t>6, </a:t>
            </a:r>
            <a:r>
              <a:rPr lang="it-IT" sz="1600" dirty="0">
                <a:latin typeface="Arial" pitchFamily="34"/>
                <a:cs typeface="Arial" pitchFamily="34"/>
              </a:rPr>
              <a:t>DL n.145/2013 - Articolo </a:t>
            </a:r>
            <a:r>
              <a:rPr lang="it-IT" sz="1600" dirty="0" smtClean="0">
                <a:latin typeface="Arial" pitchFamily="34"/>
                <a:cs typeface="Arial" pitchFamily="34"/>
              </a:rPr>
              <a:t>4 </a:t>
            </a:r>
            <a:r>
              <a:rPr lang="it-IT" sz="1600" dirty="0">
                <a:latin typeface="Arial" pitchFamily="34"/>
                <a:cs typeface="Arial" pitchFamily="34"/>
              </a:rPr>
              <a:t>Decreto attuativo</a:t>
            </a:r>
            <a:r>
              <a:rPr lang="it-IT" sz="1600" dirty="0" smtClean="0">
                <a:latin typeface="Arial" pitchFamily="34"/>
                <a:cs typeface="Arial" pitchFamily="34"/>
              </a:rPr>
              <a:t>)</a:t>
            </a:r>
            <a:endParaRPr lang="it-IT" sz="1600" dirty="0">
              <a:latin typeface="Arial" pitchFamily="34"/>
              <a:cs typeface="Arial" pitchFamily="34"/>
            </a:endParaRPr>
          </a:p>
        </p:txBody>
      </p:sp>
      <p:sp>
        <p:nvSpPr>
          <p:cNvPr id="21" name="CasellaDiTesto 77"/>
          <p:cNvSpPr txBox="1"/>
          <p:nvPr/>
        </p:nvSpPr>
        <p:spPr>
          <a:xfrm>
            <a:off x="1138222" y="1529789"/>
            <a:ext cx="7742246" cy="2062103"/>
          </a:xfrm>
          <a:prstGeom prst="rect">
            <a:avLst/>
          </a:prstGeom>
          <a:noFill/>
          <a:ln w="9528">
            <a:noFill/>
            <a:prstDash val="solid"/>
          </a:ln>
        </p:spPr>
        <p:txBody>
          <a:bodyPr vert="horz" wrap="square" lIns="91440" tIns="45720" rIns="91440" bIns="45720" anchor="t" anchorCtr="0" compatLnSpc="1">
            <a:spAutoFit/>
          </a:bodyPr>
          <a:lstStyle/>
          <a:p>
            <a:pPr algn="just" fontAlgn="auto">
              <a:spcBef>
                <a:spcPts val="0"/>
              </a:spcBef>
              <a:spcAft>
                <a:spcPts val="0"/>
              </a:spcAft>
              <a:defRPr sz="1800" b="0" i="0" u="none" strike="noStrike" kern="0" cap="none" spc="0" baseline="0">
                <a:solidFill>
                  <a:srgbClr val="000000"/>
                </a:solidFill>
                <a:uFillTx/>
              </a:defRPr>
            </a:pPr>
            <a:r>
              <a:rPr lang="it-IT" sz="1600" dirty="0" smtClean="0"/>
              <a:t>I contratti di </a:t>
            </a:r>
            <a:r>
              <a:rPr lang="it-IT" sz="1600" dirty="0"/>
              <a:t>ricerca devono essere stipulati con imprese residenti o localizzate in Stati membri dell'Ue, in Stati aderenti all'accordo sullo Spazio economico europeo (SEE) ovvero in Paesi e territori che consentono un adeguato scambio di informazioni.</a:t>
            </a:r>
          </a:p>
          <a:p>
            <a:pPr algn="just" fontAlgn="auto">
              <a:spcBef>
                <a:spcPts val="0"/>
              </a:spcBef>
              <a:spcAft>
                <a:spcPts val="0"/>
              </a:spcAft>
              <a:defRPr sz="1800" b="0" i="0" u="none" strike="noStrike" kern="0" cap="none" spc="0" baseline="0">
                <a:solidFill>
                  <a:srgbClr val="000000"/>
                </a:solidFill>
                <a:uFillTx/>
              </a:defRPr>
            </a:pPr>
            <a:endParaRPr lang="it-IT" sz="1600" dirty="0" smtClean="0"/>
          </a:p>
          <a:p>
            <a:pPr algn="ctr" fontAlgn="auto">
              <a:spcBef>
                <a:spcPts val="0"/>
              </a:spcBef>
              <a:spcAft>
                <a:spcPts val="0"/>
              </a:spcAft>
              <a:defRPr sz="1800" b="0" i="0" u="none" strike="noStrike" kern="0" cap="none" spc="0" baseline="0">
                <a:solidFill>
                  <a:srgbClr val="000000"/>
                </a:solidFill>
                <a:uFillTx/>
              </a:defRPr>
            </a:pPr>
            <a:endParaRPr lang="it-IT" sz="1600" dirty="0"/>
          </a:p>
          <a:p>
            <a:pPr algn="ctr" fontAlgn="auto">
              <a:spcBef>
                <a:spcPts val="0"/>
              </a:spcBef>
              <a:spcAft>
                <a:spcPts val="0"/>
              </a:spcAft>
              <a:defRPr sz="1800" b="0" i="0" u="none" strike="noStrike" kern="0" cap="none" spc="0" baseline="0">
                <a:solidFill>
                  <a:srgbClr val="000000"/>
                </a:solidFill>
                <a:uFillTx/>
              </a:defRPr>
            </a:pPr>
            <a:endParaRPr lang="it-IT" sz="1600" dirty="0" smtClean="0"/>
          </a:p>
          <a:p>
            <a:pPr algn="ctr" fontAlgn="auto">
              <a:spcBef>
                <a:spcPts val="0"/>
              </a:spcBef>
              <a:spcAft>
                <a:spcPts val="0"/>
              </a:spcAft>
              <a:defRPr sz="1800" b="0" i="0" u="none" strike="noStrike" kern="0" cap="none" spc="0" baseline="0">
                <a:solidFill>
                  <a:srgbClr val="000000"/>
                </a:solidFill>
                <a:uFillTx/>
              </a:defRPr>
            </a:pPr>
            <a:endParaRPr lang="it-IT" sz="1600" dirty="0"/>
          </a:p>
        </p:txBody>
      </p:sp>
    </p:spTree>
    <p:extLst>
      <p:ext uri="{BB962C8B-B14F-4D97-AF65-F5344CB8AC3E}">
        <p14:creationId xmlns:p14="http://schemas.microsoft.com/office/powerpoint/2010/main" val="3892124255"/>
      </p:ext>
    </p:extLst>
  </p:cSld>
  <p:clrMapOvr>
    <a:masterClrMapping/>
  </p:clrMapOv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txBox="1"/>
          <p:nvPr/>
        </p:nvSpPr>
        <p:spPr>
          <a:xfrm>
            <a:off x="3779836" y="6391271"/>
            <a:ext cx="2133596" cy="277813"/>
          </a:xfrm>
          <a:prstGeom prst="rect">
            <a:avLst/>
          </a:prstGeom>
          <a:noFill/>
          <a:ln>
            <a:noFill/>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CBDCD62-AD4D-47E0-BE1A-78C127F0A824}" type="slidenum">
              <a:rPr/>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19</a:t>
            </a:fld>
            <a:endParaRPr lang="it-IT" sz="1200" b="1" i="0" u="none" strike="noStrike" kern="1200" cap="none" spc="0" baseline="0">
              <a:solidFill>
                <a:srgbClr val="000000"/>
              </a:solidFill>
              <a:uFillTx/>
              <a:latin typeface="Arial"/>
              <a:cs typeface="Arial"/>
            </a:endParaRPr>
          </a:p>
        </p:txBody>
      </p:sp>
      <p:sp>
        <p:nvSpPr>
          <p:cNvPr id="3" name="Titolo 4"/>
          <p:cNvSpPr txBox="1"/>
          <p:nvPr/>
        </p:nvSpPr>
        <p:spPr>
          <a:xfrm>
            <a:off x="827083" y="109535"/>
            <a:ext cx="8053385" cy="533396"/>
          </a:xfrm>
          <a:prstGeom prst="rect">
            <a:avLst/>
          </a:prstGeom>
          <a:noFill/>
          <a:ln>
            <a:noFill/>
          </a:ln>
        </p:spPr>
        <p:txBody>
          <a:bodyPr vert="horz" wrap="square" lIns="91440" tIns="45720" rIns="91440" bIns="45720" anchor="ctr" anchorCtr="1" compatLnSpc="1"/>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it-IT" sz="2000" b="1" kern="0" dirty="0" smtClean="0">
                <a:latin typeface="Arial"/>
                <a:cs typeface="Arial"/>
              </a:rPr>
              <a:t>d) Competenze tecniche e </a:t>
            </a:r>
            <a:r>
              <a:rPr lang="it-IT" sz="2000" b="1" kern="0" dirty="0" smtClean="0">
                <a:latin typeface="Arial"/>
                <a:cs typeface="Arial"/>
              </a:rPr>
              <a:t>privative  </a:t>
            </a:r>
            <a:r>
              <a:rPr lang="it-IT" sz="2000" b="1" kern="0" dirty="0" smtClean="0">
                <a:latin typeface="Arial"/>
                <a:cs typeface="Arial"/>
              </a:rPr>
              <a:t>industriali </a:t>
            </a:r>
            <a:endParaRPr lang="it-IT" sz="2000" b="1" i="0" u="none" strike="noStrike" kern="1200" cap="none" spc="0" baseline="0" dirty="0">
              <a:effectLst>
                <a:outerShdw dist="38096" dir="2700000">
                  <a:srgbClr val="C0C0C0"/>
                </a:outerShdw>
              </a:effectLst>
              <a:uFillTx/>
              <a:latin typeface="Arial"/>
              <a:cs typeface="Arial"/>
            </a:endParaRPr>
          </a:p>
        </p:txBody>
      </p:sp>
      <p:sp>
        <p:nvSpPr>
          <p:cNvPr id="4" name="CasellaDiTesto 10"/>
          <p:cNvSpPr txBox="1"/>
          <p:nvPr/>
        </p:nvSpPr>
        <p:spPr>
          <a:xfrm>
            <a:off x="1763688" y="726448"/>
            <a:ext cx="6840760" cy="338554"/>
          </a:xfrm>
          <a:prstGeom prst="rect">
            <a:avLst/>
          </a:prstGeom>
          <a:noFill/>
          <a:ln w="9528">
            <a:noFill/>
            <a:prstDash val="solid"/>
          </a:ln>
        </p:spPr>
        <p:txBody>
          <a:bodyPr vert="horz" wrap="square" lIns="91440" tIns="45720" rIns="91440" bIns="45720" anchor="t" anchorCtr="1" compatLnSpc="1">
            <a:spAutoFit/>
          </a:bodyPr>
          <a:lstStyle/>
          <a:p>
            <a:pPr algn="ctr" fontAlgn="auto">
              <a:spcBef>
                <a:spcPts val="0"/>
              </a:spcBef>
              <a:spcAft>
                <a:spcPts val="0"/>
              </a:spcAft>
              <a:defRPr sz="1800" b="0" i="0" u="none" strike="noStrike" kern="0" cap="none" spc="0" baseline="0">
                <a:solidFill>
                  <a:srgbClr val="000000"/>
                </a:solidFill>
                <a:uFillTx/>
              </a:defRPr>
            </a:pPr>
            <a:r>
              <a:rPr lang="it-IT" sz="1600" dirty="0">
                <a:latin typeface="Arial" pitchFamily="34"/>
                <a:cs typeface="Arial" pitchFamily="34"/>
              </a:rPr>
              <a:t>(Articolo 3, comma </a:t>
            </a:r>
            <a:r>
              <a:rPr lang="it-IT" sz="1600" dirty="0" smtClean="0">
                <a:latin typeface="Arial" pitchFamily="34"/>
                <a:cs typeface="Arial" pitchFamily="34"/>
              </a:rPr>
              <a:t>6, </a:t>
            </a:r>
            <a:r>
              <a:rPr lang="it-IT" sz="1600" dirty="0">
                <a:latin typeface="Arial" pitchFamily="34"/>
                <a:cs typeface="Arial" pitchFamily="34"/>
              </a:rPr>
              <a:t>DL n.145/2013 - Articolo </a:t>
            </a:r>
            <a:r>
              <a:rPr lang="it-IT" sz="1600" dirty="0" smtClean="0">
                <a:latin typeface="Arial" pitchFamily="34"/>
                <a:cs typeface="Arial" pitchFamily="34"/>
              </a:rPr>
              <a:t>4 </a:t>
            </a:r>
            <a:r>
              <a:rPr lang="it-IT" sz="1600" dirty="0">
                <a:latin typeface="Arial" pitchFamily="34"/>
                <a:cs typeface="Arial" pitchFamily="34"/>
              </a:rPr>
              <a:t>Decreto attuativo</a:t>
            </a:r>
            <a:r>
              <a:rPr lang="it-IT" sz="1600" dirty="0" smtClean="0">
                <a:latin typeface="Arial" pitchFamily="34"/>
                <a:cs typeface="Arial" pitchFamily="34"/>
              </a:rPr>
              <a:t>)</a:t>
            </a:r>
            <a:endParaRPr lang="it-IT" sz="1600" dirty="0">
              <a:latin typeface="Arial" pitchFamily="34"/>
              <a:cs typeface="Arial" pitchFamily="34"/>
            </a:endParaRPr>
          </a:p>
        </p:txBody>
      </p:sp>
      <p:sp>
        <p:nvSpPr>
          <p:cNvPr id="21" name="CasellaDiTesto 77"/>
          <p:cNvSpPr txBox="1"/>
          <p:nvPr/>
        </p:nvSpPr>
        <p:spPr>
          <a:xfrm>
            <a:off x="1138222" y="1529789"/>
            <a:ext cx="7742246" cy="1323439"/>
          </a:xfrm>
          <a:prstGeom prst="rect">
            <a:avLst/>
          </a:prstGeom>
          <a:noFill/>
          <a:ln w="9528">
            <a:noFill/>
            <a:prstDash val="solid"/>
          </a:ln>
        </p:spPr>
        <p:txBody>
          <a:bodyPr vert="horz" wrap="square" lIns="91440" tIns="45720" rIns="91440" bIns="45720" anchor="t" anchorCtr="0" compatLnSpc="1">
            <a:spAutoFit/>
          </a:bodyPr>
          <a:lstStyle/>
          <a:p>
            <a:pPr algn="just" fontAlgn="auto">
              <a:spcBef>
                <a:spcPts val="0"/>
              </a:spcBef>
              <a:spcAft>
                <a:spcPts val="0"/>
              </a:spcAft>
              <a:defRPr sz="1800" b="0" i="0" u="none" strike="noStrike" kern="0" cap="none" spc="0" baseline="0">
                <a:solidFill>
                  <a:srgbClr val="000000"/>
                </a:solidFill>
                <a:uFillTx/>
              </a:defRPr>
            </a:pPr>
            <a:r>
              <a:rPr lang="it-IT" sz="1600" dirty="0" smtClean="0"/>
              <a:t>Competenze </a:t>
            </a:r>
            <a:r>
              <a:rPr lang="it-IT" sz="1600" dirty="0"/>
              <a:t>tecniche e privative industriali relative a un'invenzione industriale o biotecnologica, a una topografia di prodotto a semiconduttori o a una nuova varietà vegetale, anche acquisite da fonti esterne.</a:t>
            </a:r>
          </a:p>
          <a:p>
            <a:pPr algn="just" fontAlgn="auto">
              <a:spcBef>
                <a:spcPts val="0"/>
              </a:spcBef>
              <a:spcAft>
                <a:spcPts val="0"/>
              </a:spcAft>
              <a:defRPr sz="1800" b="0" i="0" u="none" strike="noStrike" kern="0" cap="none" spc="0" baseline="0">
                <a:solidFill>
                  <a:srgbClr val="000000"/>
                </a:solidFill>
                <a:uFillTx/>
              </a:defRPr>
            </a:pPr>
            <a:endParaRPr lang="it-IT" sz="1600" dirty="0" smtClean="0"/>
          </a:p>
          <a:p>
            <a:pPr algn="just" fontAlgn="auto">
              <a:spcBef>
                <a:spcPts val="0"/>
              </a:spcBef>
              <a:spcAft>
                <a:spcPts val="0"/>
              </a:spcAft>
              <a:defRPr sz="1800" b="0" i="0" u="none" strike="noStrike" kern="0" cap="none" spc="0" baseline="0">
                <a:solidFill>
                  <a:srgbClr val="000000"/>
                </a:solidFill>
                <a:uFillTx/>
              </a:defRPr>
            </a:pPr>
            <a:endParaRPr lang="it-IT" sz="1600" dirty="0"/>
          </a:p>
        </p:txBody>
      </p:sp>
    </p:spTree>
    <p:extLst>
      <p:ext uri="{BB962C8B-B14F-4D97-AF65-F5344CB8AC3E}">
        <p14:creationId xmlns:p14="http://schemas.microsoft.com/office/powerpoint/2010/main" val="608867081"/>
      </p:ext>
    </p:extLst>
  </p:cSld>
  <p:clrMapOvr>
    <a:masterClrMapping/>
  </p:clrMapOv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txBox="1"/>
          <p:nvPr/>
        </p:nvSpPr>
        <p:spPr>
          <a:xfrm>
            <a:off x="3779836" y="6391271"/>
            <a:ext cx="2133596" cy="277813"/>
          </a:xfrm>
          <a:prstGeom prst="rect">
            <a:avLst/>
          </a:prstGeom>
          <a:noFill/>
          <a:ln>
            <a:noFill/>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CBDCD62-AD4D-47E0-BE1A-78C127F0A824}" type="slidenum">
              <a:rPr/>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20</a:t>
            </a:fld>
            <a:endParaRPr lang="it-IT" sz="1200" b="1" i="0" u="none" strike="noStrike" kern="1200" cap="none" spc="0" baseline="0">
              <a:solidFill>
                <a:srgbClr val="000000"/>
              </a:solidFill>
              <a:uFillTx/>
              <a:latin typeface="Arial"/>
              <a:cs typeface="Arial"/>
            </a:endParaRPr>
          </a:p>
        </p:txBody>
      </p:sp>
      <p:sp>
        <p:nvSpPr>
          <p:cNvPr id="3" name="Titolo 4"/>
          <p:cNvSpPr txBox="1"/>
          <p:nvPr/>
        </p:nvSpPr>
        <p:spPr>
          <a:xfrm>
            <a:off x="827083" y="109535"/>
            <a:ext cx="8053385" cy="533396"/>
          </a:xfrm>
          <a:prstGeom prst="rect">
            <a:avLst/>
          </a:prstGeom>
          <a:noFill/>
          <a:ln>
            <a:noFill/>
          </a:ln>
        </p:spPr>
        <p:txBody>
          <a:bodyPr vert="horz" wrap="square" lIns="91440" tIns="45720" rIns="91440" bIns="45720" anchor="ctr" anchorCtr="1" compatLnSpc="1"/>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it-IT" sz="2000" b="1" kern="0" dirty="0" smtClean="0">
                <a:latin typeface="Arial"/>
                <a:cs typeface="Arial"/>
              </a:rPr>
              <a:t>Costi eleggibili</a:t>
            </a:r>
            <a:endParaRPr lang="it-IT" sz="2000" b="1" i="0" u="none" strike="noStrike" kern="1200" cap="none" spc="0" baseline="0" dirty="0">
              <a:effectLst>
                <a:outerShdw dist="38096" dir="2700000">
                  <a:srgbClr val="C0C0C0"/>
                </a:outerShdw>
              </a:effectLst>
              <a:uFillTx/>
              <a:latin typeface="Arial"/>
              <a:cs typeface="Arial"/>
            </a:endParaRPr>
          </a:p>
        </p:txBody>
      </p:sp>
      <p:sp>
        <p:nvSpPr>
          <p:cNvPr id="21" name="CasellaDiTesto 77"/>
          <p:cNvSpPr txBox="1"/>
          <p:nvPr/>
        </p:nvSpPr>
        <p:spPr>
          <a:xfrm>
            <a:off x="1138222" y="1529789"/>
            <a:ext cx="7742246" cy="2462213"/>
          </a:xfrm>
          <a:prstGeom prst="rect">
            <a:avLst/>
          </a:prstGeom>
          <a:noFill/>
          <a:ln w="9528">
            <a:noFill/>
            <a:prstDash val="solid"/>
          </a:ln>
        </p:spPr>
        <p:txBody>
          <a:bodyPr vert="horz" wrap="square" lIns="91440" tIns="45720" rIns="91440" bIns="45720" anchor="t" anchorCtr="0" compatLnSpc="1">
            <a:spAutoFit/>
          </a:bodyPr>
          <a:lstStyle/>
          <a:p>
            <a:pPr algn="ctr" fontAlgn="auto">
              <a:spcBef>
                <a:spcPts val="0"/>
              </a:spcBef>
              <a:spcAft>
                <a:spcPts val="0"/>
              </a:spcAft>
              <a:defRPr sz="1800" b="0" i="0" u="none" strike="noStrike" kern="0" cap="none" spc="0" baseline="0">
                <a:solidFill>
                  <a:srgbClr val="000000"/>
                </a:solidFill>
                <a:uFillTx/>
              </a:defRPr>
            </a:pPr>
            <a:r>
              <a:rPr lang="it-IT" sz="2000" b="1" dirty="0" smtClean="0"/>
              <a:t>«effettivo impiego per le attività di ricerca e sviluppo»</a:t>
            </a:r>
          </a:p>
          <a:p>
            <a:pPr algn="ctr" fontAlgn="auto">
              <a:spcBef>
                <a:spcPts val="0"/>
              </a:spcBef>
              <a:spcAft>
                <a:spcPts val="0"/>
              </a:spcAft>
              <a:defRPr sz="1800" b="0" i="0" u="none" strike="noStrike" kern="0" cap="none" spc="0" baseline="0">
                <a:solidFill>
                  <a:srgbClr val="000000"/>
                </a:solidFill>
                <a:uFillTx/>
              </a:defRPr>
            </a:pPr>
            <a:endParaRPr lang="it-IT" sz="2000" b="1" dirty="0"/>
          </a:p>
          <a:p>
            <a:pPr algn="ctr" fontAlgn="auto">
              <a:spcBef>
                <a:spcPts val="0"/>
              </a:spcBef>
              <a:spcAft>
                <a:spcPts val="0"/>
              </a:spcAft>
              <a:defRPr sz="1800" b="0" i="0" u="none" strike="noStrike" kern="0" cap="none" spc="0" baseline="0">
                <a:solidFill>
                  <a:srgbClr val="000000"/>
                </a:solidFill>
                <a:uFillTx/>
              </a:defRPr>
            </a:pPr>
            <a:endParaRPr lang="it-IT" sz="2000" b="1" dirty="0" smtClean="0"/>
          </a:p>
          <a:p>
            <a:pPr algn="ctr" fontAlgn="auto">
              <a:spcBef>
                <a:spcPts val="0"/>
              </a:spcBef>
              <a:spcAft>
                <a:spcPts val="0"/>
              </a:spcAft>
              <a:defRPr sz="1800" b="0" i="0" u="none" strike="noStrike" kern="0" cap="none" spc="0" baseline="0">
                <a:solidFill>
                  <a:srgbClr val="000000"/>
                </a:solidFill>
                <a:uFillTx/>
              </a:defRPr>
            </a:pPr>
            <a:endParaRPr lang="it-IT" sz="2000" b="1" dirty="0" smtClean="0"/>
          </a:p>
          <a:p>
            <a:pPr algn="ctr" fontAlgn="auto">
              <a:spcBef>
                <a:spcPts val="0"/>
              </a:spcBef>
              <a:spcAft>
                <a:spcPts val="0"/>
              </a:spcAft>
              <a:defRPr sz="1800" b="0" i="0" u="none" strike="noStrike" kern="0" cap="none" spc="0" baseline="0">
                <a:solidFill>
                  <a:srgbClr val="000000"/>
                </a:solidFill>
                <a:uFillTx/>
              </a:defRPr>
            </a:pPr>
            <a:endParaRPr lang="it-IT" sz="2000" b="1" dirty="0"/>
          </a:p>
          <a:p>
            <a:pPr marL="285750" indent="-285750" fontAlgn="auto">
              <a:spcBef>
                <a:spcPts val="0"/>
              </a:spcBef>
              <a:spcAft>
                <a:spcPts val="0"/>
              </a:spcAft>
              <a:buFont typeface="Wingdings" panose="05000000000000000000" pitchFamily="2" charset="2"/>
              <a:buChar char="Ø"/>
              <a:defRPr sz="1800" b="0" i="0" u="none" strike="noStrike" kern="0" cap="none" spc="0" baseline="0">
                <a:solidFill>
                  <a:srgbClr val="000000"/>
                </a:solidFill>
                <a:uFillTx/>
              </a:defRPr>
            </a:pPr>
            <a:r>
              <a:rPr lang="it-IT" dirty="0"/>
              <a:t>d</a:t>
            </a:r>
            <a:r>
              <a:rPr lang="it-IT" dirty="0" smtClean="0"/>
              <a:t>iretta connessione dei costi all’attività di ricerca e sviluppo</a:t>
            </a:r>
          </a:p>
          <a:p>
            <a:pPr marL="285750" indent="-285750" fontAlgn="auto">
              <a:spcBef>
                <a:spcPts val="0"/>
              </a:spcBef>
              <a:spcAft>
                <a:spcPts val="0"/>
              </a:spcAft>
              <a:buFont typeface="Wingdings" panose="05000000000000000000" pitchFamily="2" charset="2"/>
              <a:buChar char="Ø"/>
              <a:defRPr sz="1800" b="0" i="0" u="none" strike="noStrike" kern="0" cap="none" spc="0" baseline="0">
                <a:solidFill>
                  <a:srgbClr val="000000"/>
                </a:solidFill>
                <a:uFillTx/>
              </a:defRPr>
            </a:pPr>
            <a:r>
              <a:rPr lang="it-IT" dirty="0"/>
              <a:t>a</a:t>
            </a:r>
            <a:r>
              <a:rPr lang="it-IT" dirty="0" smtClean="0"/>
              <a:t>ttività accertativa</a:t>
            </a:r>
          </a:p>
          <a:p>
            <a:pPr marL="285750" indent="-285750" algn="ctr" fontAlgn="auto">
              <a:spcBef>
                <a:spcPts val="0"/>
              </a:spcBef>
              <a:spcAft>
                <a:spcPts val="0"/>
              </a:spcAft>
              <a:buFont typeface="Wingdings" panose="05000000000000000000" pitchFamily="2" charset="2"/>
              <a:buChar char="Ø"/>
              <a:defRPr sz="1800" b="0" i="0" u="none" strike="noStrike" kern="0" cap="none" spc="0" baseline="0">
                <a:solidFill>
                  <a:srgbClr val="000000"/>
                </a:solidFill>
                <a:uFillTx/>
              </a:defRPr>
            </a:pPr>
            <a:endParaRPr lang="it-IT" dirty="0"/>
          </a:p>
        </p:txBody>
      </p:sp>
      <p:sp>
        <p:nvSpPr>
          <p:cNvPr id="7" name="AutoShape 3"/>
          <p:cNvSpPr>
            <a:spLocks noChangeArrowheads="1"/>
          </p:cNvSpPr>
          <p:nvPr/>
        </p:nvSpPr>
        <p:spPr bwMode="auto">
          <a:xfrm>
            <a:off x="4682657" y="2185310"/>
            <a:ext cx="457200" cy="578148"/>
          </a:xfrm>
          <a:prstGeom prst="downArrow">
            <a:avLst>
              <a:gd name="adj1" fmla="val 50000"/>
              <a:gd name="adj2" fmla="val 63158"/>
            </a:avLst>
          </a:prstGeom>
          <a:solidFill>
            <a:schemeClr val="accent1"/>
          </a:solidFill>
          <a:ln w="12700">
            <a:solidFill>
              <a:schemeClr val="tx1"/>
            </a:solidFill>
            <a:miter lim="800000"/>
            <a:headEnd type="none" w="sm" len="sm"/>
            <a:tailEnd type="none" w="sm" len="sm"/>
          </a:ln>
          <a:effectLst>
            <a:outerShdw dist="107763" dir="2700000" algn="ctr" rotWithShape="0">
              <a:schemeClr val="bg2">
                <a:alpha val="50000"/>
              </a:schemeClr>
            </a:outerShdw>
          </a:effectLst>
        </p:spPr>
        <p:txBody>
          <a:bodyPr wrap="none" anchor="ctr"/>
          <a:lstStyle/>
          <a:p>
            <a:pPr algn="ctr"/>
            <a:endParaRPr lang="en-GB" sz="3600" b="0">
              <a:solidFill>
                <a:schemeClr val="accent2"/>
              </a:solidFill>
              <a:effectLst>
                <a:outerShdw blurRad="38100" dist="38100" dir="2700000" algn="tl">
                  <a:srgbClr val="000000"/>
                </a:outerShdw>
              </a:effectLst>
              <a:latin typeface="Verdana" pitchFamily="34" charset="0"/>
            </a:endParaRPr>
          </a:p>
        </p:txBody>
      </p:sp>
    </p:spTree>
    <p:extLst>
      <p:ext uri="{BB962C8B-B14F-4D97-AF65-F5344CB8AC3E}">
        <p14:creationId xmlns:p14="http://schemas.microsoft.com/office/powerpoint/2010/main" val="3489520991"/>
      </p:ext>
    </p:extLst>
  </p:cSld>
  <p:clrMapOvr>
    <a:masterClrMapping/>
  </p:clrMapOvr>
  <p:transition/>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txBox="1"/>
          <p:nvPr/>
        </p:nvSpPr>
        <p:spPr>
          <a:xfrm>
            <a:off x="3779836" y="6391271"/>
            <a:ext cx="2133596" cy="277813"/>
          </a:xfrm>
          <a:prstGeom prst="rect">
            <a:avLst/>
          </a:prstGeom>
          <a:noFill/>
          <a:ln>
            <a:noFill/>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5CBDCD62-AD4D-47E0-BE1A-78C127F0A824}" type="slidenum">
              <a:rPr/>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21</a:t>
            </a:fld>
            <a:endParaRPr lang="it-IT" sz="1200" b="1" i="0" u="none" strike="noStrike" kern="1200" cap="none" spc="0" baseline="0">
              <a:solidFill>
                <a:srgbClr val="000000"/>
              </a:solidFill>
              <a:uFillTx/>
              <a:latin typeface="Arial"/>
              <a:cs typeface="Arial"/>
            </a:endParaRPr>
          </a:p>
        </p:txBody>
      </p:sp>
      <p:sp>
        <p:nvSpPr>
          <p:cNvPr id="3" name="Titolo 4"/>
          <p:cNvSpPr txBox="1"/>
          <p:nvPr/>
        </p:nvSpPr>
        <p:spPr>
          <a:xfrm>
            <a:off x="827083" y="109535"/>
            <a:ext cx="8053385" cy="533396"/>
          </a:xfrm>
          <a:prstGeom prst="rect">
            <a:avLst/>
          </a:prstGeom>
          <a:noFill/>
          <a:ln>
            <a:noFill/>
          </a:ln>
        </p:spPr>
        <p:txBody>
          <a:bodyPr vert="horz" wrap="square" lIns="91440" tIns="45720" rIns="91440" bIns="45720" anchor="ctr" anchorCtr="1" compatLnSpc="1"/>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it-IT" sz="2000" b="1" kern="0" dirty="0" smtClean="0">
                <a:latin typeface="Arial"/>
                <a:cs typeface="Arial"/>
              </a:rPr>
              <a:t>Spese per attività di certificazione contabile</a:t>
            </a:r>
            <a:endParaRPr lang="it-IT" sz="2000" b="1" i="0" u="none" strike="noStrike" kern="1200" cap="none" spc="0" baseline="0" dirty="0">
              <a:effectLst>
                <a:outerShdw dist="38096" dir="2700000">
                  <a:srgbClr val="C0C0C0"/>
                </a:outerShdw>
              </a:effectLst>
              <a:uFillTx/>
              <a:latin typeface="Arial"/>
              <a:cs typeface="Arial"/>
            </a:endParaRPr>
          </a:p>
        </p:txBody>
      </p:sp>
      <p:sp>
        <p:nvSpPr>
          <p:cNvPr id="4" name="CasellaDiTesto 10"/>
          <p:cNvSpPr txBox="1"/>
          <p:nvPr/>
        </p:nvSpPr>
        <p:spPr>
          <a:xfrm>
            <a:off x="1763688" y="726448"/>
            <a:ext cx="6840760" cy="338554"/>
          </a:xfrm>
          <a:prstGeom prst="rect">
            <a:avLst/>
          </a:prstGeom>
          <a:noFill/>
          <a:ln w="9528">
            <a:noFill/>
            <a:prstDash val="solid"/>
          </a:ln>
        </p:spPr>
        <p:txBody>
          <a:bodyPr vert="horz" wrap="square" lIns="91440" tIns="45720" rIns="91440" bIns="45720" anchor="t" anchorCtr="1" compatLnSpc="1">
            <a:spAutoFit/>
          </a:bodyPr>
          <a:lstStyle/>
          <a:p>
            <a:pPr algn="ctr" fontAlgn="auto">
              <a:spcBef>
                <a:spcPts val="0"/>
              </a:spcBef>
              <a:spcAft>
                <a:spcPts val="0"/>
              </a:spcAft>
              <a:defRPr sz="1800" b="0" i="0" u="none" strike="noStrike" kern="0" cap="none" spc="0" baseline="0">
                <a:solidFill>
                  <a:srgbClr val="000000"/>
                </a:solidFill>
                <a:uFillTx/>
              </a:defRPr>
            </a:pPr>
            <a:r>
              <a:rPr lang="it-IT" sz="1600" dirty="0">
                <a:latin typeface="Arial" pitchFamily="34"/>
                <a:cs typeface="Arial" pitchFamily="34"/>
              </a:rPr>
              <a:t>(Articolo 3, comma </a:t>
            </a:r>
            <a:r>
              <a:rPr lang="it-IT" sz="1600" dirty="0" smtClean="0">
                <a:latin typeface="Arial" pitchFamily="34"/>
                <a:cs typeface="Arial" pitchFamily="34"/>
              </a:rPr>
              <a:t>11, </a:t>
            </a:r>
            <a:r>
              <a:rPr lang="it-IT" sz="1600" dirty="0">
                <a:latin typeface="Arial" pitchFamily="34"/>
                <a:cs typeface="Arial" pitchFamily="34"/>
              </a:rPr>
              <a:t>DL n.145/2013 - Articolo </a:t>
            </a:r>
            <a:r>
              <a:rPr lang="it-IT" sz="1600" dirty="0" smtClean="0">
                <a:latin typeface="Arial" pitchFamily="34"/>
                <a:cs typeface="Arial" pitchFamily="34"/>
              </a:rPr>
              <a:t>4 </a:t>
            </a:r>
            <a:r>
              <a:rPr lang="it-IT" sz="1600" dirty="0">
                <a:latin typeface="Arial" pitchFamily="34"/>
                <a:cs typeface="Arial" pitchFamily="34"/>
              </a:rPr>
              <a:t>Decreto attuativo</a:t>
            </a:r>
            <a:r>
              <a:rPr lang="it-IT" sz="1600" dirty="0" smtClean="0">
                <a:latin typeface="Arial" pitchFamily="34"/>
                <a:cs typeface="Arial" pitchFamily="34"/>
              </a:rPr>
              <a:t>)</a:t>
            </a:r>
            <a:endParaRPr lang="it-IT" sz="1600" dirty="0">
              <a:latin typeface="Arial" pitchFamily="34"/>
              <a:cs typeface="Arial" pitchFamily="34"/>
            </a:endParaRPr>
          </a:p>
        </p:txBody>
      </p:sp>
      <p:sp>
        <p:nvSpPr>
          <p:cNvPr id="21" name="CasellaDiTesto 77"/>
          <p:cNvSpPr txBox="1"/>
          <p:nvPr/>
        </p:nvSpPr>
        <p:spPr>
          <a:xfrm>
            <a:off x="1138222" y="1529789"/>
            <a:ext cx="7742246" cy="1077218"/>
          </a:xfrm>
          <a:prstGeom prst="rect">
            <a:avLst/>
          </a:prstGeom>
          <a:noFill/>
          <a:ln w="9528">
            <a:noFill/>
            <a:prstDash val="solid"/>
          </a:ln>
        </p:spPr>
        <p:txBody>
          <a:bodyPr vert="horz" wrap="square" lIns="91440" tIns="45720" rIns="91440" bIns="45720" anchor="t" anchorCtr="0" compatLnSpc="1">
            <a:spAutoFit/>
          </a:bodyPr>
          <a:lstStyle/>
          <a:p>
            <a:pPr algn="just" fontAlgn="auto">
              <a:spcBef>
                <a:spcPts val="0"/>
              </a:spcBef>
              <a:spcAft>
                <a:spcPts val="0"/>
              </a:spcAft>
              <a:defRPr sz="1800" b="0" i="0" u="none" strike="noStrike" kern="0" cap="none" spc="0" baseline="0">
                <a:solidFill>
                  <a:srgbClr val="000000"/>
                </a:solidFill>
                <a:uFillTx/>
              </a:defRPr>
            </a:pPr>
            <a:r>
              <a:rPr lang="it-IT" sz="1600" dirty="0" smtClean="0"/>
              <a:t>Per </a:t>
            </a:r>
            <a:r>
              <a:rPr lang="it-IT" sz="1600" dirty="0"/>
              <a:t>le imprese non soggette a revisione legale dei conti e prive di un collegio sindacale sono ammissibili, entro il limite massimo di euro 5.000, le spese sostenute per l'attività di certificazione contabile</a:t>
            </a:r>
            <a:endParaRPr lang="it-IT" sz="1600" dirty="0" smtClean="0"/>
          </a:p>
          <a:p>
            <a:pPr algn="just" fontAlgn="auto">
              <a:spcBef>
                <a:spcPts val="0"/>
              </a:spcBef>
              <a:spcAft>
                <a:spcPts val="0"/>
              </a:spcAft>
              <a:defRPr sz="1800" b="0" i="0" u="none" strike="noStrike" kern="0" cap="none" spc="0" baseline="0">
                <a:solidFill>
                  <a:srgbClr val="000000"/>
                </a:solidFill>
                <a:uFillTx/>
              </a:defRPr>
            </a:pPr>
            <a:endParaRPr lang="it-IT" sz="1600" dirty="0"/>
          </a:p>
        </p:txBody>
      </p:sp>
    </p:spTree>
    <p:extLst>
      <p:ext uri="{BB962C8B-B14F-4D97-AF65-F5344CB8AC3E}">
        <p14:creationId xmlns:p14="http://schemas.microsoft.com/office/powerpoint/2010/main" val="1697524189"/>
      </p:ext>
    </p:extLst>
  </p:cSld>
  <p:clrMapOvr>
    <a:masterClrMapping/>
  </p:clrMapOv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txBox="1"/>
          <p:nvPr/>
        </p:nvSpPr>
        <p:spPr>
          <a:xfrm>
            <a:off x="3779836" y="6391271"/>
            <a:ext cx="2133596" cy="277813"/>
          </a:xfrm>
          <a:prstGeom prst="rect">
            <a:avLst/>
          </a:prstGeom>
          <a:noFill/>
          <a:ln>
            <a:noFill/>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F28C3CD5-2C6C-4150-BFC0-F70643153BB6}" type="slidenum">
              <a:rPr/>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22</a:t>
            </a:fld>
            <a:endParaRPr lang="it-IT" sz="1200" b="1" i="0" u="none" strike="noStrike" kern="1200" cap="none" spc="0" baseline="0">
              <a:solidFill>
                <a:srgbClr val="000000"/>
              </a:solidFill>
              <a:uFillTx/>
              <a:latin typeface="Arial"/>
              <a:cs typeface="Arial"/>
            </a:endParaRPr>
          </a:p>
        </p:txBody>
      </p:sp>
      <p:sp>
        <p:nvSpPr>
          <p:cNvPr id="3" name="Titolo 4"/>
          <p:cNvSpPr txBox="1"/>
          <p:nvPr/>
        </p:nvSpPr>
        <p:spPr>
          <a:xfrm>
            <a:off x="827083" y="109535"/>
            <a:ext cx="8053385" cy="533396"/>
          </a:xfrm>
          <a:prstGeom prst="rect">
            <a:avLst/>
          </a:prstGeom>
          <a:noFill/>
          <a:ln>
            <a:noFill/>
          </a:ln>
        </p:spPr>
        <p:txBody>
          <a:bodyPr vert="horz" wrap="square" lIns="91440" tIns="45720" rIns="91440" bIns="45720" anchor="ctr" anchorCtr="1" compatLnSpc="1"/>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it-IT" sz="2000" b="1" kern="0" dirty="0" smtClean="0">
                <a:latin typeface="Arial"/>
                <a:cs typeface="Arial"/>
              </a:rPr>
              <a:t>Agevolazione concedibile</a:t>
            </a:r>
            <a:endParaRPr lang="it-IT" sz="2000" b="1" i="0" u="none" strike="noStrike" kern="1200" cap="none" spc="0" baseline="0" dirty="0">
              <a:effectLst>
                <a:outerShdw dist="38096" dir="2700000">
                  <a:srgbClr val="C0C0C0"/>
                </a:outerShdw>
              </a:effectLst>
              <a:uFillTx/>
              <a:latin typeface="Arial"/>
              <a:cs typeface="Arial"/>
            </a:endParaRPr>
          </a:p>
        </p:txBody>
      </p:sp>
      <p:sp>
        <p:nvSpPr>
          <p:cNvPr id="4" name="Segnaposto contenuto 5"/>
          <p:cNvSpPr txBox="1"/>
          <p:nvPr/>
        </p:nvSpPr>
        <p:spPr>
          <a:xfrm>
            <a:off x="918917" y="1484784"/>
            <a:ext cx="7963793" cy="5811834"/>
          </a:xfrm>
          <a:prstGeom prst="rect">
            <a:avLst/>
          </a:prstGeom>
          <a:noFill/>
          <a:ln>
            <a:noFill/>
          </a:ln>
        </p:spPr>
        <p:txBody>
          <a:bodyPr vert="horz" wrap="square" lIns="91440" tIns="45720" rIns="91440" bIns="45720" anchor="t" anchorCtr="0" compatLnSpc="1"/>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sz="1800" b="0" i="0" u="none" strike="noStrike" kern="1200" cap="none" spc="0" baseline="0">
              <a:solidFill>
                <a:srgbClr val="000000"/>
              </a:solidFill>
              <a:uFillTx/>
              <a:latin typeface="Arial"/>
              <a:cs typeface="Arial"/>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sz="1800" b="0" i="0" u="none" strike="noStrike" kern="1200" cap="none" spc="0" baseline="0">
              <a:solidFill>
                <a:srgbClr val="000000"/>
              </a:solidFill>
              <a:uFillTx/>
              <a:latin typeface="Arial"/>
              <a:cs typeface="Arial"/>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sz="1800" b="0" i="0" u="none" strike="noStrike" kern="1200" cap="none" spc="0" baseline="0">
              <a:solidFill>
                <a:srgbClr val="000000"/>
              </a:solidFill>
              <a:uFillTx/>
              <a:latin typeface="Arial"/>
              <a:cs typeface="Arial"/>
            </a:endParaRPr>
          </a:p>
        </p:txBody>
      </p:sp>
      <p:sp>
        <p:nvSpPr>
          <p:cNvPr id="9" name="CasellaDiTesto 8"/>
          <p:cNvSpPr txBox="1"/>
          <p:nvPr/>
        </p:nvSpPr>
        <p:spPr>
          <a:xfrm>
            <a:off x="899592" y="1310208"/>
            <a:ext cx="7992888" cy="3293209"/>
          </a:xfrm>
          <a:prstGeom prst="rect">
            <a:avLst/>
          </a:prstGeom>
          <a:noFill/>
          <a:ln w="9528">
            <a:noFill/>
            <a:prstDash val="solid"/>
          </a:ln>
        </p:spPr>
        <p:txBody>
          <a:bodyPr vert="horz" wrap="square" lIns="91440" tIns="45720" rIns="91440" bIns="45720" anchor="t" anchorCtr="0" compatLnSpc="1">
            <a:spAutoFit/>
          </a:bodyPr>
          <a:lstStyle/>
          <a:p>
            <a:pPr marL="0" marR="0" lvl="0" indent="0"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it-IT" sz="1600" b="0" i="0" strike="noStrike" kern="1200" cap="none" spc="0" baseline="0" dirty="0" smtClean="0">
                <a:uFillTx/>
                <a:latin typeface="Arial" pitchFamily="34"/>
                <a:cs typeface="Arial" pitchFamily="34"/>
              </a:rPr>
              <a:t>Il credito d’imposta</a:t>
            </a:r>
            <a:endParaRPr lang="it-IT" sz="1600" b="0" i="0" strike="noStrike" kern="1200" cap="none" spc="0" dirty="0" smtClean="0">
              <a:uFillTx/>
              <a:latin typeface="Arial" pitchFamily="34"/>
              <a:cs typeface="Arial" pitchFamily="34"/>
            </a:endParaRPr>
          </a:p>
          <a:p>
            <a:pPr marL="0" marR="0" lvl="0" indent="0"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sz="1600" dirty="0">
              <a:latin typeface="Arial" pitchFamily="34"/>
              <a:cs typeface="Arial" pitchFamily="34"/>
            </a:endParaRPr>
          </a:p>
          <a:p>
            <a:pPr lvl="1" algn="just" fontAlgn="auto">
              <a:spcBef>
                <a:spcPts val="0"/>
              </a:spcBef>
              <a:spcAft>
                <a:spcPts val="0"/>
              </a:spcAft>
              <a:defRPr sz="1800" b="0" i="0" u="none" strike="noStrike" kern="0" cap="none" spc="0" baseline="0">
                <a:solidFill>
                  <a:srgbClr val="000000"/>
                </a:solidFill>
                <a:uFillTx/>
              </a:defRPr>
            </a:pPr>
            <a:r>
              <a:rPr lang="it-IT" sz="1600" b="1" kern="0" dirty="0">
                <a:latin typeface="Arial" pitchFamily="34"/>
                <a:cs typeface="Arial" pitchFamily="34"/>
              </a:rPr>
              <a:t>s</a:t>
            </a:r>
            <a:r>
              <a:rPr lang="it-IT" sz="1600" b="1" kern="0" dirty="0" smtClean="0">
                <a:latin typeface="Arial" pitchFamily="34"/>
                <a:cs typeface="Arial" pitchFamily="34"/>
              </a:rPr>
              <a:t>petta f</a:t>
            </a:r>
            <a:r>
              <a:rPr lang="it-IT" sz="1600" b="1" i="0" strike="noStrike" kern="1200" cap="none" spc="0" dirty="0" smtClean="0">
                <a:uFillTx/>
                <a:latin typeface="Arial" pitchFamily="34"/>
                <a:cs typeface="Arial" pitchFamily="34"/>
              </a:rPr>
              <a:t>ino </a:t>
            </a:r>
            <a:r>
              <a:rPr lang="it-IT" sz="1600" b="0" i="0" strike="noStrike" kern="1200" cap="none" spc="0" dirty="0" smtClean="0">
                <a:uFillTx/>
                <a:latin typeface="Arial" pitchFamily="34"/>
                <a:cs typeface="Arial" pitchFamily="34"/>
              </a:rPr>
              <a:t>ad un importo massimo annuale di euro 5 milioni per ciascun beneficiario</a:t>
            </a:r>
          </a:p>
          <a:p>
            <a:pPr lvl="1" algn="just" fontAlgn="auto">
              <a:spcBef>
                <a:spcPts val="0"/>
              </a:spcBef>
              <a:spcAft>
                <a:spcPts val="0"/>
              </a:spcAft>
              <a:defRPr sz="1800" b="0" i="0" u="none" strike="noStrike" kern="0" cap="none" spc="0" baseline="0">
                <a:solidFill>
                  <a:srgbClr val="000000"/>
                </a:solidFill>
                <a:uFillTx/>
              </a:defRPr>
            </a:pPr>
            <a:endParaRPr lang="it-IT" sz="1600" dirty="0">
              <a:latin typeface="Arial" pitchFamily="34"/>
              <a:cs typeface="Arial" pitchFamily="34"/>
            </a:endParaRPr>
          </a:p>
          <a:p>
            <a:pPr lvl="1" algn="just" fontAlgn="auto">
              <a:spcBef>
                <a:spcPts val="0"/>
              </a:spcBef>
              <a:spcAft>
                <a:spcPts val="0"/>
              </a:spcAft>
              <a:defRPr sz="1800" b="0" i="0" u="none" strike="noStrike" kern="0" cap="none" spc="0" baseline="0">
                <a:solidFill>
                  <a:srgbClr val="000000"/>
                </a:solidFill>
                <a:uFillTx/>
              </a:defRPr>
            </a:pPr>
            <a:r>
              <a:rPr lang="it-IT" sz="1600" dirty="0">
                <a:latin typeface="Arial" pitchFamily="34"/>
                <a:cs typeface="Arial" pitchFamily="34"/>
              </a:rPr>
              <a:t>e</a:t>
            </a:r>
            <a:r>
              <a:rPr lang="it-IT" sz="1600" b="0" i="0" strike="noStrike" kern="1200" cap="none" spc="0" dirty="0" smtClean="0">
                <a:uFillTx/>
                <a:latin typeface="Arial" pitchFamily="34"/>
                <a:cs typeface="Arial" pitchFamily="34"/>
              </a:rPr>
              <a:t>d a condizione che la spesa complessiva per investimento in attività di ricerca e sviluppo effettuata per ciascun periodo d’imposta ammonti </a:t>
            </a:r>
            <a:r>
              <a:rPr lang="it-IT" sz="1600" b="1" i="0" strike="noStrike" kern="1200" cap="none" spc="0" dirty="0" smtClean="0">
                <a:uFillTx/>
                <a:latin typeface="Arial" pitchFamily="34"/>
                <a:cs typeface="Arial" pitchFamily="34"/>
              </a:rPr>
              <a:t>almeno ad euro 30.000</a:t>
            </a:r>
          </a:p>
          <a:p>
            <a:pPr lvl="1" algn="just" fontAlgn="auto">
              <a:spcBef>
                <a:spcPts val="0"/>
              </a:spcBef>
              <a:spcAft>
                <a:spcPts val="0"/>
              </a:spcAft>
              <a:defRPr sz="1800" b="0" i="0" u="none" strike="noStrike" kern="0" cap="none" spc="0" baseline="0">
                <a:solidFill>
                  <a:srgbClr val="000000"/>
                </a:solidFill>
                <a:uFillTx/>
              </a:defRPr>
            </a:pPr>
            <a:endParaRPr lang="it-IT" sz="1600" b="1" dirty="0">
              <a:latin typeface="Arial" pitchFamily="34"/>
              <a:cs typeface="Arial" pitchFamily="34"/>
            </a:endParaRPr>
          </a:p>
          <a:p>
            <a:pPr lvl="1" algn="just" fontAlgn="auto">
              <a:spcBef>
                <a:spcPts val="0"/>
              </a:spcBef>
              <a:spcAft>
                <a:spcPts val="0"/>
              </a:spcAft>
              <a:defRPr sz="1800" b="0" i="0" u="none" strike="noStrike" kern="0" cap="none" spc="0" baseline="0">
                <a:solidFill>
                  <a:srgbClr val="000000"/>
                </a:solidFill>
                <a:uFillTx/>
              </a:defRPr>
            </a:pPr>
            <a:r>
              <a:rPr lang="it-IT" sz="1600" b="1" dirty="0">
                <a:latin typeface="Arial" pitchFamily="34"/>
                <a:cs typeface="Arial" pitchFamily="34"/>
              </a:rPr>
              <a:t>e</a:t>
            </a:r>
            <a:r>
              <a:rPr lang="it-IT" sz="1600" b="1" i="0" strike="noStrike" kern="1200" cap="none" spc="0" dirty="0" smtClean="0">
                <a:uFillTx/>
                <a:latin typeface="Arial" pitchFamily="34"/>
                <a:cs typeface="Arial" pitchFamily="34"/>
              </a:rPr>
              <a:t>d ecceda la media dei medesimi investimenti realizzati nei 3 periodi d’imposta precedenti a quello in corso al 31 dicembre 2015 </a:t>
            </a:r>
            <a:r>
              <a:rPr lang="it-IT" sz="1600" i="0" strike="noStrike" kern="1200" cap="none" spc="0" dirty="0" smtClean="0">
                <a:uFillTx/>
                <a:latin typeface="Arial" pitchFamily="34"/>
                <a:cs typeface="Arial" pitchFamily="34"/>
              </a:rPr>
              <a:t>(ovvero al minor periodo in caso di imprese in attività da meno di tre anni)</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endParaRPr lang="it-IT" sz="1600" b="0" i="0" strike="noStrike" kern="1200" cap="none" spc="0" baseline="0" dirty="0">
              <a:uFillTx/>
              <a:latin typeface="Arial" pitchFamily="34"/>
              <a:cs typeface="Arial" pitchFamily="34"/>
            </a:endParaRPr>
          </a:p>
        </p:txBody>
      </p:sp>
      <p:sp>
        <p:nvSpPr>
          <p:cNvPr id="8" name="CasellaDiTesto 10"/>
          <p:cNvSpPr txBox="1"/>
          <p:nvPr/>
        </p:nvSpPr>
        <p:spPr>
          <a:xfrm>
            <a:off x="1763688" y="726448"/>
            <a:ext cx="6840760" cy="338554"/>
          </a:xfrm>
          <a:prstGeom prst="rect">
            <a:avLst/>
          </a:prstGeom>
          <a:noFill/>
          <a:ln w="9528">
            <a:noFill/>
            <a:prstDash val="solid"/>
          </a:ln>
        </p:spPr>
        <p:txBody>
          <a:bodyPr vert="horz" wrap="square" lIns="91440" tIns="45720" rIns="91440" bIns="45720" anchor="t" anchorCtr="1" compatLnSpc="1">
            <a:spAutoFit/>
          </a:bodyPr>
          <a:lstStyle/>
          <a:p>
            <a:pPr algn="ctr" fontAlgn="auto">
              <a:spcBef>
                <a:spcPts val="0"/>
              </a:spcBef>
              <a:spcAft>
                <a:spcPts val="0"/>
              </a:spcAft>
              <a:defRPr sz="1800" b="0" i="0" u="none" strike="noStrike" kern="0" cap="none" spc="0" baseline="0">
                <a:solidFill>
                  <a:srgbClr val="000000"/>
                </a:solidFill>
                <a:uFillTx/>
              </a:defRPr>
            </a:pPr>
            <a:r>
              <a:rPr lang="it-IT" sz="1600" dirty="0">
                <a:latin typeface="Arial" pitchFamily="34"/>
                <a:cs typeface="Arial" pitchFamily="34"/>
              </a:rPr>
              <a:t>(Articolo 3, comma </a:t>
            </a:r>
            <a:r>
              <a:rPr lang="it-IT" sz="1600" dirty="0" smtClean="0">
                <a:latin typeface="Arial" pitchFamily="34"/>
                <a:cs typeface="Arial" pitchFamily="34"/>
              </a:rPr>
              <a:t>3, </a:t>
            </a:r>
            <a:r>
              <a:rPr lang="it-IT" sz="1600" dirty="0">
                <a:latin typeface="Arial" pitchFamily="34"/>
                <a:cs typeface="Arial" pitchFamily="34"/>
              </a:rPr>
              <a:t>DL n.145/2013 - Articolo </a:t>
            </a:r>
            <a:r>
              <a:rPr lang="it-IT" sz="1600" dirty="0" smtClean="0">
                <a:latin typeface="Arial" pitchFamily="34"/>
                <a:cs typeface="Arial" pitchFamily="34"/>
              </a:rPr>
              <a:t>5 </a:t>
            </a:r>
            <a:r>
              <a:rPr lang="it-IT" sz="1600" dirty="0">
                <a:latin typeface="Arial" pitchFamily="34"/>
                <a:cs typeface="Arial" pitchFamily="34"/>
              </a:rPr>
              <a:t>Decreto attuativo</a:t>
            </a:r>
            <a:r>
              <a:rPr lang="it-IT" sz="1600" dirty="0" smtClean="0">
                <a:latin typeface="Arial" pitchFamily="34"/>
                <a:cs typeface="Arial" pitchFamily="34"/>
              </a:rPr>
              <a:t>)</a:t>
            </a:r>
            <a:endParaRPr lang="it-IT" sz="1600" dirty="0">
              <a:latin typeface="Arial" pitchFamily="34"/>
              <a:cs typeface="Arial" pitchFamily="34"/>
            </a:endParaRPr>
          </a:p>
        </p:txBody>
      </p:sp>
    </p:spTree>
    <p:extLst>
      <p:ext uri="{BB962C8B-B14F-4D97-AF65-F5344CB8AC3E}">
        <p14:creationId xmlns:p14="http://schemas.microsoft.com/office/powerpoint/2010/main" val="190768530"/>
      </p:ext>
    </p:extLst>
  </p:cSld>
  <p:clrMapOvr>
    <a:masterClrMapping/>
  </p:clrMapOvr>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txBox="1"/>
          <p:nvPr/>
        </p:nvSpPr>
        <p:spPr>
          <a:xfrm>
            <a:off x="3779836" y="6391271"/>
            <a:ext cx="2133596" cy="277813"/>
          </a:xfrm>
          <a:prstGeom prst="rect">
            <a:avLst/>
          </a:prstGeom>
          <a:noFill/>
          <a:ln>
            <a:noFill/>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57245C0-F7DC-4206-B4CD-CE4E6F424100}" type="slidenum">
              <a:rPr/>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23</a:t>
            </a:fld>
            <a:endParaRPr lang="it-IT" sz="1200" b="1" i="0" u="none" strike="noStrike" kern="1200" cap="none" spc="0" baseline="0">
              <a:solidFill>
                <a:srgbClr val="000000"/>
              </a:solidFill>
              <a:uFillTx/>
              <a:latin typeface="Arial"/>
              <a:cs typeface="Arial"/>
            </a:endParaRPr>
          </a:p>
        </p:txBody>
      </p:sp>
      <p:sp>
        <p:nvSpPr>
          <p:cNvPr id="3" name="Titolo 4"/>
          <p:cNvSpPr txBox="1"/>
          <p:nvPr/>
        </p:nvSpPr>
        <p:spPr>
          <a:xfrm>
            <a:off x="827083" y="109535"/>
            <a:ext cx="8053385" cy="533396"/>
          </a:xfrm>
          <a:prstGeom prst="rect">
            <a:avLst/>
          </a:prstGeom>
          <a:noFill/>
          <a:ln>
            <a:noFill/>
          </a:ln>
        </p:spPr>
        <p:txBody>
          <a:bodyPr vert="horz" wrap="square" lIns="91440" tIns="45720" rIns="91440" bIns="45720" anchor="ctr" anchorCtr="1" compatLnSpc="1"/>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it-IT" sz="2000" b="1" i="0" u="none" strike="noStrike" kern="0" cap="none" spc="0" baseline="0" dirty="0" smtClean="0">
                <a:uFillTx/>
                <a:latin typeface="Arial"/>
                <a:cs typeface="Arial"/>
              </a:rPr>
              <a:t>Calcolo</a:t>
            </a:r>
            <a:endParaRPr lang="it-IT" sz="2000" b="1" i="0" u="none" strike="noStrike" kern="1200" cap="none" spc="0" baseline="0" dirty="0">
              <a:effectLst>
                <a:outerShdw dist="38096" dir="2700000">
                  <a:srgbClr val="C0C0C0"/>
                </a:outerShdw>
              </a:effectLst>
              <a:uFillTx/>
              <a:latin typeface="Arial"/>
              <a:cs typeface="Arial"/>
            </a:endParaRPr>
          </a:p>
        </p:txBody>
      </p:sp>
      <p:sp>
        <p:nvSpPr>
          <p:cNvPr id="4" name="CasellaDiTesto 10"/>
          <p:cNvSpPr txBox="1"/>
          <p:nvPr/>
        </p:nvSpPr>
        <p:spPr>
          <a:xfrm>
            <a:off x="3197592" y="863979"/>
            <a:ext cx="3312368" cy="338556"/>
          </a:xfrm>
          <a:prstGeom prst="rect">
            <a:avLst/>
          </a:prstGeom>
          <a:noFill/>
          <a:ln w="9528">
            <a:noFill/>
            <a:prstDash val="solid"/>
          </a:ln>
        </p:spPr>
        <p:txBody>
          <a:bodyPr vert="horz" wrap="square" lIns="91440" tIns="45720" rIns="91440" bIns="45720" anchor="t" anchorCtr="1" compatLnSpc="1">
            <a:spAutoFit/>
          </a:bodyPr>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it-IT" sz="1600" b="1" dirty="0" smtClean="0">
                <a:solidFill>
                  <a:srgbClr val="000000"/>
                </a:solidFill>
                <a:latin typeface="Arial" pitchFamily="34"/>
                <a:cs typeface="Arial" pitchFamily="34"/>
              </a:rPr>
              <a:t>APPROCCIO INCREMENTALE</a:t>
            </a:r>
            <a:endParaRPr lang="it-IT" sz="1600" b="1" i="0" u="none" strike="noStrike" kern="1200" cap="none" spc="0" baseline="0" dirty="0">
              <a:solidFill>
                <a:srgbClr val="000000"/>
              </a:solidFill>
              <a:uFillTx/>
              <a:latin typeface="Arial" pitchFamily="34"/>
              <a:cs typeface="Arial" pitchFamily="34"/>
            </a:endParaRPr>
          </a:p>
        </p:txBody>
      </p:sp>
      <p:cxnSp>
        <p:nvCxnSpPr>
          <p:cNvPr id="6" name="Connettore 1 7"/>
          <p:cNvCxnSpPr/>
          <p:nvPr/>
        </p:nvCxnSpPr>
        <p:spPr>
          <a:xfrm>
            <a:off x="3658640" y="2055611"/>
            <a:ext cx="2664287" cy="0"/>
          </a:xfrm>
          <a:prstGeom prst="straightConnector1">
            <a:avLst/>
          </a:prstGeom>
          <a:noFill/>
          <a:ln w="9528">
            <a:solidFill>
              <a:srgbClr val="000000"/>
            </a:solidFill>
            <a:prstDash val="solid"/>
          </a:ln>
        </p:spPr>
      </p:cxnSp>
      <p:cxnSp>
        <p:nvCxnSpPr>
          <p:cNvPr id="7" name="Connettore 2 14"/>
          <p:cNvCxnSpPr/>
          <p:nvPr/>
        </p:nvCxnSpPr>
        <p:spPr>
          <a:xfrm>
            <a:off x="3658640" y="2055611"/>
            <a:ext cx="0" cy="576063"/>
          </a:xfrm>
          <a:prstGeom prst="straightConnector1">
            <a:avLst/>
          </a:prstGeom>
          <a:noFill/>
          <a:ln w="9528">
            <a:solidFill>
              <a:srgbClr val="000000"/>
            </a:solidFill>
            <a:prstDash val="solid"/>
            <a:tailEnd type="arrow"/>
          </a:ln>
        </p:spPr>
      </p:cxnSp>
      <p:cxnSp>
        <p:nvCxnSpPr>
          <p:cNvPr id="8" name="Connettore 2 18"/>
          <p:cNvCxnSpPr/>
          <p:nvPr/>
        </p:nvCxnSpPr>
        <p:spPr>
          <a:xfrm>
            <a:off x="6322927" y="2055611"/>
            <a:ext cx="0" cy="576063"/>
          </a:xfrm>
          <a:prstGeom prst="straightConnector1">
            <a:avLst/>
          </a:prstGeom>
          <a:noFill/>
          <a:ln w="9528">
            <a:solidFill>
              <a:srgbClr val="000000"/>
            </a:solidFill>
            <a:prstDash val="solid"/>
            <a:tailEnd type="arrow"/>
          </a:ln>
        </p:spPr>
      </p:cxnSp>
      <p:sp>
        <p:nvSpPr>
          <p:cNvPr id="9" name="CasellaDiTesto 20"/>
          <p:cNvSpPr txBox="1"/>
          <p:nvPr/>
        </p:nvSpPr>
        <p:spPr>
          <a:xfrm>
            <a:off x="970183" y="2655754"/>
            <a:ext cx="3767015" cy="1384995"/>
          </a:xfrm>
          <a:prstGeom prst="rect">
            <a:avLst/>
          </a:prstGeom>
          <a:noFill/>
          <a:ln w="9528">
            <a:noFill/>
            <a:prstDash val="solid"/>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it-IT" sz="1400" i="0" strike="noStrike" kern="1200" cap="none" spc="0" baseline="0" dirty="0" smtClean="0">
                <a:solidFill>
                  <a:srgbClr val="000000"/>
                </a:solidFill>
                <a:uFillTx/>
                <a:latin typeface="Arial" pitchFamily="34"/>
                <a:cs typeface="Arial" pitchFamily="34"/>
              </a:rPr>
              <a:t>spese </a:t>
            </a:r>
            <a:r>
              <a:rPr lang="it-IT" sz="1400" i="0" strike="noStrike" kern="1200" cap="none" spc="0" baseline="0" dirty="0">
                <a:solidFill>
                  <a:srgbClr val="000000"/>
                </a:solidFill>
                <a:uFillTx/>
                <a:latin typeface="Arial" pitchFamily="34"/>
                <a:cs typeface="Arial" pitchFamily="34"/>
              </a:rPr>
              <a:t>sostenute relative al personale altamente qualificato impiegato nelle </a:t>
            </a:r>
            <a:r>
              <a:rPr lang="it-IT" sz="1400" i="0" u="none" strike="noStrike" kern="1200" cap="none" spc="0" baseline="0" dirty="0">
                <a:solidFill>
                  <a:srgbClr val="000000"/>
                </a:solidFill>
                <a:uFillTx/>
                <a:latin typeface="Arial" pitchFamily="34"/>
                <a:cs typeface="Arial" pitchFamily="34"/>
              </a:rPr>
              <a:t>attività di ricerca e </a:t>
            </a:r>
            <a:r>
              <a:rPr lang="it-IT" sz="1400" i="0" u="none" strike="noStrike" kern="1200" cap="none" spc="0" baseline="0" dirty="0" smtClean="0">
                <a:solidFill>
                  <a:srgbClr val="000000"/>
                </a:solidFill>
                <a:uFillTx/>
                <a:latin typeface="Arial" pitchFamily="34"/>
                <a:cs typeface="Arial" pitchFamily="34"/>
              </a:rPr>
              <a:t>sviluppo </a:t>
            </a:r>
            <a:endParaRPr lang="it-IT" sz="1400" dirty="0">
              <a:solidFill>
                <a:srgbClr val="000000"/>
              </a:solidFill>
              <a:latin typeface="Arial" pitchFamily="34"/>
              <a:cs typeface="Arial" pitchFamily="34"/>
            </a:endParaRP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it-IT" sz="1400" i="0" u="none" strike="noStrike" kern="1200" cap="none" spc="0" baseline="0" dirty="0" smtClean="0">
                <a:solidFill>
                  <a:srgbClr val="000000"/>
                </a:solidFill>
                <a:uFillTx/>
                <a:latin typeface="Arial" pitchFamily="34"/>
                <a:cs typeface="Arial" pitchFamily="34"/>
              </a:rPr>
              <a:t>spese relative a contratti di ricerca stipulati, ad esempio, con Università e </a:t>
            </a:r>
            <a:r>
              <a:rPr lang="it-IT" sz="1400" i="1" u="none" strike="noStrike" kern="1200" cap="none" spc="0" baseline="0" dirty="0" smtClean="0">
                <a:solidFill>
                  <a:srgbClr val="000000"/>
                </a:solidFill>
                <a:uFillTx/>
                <a:latin typeface="Arial" pitchFamily="34"/>
                <a:cs typeface="Arial" pitchFamily="34"/>
              </a:rPr>
              <a:t>start-up</a:t>
            </a:r>
            <a:r>
              <a:rPr lang="it-IT" sz="1400" i="0" u="none" strike="noStrike" kern="1200" cap="none" spc="0" baseline="0" dirty="0" smtClean="0">
                <a:solidFill>
                  <a:srgbClr val="000000"/>
                </a:solidFill>
                <a:uFillTx/>
                <a:latin typeface="Arial" pitchFamily="34"/>
                <a:cs typeface="Arial" pitchFamily="34"/>
              </a:rPr>
              <a:t> </a:t>
            </a:r>
            <a:r>
              <a:rPr lang="it-IT" sz="1400" i="1" u="none" strike="noStrike" kern="1200" cap="none" spc="0" baseline="0" dirty="0" smtClean="0">
                <a:solidFill>
                  <a:srgbClr val="000000"/>
                </a:solidFill>
                <a:uFillTx/>
                <a:latin typeface="Arial" pitchFamily="34"/>
                <a:cs typeface="Arial" pitchFamily="34"/>
              </a:rPr>
              <a:t>innovative</a:t>
            </a:r>
            <a:endParaRPr lang="it-IT" sz="1400" i="1" u="sng" strike="noStrike" kern="1200" cap="none" spc="0" baseline="0" dirty="0">
              <a:solidFill>
                <a:srgbClr val="000000"/>
              </a:solidFill>
              <a:uFillTx/>
              <a:latin typeface="Arial" pitchFamily="34"/>
              <a:cs typeface="Arial" pitchFamily="34"/>
            </a:endParaRPr>
          </a:p>
        </p:txBody>
      </p:sp>
      <p:sp>
        <p:nvSpPr>
          <p:cNvPr id="10" name="CasellaDiTesto 21"/>
          <p:cNvSpPr txBox="1"/>
          <p:nvPr/>
        </p:nvSpPr>
        <p:spPr>
          <a:xfrm>
            <a:off x="4961786" y="2656308"/>
            <a:ext cx="3570653" cy="1384995"/>
          </a:xfrm>
          <a:prstGeom prst="rect">
            <a:avLst/>
          </a:prstGeom>
          <a:noFill/>
          <a:ln w="9528">
            <a:noFill/>
            <a:prstDash val="solid"/>
          </a:ln>
        </p:spPr>
        <p:txBody>
          <a:bodyPr vert="horz" wrap="square" lIns="91440" tIns="45720" rIns="91440" bIns="45720" anchor="t" anchorCtr="0" compatLnSpc="1">
            <a:spAutoFit/>
          </a:bodyPr>
          <a:lstStyle/>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it-IT" sz="1400" i="0" strike="noStrike" kern="1200" cap="none" spc="0" baseline="0" dirty="0" smtClean="0">
                <a:solidFill>
                  <a:srgbClr val="000000"/>
                </a:solidFill>
                <a:uFillTx/>
                <a:latin typeface="Arial" pitchFamily="34"/>
                <a:cs typeface="Arial" pitchFamily="34"/>
              </a:rPr>
              <a:t>quote di ammortamento delle spese di acquisizione o utilizzazione di strumenti e attrezzature di laboratorio,</a:t>
            </a:r>
          </a:p>
          <a:p>
            <a:pPr marL="0" marR="0" lvl="0" indent="0" algn="just"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r>
              <a:rPr lang="it-IT" sz="1400" i="0" strike="noStrike" kern="1200" cap="none" spc="0" baseline="0" dirty="0" smtClean="0">
                <a:solidFill>
                  <a:srgbClr val="000000"/>
                </a:solidFill>
                <a:uFillTx/>
                <a:latin typeface="Arial" pitchFamily="34"/>
                <a:cs typeface="Arial" pitchFamily="34"/>
              </a:rPr>
              <a:t>spese relative a competenze tecniche e privative industriali relative ad una invenzione industriale o biotecnologica</a:t>
            </a:r>
            <a:endParaRPr lang="it-IT" sz="1400" b="0" i="0" strike="noStrike" kern="1200" cap="none" spc="0" baseline="0" dirty="0">
              <a:solidFill>
                <a:srgbClr val="000000"/>
              </a:solidFill>
              <a:uFillTx/>
              <a:latin typeface="Arial" pitchFamily="34"/>
              <a:cs typeface="Arial" pitchFamily="34"/>
            </a:endParaRPr>
          </a:p>
        </p:txBody>
      </p:sp>
      <p:sp>
        <p:nvSpPr>
          <p:cNvPr id="13" name="CasellaDiTesto 20"/>
          <p:cNvSpPr txBox="1"/>
          <p:nvPr/>
        </p:nvSpPr>
        <p:spPr>
          <a:xfrm>
            <a:off x="1326048" y="1321008"/>
            <a:ext cx="6990368" cy="584775"/>
          </a:xfrm>
          <a:prstGeom prst="rect">
            <a:avLst/>
          </a:prstGeom>
          <a:noFill/>
          <a:ln w="9528">
            <a:noFill/>
            <a:prstDash val="solid"/>
          </a:ln>
        </p:spPr>
        <p:txBody>
          <a:bodyPr vert="horz" wrap="square" lIns="91440" tIns="45720" rIns="91440" bIns="45720" anchor="t" anchorCtr="0" compatLnSpc="1">
            <a:spAutoFit/>
          </a:bodyPr>
          <a:lstStyle/>
          <a:p>
            <a:pPr lvl="0" algn="just" fontAlgn="auto">
              <a:spcBef>
                <a:spcPts val="0"/>
              </a:spcBef>
              <a:spcAft>
                <a:spcPts val="0"/>
              </a:spcAft>
              <a:defRPr sz="1800" b="0" i="0" u="none" strike="noStrike" kern="0" cap="none" spc="0" baseline="0">
                <a:solidFill>
                  <a:srgbClr val="000000"/>
                </a:solidFill>
                <a:uFillTx/>
              </a:defRPr>
            </a:pPr>
            <a:r>
              <a:rPr lang="it-IT" sz="1600" dirty="0" smtClean="0"/>
              <a:t>Per </a:t>
            </a:r>
            <a:r>
              <a:rPr lang="it-IT" sz="1600" dirty="0"/>
              <a:t>«spesa incrementale» </a:t>
            </a:r>
            <a:r>
              <a:rPr lang="it-IT" sz="1600" dirty="0" smtClean="0"/>
              <a:t>si intende </a:t>
            </a:r>
            <a:r>
              <a:rPr lang="it-IT" sz="1600" dirty="0"/>
              <a:t>l'ammontare dei costi di cui alle lettere a) e c) ovvero di cui alle lettere b) e d</a:t>
            </a:r>
            <a:r>
              <a:rPr lang="it-IT" sz="1600" dirty="0" smtClean="0"/>
              <a:t>)</a:t>
            </a:r>
            <a:endParaRPr lang="it-IT" sz="1600" i="1" u="sng" strike="noStrike" kern="1200" cap="none" spc="0" baseline="0" dirty="0">
              <a:solidFill>
                <a:srgbClr val="000000"/>
              </a:solidFill>
              <a:uFillTx/>
              <a:latin typeface="Arial" pitchFamily="34"/>
              <a:cs typeface="Arial" pitchFamily="34"/>
            </a:endParaRPr>
          </a:p>
        </p:txBody>
      </p:sp>
      <p:sp>
        <p:nvSpPr>
          <p:cNvPr id="5" name="CasellaDiTesto 4"/>
          <p:cNvSpPr txBox="1"/>
          <p:nvPr/>
        </p:nvSpPr>
        <p:spPr>
          <a:xfrm>
            <a:off x="2459896" y="2158976"/>
            <a:ext cx="926146" cy="338554"/>
          </a:xfrm>
          <a:prstGeom prst="rect">
            <a:avLst/>
          </a:prstGeom>
          <a:noFill/>
        </p:spPr>
        <p:txBody>
          <a:bodyPr wrap="square" rtlCol="0">
            <a:spAutoFit/>
          </a:bodyPr>
          <a:lstStyle/>
          <a:p>
            <a:r>
              <a:rPr lang="it-IT" sz="1600" b="1" kern="0" dirty="0">
                <a:solidFill>
                  <a:srgbClr val="00B050"/>
                </a:solidFill>
                <a:latin typeface="Arial" pitchFamily="34"/>
                <a:cs typeface="Arial" pitchFamily="34"/>
              </a:rPr>
              <a:t>a) e c) </a:t>
            </a:r>
            <a:endParaRPr lang="it-IT" sz="1600" dirty="0"/>
          </a:p>
        </p:txBody>
      </p:sp>
      <p:sp>
        <p:nvSpPr>
          <p:cNvPr id="16" name="CasellaDiTesto 15"/>
          <p:cNvSpPr txBox="1"/>
          <p:nvPr/>
        </p:nvSpPr>
        <p:spPr>
          <a:xfrm>
            <a:off x="6322927" y="2122084"/>
            <a:ext cx="926146" cy="338554"/>
          </a:xfrm>
          <a:prstGeom prst="rect">
            <a:avLst/>
          </a:prstGeom>
          <a:noFill/>
        </p:spPr>
        <p:txBody>
          <a:bodyPr wrap="square" rtlCol="0">
            <a:spAutoFit/>
          </a:bodyPr>
          <a:lstStyle/>
          <a:p>
            <a:r>
              <a:rPr lang="it-IT" sz="1600" b="1" kern="0" dirty="0" smtClean="0">
                <a:latin typeface="Arial" pitchFamily="34"/>
                <a:cs typeface="Arial" pitchFamily="34"/>
              </a:rPr>
              <a:t>b) </a:t>
            </a:r>
            <a:r>
              <a:rPr lang="it-IT" sz="1600" b="1" kern="0" dirty="0">
                <a:latin typeface="Arial" pitchFamily="34"/>
                <a:cs typeface="Arial" pitchFamily="34"/>
              </a:rPr>
              <a:t>e </a:t>
            </a:r>
            <a:r>
              <a:rPr lang="it-IT" sz="1600" b="1" kern="0" dirty="0" smtClean="0">
                <a:latin typeface="Arial" pitchFamily="34"/>
                <a:cs typeface="Arial" pitchFamily="34"/>
              </a:rPr>
              <a:t>d) </a:t>
            </a:r>
            <a:endParaRPr lang="it-IT" sz="1600" dirty="0"/>
          </a:p>
        </p:txBody>
      </p:sp>
      <p:sp>
        <p:nvSpPr>
          <p:cNvPr id="11" name="CasellaDiTesto 10"/>
          <p:cNvSpPr txBox="1"/>
          <p:nvPr/>
        </p:nvSpPr>
        <p:spPr>
          <a:xfrm>
            <a:off x="1079360" y="4114539"/>
            <a:ext cx="7764852" cy="2554545"/>
          </a:xfrm>
          <a:prstGeom prst="rect">
            <a:avLst/>
          </a:prstGeom>
          <a:noFill/>
        </p:spPr>
        <p:txBody>
          <a:bodyPr wrap="square" rtlCol="0">
            <a:spAutoFit/>
          </a:bodyPr>
          <a:lstStyle/>
          <a:p>
            <a:pPr algn="just"/>
            <a:r>
              <a:rPr lang="it-IT" sz="1600" dirty="0" smtClean="0"/>
              <a:t>sostenuti </a:t>
            </a:r>
            <a:r>
              <a:rPr lang="it-IT" sz="1600" dirty="0"/>
              <a:t>nel periodo d'imposta per il quale si intende fruire </a:t>
            </a:r>
            <a:r>
              <a:rPr lang="it-IT" sz="1600" b="1" dirty="0"/>
              <a:t>dell'agevolazione in eccedenza rispetto alla media annuale riferita ai rispettivi medesimi costi sostenuti nei tre periodi d'imposta precedenti a quello in corso al 31 dicembre 2015 ovvero nel minor periodo dalla data di costituzione</a:t>
            </a:r>
            <a:r>
              <a:rPr lang="it-IT" sz="1600" dirty="0"/>
              <a:t>. </a:t>
            </a:r>
            <a:endParaRPr lang="it-IT" sz="1600" dirty="0" smtClean="0"/>
          </a:p>
          <a:p>
            <a:pPr algn="just"/>
            <a:endParaRPr lang="it-IT" sz="1600" dirty="0" smtClean="0"/>
          </a:p>
          <a:p>
            <a:pPr algn="just"/>
            <a:r>
              <a:rPr lang="it-IT" sz="1600" dirty="0" smtClean="0"/>
              <a:t>Il </a:t>
            </a:r>
            <a:r>
              <a:rPr lang="it-IT" sz="1600" dirty="0"/>
              <a:t>credito d'imposta è, </a:t>
            </a:r>
            <a:r>
              <a:rPr lang="it-IT" sz="1600" b="1" dirty="0"/>
              <a:t>in ogni caso, calcolato sulla spesa incrementale riferita ai costi di cui alle lettere a) e c) ovvero di cui alle lettere b) e d) del comma 1 dell'art. 4 nei limiti della spesa incrementale complessiva</a:t>
            </a:r>
            <a:r>
              <a:rPr lang="it-IT" sz="1600" dirty="0"/>
              <a:t>.</a:t>
            </a:r>
          </a:p>
          <a:p>
            <a:pPr algn="just"/>
            <a:endParaRPr lang="it-IT" sz="1600" dirty="0" smtClean="0"/>
          </a:p>
          <a:p>
            <a:pPr algn="just"/>
            <a:endParaRPr lang="it-IT" sz="1600" dirty="0"/>
          </a:p>
        </p:txBody>
      </p:sp>
    </p:spTree>
  </p:cSld>
  <p:clrMapOvr>
    <a:masterClrMapping/>
  </p:clrMapOv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txBox="1"/>
          <p:nvPr/>
        </p:nvSpPr>
        <p:spPr>
          <a:xfrm>
            <a:off x="3779836" y="6391271"/>
            <a:ext cx="2133596" cy="277813"/>
          </a:xfrm>
          <a:prstGeom prst="rect">
            <a:avLst/>
          </a:prstGeom>
          <a:noFill/>
          <a:ln>
            <a:noFill/>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57245C0-F7DC-4206-B4CD-CE4E6F424100}" type="slidenum">
              <a:rPr/>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24</a:t>
            </a:fld>
            <a:endParaRPr lang="it-IT" sz="1200" b="1" i="0" u="none" strike="noStrike" kern="1200" cap="none" spc="0" baseline="0">
              <a:solidFill>
                <a:srgbClr val="000000"/>
              </a:solidFill>
              <a:uFillTx/>
              <a:latin typeface="Arial"/>
              <a:cs typeface="Arial"/>
            </a:endParaRPr>
          </a:p>
        </p:txBody>
      </p:sp>
      <p:sp>
        <p:nvSpPr>
          <p:cNvPr id="3" name="Titolo 4"/>
          <p:cNvSpPr txBox="1"/>
          <p:nvPr/>
        </p:nvSpPr>
        <p:spPr>
          <a:xfrm>
            <a:off x="827083" y="109535"/>
            <a:ext cx="8053385" cy="533396"/>
          </a:xfrm>
          <a:prstGeom prst="rect">
            <a:avLst/>
          </a:prstGeom>
          <a:noFill/>
          <a:ln>
            <a:noFill/>
          </a:ln>
        </p:spPr>
        <p:txBody>
          <a:bodyPr vert="horz" wrap="square" lIns="91440" tIns="45720" rIns="91440" bIns="45720" anchor="ctr" anchorCtr="1" compatLnSpc="1"/>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it-IT" sz="2000" b="1" i="0" u="none" strike="noStrike" kern="0" cap="none" spc="0" baseline="0" dirty="0" smtClean="0">
                <a:uFillTx/>
                <a:latin typeface="Arial"/>
                <a:cs typeface="Arial"/>
              </a:rPr>
              <a:t>Calcolo</a:t>
            </a:r>
            <a:endParaRPr lang="it-IT" sz="2000" b="1" i="0" u="none" strike="noStrike" kern="1200" cap="none" spc="0" baseline="0" dirty="0">
              <a:effectLst>
                <a:outerShdw dist="38096" dir="2700000">
                  <a:srgbClr val="C0C0C0"/>
                </a:outerShdw>
              </a:effectLst>
              <a:uFillTx/>
              <a:latin typeface="Arial"/>
              <a:cs typeface="Arial"/>
            </a:endParaRPr>
          </a:p>
        </p:txBody>
      </p:sp>
      <p:sp>
        <p:nvSpPr>
          <p:cNvPr id="11" name="CasellaDiTesto 10"/>
          <p:cNvSpPr txBox="1"/>
          <p:nvPr/>
        </p:nvSpPr>
        <p:spPr>
          <a:xfrm>
            <a:off x="1085618" y="908720"/>
            <a:ext cx="7764852" cy="4031873"/>
          </a:xfrm>
          <a:prstGeom prst="rect">
            <a:avLst/>
          </a:prstGeom>
          <a:noFill/>
        </p:spPr>
        <p:txBody>
          <a:bodyPr wrap="square" rtlCol="0">
            <a:spAutoFit/>
          </a:bodyPr>
          <a:lstStyle/>
          <a:p>
            <a:pPr algn="just"/>
            <a:r>
              <a:rPr lang="it-IT" sz="1600" b="1" dirty="0" smtClean="0"/>
              <a:t>Per </a:t>
            </a:r>
            <a:r>
              <a:rPr lang="it-IT" sz="1600" b="1" dirty="0"/>
              <a:t>le imprese in attività da meno di tre periodi </a:t>
            </a:r>
            <a:r>
              <a:rPr lang="it-IT" sz="1600" b="1" dirty="0" smtClean="0"/>
              <a:t>d'imposta</a:t>
            </a:r>
          </a:p>
          <a:p>
            <a:pPr algn="just"/>
            <a:endParaRPr lang="it-IT" sz="1600" dirty="0"/>
          </a:p>
          <a:p>
            <a:pPr algn="just"/>
            <a:r>
              <a:rPr lang="it-IT" sz="1600" dirty="0" smtClean="0"/>
              <a:t>la </a:t>
            </a:r>
            <a:r>
              <a:rPr lang="it-IT" sz="1600" dirty="0"/>
              <a:t>media degli investimenti in attività di ricerca e sviluppo da considerare per il calcolo della spesa incrementale complessiva è calcolata sul minor periodo a decorrere dalla costituzione. </a:t>
            </a:r>
            <a:endParaRPr lang="it-IT" sz="1600" dirty="0" smtClean="0"/>
          </a:p>
          <a:p>
            <a:pPr algn="just"/>
            <a:endParaRPr lang="it-IT" sz="1600" dirty="0" smtClean="0"/>
          </a:p>
          <a:p>
            <a:pPr algn="just"/>
            <a:endParaRPr lang="it-IT" sz="1600" dirty="0"/>
          </a:p>
          <a:p>
            <a:pPr algn="just"/>
            <a:endParaRPr lang="it-IT" sz="1600" dirty="0"/>
          </a:p>
          <a:p>
            <a:pPr algn="just"/>
            <a:r>
              <a:rPr lang="it-IT" sz="1600" i="1" dirty="0" smtClean="0"/>
              <a:t>Relazione illustrativa:</a:t>
            </a:r>
          </a:p>
          <a:p>
            <a:pPr algn="just"/>
            <a:endParaRPr lang="it-IT" sz="1600" i="1" dirty="0" smtClean="0"/>
          </a:p>
          <a:p>
            <a:pPr algn="just"/>
            <a:r>
              <a:rPr lang="it-IT" sz="1600" dirty="0"/>
              <a:t>Posto che la media di riferimento individuata dalla norma primaria per il calcolo della spesa incrementale resta fissa, poiché ancorata ai periodi d’imposta 2012-2014, ne deriva che per le imprese costituite successivamente al periodo di imposta in corso al 31 dicembre 2014, la media di riferimento non potrà che essere pari a zero, in quanto anch’essa andrà calcolata con riferimento ai costi sostenuti nei periodi d’imposta precedenti a quello in corso al 31 dicembre 2015</a:t>
            </a:r>
            <a:r>
              <a:rPr lang="it-IT" sz="1600" dirty="0" smtClean="0"/>
              <a:t>.</a:t>
            </a:r>
            <a:endParaRPr lang="it-IT" sz="1600" dirty="0"/>
          </a:p>
        </p:txBody>
      </p:sp>
    </p:spTree>
    <p:extLst>
      <p:ext uri="{BB962C8B-B14F-4D97-AF65-F5344CB8AC3E}">
        <p14:creationId xmlns:p14="http://schemas.microsoft.com/office/powerpoint/2010/main" val="1300664592"/>
      </p:ext>
    </p:extLst>
  </p:cSld>
  <p:clrMapOvr>
    <a:masterClrMapping/>
  </p:clrMapOv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txBox="1"/>
          <p:nvPr/>
        </p:nvSpPr>
        <p:spPr>
          <a:xfrm>
            <a:off x="3779836" y="6391271"/>
            <a:ext cx="2133596" cy="277813"/>
          </a:xfrm>
          <a:prstGeom prst="rect">
            <a:avLst/>
          </a:prstGeom>
          <a:noFill/>
          <a:ln>
            <a:noFill/>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57245C0-F7DC-4206-B4CD-CE4E6F424100}" type="slidenum">
              <a:rPr/>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25</a:t>
            </a:fld>
            <a:endParaRPr lang="it-IT" sz="1200" b="1" i="0" u="none" strike="noStrike" kern="1200" cap="none" spc="0" baseline="0">
              <a:solidFill>
                <a:srgbClr val="000000"/>
              </a:solidFill>
              <a:uFillTx/>
              <a:latin typeface="Arial"/>
              <a:cs typeface="Arial"/>
            </a:endParaRPr>
          </a:p>
        </p:txBody>
      </p:sp>
      <p:sp>
        <p:nvSpPr>
          <p:cNvPr id="3" name="Titolo 4"/>
          <p:cNvSpPr txBox="1"/>
          <p:nvPr/>
        </p:nvSpPr>
        <p:spPr>
          <a:xfrm>
            <a:off x="827083" y="109535"/>
            <a:ext cx="8053385" cy="533396"/>
          </a:xfrm>
          <a:prstGeom prst="rect">
            <a:avLst/>
          </a:prstGeom>
          <a:noFill/>
          <a:ln>
            <a:noFill/>
          </a:ln>
        </p:spPr>
        <p:txBody>
          <a:bodyPr vert="horz" wrap="square" lIns="91440" tIns="45720" rIns="91440" bIns="45720" anchor="ctr" anchorCtr="1" compatLnSpc="1"/>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it-IT" sz="2000" b="1" i="0" u="none" strike="noStrike" kern="0" cap="none" spc="0" baseline="0" dirty="0" smtClean="0">
                <a:uFillTx/>
                <a:latin typeface="Arial"/>
                <a:cs typeface="Arial"/>
              </a:rPr>
              <a:t>Modalità</a:t>
            </a:r>
            <a:r>
              <a:rPr lang="it-IT" sz="2000" b="1" i="0" u="none" strike="noStrike" kern="0" cap="none" spc="0" dirty="0" smtClean="0">
                <a:uFillTx/>
                <a:latin typeface="Arial"/>
                <a:cs typeface="Arial"/>
              </a:rPr>
              <a:t> di fruizione</a:t>
            </a:r>
            <a:endParaRPr lang="it-IT" sz="2000" b="1" i="0" u="none" strike="noStrike" kern="1200" cap="none" spc="0" baseline="0" dirty="0">
              <a:effectLst>
                <a:outerShdw dist="38096" dir="2700000">
                  <a:srgbClr val="C0C0C0"/>
                </a:outerShdw>
              </a:effectLst>
              <a:uFillTx/>
              <a:latin typeface="Arial"/>
              <a:cs typeface="Arial"/>
            </a:endParaRPr>
          </a:p>
        </p:txBody>
      </p:sp>
      <p:sp>
        <p:nvSpPr>
          <p:cNvPr id="11" name="CasellaDiTesto 10"/>
          <p:cNvSpPr txBox="1"/>
          <p:nvPr/>
        </p:nvSpPr>
        <p:spPr>
          <a:xfrm>
            <a:off x="971349" y="882071"/>
            <a:ext cx="7764852" cy="5016758"/>
          </a:xfrm>
          <a:prstGeom prst="rect">
            <a:avLst/>
          </a:prstGeom>
          <a:noFill/>
        </p:spPr>
        <p:txBody>
          <a:bodyPr wrap="square" rtlCol="0">
            <a:spAutoFit/>
          </a:bodyPr>
          <a:lstStyle/>
          <a:p>
            <a:pPr algn="just"/>
            <a:endParaRPr lang="it-IT" sz="1600" dirty="0" smtClean="0"/>
          </a:p>
          <a:p>
            <a:pPr algn="just"/>
            <a:r>
              <a:rPr lang="it-IT" sz="1600" dirty="0" smtClean="0"/>
              <a:t>Il </a:t>
            </a:r>
            <a:r>
              <a:rPr lang="it-IT" sz="1600" dirty="0"/>
              <a:t>credito </a:t>
            </a:r>
            <a:r>
              <a:rPr lang="it-IT" sz="1600" dirty="0" smtClean="0"/>
              <a:t>d'imposta</a:t>
            </a:r>
            <a:r>
              <a:rPr lang="it-IT" sz="1600" dirty="0" smtClean="0"/>
              <a:t>:</a:t>
            </a:r>
          </a:p>
          <a:p>
            <a:pPr algn="just"/>
            <a:endParaRPr lang="it-IT" sz="1600" dirty="0" smtClean="0"/>
          </a:p>
          <a:p>
            <a:pPr algn="just"/>
            <a:endParaRPr lang="it-IT" sz="1600" dirty="0"/>
          </a:p>
          <a:p>
            <a:pPr algn="just"/>
            <a:r>
              <a:rPr lang="it-IT" sz="1600" b="1" dirty="0" smtClean="0"/>
              <a:t>deve </a:t>
            </a:r>
            <a:r>
              <a:rPr lang="it-IT" sz="1600" b="1" dirty="0"/>
              <a:t>essere indicato nella dichiarazione dei redditi </a:t>
            </a:r>
            <a:r>
              <a:rPr lang="it-IT" sz="1600" dirty="0"/>
              <a:t>relativa al periodo d'imposta nel corso del quale sono stati sostenuti i costi </a:t>
            </a:r>
            <a:endParaRPr lang="it-IT" sz="1600" dirty="0" smtClean="0"/>
          </a:p>
          <a:p>
            <a:pPr algn="just"/>
            <a:endParaRPr lang="it-IT" sz="1600" dirty="0"/>
          </a:p>
          <a:p>
            <a:pPr algn="just"/>
            <a:r>
              <a:rPr lang="it-IT" sz="1600" b="1" dirty="0" smtClean="0"/>
              <a:t>non </a:t>
            </a:r>
            <a:r>
              <a:rPr lang="it-IT" sz="1600" b="1" dirty="0"/>
              <a:t>concorre alla formazione del reddito e della base imponibile dell'imposta regionale sulle attività produttive, non rileva ai fini del rapporto di cui agli articoli 61 e 109, comma 5</a:t>
            </a:r>
            <a:r>
              <a:rPr lang="it-IT" sz="1600" dirty="0"/>
              <a:t>, del testo unico di cui al decreto del Presidente della Repubblica 22 dicembre 1986, n. 917, e successive modificazioni</a:t>
            </a:r>
            <a:r>
              <a:rPr lang="it-IT" sz="1600" dirty="0" smtClean="0"/>
              <a:t>.</a:t>
            </a:r>
          </a:p>
          <a:p>
            <a:pPr algn="just"/>
            <a:endParaRPr lang="it-IT" sz="1600" dirty="0"/>
          </a:p>
          <a:p>
            <a:pPr algn="just"/>
            <a:r>
              <a:rPr lang="it-IT" sz="1600" b="1" dirty="0" smtClean="0"/>
              <a:t>è </a:t>
            </a:r>
            <a:r>
              <a:rPr lang="it-IT" sz="1600" b="1" dirty="0"/>
              <a:t>utilizzabile esclusivamente in compensazione </a:t>
            </a:r>
            <a:r>
              <a:rPr lang="it-IT" sz="1600" dirty="0"/>
              <a:t>ai sensi </a:t>
            </a:r>
            <a:r>
              <a:rPr lang="it-IT" sz="1600" dirty="0" smtClean="0"/>
              <a:t>dell’art. 17 </a:t>
            </a:r>
            <a:r>
              <a:rPr lang="it-IT" sz="1600" dirty="0"/>
              <a:t>del decreto legislativo 9 luglio 1997, n. 241, e successive modificazioni, a decorrere dal periodo d'imposta successivo a quello in cui i costi </a:t>
            </a:r>
            <a:r>
              <a:rPr lang="it-IT" sz="1600" dirty="0" smtClean="0"/>
              <a:t>sono </a:t>
            </a:r>
            <a:r>
              <a:rPr lang="it-IT" sz="1600" dirty="0"/>
              <a:t>stati sostenuti. </a:t>
            </a:r>
            <a:endParaRPr lang="it-IT" sz="1600" dirty="0" smtClean="0"/>
          </a:p>
          <a:p>
            <a:pPr algn="just"/>
            <a:endParaRPr lang="it-IT" sz="1600" dirty="0"/>
          </a:p>
          <a:p>
            <a:pPr algn="just"/>
            <a:endParaRPr lang="it-IT" sz="1600" dirty="0"/>
          </a:p>
          <a:p>
            <a:pPr algn="just"/>
            <a:endParaRPr lang="it-IT" sz="1600" dirty="0" smtClean="0"/>
          </a:p>
          <a:p>
            <a:pPr algn="just"/>
            <a:endParaRPr lang="it-IT" sz="1600" dirty="0"/>
          </a:p>
          <a:p>
            <a:pPr algn="just"/>
            <a:endParaRPr lang="it-IT" sz="1600" dirty="0" smtClean="0"/>
          </a:p>
        </p:txBody>
      </p:sp>
    </p:spTree>
    <p:extLst>
      <p:ext uri="{BB962C8B-B14F-4D97-AF65-F5344CB8AC3E}">
        <p14:creationId xmlns:p14="http://schemas.microsoft.com/office/powerpoint/2010/main" val="4208328109"/>
      </p:ext>
    </p:extLst>
  </p:cSld>
  <p:clrMapOvr>
    <a:masterClrMapping/>
  </p:clrMapOvr>
  <p:transition/>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txBox="1"/>
          <p:nvPr/>
        </p:nvSpPr>
        <p:spPr>
          <a:xfrm>
            <a:off x="3779836" y="6391271"/>
            <a:ext cx="2133596" cy="277813"/>
          </a:xfrm>
          <a:prstGeom prst="rect">
            <a:avLst/>
          </a:prstGeom>
          <a:noFill/>
          <a:ln>
            <a:noFill/>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57245C0-F7DC-4206-B4CD-CE4E6F424100}" type="slidenum">
              <a:rPr/>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26</a:t>
            </a:fld>
            <a:endParaRPr lang="it-IT" sz="1200" b="1" i="0" u="none" strike="noStrike" kern="1200" cap="none" spc="0" baseline="0">
              <a:solidFill>
                <a:srgbClr val="000000"/>
              </a:solidFill>
              <a:uFillTx/>
              <a:latin typeface="Arial"/>
              <a:cs typeface="Arial"/>
            </a:endParaRPr>
          </a:p>
        </p:txBody>
      </p:sp>
      <p:sp>
        <p:nvSpPr>
          <p:cNvPr id="3" name="Titolo 4"/>
          <p:cNvSpPr txBox="1"/>
          <p:nvPr/>
        </p:nvSpPr>
        <p:spPr>
          <a:xfrm>
            <a:off x="827083" y="109535"/>
            <a:ext cx="8053385" cy="533396"/>
          </a:xfrm>
          <a:prstGeom prst="rect">
            <a:avLst/>
          </a:prstGeom>
          <a:noFill/>
          <a:ln>
            <a:noFill/>
          </a:ln>
        </p:spPr>
        <p:txBody>
          <a:bodyPr vert="horz" wrap="square" lIns="91440" tIns="45720" rIns="91440" bIns="45720" anchor="ctr" anchorCtr="1" compatLnSpc="1"/>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it-IT" sz="2000" b="1" i="0" u="none" strike="noStrike" kern="0" cap="none" spc="0" baseline="0" dirty="0" smtClean="0">
                <a:uFillTx/>
                <a:latin typeface="Arial"/>
                <a:cs typeface="Arial"/>
              </a:rPr>
              <a:t>Modalità</a:t>
            </a:r>
            <a:r>
              <a:rPr lang="it-IT" sz="2000" b="1" i="0" u="none" strike="noStrike" kern="0" cap="none" spc="0" dirty="0" smtClean="0">
                <a:uFillTx/>
                <a:latin typeface="Arial"/>
                <a:cs typeface="Arial"/>
              </a:rPr>
              <a:t> di fruizione</a:t>
            </a:r>
            <a:endParaRPr lang="it-IT" sz="2000" b="1" i="0" u="none" strike="noStrike" kern="1200" cap="none" spc="0" baseline="0" dirty="0">
              <a:effectLst>
                <a:outerShdw dist="38096" dir="2700000">
                  <a:srgbClr val="C0C0C0"/>
                </a:outerShdw>
              </a:effectLst>
              <a:uFillTx/>
              <a:latin typeface="Arial"/>
              <a:cs typeface="Arial"/>
            </a:endParaRPr>
          </a:p>
        </p:txBody>
      </p:sp>
      <p:sp>
        <p:nvSpPr>
          <p:cNvPr id="11" name="CasellaDiTesto 10"/>
          <p:cNvSpPr txBox="1"/>
          <p:nvPr/>
        </p:nvSpPr>
        <p:spPr>
          <a:xfrm>
            <a:off x="971349" y="882071"/>
            <a:ext cx="7764852" cy="3785652"/>
          </a:xfrm>
          <a:prstGeom prst="rect">
            <a:avLst/>
          </a:prstGeom>
          <a:noFill/>
        </p:spPr>
        <p:txBody>
          <a:bodyPr wrap="square" rtlCol="0">
            <a:spAutoFit/>
          </a:bodyPr>
          <a:lstStyle/>
          <a:p>
            <a:pPr algn="just"/>
            <a:endParaRPr lang="it-IT" sz="1600" dirty="0"/>
          </a:p>
          <a:p>
            <a:pPr algn="just"/>
            <a:endParaRPr lang="it-IT" sz="1600" dirty="0" smtClean="0"/>
          </a:p>
          <a:p>
            <a:pPr algn="just"/>
            <a:r>
              <a:rPr lang="it-IT" sz="1600" dirty="0" smtClean="0"/>
              <a:t>Al </a:t>
            </a:r>
            <a:r>
              <a:rPr lang="it-IT" sz="1600" dirty="0"/>
              <a:t>credito d'imposta </a:t>
            </a:r>
            <a:r>
              <a:rPr lang="it-IT" sz="1600" b="1" dirty="0" smtClean="0"/>
              <a:t>non </a:t>
            </a:r>
            <a:r>
              <a:rPr lang="it-IT" sz="1600" b="1" dirty="0"/>
              <a:t>si applicano i limiti di </a:t>
            </a:r>
            <a:r>
              <a:rPr lang="it-IT" sz="1600" b="1" dirty="0" smtClean="0"/>
              <a:t>cui</a:t>
            </a:r>
            <a:r>
              <a:rPr lang="it-IT" sz="1600" dirty="0" smtClean="0"/>
              <a:t>:</a:t>
            </a:r>
          </a:p>
          <a:p>
            <a:pPr algn="just"/>
            <a:endParaRPr lang="it-IT" sz="1600" dirty="0" smtClean="0"/>
          </a:p>
          <a:p>
            <a:pPr algn="just"/>
            <a:endParaRPr lang="it-IT" sz="1600" dirty="0" smtClean="0"/>
          </a:p>
          <a:p>
            <a:pPr marL="285750" indent="-285750" algn="just">
              <a:buFontTx/>
              <a:buChar char="-"/>
            </a:pPr>
            <a:r>
              <a:rPr lang="it-IT" sz="1600" dirty="0" smtClean="0"/>
              <a:t>all’art.1 </a:t>
            </a:r>
            <a:r>
              <a:rPr lang="it-IT" sz="1600" dirty="0" smtClean="0"/>
              <a:t>comma </a:t>
            </a:r>
            <a:r>
              <a:rPr lang="it-IT" sz="1600" dirty="0"/>
              <a:t>53, della legge 24 dicembre 2007, n. </a:t>
            </a:r>
            <a:r>
              <a:rPr lang="it-IT" sz="1600" dirty="0" smtClean="0"/>
              <a:t>244</a:t>
            </a:r>
            <a:r>
              <a:rPr lang="it-IT" sz="1600" dirty="0" smtClean="0"/>
              <a:t>: </a:t>
            </a:r>
            <a:r>
              <a:rPr lang="it-IT" sz="1600" b="1" dirty="0" smtClean="0"/>
              <a:t>il credito non soggiace al limite di euro 250 mila annui </a:t>
            </a:r>
            <a:r>
              <a:rPr lang="it-IT" sz="1600" dirty="0" smtClean="0"/>
              <a:t>per crediti riportati nel quadro RU</a:t>
            </a:r>
          </a:p>
          <a:p>
            <a:pPr marL="285750" indent="-285750" algn="just">
              <a:buFontTx/>
              <a:buChar char="-"/>
            </a:pPr>
            <a:endParaRPr lang="it-IT" sz="1600" dirty="0"/>
          </a:p>
          <a:p>
            <a:pPr marL="285750" indent="-285750" algn="just">
              <a:buFontTx/>
              <a:buChar char="-"/>
            </a:pPr>
            <a:r>
              <a:rPr lang="it-IT" sz="1600" dirty="0" smtClean="0"/>
              <a:t>e </a:t>
            </a:r>
            <a:r>
              <a:rPr lang="it-IT" sz="1600" dirty="0"/>
              <a:t>di cui </a:t>
            </a:r>
            <a:r>
              <a:rPr lang="it-IT" sz="1600" dirty="0" smtClean="0"/>
              <a:t>all’art. 34 della </a:t>
            </a:r>
            <a:r>
              <a:rPr lang="it-IT" sz="1600" dirty="0"/>
              <a:t>legge 23 dicembre 2000, n. 388, e successive </a:t>
            </a:r>
            <a:r>
              <a:rPr lang="it-IT" sz="1600" dirty="0"/>
              <a:t>modificazioni</a:t>
            </a:r>
            <a:r>
              <a:rPr lang="it-IT" sz="1600" dirty="0" smtClean="0"/>
              <a:t>: </a:t>
            </a:r>
            <a:r>
              <a:rPr lang="it-IT" sz="1600" b="1" dirty="0" smtClean="0"/>
              <a:t>il </a:t>
            </a:r>
            <a:r>
              <a:rPr lang="it-IT" sz="1600" b="1" dirty="0"/>
              <a:t>credito non soggiace al limite di euro 700 mila annui</a:t>
            </a:r>
          </a:p>
          <a:p>
            <a:pPr algn="just"/>
            <a:endParaRPr lang="it-IT" sz="1600" dirty="0" smtClean="0"/>
          </a:p>
          <a:p>
            <a:pPr algn="just"/>
            <a:endParaRPr lang="it-IT" sz="1600" dirty="0"/>
          </a:p>
          <a:p>
            <a:pPr algn="just"/>
            <a:endParaRPr lang="it-IT" sz="1600" dirty="0" smtClean="0"/>
          </a:p>
          <a:p>
            <a:pPr algn="just"/>
            <a:endParaRPr lang="it-IT" sz="1600" dirty="0"/>
          </a:p>
          <a:p>
            <a:pPr algn="just"/>
            <a:endParaRPr lang="it-IT" sz="1600" dirty="0" smtClean="0"/>
          </a:p>
        </p:txBody>
      </p:sp>
    </p:spTree>
    <p:extLst>
      <p:ext uri="{BB962C8B-B14F-4D97-AF65-F5344CB8AC3E}">
        <p14:creationId xmlns:p14="http://schemas.microsoft.com/office/powerpoint/2010/main" val="963971915"/>
      </p:ext>
    </p:extLst>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txBox="1"/>
          <p:nvPr/>
        </p:nvSpPr>
        <p:spPr>
          <a:xfrm>
            <a:off x="3779836" y="6391271"/>
            <a:ext cx="2133596" cy="277813"/>
          </a:xfrm>
          <a:prstGeom prst="rect">
            <a:avLst/>
          </a:prstGeom>
          <a:noFill/>
          <a:ln>
            <a:noFill/>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57245C0-F7DC-4206-B4CD-CE4E6F424100}" type="slidenum">
              <a:rPr/>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27</a:t>
            </a:fld>
            <a:endParaRPr lang="it-IT" sz="1200" b="1" i="0" u="none" strike="noStrike" kern="1200" cap="none" spc="0" baseline="0">
              <a:solidFill>
                <a:srgbClr val="000000"/>
              </a:solidFill>
              <a:uFillTx/>
              <a:latin typeface="Arial"/>
              <a:cs typeface="Arial"/>
            </a:endParaRPr>
          </a:p>
        </p:txBody>
      </p:sp>
      <p:sp>
        <p:nvSpPr>
          <p:cNvPr id="3" name="Titolo 4"/>
          <p:cNvSpPr txBox="1"/>
          <p:nvPr/>
        </p:nvSpPr>
        <p:spPr>
          <a:xfrm>
            <a:off x="827083" y="109535"/>
            <a:ext cx="8053385" cy="533396"/>
          </a:xfrm>
          <a:prstGeom prst="rect">
            <a:avLst/>
          </a:prstGeom>
          <a:noFill/>
          <a:ln>
            <a:noFill/>
          </a:ln>
        </p:spPr>
        <p:txBody>
          <a:bodyPr vert="horz" wrap="square" lIns="91440" tIns="45720" rIns="91440" bIns="45720" anchor="ctr" anchorCtr="1" compatLnSpc="1"/>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it-IT" sz="2000" b="1" i="0" u="none" strike="noStrike" kern="0" cap="none" spc="0" baseline="0" dirty="0" smtClean="0">
                <a:uFillTx/>
                <a:latin typeface="Arial"/>
                <a:cs typeface="Arial"/>
              </a:rPr>
              <a:t>Controlli e certificazione</a:t>
            </a:r>
            <a:endParaRPr lang="it-IT" sz="2000" b="1" i="0" u="none" strike="noStrike" kern="1200" cap="none" spc="0" baseline="0" dirty="0">
              <a:effectLst>
                <a:outerShdw dist="38096" dir="2700000">
                  <a:srgbClr val="C0C0C0"/>
                </a:outerShdw>
              </a:effectLst>
              <a:uFillTx/>
              <a:latin typeface="Arial"/>
              <a:cs typeface="Arial"/>
            </a:endParaRPr>
          </a:p>
        </p:txBody>
      </p:sp>
      <p:sp>
        <p:nvSpPr>
          <p:cNvPr id="11" name="CasellaDiTesto 10"/>
          <p:cNvSpPr txBox="1"/>
          <p:nvPr/>
        </p:nvSpPr>
        <p:spPr>
          <a:xfrm>
            <a:off x="1096501" y="918976"/>
            <a:ext cx="7764852" cy="4770537"/>
          </a:xfrm>
          <a:prstGeom prst="rect">
            <a:avLst/>
          </a:prstGeom>
          <a:noFill/>
        </p:spPr>
        <p:txBody>
          <a:bodyPr wrap="square" rtlCol="0">
            <a:spAutoFit/>
          </a:bodyPr>
          <a:lstStyle/>
          <a:p>
            <a:pPr algn="just"/>
            <a:endParaRPr lang="it-IT" sz="1600" dirty="0" smtClean="0"/>
          </a:p>
          <a:p>
            <a:pPr algn="just"/>
            <a:r>
              <a:rPr lang="it-IT" sz="1600" dirty="0" smtClean="0"/>
              <a:t>I </a:t>
            </a:r>
            <a:r>
              <a:rPr lang="it-IT" sz="1600" dirty="0"/>
              <a:t>controlli sono svolti dall'Agenzia delle entrate sulla base di apposita documentazione contabile certificata dal soggetto incaricato della revisione legale o dal collegio sindacale o da un professionista iscritto nel Registro dei revisori legali, di cui al decreto legislativo 27 gennaio 2010, n. 39. </a:t>
            </a:r>
            <a:r>
              <a:rPr lang="it-IT" sz="1600" dirty="0" smtClean="0"/>
              <a:t>Tale </a:t>
            </a:r>
            <a:r>
              <a:rPr lang="it-IT" sz="1600" dirty="0"/>
              <a:t>certificazione deve essere allegata al bilancio. </a:t>
            </a:r>
            <a:endParaRPr lang="it-IT" sz="1600" dirty="0" smtClean="0"/>
          </a:p>
          <a:p>
            <a:pPr algn="just"/>
            <a:endParaRPr lang="it-IT" sz="1600" dirty="0" smtClean="0"/>
          </a:p>
          <a:p>
            <a:pPr algn="just"/>
            <a:endParaRPr lang="it-IT" sz="1600" dirty="0"/>
          </a:p>
          <a:p>
            <a:pPr algn="just"/>
            <a:r>
              <a:rPr lang="it-IT" sz="1600" dirty="0" smtClean="0"/>
              <a:t>Le </a:t>
            </a:r>
            <a:r>
              <a:rPr lang="it-IT" sz="1600" dirty="0"/>
              <a:t>imprese non soggette a revisione legale dei conti e prive di un collegio sindacale devono comunque avvalersi della certificazione di un revisore legale dei conti o di una società di revisione legale dei conti iscritti quali attivi nel registro di cui </a:t>
            </a:r>
            <a:r>
              <a:rPr lang="it-IT" sz="1600" dirty="0" smtClean="0"/>
              <a:t>all’art.6 </a:t>
            </a:r>
            <a:r>
              <a:rPr lang="it-IT" sz="1600" dirty="0"/>
              <a:t>del citato decreto legislativo n. 39 del 2010. </a:t>
            </a:r>
            <a:endParaRPr lang="it-IT" sz="1600" dirty="0" smtClean="0"/>
          </a:p>
          <a:p>
            <a:pPr algn="just"/>
            <a:endParaRPr lang="it-IT" sz="1600" dirty="0"/>
          </a:p>
          <a:p>
            <a:pPr algn="just"/>
            <a:r>
              <a:rPr lang="it-IT" sz="1600" dirty="0" smtClean="0"/>
              <a:t>Il </a:t>
            </a:r>
            <a:r>
              <a:rPr lang="it-IT" sz="1600" dirty="0"/>
              <a:t>revisore legale dei conti o il professionista responsabile della revisione legale dei conti, nell'assunzione dell'incarico, osserva i princìpi di indipendenza elaborati ai sensi </a:t>
            </a:r>
            <a:r>
              <a:rPr lang="it-IT" sz="1600" dirty="0" smtClean="0"/>
              <a:t>dell’art.10 </a:t>
            </a:r>
            <a:r>
              <a:rPr lang="it-IT" sz="1600" dirty="0"/>
              <a:t>del citato decreto legislativo n. 39 del 2010, e, in attesa della loro emanazione, quelli previsti dal codice etico dell'International </a:t>
            </a:r>
            <a:r>
              <a:rPr lang="it-IT" sz="1600" dirty="0" err="1"/>
              <a:t>Federation</a:t>
            </a:r>
            <a:r>
              <a:rPr lang="it-IT" sz="1600" dirty="0"/>
              <a:t> of </a:t>
            </a:r>
            <a:r>
              <a:rPr lang="it-IT" sz="1600" dirty="0" err="1"/>
              <a:t>Accountants</a:t>
            </a:r>
            <a:r>
              <a:rPr lang="it-IT" sz="1600" dirty="0"/>
              <a:t> (IFAC). </a:t>
            </a:r>
          </a:p>
          <a:p>
            <a:pPr algn="just"/>
            <a:endParaRPr lang="it-IT" sz="1600" dirty="0" smtClean="0"/>
          </a:p>
        </p:txBody>
      </p:sp>
    </p:spTree>
    <p:extLst>
      <p:ext uri="{BB962C8B-B14F-4D97-AF65-F5344CB8AC3E}">
        <p14:creationId xmlns:p14="http://schemas.microsoft.com/office/powerpoint/2010/main" val="830134274"/>
      </p:ext>
    </p:extLst>
  </p:cSld>
  <p:clrMapOvr>
    <a:masterClrMapping/>
  </p:clrMapOv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txBox="1"/>
          <p:nvPr/>
        </p:nvSpPr>
        <p:spPr>
          <a:xfrm>
            <a:off x="3779836" y="6391271"/>
            <a:ext cx="2133596" cy="277813"/>
          </a:xfrm>
          <a:prstGeom prst="rect">
            <a:avLst/>
          </a:prstGeom>
          <a:noFill/>
          <a:ln>
            <a:noFill/>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57245C0-F7DC-4206-B4CD-CE4E6F424100}" type="slidenum">
              <a:rPr/>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28</a:t>
            </a:fld>
            <a:endParaRPr lang="it-IT" sz="1200" b="1" i="0" u="none" strike="noStrike" kern="1200" cap="none" spc="0" baseline="0">
              <a:solidFill>
                <a:srgbClr val="000000"/>
              </a:solidFill>
              <a:uFillTx/>
              <a:latin typeface="Arial"/>
              <a:cs typeface="Arial"/>
            </a:endParaRPr>
          </a:p>
        </p:txBody>
      </p:sp>
      <p:sp>
        <p:nvSpPr>
          <p:cNvPr id="3" name="Titolo 4"/>
          <p:cNvSpPr txBox="1"/>
          <p:nvPr/>
        </p:nvSpPr>
        <p:spPr>
          <a:xfrm>
            <a:off x="827083" y="109535"/>
            <a:ext cx="8053385" cy="533396"/>
          </a:xfrm>
          <a:prstGeom prst="rect">
            <a:avLst/>
          </a:prstGeom>
          <a:noFill/>
          <a:ln>
            <a:noFill/>
          </a:ln>
        </p:spPr>
        <p:txBody>
          <a:bodyPr vert="horz" wrap="square" lIns="91440" tIns="45720" rIns="91440" bIns="45720" anchor="ctr" anchorCtr="1" compatLnSpc="1"/>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it-IT" sz="2000" b="1" i="0" u="none" strike="noStrike" kern="0" cap="none" spc="0" baseline="0" dirty="0" smtClean="0">
                <a:uFillTx/>
                <a:latin typeface="Arial"/>
                <a:cs typeface="Arial"/>
              </a:rPr>
              <a:t>Controlli e certificazione</a:t>
            </a:r>
            <a:endParaRPr lang="it-IT" sz="2000" b="1" i="0" u="none" strike="noStrike" kern="1200" cap="none" spc="0" baseline="0" dirty="0">
              <a:effectLst>
                <a:outerShdw dist="38096" dir="2700000">
                  <a:srgbClr val="C0C0C0"/>
                </a:outerShdw>
              </a:effectLst>
              <a:uFillTx/>
              <a:latin typeface="Arial"/>
              <a:cs typeface="Arial"/>
            </a:endParaRPr>
          </a:p>
        </p:txBody>
      </p:sp>
      <p:sp>
        <p:nvSpPr>
          <p:cNvPr id="11" name="CasellaDiTesto 10"/>
          <p:cNvSpPr txBox="1"/>
          <p:nvPr/>
        </p:nvSpPr>
        <p:spPr>
          <a:xfrm>
            <a:off x="1085618" y="908720"/>
            <a:ext cx="7764852" cy="3046988"/>
          </a:xfrm>
          <a:prstGeom prst="rect">
            <a:avLst/>
          </a:prstGeom>
          <a:noFill/>
        </p:spPr>
        <p:txBody>
          <a:bodyPr wrap="square" rtlCol="0">
            <a:spAutoFit/>
          </a:bodyPr>
          <a:lstStyle/>
          <a:p>
            <a:pPr algn="just"/>
            <a:endParaRPr lang="it-IT" sz="1600" dirty="0" smtClean="0"/>
          </a:p>
          <a:p>
            <a:pPr algn="just"/>
            <a:r>
              <a:rPr lang="it-IT" sz="1600" dirty="0" smtClean="0"/>
              <a:t>Le </a:t>
            </a:r>
            <a:r>
              <a:rPr lang="it-IT" sz="1600" dirty="0"/>
              <a:t>imprese con bilancio certificato sono esenti dagli obblighi previsti </a:t>
            </a:r>
            <a:r>
              <a:rPr lang="it-IT" sz="1600" dirty="0" smtClean="0"/>
              <a:t>in tema di certificazione.</a:t>
            </a:r>
          </a:p>
          <a:p>
            <a:pPr algn="just"/>
            <a:endParaRPr lang="it-IT" sz="1600" dirty="0"/>
          </a:p>
          <a:p>
            <a:pPr algn="just"/>
            <a:endParaRPr lang="it-IT" sz="1600" dirty="0" smtClean="0"/>
          </a:p>
          <a:p>
            <a:pPr algn="just"/>
            <a:r>
              <a:rPr lang="it-IT" sz="1600" dirty="0" smtClean="0"/>
              <a:t>Nei </a:t>
            </a:r>
            <a:r>
              <a:rPr lang="it-IT" sz="1600" dirty="0"/>
              <a:t>confronti del revisore legale dei conti o del professionista responsabile della revisione legale dei conti che incorre in colpa grave nell'esecuzione degli atti che gli sono richiesti per il rilascio della certificazione di cui all'art. 7 del presente decreto si applicano le disposizioni </a:t>
            </a:r>
            <a:r>
              <a:rPr lang="it-IT" sz="1600" dirty="0" smtClean="0"/>
              <a:t>dell’art. 64 del </a:t>
            </a:r>
            <a:r>
              <a:rPr lang="it-IT" sz="1600" dirty="0"/>
              <a:t>codice di procedura civile.</a:t>
            </a:r>
          </a:p>
          <a:p>
            <a:pPr algn="just"/>
            <a:endParaRPr lang="it-IT" sz="1600" dirty="0" smtClean="0"/>
          </a:p>
          <a:p>
            <a:pPr algn="just"/>
            <a:endParaRPr lang="it-IT" sz="1600" dirty="0"/>
          </a:p>
          <a:p>
            <a:pPr algn="just"/>
            <a:endParaRPr lang="it-IT" sz="1600" dirty="0" smtClean="0"/>
          </a:p>
        </p:txBody>
      </p:sp>
    </p:spTree>
    <p:extLst>
      <p:ext uri="{BB962C8B-B14F-4D97-AF65-F5344CB8AC3E}">
        <p14:creationId xmlns:p14="http://schemas.microsoft.com/office/powerpoint/2010/main" val="1060495979"/>
      </p:ext>
    </p:extLst>
  </p:cSld>
  <p:clrMapOvr>
    <a:masterClrMapping/>
  </p:clrMapOv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txBox="1"/>
          <p:nvPr/>
        </p:nvSpPr>
        <p:spPr>
          <a:xfrm>
            <a:off x="3779836" y="6391271"/>
            <a:ext cx="2133596" cy="277813"/>
          </a:xfrm>
          <a:prstGeom prst="rect">
            <a:avLst/>
          </a:prstGeom>
          <a:noFill/>
          <a:ln>
            <a:noFill/>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57245C0-F7DC-4206-B4CD-CE4E6F424100}" type="slidenum">
              <a:rPr/>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29</a:t>
            </a:fld>
            <a:endParaRPr lang="it-IT" sz="1200" b="1" i="0" u="none" strike="noStrike" kern="1200" cap="none" spc="0" baseline="0">
              <a:solidFill>
                <a:srgbClr val="000000"/>
              </a:solidFill>
              <a:uFillTx/>
              <a:latin typeface="Arial"/>
              <a:cs typeface="Arial"/>
            </a:endParaRPr>
          </a:p>
        </p:txBody>
      </p:sp>
      <p:sp>
        <p:nvSpPr>
          <p:cNvPr id="3" name="Titolo 4"/>
          <p:cNvSpPr txBox="1"/>
          <p:nvPr/>
        </p:nvSpPr>
        <p:spPr>
          <a:xfrm>
            <a:off x="827083" y="109535"/>
            <a:ext cx="8053385" cy="533396"/>
          </a:xfrm>
          <a:prstGeom prst="rect">
            <a:avLst/>
          </a:prstGeom>
          <a:noFill/>
          <a:ln>
            <a:noFill/>
          </a:ln>
        </p:spPr>
        <p:txBody>
          <a:bodyPr vert="horz" wrap="square" lIns="91440" tIns="45720" rIns="91440" bIns="45720" anchor="ctr" anchorCtr="1" compatLnSpc="1"/>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it-IT" sz="2000" b="1" kern="0" dirty="0" smtClean="0">
                <a:latin typeface="Arial"/>
                <a:cs typeface="Arial"/>
              </a:rPr>
              <a:t>Documentazione</a:t>
            </a:r>
            <a:endParaRPr lang="it-IT" sz="2000" b="1" i="0" u="none" strike="noStrike" kern="1200" cap="none" spc="0" baseline="0" dirty="0">
              <a:effectLst>
                <a:outerShdw dist="38096" dir="2700000">
                  <a:srgbClr val="C0C0C0"/>
                </a:outerShdw>
              </a:effectLst>
              <a:uFillTx/>
              <a:latin typeface="Arial"/>
              <a:cs typeface="Arial"/>
            </a:endParaRPr>
          </a:p>
        </p:txBody>
      </p:sp>
      <p:sp>
        <p:nvSpPr>
          <p:cNvPr id="11" name="CasellaDiTesto 10"/>
          <p:cNvSpPr txBox="1"/>
          <p:nvPr/>
        </p:nvSpPr>
        <p:spPr>
          <a:xfrm>
            <a:off x="971349" y="908720"/>
            <a:ext cx="7764852" cy="4770537"/>
          </a:xfrm>
          <a:prstGeom prst="rect">
            <a:avLst/>
          </a:prstGeom>
          <a:noFill/>
        </p:spPr>
        <p:txBody>
          <a:bodyPr wrap="square" rtlCol="0">
            <a:spAutoFit/>
          </a:bodyPr>
          <a:lstStyle/>
          <a:p>
            <a:pPr algn="just"/>
            <a:r>
              <a:rPr lang="it-IT" sz="1600" dirty="0" smtClean="0"/>
              <a:t>In </a:t>
            </a:r>
            <a:r>
              <a:rPr lang="it-IT" sz="1600" dirty="0"/>
              <a:t>ogni caso, le imprese beneficiarie sono tenute a conservare con riferimento ai costi sulla base dei quali è stato determinato il credito d'imposta </a:t>
            </a:r>
            <a:r>
              <a:rPr lang="it-IT" sz="1600" dirty="0" smtClean="0"/>
              <a:t>tutta </a:t>
            </a:r>
            <a:r>
              <a:rPr lang="it-IT" sz="1600" dirty="0"/>
              <a:t>la documentazione utile a dimostrare l'ammissibilità e l'effettività degli stessi e, in particolare: </a:t>
            </a:r>
            <a:endParaRPr lang="it-IT" sz="1600" dirty="0" smtClean="0"/>
          </a:p>
          <a:p>
            <a:pPr algn="just"/>
            <a:endParaRPr lang="it-IT" sz="1600" dirty="0"/>
          </a:p>
          <a:p>
            <a:pPr marL="342900" indent="-342900" algn="just">
              <a:buAutoNum type="alphaLcParenR"/>
            </a:pPr>
            <a:r>
              <a:rPr lang="it-IT" sz="1600" dirty="0" smtClean="0"/>
              <a:t>per </a:t>
            </a:r>
            <a:r>
              <a:rPr lang="it-IT" sz="1600" dirty="0"/>
              <a:t>quanto riguarda i costi del personale di cui all'art. 4, comma 1, lettera a), i fogli di presenza nominativi riportanti per ciascun giorno le ore impiegate nell'attività di ricerca e sviluppo, firmati dal legale rappresentante dell'impresa beneficiaria, ovvero dal responsabile dell'attività di ricerca e sviluppo; </a:t>
            </a:r>
            <a:endParaRPr lang="it-IT" sz="1600" dirty="0" smtClean="0"/>
          </a:p>
          <a:p>
            <a:pPr marL="342900" indent="-342900" algn="just">
              <a:buAutoNum type="alphaLcParenR"/>
            </a:pPr>
            <a:r>
              <a:rPr lang="it-IT" sz="1600" dirty="0" smtClean="0"/>
              <a:t>per </a:t>
            </a:r>
            <a:r>
              <a:rPr lang="it-IT" sz="1600" dirty="0"/>
              <a:t>quanto riguarda gli strumenti e le attrezzature di laboratorio di cui all'art. 4, comma 1, lettera b), la dichiarazione del legale rappresentante dell'impresa, ovvero del responsabile dell'attività di ricerca e sviluppo, relativa alla misura e al periodo in cui gli stessi sono stati utilizzati per l'attività di ricerca e sviluppo; </a:t>
            </a:r>
            <a:endParaRPr lang="it-IT" sz="1600" dirty="0" smtClean="0"/>
          </a:p>
          <a:p>
            <a:pPr marL="342900" indent="-342900" algn="just">
              <a:buAutoNum type="alphaLcParenR"/>
            </a:pPr>
            <a:r>
              <a:rPr lang="it-IT" sz="1600" dirty="0" smtClean="0"/>
              <a:t>per </a:t>
            </a:r>
            <a:r>
              <a:rPr lang="it-IT" sz="1600" dirty="0"/>
              <a:t>quanto concerne i contratti di ricerca stipulati con università, enti di ricerca e organismi equiparati, e con altre imprese, comprese le start-up innovative, di cui all'art. 4, comma 1, lettera c), i contratti e una relazione sottoscritta da detti soggetti concernente le attività svolte nel periodo d'imposta cui il costo sostenuto si riferisce.</a:t>
            </a:r>
            <a:endParaRPr lang="it-IT" sz="1600" dirty="0" smtClean="0"/>
          </a:p>
          <a:p>
            <a:pPr algn="just"/>
            <a:endParaRPr lang="it-IT" sz="1600" dirty="0" smtClean="0"/>
          </a:p>
        </p:txBody>
      </p:sp>
    </p:spTree>
    <p:extLst>
      <p:ext uri="{BB962C8B-B14F-4D97-AF65-F5344CB8AC3E}">
        <p14:creationId xmlns:p14="http://schemas.microsoft.com/office/powerpoint/2010/main" val="4284744482"/>
      </p:ext>
    </p:extLst>
  </p:cSld>
  <p:clrMapOvr>
    <a:masterClrMapping/>
  </p:clrMapOv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txBox="1"/>
          <p:nvPr/>
        </p:nvSpPr>
        <p:spPr>
          <a:xfrm>
            <a:off x="3779836" y="6391271"/>
            <a:ext cx="2133596" cy="277813"/>
          </a:xfrm>
          <a:prstGeom prst="rect">
            <a:avLst/>
          </a:prstGeom>
          <a:noFill/>
          <a:ln>
            <a:noFill/>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57245C0-F7DC-4206-B4CD-CE4E6F424100}" type="slidenum">
              <a:rPr/>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30</a:t>
            </a:fld>
            <a:endParaRPr lang="it-IT" sz="1200" b="1" i="0" u="none" strike="noStrike" kern="1200" cap="none" spc="0" baseline="0">
              <a:solidFill>
                <a:srgbClr val="000000"/>
              </a:solidFill>
              <a:uFillTx/>
              <a:latin typeface="Arial"/>
              <a:cs typeface="Arial"/>
            </a:endParaRPr>
          </a:p>
        </p:txBody>
      </p:sp>
      <p:sp>
        <p:nvSpPr>
          <p:cNvPr id="3" name="Titolo 4"/>
          <p:cNvSpPr txBox="1"/>
          <p:nvPr/>
        </p:nvSpPr>
        <p:spPr>
          <a:xfrm>
            <a:off x="827083" y="109535"/>
            <a:ext cx="8053385" cy="533396"/>
          </a:xfrm>
          <a:prstGeom prst="rect">
            <a:avLst/>
          </a:prstGeom>
          <a:noFill/>
          <a:ln>
            <a:noFill/>
          </a:ln>
        </p:spPr>
        <p:txBody>
          <a:bodyPr vert="horz" wrap="square" lIns="91440" tIns="45720" rIns="91440" bIns="45720" anchor="ctr" anchorCtr="1" compatLnSpc="1"/>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it-IT" sz="2000" b="1" kern="0" dirty="0" smtClean="0">
                <a:latin typeface="Arial"/>
                <a:cs typeface="Arial"/>
              </a:rPr>
              <a:t>Controlli</a:t>
            </a:r>
            <a:endParaRPr lang="it-IT" sz="2000" b="1" i="0" u="none" strike="noStrike" kern="1200" cap="none" spc="0" baseline="0" dirty="0">
              <a:effectLst>
                <a:outerShdw dist="38096" dir="2700000">
                  <a:srgbClr val="C0C0C0"/>
                </a:outerShdw>
              </a:effectLst>
              <a:uFillTx/>
              <a:latin typeface="Arial"/>
              <a:cs typeface="Arial"/>
            </a:endParaRPr>
          </a:p>
        </p:txBody>
      </p:sp>
      <p:sp>
        <p:nvSpPr>
          <p:cNvPr id="11" name="CasellaDiTesto 10"/>
          <p:cNvSpPr txBox="1"/>
          <p:nvPr/>
        </p:nvSpPr>
        <p:spPr>
          <a:xfrm>
            <a:off x="1085618" y="908720"/>
            <a:ext cx="7764852" cy="4524315"/>
          </a:xfrm>
          <a:prstGeom prst="rect">
            <a:avLst/>
          </a:prstGeom>
          <a:noFill/>
        </p:spPr>
        <p:txBody>
          <a:bodyPr wrap="square" rtlCol="0">
            <a:spAutoFit/>
          </a:bodyPr>
          <a:lstStyle/>
          <a:p>
            <a:pPr algn="just"/>
            <a:r>
              <a:rPr lang="it-IT" sz="1600" dirty="0" smtClean="0"/>
              <a:t>Per </a:t>
            </a:r>
            <a:r>
              <a:rPr lang="it-IT" sz="1600" dirty="0"/>
              <a:t>la verifica della corretta fruizione del credito d'imposta </a:t>
            </a:r>
            <a:r>
              <a:rPr lang="it-IT" sz="1600" dirty="0" smtClean="0"/>
              <a:t>l'Agenzia </a:t>
            </a:r>
            <a:r>
              <a:rPr lang="it-IT" sz="1600" dirty="0"/>
              <a:t>delle entrate effettua controlli finalizzati a verificare la sussistenza delle condizioni di accesso al beneficio, la conformità delle attività e dei costi di ricerca e sviluppo effettuati a quanto previsto dal presente decreto. </a:t>
            </a:r>
          </a:p>
          <a:p>
            <a:pPr algn="just"/>
            <a:endParaRPr lang="it-IT" sz="1600" dirty="0" smtClean="0"/>
          </a:p>
          <a:p>
            <a:pPr algn="just"/>
            <a:r>
              <a:rPr lang="it-IT" sz="1600" dirty="0" smtClean="0"/>
              <a:t>Qualora</a:t>
            </a:r>
            <a:r>
              <a:rPr lang="it-IT" sz="1600" dirty="0"/>
              <a:t>, nell'ambito delle attività di verifica e di controllo effettuate dall'Agenzia delle entrate, si rendano necessarie valutazioni di carattere tecnico in ordine all'ammissibilità di specifiche attività ovvero alla pertinenza e congruità dei costi sostenuti, la predetta Agenzia può richiedere al Ministero dello sviluppo economico di esprimere il proprio parere. </a:t>
            </a:r>
          </a:p>
          <a:p>
            <a:pPr algn="just"/>
            <a:endParaRPr lang="it-IT" sz="1600" dirty="0" smtClean="0"/>
          </a:p>
          <a:p>
            <a:pPr algn="just"/>
            <a:r>
              <a:rPr lang="it-IT" sz="1600" dirty="0" smtClean="0"/>
              <a:t>Nel </a:t>
            </a:r>
            <a:r>
              <a:rPr lang="it-IT" sz="1600" dirty="0"/>
              <a:t>caso in cui, a seguito dei controlli, si accerti l'indebita fruizione, anche parziale, del credito d'imposta per il mancato rispetto delle condizioni richieste ovvero a causa dell'inammissibilità dei costi sulla base dei quali è stato determinato l'importo fruito, l'Agenzia delle entrate provvede al recupero del relativo importo, maggiorato di interessi e sanzioni secondo legge. Sono fatte salve le eventuali responsabilità di ordine civile, penale e amministrativo.</a:t>
            </a:r>
            <a:endParaRPr lang="it-IT" sz="1600" dirty="0" smtClean="0"/>
          </a:p>
          <a:p>
            <a:pPr algn="just"/>
            <a:endParaRPr lang="it-IT" sz="1600" dirty="0"/>
          </a:p>
        </p:txBody>
      </p:sp>
    </p:spTree>
    <p:extLst>
      <p:ext uri="{BB962C8B-B14F-4D97-AF65-F5344CB8AC3E}">
        <p14:creationId xmlns:p14="http://schemas.microsoft.com/office/powerpoint/2010/main" val="1234177736"/>
      </p:ext>
    </p:extLst>
  </p:cSld>
  <p:clrMapOvr>
    <a:masterClrMapping/>
  </p:clrMapOv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egnaposto numero diapositiva 1"/>
          <p:cNvSpPr txBox="1"/>
          <p:nvPr/>
        </p:nvSpPr>
        <p:spPr>
          <a:xfrm>
            <a:off x="3779836" y="6391271"/>
            <a:ext cx="2133596" cy="277813"/>
          </a:xfrm>
          <a:prstGeom prst="rect">
            <a:avLst/>
          </a:prstGeom>
          <a:noFill/>
          <a:ln>
            <a:noFill/>
          </a:ln>
        </p:spPr>
        <p:txBody>
          <a:bodyPr vert="horz" wrap="square" lIns="91440" tIns="45720" rIns="91440" bIns="45720" anchor="ctr" anchorCtr="1" compatLnSpc="1"/>
          <a:lstStyle/>
          <a:p>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fld id="{A57245C0-F7DC-4206-B4CD-CE4E6F424100}" type="slidenum">
              <a:rPr/>
              <a:pPr marL="0" marR="0" lvl="0" indent="0" algn="ctr" defTabSz="914400" rtl="0" fontAlgn="auto" hangingPunct="1">
                <a:lnSpc>
                  <a:spcPct val="100000"/>
                </a:lnSpc>
                <a:spcBef>
                  <a:spcPts val="0"/>
                </a:spcBef>
                <a:spcAft>
                  <a:spcPts val="0"/>
                </a:spcAft>
                <a:buNone/>
                <a:tabLst/>
                <a:defRPr sz="1800" b="0" i="0" u="none" strike="noStrike" kern="0" cap="none" spc="0" baseline="0">
                  <a:solidFill>
                    <a:srgbClr val="000000"/>
                  </a:solidFill>
                  <a:uFillTx/>
                </a:defRPr>
              </a:pPr>
              <a:t>31</a:t>
            </a:fld>
            <a:endParaRPr lang="it-IT" sz="1200" b="1" i="0" u="none" strike="noStrike" kern="1200" cap="none" spc="0" baseline="0">
              <a:solidFill>
                <a:srgbClr val="000000"/>
              </a:solidFill>
              <a:uFillTx/>
              <a:latin typeface="Arial"/>
              <a:cs typeface="Arial"/>
            </a:endParaRPr>
          </a:p>
        </p:txBody>
      </p:sp>
      <p:sp>
        <p:nvSpPr>
          <p:cNvPr id="3" name="Titolo 4"/>
          <p:cNvSpPr txBox="1"/>
          <p:nvPr/>
        </p:nvSpPr>
        <p:spPr>
          <a:xfrm>
            <a:off x="827083" y="109535"/>
            <a:ext cx="8053385" cy="533396"/>
          </a:xfrm>
          <a:prstGeom prst="rect">
            <a:avLst/>
          </a:prstGeom>
          <a:noFill/>
          <a:ln>
            <a:noFill/>
          </a:ln>
        </p:spPr>
        <p:txBody>
          <a:bodyPr vert="horz" wrap="square" lIns="91440" tIns="45720" rIns="91440" bIns="45720" anchor="ctr" anchorCtr="1" compatLnSpc="1"/>
          <a:lstStyle/>
          <a:p>
            <a:pPr marL="0" marR="0" lvl="0" indent="0" algn="ctr" defTabSz="914400" rtl="0" fontAlgn="auto" hangingPunct="0">
              <a:lnSpc>
                <a:spcPct val="100000"/>
              </a:lnSpc>
              <a:spcBef>
                <a:spcPts val="0"/>
              </a:spcBef>
              <a:spcAft>
                <a:spcPts val="0"/>
              </a:spcAft>
              <a:buNone/>
              <a:tabLst/>
              <a:defRPr sz="1800" b="0" i="0" u="none" strike="noStrike" kern="0" cap="none" spc="0" baseline="0">
                <a:solidFill>
                  <a:srgbClr val="000000"/>
                </a:solidFill>
                <a:uFillTx/>
              </a:defRPr>
            </a:pPr>
            <a:r>
              <a:rPr lang="it-IT" sz="2000" b="1" kern="0" dirty="0" smtClean="0">
                <a:latin typeface="Arial"/>
                <a:cs typeface="Arial"/>
              </a:rPr>
              <a:t>Cumulo</a:t>
            </a:r>
            <a:endParaRPr lang="it-IT" sz="2000" b="1" i="0" u="none" strike="noStrike" kern="1200" cap="none" spc="0" baseline="0" dirty="0">
              <a:effectLst>
                <a:outerShdw dist="38096" dir="2700000">
                  <a:srgbClr val="C0C0C0"/>
                </a:outerShdw>
              </a:effectLst>
              <a:uFillTx/>
              <a:latin typeface="Arial"/>
              <a:cs typeface="Arial"/>
            </a:endParaRPr>
          </a:p>
        </p:txBody>
      </p:sp>
      <p:sp>
        <p:nvSpPr>
          <p:cNvPr id="11" name="CasellaDiTesto 10"/>
          <p:cNvSpPr txBox="1"/>
          <p:nvPr/>
        </p:nvSpPr>
        <p:spPr>
          <a:xfrm>
            <a:off x="1085618" y="908720"/>
            <a:ext cx="7764852" cy="3785652"/>
          </a:xfrm>
          <a:prstGeom prst="rect">
            <a:avLst/>
          </a:prstGeom>
          <a:noFill/>
        </p:spPr>
        <p:txBody>
          <a:bodyPr wrap="square" rtlCol="0">
            <a:spAutoFit/>
          </a:bodyPr>
          <a:lstStyle/>
          <a:p>
            <a:pPr algn="just"/>
            <a:endParaRPr lang="it-IT" sz="1600" dirty="0" smtClean="0"/>
          </a:p>
          <a:p>
            <a:pPr algn="just"/>
            <a:r>
              <a:rPr lang="it-IT" sz="1600" dirty="0" smtClean="0"/>
              <a:t>Il </a:t>
            </a:r>
            <a:r>
              <a:rPr lang="it-IT" sz="1600" dirty="0"/>
              <a:t>credito d'imposta </a:t>
            </a:r>
            <a:r>
              <a:rPr lang="it-IT" sz="1600" dirty="0" smtClean="0"/>
              <a:t>è </a:t>
            </a:r>
            <a:r>
              <a:rPr lang="it-IT" sz="1600" dirty="0"/>
              <a:t>cumulabile con l'agevolazione prevista </a:t>
            </a:r>
            <a:r>
              <a:rPr lang="it-IT" sz="1600" dirty="0" smtClean="0"/>
              <a:t>dall</a:t>
            </a:r>
            <a:r>
              <a:rPr lang="it-IT" sz="1600" dirty="0" smtClean="0">
                <a:hlinkClick r:id="rId3"/>
              </a:rPr>
              <a:t>‘</a:t>
            </a:r>
            <a:r>
              <a:rPr lang="it-IT" sz="1600" dirty="0" smtClean="0"/>
              <a:t>art.24 </a:t>
            </a:r>
            <a:r>
              <a:rPr lang="it-IT" sz="1600" dirty="0"/>
              <a:t>del decreto-legge 22 giugno 2012, n. 83, convertito, con modificazioni, dalla legge 7 agosto 2012, n. 134</a:t>
            </a:r>
            <a:r>
              <a:rPr lang="it-IT" sz="1600" dirty="0" smtClean="0"/>
              <a:t>.</a:t>
            </a:r>
          </a:p>
          <a:p>
            <a:pPr algn="just"/>
            <a:endParaRPr lang="it-IT" sz="1600" dirty="0"/>
          </a:p>
          <a:p>
            <a:pPr algn="just"/>
            <a:endParaRPr lang="it-IT" sz="1600" dirty="0" smtClean="0"/>
          </a:p>
          <a:p>
            <a:pPr algn="just"/>
            <a:endParaRPr lang="it-IT" sz="1600" dirty="0"/>
          </a:p>
          <a:p>
            <a:pPr algn="just"/>
            <a:r>
              <a:rPr lang="it-IT" sz="1600" dirty="0"/>
              <a:t>E’ stato escluso il carattere di Aiuto di Stato al credito in parola, che pertanto dovrebbe essere cumulabile con le altre agevolazioni, a condizione che le discipline di tali ulteriori agevolazioni non prevedano divieti o limitazioni (cfr. </a:t>
            </a:r>
            <a:r>
              <a:rPr lang="it-IT" sz="1600" i="1" dirty="0"/>
              <a:t>punto 3.4. della C.M. n. 46/2008</a:t>
            </a:r>
            <a:r>
              <a:rPr lang="it-IT" sz="1600" dirty="0"/>
              <a:t>)</a:t>
            </a:r>
            <a:endParaRPr lang="it-IT" sz="1600" dirty="0">
              <a:latin typeface="Arial" pitchFamily="34"/>
              <a:cs typeface="Arial" pitchFamily="34"/>
            </a:endParaRPr>
          </a:p>
          <a:p>
            <a:pPr algn="just"/>
            <a:endParaRPr lang="it-IT" sz="1600" dirty="0"/>
          </a:p>
          <a:p>
            <a:pPr algn="just"/>
            <a:endParaRPr lang="it-IT" sz="1600" dirty="0" smtClean="0"/>
          </a:p>
          <a:p>
            <a:pPr algn="just"/>
            <a:endParaRPr lang="it-IT" sz="1600" dirty="0"/>
          </a:p>
          <a:p>
            <a:pPr algn="just"/>
            <a:endParaRPr lang="it-IT" sz="1600" dirty="0"/>
          </a:p>
        </p:txBody>
      </p:sp>
    </p:spTree>
    <p:extLst>
      <p:ext uri="{BB962C8B-B14F-4D97-AF65-F5344CB8AC3E}">
        <p14:creationId xmlns:p14="http://schemas.microsoft.com/office/powerpoint/2010/main" val="4065560567"/>
      </p:ext>
    </p:extLst>
  </p:cSld>
  <p:clrMapOvr>
    <a:masterClrMapping/>
  </p:clrMapOvr>
  <p:transition/>
  <p:timing>
    <p:tnLst>
      <p:par>
        <p:cTn id="1" dur="indefinite" restart="never" nodeType="tmRoot"/>
      </p:par>
    </p:tnLst>
  </p:timing>
</p:sld>
</file>

<file path=ppt/theme/theme1.xml><?xml version="1.0" encoding="utf-8"?>
<a:theme xmlns:a="http://schemas.openxmlformats.org/drawingml/2006/main" name="Definitiva 2013">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i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documentManagement>
    <PublishingExpirationDate xmlns="http://schemas.microsoft.com/sharepoint/v3" xsi:nil="true"/>
    <PublishingStartDate xmlns="http://schemas.microsoft.com/sharepoint/v3" xsi:nil="true"/>
  </documentManagement>
</p:properties>
</file>

<file path=customXml/item3.xml><?xml version="1.0" encoding="utf-8"?>
<ct:contentTypeSchema xmlns:ct="http://schemas.microsoft.com/office/2006/metadata/contentType" xmlns:ma="http://schemas.microsoft.com/office/2006/metadata/properties/metaAttributes" ct:_="" ma:_="" ma:contentTypeName="Documento" ma:contentTypeID="0x010100AF904D464578FC48B917B162E52A1577" ma:contentTypeVersion="3" ma:contentTypeDescription="Documento" ma:contentTypeScope="" ma:versionID="c1acddd82ff7fb6679b4bd52bafbe03c">
  <xsd:schema xmlns:xsd="http://www.w3.org/2001/XMLSchema" xmlns:xs="http://www.w3.org/2001/XMLSchema" xmlns:p="http://schemas.microsoft.com/office/2006/metadata/properties" xmlns:ns1="http://schemas.microsoft.com/sharepoint/v3" targetNamespace="http://schemas.microsoft.com/office/2006/metadata/properties" ma:root="true" ma:fieldsID="71fb4575366ccd611dccb00e9b04282a" ns1:_="">
    <xsd:import namespace="http://schemas.microsoft.com/sharepoint/v3"/>
    <xsd:element name="properties">
      <xsd:complexType>
        <xsd:sequence>
          <xsd:element name="documentManagement">
            <xsd:complexType>
              <xsd:all>
                <xsd:element ref="ns1:PublishingStartDate" minOccurs="0"/>
                <xsd:element ref="ns1:PublishingExpirationDa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PublishingStartDate" ma:index="8" nillable="true" ma:displayName="Data inizio pianificazione" ma:description="" ma:hidden="true" ma:internalName="PublishingStartDate">
      <xsd:simpleType>
        <xsd:restriction base="dms:Unknown"/>
      </xsd:simpleType>
    </xsd:element>
    <xsd:element name="PublishingExpirationDate" ma:index="9" nillable="true" ma:displayName="Data fine pianificazione" ma:description="" ma:hidden="true" ma:internalName="PublishingExpirationDat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Tipo di contenuto"/>
        <xsd:element ref="dc:title" minOccurs="0" maxOccurs="1" ma:index="4" ma:displayName="Titolo"/>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3601BA71-DE5C-4360-B534-2B7EFB99A633}">
  <ds:schemaRefs>
    <ds:schemaRef ds:uri="http://schemas.microsoft.com/sharepoint/v3/contenttype/forms"/>
  </ds:schemaRefs>
</ds:datastoreItem>
</file>

<file path=customXml/itemProps2.xml><?xml version="1.0" encoding="utf-8"?>
<ds:datastoreItem xmlns:ds="http://schemas.openxmlformats.org/officeDocument/2006/customXml" ds:itemID="{164B5AD0-CE54-4BC3-9E55-03DD594071FC}">
  <ds:schemaRefs>
    <ds:schemaRef ds:uri="http://purl.org/dc/dcmitype/"/>
    <ds:schemaRef ds:uri="http://schemas.microsoft.com/office/infopath/2007/PartnerControls"/>
    <ds:schemaRef ds:uri="http://purl.org/dc/terms/"/>
    <ds:schemaRef ds:uri="http://www.w3.org/XML/1998/namespace"/>
    <ds:schemaRef ds:uri="http://schemas.microsoft.com/office/2006/documentManagement/types"/>
    <ds:schemaRef ds:uri="http://purl.org/dc/elements/1.1/"/>
    <ds:schemaRef ds:uri="http://schemas.microsoft.com/sharepoint/v3"/>
    <ds:schemaRef ds:uri="http://schemas.openxmlformats.org/package/2006/metadata/core-properties"/>
    <ds:schemaRef ds:uri="http://schemas.microsoft.com/office/2006/metadata/properties"/>
  </ds:schemaRefs>
</ds:datastoreItem>
</file>

<file path=customXml/itemProps3.xml><?xml version="1.0" encoding="utf-8"?>
<ds:datastoreItem xmlns:ds="http://schemas.openxmlformats.org/officeDocument/2006/customXml" ds:itemID="{0D35DD1D-DBAC-4774-B4BF-EE6B71903776}">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0</TotalTime>
  <Words>2918</Words>
  <Application>Microsoft Office PowerPoint</Application>
  <PresentationFormat>Presentazione su schermo (4:3)</PresentationFormat>
  <Paragraphs>318</Paragraphs>
  <Slides>31</Slides>
  <Notes>31</Notes>
  <HiddenSlides>0</HiddenSlides>
  <MMClips>0</MMClips>
  <ScaleCrop>false</ScaleCrop>
  <HeadingPairs>
    <vt:vector size="4" baseType="variant">
      <vt:variant>
        <vt:lpstr>Tema</vt:lpstr>
      </vt:variant>
      <vt:variant>
        <vt:i4>1</vt:i4>
      </vt:variant>
      <vt:variant>
        <vt:lpstr>Titoli diapositive</vt:lpstr>
      </vt:variant>
      <vt:variant>
        <vt:i4>31</vt:i4>
      </vt:variant>
    </vt:vector>
  </HeadingPairs>
  <TitlesOfParts>
    <vt:vector size="32" baseType="lpstr">
      <vt:lpstr>Definitiva 2013</vt:lpstr>
      <vt:lpstr>CREDITO DI IMPOSTA  RICERCA E SVILUPPO</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lpstr>Presentazione standard di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master - Studio</dc:title>
  <dc:creator>FPG</dc:creator>
  <cp:lastModifiedBy>fgelmini</cp:lastModifiedBy>
  <cp:revision>1334</cp:revision>
  <cp:lastPrinted>2015-11-02T21:26:27Z</cp:lastPrinted>
  <dcterms:created xsi:type="dcterms:W3CDTF">2013-01-15T09:28:32Z</dcterms:created>
  <dcterms:modified xsi:type="dcterms:W3CDTF">2015-11-03T14:30:14Z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
    <vt:lpwstr>Documento</vt:lpwstr>
  </property>
</Properties>
</file>