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Layouts/slideLayout18.xml" ContentType="application/vnd.openxmlformats-officedocument.presentationml.slideLayout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Layouts/slideLayout15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  <p:sldMasterId id="2147483871" r:id="rId2"/>
    <p:sldMasterId id="2147483895" r:id="rId3"/>
  </p:sldMasterIdLst>
  <p:notesMasterIdLst>
    <p:notesMasterId r:id="rId40"/>
  </p:notesMasterIdLst>
  <p:handoutMasterIdLst>
    <p:handoutMasterId r:id="rId41"/>
  </p:handoutMasterIdLst>
  <p:sldIdLst>
    <p:sldId id="352" r:id="rId4"/>
    <p:sldId id="464" r:id="rId5"/>
    <p:sldId id="350" r:id="rId6"/>
    <p:sldId id="432" r:id="rId7"/>
    <p:sldId id="433" r:id="rId8"/>
    <p:sldId id="437" r:id="rId9"/>
    <p:sldId id="436" r:id="rId10"/>
    <p:sldId id="435" r:id="rId11"/>
    <p:sldId id="443" r:id="rId12"/>
    <p:sldId id="441" r:id="rId13"/>
    <p:sldId id="440" r:id="rId14"/>
    <p:sldId id="451" r:id="rId15"/>
    <p:sldId id="453" r:id="rId16"/>
    <p:sldId id="465" r:id="rId17"/>
    <p:sldId id="439" r:id="rId18"/>
    <p:sldId id="438" r:id="rId19"/>
    <p:sldId id="466" r:id="rId20"/>
    <p:sldId id="467" r:id="rId21"/>
    <p:sldId id="420" r:id="rId22"/>
    <p:sldId id="449" r:id="rId23"/>
    <p:sldId id="448" r:id="rId24"/>
    <p:sldId id="447" r:id="rId25"/>
    <p:sldId id="463" r:id="rId26"/>
    <p:sldId id="446" r:id="rId27"/>
    <p:sldId id="445" r:id="rId28"/>
    <p:sldId id="444" r:id="rId29"/>
    <p:sldId id="459" r:id="rId30"/>
    <p:sldId id="454" r:id="rId31"/>
    <p:sldId id="455" r:id="rId32"/>
    <p:sldId id="456" r:id="rId33"/>
    <p:sldId id="458" r:id="rId34"/>
    <p:sldId id="457" r:id="rId35"/>
    <p:sldId id="468" r:id="rId36"/>
    <p:sldId id="470" r:id="rId37"/>
    <p:sldId id="469" r:id="rId38"/>
    <p:sldId id="369" r:id="rId39"/>
  </p:sldIdLst>
  <p:sldSz cx="9144000" cy="6858000" type="screen4x3"/>
  <p:notesSz cx="6797675" cy="9926638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99"/>
    <a:srgbClr val="D4DEFF"/>
    <a:srgbClr val="FFFFFF"/>
    <a:srgbClr val="003399"/>
    <a:srgbClr val="5F5F5F"/>
    <a:srgbClr val="4D4D4D"/>
    <a:srgbClr val="B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9" autoAdjust="0"/>
    <p:restoredTop sz="86579" autoAdjust="0"/>
  </p:normalViewPr>
  <p:slideViewPr>
    <p:cSldViewPr>
      <p:cViewPr>
        <p:scale>
          <a:sx n="66" d="100"/>
          <a:sy n="66" d="100"/>
        </p:scale>
        <p:origin x="-1884" y="-114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6606"/>
    </p:cViewPr>
  </p:sorterViewPr>
  <p:notesViewPr>
    <p:cSldViewPr>
      <p:cViewPr varScale="1">
        <p:scale>
          <a:sx n="79" d="100"/>
          <a:sy n="79" d="100"/>
        </p:scale>
        <p:origin x="-2100" y="-102"/>
      </p:cViewPr>
      <p:guideLst>
        <p:guide orient="horz" pos="3126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D9396E7-ABB9-4B20-9ECE-E21F89E0652C}" type="datetimeFigureOut">
              <a:rPr lang="it-IT"/>
              <a:pPr>
                <a:defRPr/>
              </a:pPr>
              <a:t>22/02/2012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7B95434-9682-4908-9B1E-F9705041D7D1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6B68125-31E1-43C7-BB36-EDD760758CE8}" type="datetimeFigureOut">
              <a:rPr lang="it-IT"/>
              <a:pPr>
                <a:defRPr/>
              </a:pPr>
              <a:t>22/02/2012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it-IT" noProof="0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it-IT" noProof="0" smtClean="0"/>
              <a:t>Fare clic per modificare stili del testo dello schema</a:t>
            </a:r>
          </a:p>
          <a:p>
            <a:pPr lvl="0"/>
            <a:r>
              <a:rPr lang="it-IT" noProof="0" smtClean="0"/>
              <a:t>Secondo livello</a:t>
            </a:r>
          </a:p>
          <a:p>
            <a:pPr lvl="0"/>
            <a:r>
              <a:rPr lang="it-IT" noProof="0" smtClean="0"/>
              <a:t>Terzo livello</a:t>
            </a:r>
          </a:p>
          <a:p>
            <a:pPr lvl="0"/>
            <a:r>
              <a:rPr lang="it-IT" noProof="0" smtClean="0"/>
              <a:t>Quarto livello</a:t>
            </a:r>
          </a:p>
          <a:p>
            <a:pPr lvl="0"/>
            <a:r>
              <a:rPr lang="it-IT" noProof="0" smtClean="0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72C4338-2BEA-4B8D-878B-64705E44D0BB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spcBef>
                <a:spcPct val="0"/>
              </a:spcBef>
            </a:pPr>
            <a:endParaRPr lang="it-IT" sz="1800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spcBef>
                <a:spcPct val="0"/>
              </a:spcBef>
            </a:pPr>
            <a:endParaRPr lang="it-IT" sz="1800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it-IT" sz="1800" smtClean="0">
              <a:latin typeface="Arial" charset="0"/>
            </a:endParaRPr>
          </a:p>
        </p:txBody>
      </p:sp>
      <p:sp>
        <p:nvSpPr>
          <p:cNvPr id="36868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9A260CF-AB0F-4C56-92E1-6EC883EE3949}" type="slidenum">
              <a:rPr lang="it-IT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it-IT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9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it-IT" sz="1800" smtClean="0">
              <a:latin typeface="Arial" charset="0"/>
            </a:endParaRPr>
          </a:p>
        </p:txBody>
      </p:sp>
      <p:sp>
        <p:nvSpPr>
          <p:cNvPr id="36868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819725D-7896-4D27-80D6-FAEA4FD3BCF4}" type="slidenum">
              <a:rPr lang="it-IT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it-IT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3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it-IT" sz="1800" smtClean="0">
              <a:latin typeface="Arial" charset="0"/>
            </a:endParaRPr>
          </a:p>
        </p:txBody>
      </p:sp>
      <p:sp>
        <p:nvSpPr>
          <p:cNvPr id="36868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4F60CE1-A2D6-4899-B0EC-BC551C539255}" type="slidenum">
              <a:rPr lang="it-IT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it-IT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7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it-IT" sz="1800" smtClean="0">
              <a:latin typeface="Arial" charset="0"/>
            </a:endParaRPr>
          </a:p>
        </p:txBody>
      </p:sp>
      <p:sp>
        <p:nvSpPr>
          <p:cNvPr id="36868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C0976FF-42D8-4A7D-B304-1BBCD61132DF}" type="slidenum">
              <a:rPr lang="it-IT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it-IT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it-IT" sz="1800" smtClean="0">
              <a:latin typeface="Arial" charset="0"/>
            </a:endParaRPr>
          </a:p>
        </p:txBody>
      </p:sp>
      <p:sp>
        <p:nvSpPr>
          <p:cNvPr id="36868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8E4C573-3C88-4B6F-86ED-CC6759CFEE80}" type="slidenum">
              <a:rPr lang="it-IT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it-IT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5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it-IT" sz="1800" smtClean="0">
              <a:latin typeface="Arial" charset="0"/>
            </a:endParaRPr>
          </a:p>
        </p:txBody>
      </p:sp>
      <p:sp>
        <p:nvSpPr>
          <p:cNvPr id="36868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CAC3BBA-8536-4590-B99A-82644C643FEA}" type="slidenum">
              <a:rPr lang="it-IT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it-IT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9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spcBef>
                <a:spcPct val="0"/>
              </a:spcBef>
            </a:pPr>
            <a:endParaRPr lang="it-IT" sz="1800" smtClean="0">
              <a:latin typeface="Arial" charset="0"/>
            </a:endParaRPr>
          </a:p>
        </p:txBody>
      </p:sp>
      <p:sp>
        <p:nvSpPr>
          <p:cNvPr id="50180" name="Segnaposto numero diapositiva 3"/>
          <p:cNvSpPr txBox="1">
            <a:spLocks noGrp="1"/>
          </p:cNvSpPr>
          <p:nvPr/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12D32032-F9A0-44FB-B0F8-5716EAC4BBC8}" type="slidenum">
              <a:rPr lang="it-IT" sz="1200">
                <a:solidFill>
                  <a:srgbClr val="000000"/>
                </a:solidFill>
                <a:latin typeface="Calibri" pitchFamily="34" charset="0"/>
              </a:rPr>
              <a:pPr algn="r"/>
              <a:t>9</a:t>
            </a:fld>
            <a:endParaRPr lang="it-IT" sz="120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3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spcBef>
                <a:spcPct val="0"/>
              </a:spcBef>
            </a:pPr>
            <a:endParaRPr lang="it-IT" sz="1800" smtClean="0">
              <a:latin typeface="Arial" charset="0"/>
            </a:endParaRPr>
          </a:p>
        </p:txBody>
      </p:sp>
      <p:sp>
        <p:nvSpPr>
          <p:cNvPr id="51204" name="Segnaposto numero diapositiva 3"/>
          <p:cNvSpPr txBox="1">
            <a:spLocks noGrp="1"/>
          </p:cNvSpPr>
          <p:nvPr/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B44FDAF8-34FF-4B65-AC09-34DA90FC2D77}" type="slidenum">
              <a:rPr lang="it-IT" sz="1200">
                <a:solidFill>
                  <a:srgbClr val="000000"/>
                </a:solidFill>
                <a:latin typeface="Calibri" pitchFamily="34" charset="0"/>
              </a:rPr>
              <a:pPr algn="r"/>
              <a:t>10</a:t>
            </a:fld>
            <a:endParaRPr lang="it-IT" sz="120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7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spcBef>
                <a:spcPct val="0"/>
              </a:spcBef>
            </a:pPr>
            <a:endParaRPr lang="it-IT" sz="1800" smtClean="0">
              <a:latin typeface="Arial" charset="0"/>
            </a:endParaRPr>
          </a:p>
        </p:txBody>
      </p:sp>
      <p:sp>
        <p:nvSpPr>
          <p:cNvPr id="52228" name="Segnaposto numero diapositiva 3"/>
          <p:cNvSpPr txBox="1">
            <a:spLocks noGrp="1"/>
          </p:cNvSpPr>
          <p:nvPr/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5A1688D9-FA00-460F-BA5C-A989A3176181}" type="slidenum">
              <a:rPr lang="it-IT" sz="1200">
                <a:solidFill>
                  <a:srgbClr val="000000"/>
                </a:solidFill>
                <a:latin typeface="Calibri" pitchFamily="34" charset="0"/>
              </a:rPr>
              <a:pPr algn="r"/>
              <a:t>11</a:t>
            </a:fld>
            <a:endParaRPr lang="it-IT" sz="120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1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spcBef>
                <a:spcPct val="0"/>
              </a:spcBef>
            </a:pPr>
            <a:endParaRPr lang="it-IT" sz="1800" smtClean="0">
              <a:latin typeface="Arial" charset="0"/>
            </a:endParaRPr>
          </a:p>
        </p:txBody>
      </p:sp>
      <p:sp>
        <p:nvSpPr>
          <p:cNvPr id="53252" name="Segnaposto numero diapositiva 3"/>
          <p:cNvSpPr txBox="1">
            <a:spLocks noGrp="1"/>
          </p:cNvSpPr>
          <p:nvPr/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8DED35FE-EDF0-4A8D-88C3-9ACD1EC08745}" type="slidenum">
              <a:rPr lang="it-IT" sz="1200">
                <a:solidFill>
                  <a:srgbClr val="000000"/>
                </a:solidFill>
                <a:latin typeface="Calibri" pitchFamily="34" charset="0"/>
              </a:rPr>
              <a:pPr algn="r"/>
              <a:t>12</a:t>
            </a:fld>
            <a:endParaRPr lang="it-IT" sz="120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5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spcBef>
                <a:spcPct val="0"/>
              </a:spcBef>
            </a:pPr>
            <a:endParaRPr lang="it-IT" sz="1800" smtClean="0">
              <a:latin typeface="Arial" charset="0"/>
            </a:endParaRPr>
          </a:p>
        </p:txBody>
      </p:sp>
      <p:sp>
        <p:nvSpPr>
          <p:cNvPr id="54276" name="Segnaposto numero diapositiva 3"/>
          <p:cNvSpPr txBox="1">
            <a:spLocks noGrp="1"/>
          </p:cNvSpPr>
          <p:nvPr/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A2EDB9F7-3FEF-4897-88A6-9064279AD43C}" type="slidenum">
              <a:rPr lang="it-IT" sz="1200">
                <a:solidFill>
                  <a:srgbClr val="000000"/>
                </a:solidFill>
                <a:latin typeface="Calibri" pitchFamily="34" charset="0"/>
              </a:rPr>
              <a:pPr algn="r"/>
              <a:t>13</a:t>
            </a:fld>
            <a:endParaRPr lang="it-IT" sz="120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9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spcBef>
                <a:spcPct val="0"/>
              </a:spcBef>
            </a:pPr>
            <a:endParaRPr lang="it-IT" sz="1800" smtClean="0">
              <a:latin typeface="Arial" charset="0"/>
            </a:endParaRPr>
          </a:p>
        </p:txBody>
      </p:sp>
      <p:sp>
        <p:nvSpPr>
          <p:cNvPr id="55300" name="Segnaposto numero diapositiva 3"/>
          <p:cNvSpPr txBox="1">
            <a:spLocks noGrp="1"/>
          </p:cNvSpPr>
          <p:nvPr/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EF54C333-64BE-4DC6-A439-8CA4DE981AB0}" type="slidenum">
              <a:rPr lang="it-IT" sz="1200">
                <a:solidFill>
                  <a:srgbClr val="000000"/>
                </a:solidFill>
                <a:latin typeface="Calibri" pitchFamily="34" charset="0"/>
              </a:rPr>
              <a:pPr algn="r"/>
              <a:t>14</a:t>
            </a:fld>
            <a:endParaRPr lang="it-IT" sz="120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spcBef>
                <a:spcPct val="0"/>
              </a:spcBef>
            </a:pPr>
            <a:endParaRPr lang="it-IT" sz="1800" smtClean="0">
              <a:latin typeface="Arial" charset="0"/>
            </a:endParaRPr>
          </a:p>
        </p:txBody>
      </p:sp>
      <p:sp>
        <p:nvSpPr>
          <p:cNvPr id="56324" name="Segnaposto numero diapositiva 3"/>
          <p:cNvSpPr txBox="1">
            <a:spLocks noGrp="1"/>
          </p:cNvSpPr>
          <p:nvPr/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D3F04381-BB4A-498A-9201-4F74B0A766B2}" type="slidenum">
              <a:rPr lang="it-IT" sz="1200">
                <a:solidFill>
                  <a:srgbClr val="000000"/>
                </a:solidFill>
                <a:latin typeface="Calibri" pitchFamily="34" charset="0"/>
              </a:rPr>
              <a:pPr algn="r"/>
              <a:t>15</a:t>
            </a:fld>
            <a:endParaRPr lang="it-IT" sz="120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7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spcBef>
                <a:spcPct val="0"/>
              </a:spcBef>
            </a:pPr>
            <a:endParaRPr lang="it-IT" sz="1800" smtClean="0">
              <a:latin typeface="Arial" charset="0"/>
            </a:endParaRPr>
          </a:p>
        </p:txBody>
      </p:sp>
      <p:sp>
        <p:nvSpPr>
          <p:cNvPr id="57348" name="Segnaposto numero diapositiva 3"/>
          <p:cNvSpPr txBox="1">
            <a:spLocks noGrp="1"/>
          </p:cNvSpPr>
          <p:nvPr/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EA2CA2B0-946B-4C56-8371-FD5EF50C3A10}" type="slidenum">
              <a:rPr lang="it-IT" sz="1200">
                <a:solidFill>
                  <a:srgbClr val="000000"/>
                </a:solidFill>
                <a:latin typeface="Calibri" pitchFamily="34" charset="0"/>
              </a:rPr>
              <a:pPr algn="r"/>
              <a:t>16</a:t>
            </a:fld>
            <a:endParaRPr lang="it-IT" sz="120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1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it-IT" sz="1800" smtClean="0">
              <a:latin typeface="Arial" charset="0"/>
            </a:endParaRPr>
          </a:p>
        </p:txBody>
      </p:sp>
      <p:sp>
        <p:nvSpPr>
          <p:cNvPr id="36868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96B540D-25D8-4127-9B00-7B16B9E8F7B4}" type="slidenum">
              <a:rPr lang="it-IT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17</a:t>
            </a:fld>
            <a:endParaRPr lang="it-IT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it-IT" sz="1800" smtClean="0">
              <a:latin typeface="Arial" charset="0"/>
            </a:endParaRPr>
          </a:p>
        </p:txBody>
      </p:sp>
      <p:sp>
        <p:nvSpPr>
          <p:cNvPr id="36868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748F37-54E2-4017-9C4C-1F611D7AF919}" type="slidenum">
              <a:rPr lang="it-IT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</a:t>
            </a:fld>
            <a:endParaRPr lang="it-IT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9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spcBef>
                <a:spcPct val="0"/>
              </a:spcBef>
            </a:pPr>
            <a:endParaRPr lang="it-IT" sz="1800" smtClean="0">
              <a:latin typeface="Arial" charset="0"/>
            </a:endParaRPr>
          </a:p>
        </p:txBody>
      </p:sp>
      <p:sp>
        <p:nvSpPr>
          <p:cNvPr id="60420" name="Segnaposto numero diapositiva 3"/>
          <p:cNvSpPr txBox="1">
            <a:spLocks noGrp="1"/>
          </p:cNvSpPr>
          <p:nvPr/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A58226A5-A840-4D10-8FAF-BAEEE06F101E}" type="slidenum">
              <a:rPr lang="it-IT" sz="1200">
                <a:solidFill>
                  <a:srgbClr val="000000"/>
                </a:solidFill>
                <a:latin typeface="Calibri" pitchFamily="34" charset="0"/>
              </a:rPr>
              <a:pPr algn="r"/>
              <a:t>19</a:t>
            </a:fld>
            <a:endParaRPr lang="it-IT" sz="120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3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it-IT" sz="1800" smtClean="0">
              <a:latin typeface="Arial" charset="0"/>
            </a:endParaRPr>
          </a:p>
        </p:txBody>
      </p:sp>
      <p:sp>
        <p:nvSpPr>
          <p:cNvPr id="6144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BBB575D-57F6-4E63-89DC-E9F728C64221}" type="slidenum">
              <a:rPr lang="it-IT" smtClean="0">
                <a:solidFill>
                  <a:srgbClr val="000000"/>
                </a:solidFill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lang="it-IT" smtClean="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7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it-IT" sz="1800" smtClean="0">
              <a:latin typeface="Arial" charset="0"/>
            </a:endParaRPr>
          </a:p>
        </p:txBody>
      </p:sp>
      <p:sp>
        <p:nvSpPr>
          <p:cNvPr id="62468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8F00AA3-CC12-4A29-B526-789AA6F61703}" type="slidenum">
              <a:rPr lang="it-IT" smtClean="0">
                <a:solidFill>
                  <a:srgbClr val="000000"/>
                </a:solidFill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21</a:t>
            </a:fld>
            <a:endParaRPr lang="it-IT" smtClean="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1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it-IT" sz="1800" smtClean="0">
              <a:latin typeface="Arial" charset="0"/>
            </a:endParaRPr>
          </a:p>
        </p:txBody>
      </p:sp>
      <p:sp>
        <p:nvSpPr>
          <p:cNvPr id="63492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AF20A50-FB49-4AE1-82E2-70CCE20FFC7E}" type="slidenum">
              <a:rPr lang="it-IT" smtClean="0">
                <a:solidFill>
                  <a:srgbClr val="000000"/>
                </a:solidFill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22</a:t>
            </a:fld>
            <a:endParaRPr lang="it-IT" smtClean="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it-IT" sz="1800" smtClean="0">
              <a:latin typeface="Arial" charset="0"/>
            </a:endParaRPr>
          </a:p>
        </p:txBody>
      </p:sp>
      <p:sp>
        <p:nvSpPr>
          <p:cNvPr id="36868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E6B6459-4DFA-4029-A6DA-1B7A325CFD68}" type="slidenum">
              <a:rPr lang="it-IT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24</a:t>
            </a:fld>
            <a:endParaRPr lang="it-IT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5539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it-IT" sz="1800" smtClean="0">
              <a:latin typeface="Arial" charset="0"/>
            </a:endParaRPr>
          </a:p>
        </p:txBody>
      </p:sp>
      <p:sp>
        <p:nvSpPr>
          <p:cNvPr id="36868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DF9F473-F75A-46A3-BF6B-8BBCB4D8DE54}" type="slidenum">
              <a:rPr lang="it-IT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25</a:t>
            </a:fld>
            <a:endParaRPr lang="it-IT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6563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it-IT" sz="1800" smtClean="0">
              <a:latin typeface="Arial" charset="0"/>
            </a:endParaRPr>
          </a:p>
        </p:txBody>
      </p:sp>
      <p:sp>
        <p:nvSpPr>
          <p:cNvPr id="36868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7690C6D-2021-48C2-94A7-3867237D5085}" type="slidenum">
              <a:rPr lang="it-IT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26</a:t>
            </a:fld>
            <a:endParaRPr lang="it-IT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7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it-IT" sz="1800" smtClean="0">
              <a:latin typeface="Arial" charset="0"/>
            </a:endParaRPr>
          </a:p>
        </p:txBody>
      </p:sp>
      <p:sp>
        <p:nvSpPr>
          <p:cNvPr id="36868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9557344-E613-4A21-9B72-DD06F9BC7702}" type="slidenum">
              <a:rPr lang="it-IT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27</a:t>
            </a:fld>
            <a:endParaRPr lang="it-IT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it-IT" sz="1800" smtClean="0">
              <a:latin typeface="Arial" charset="0"/>
            </a:endParaRPr>
          </a:p>
        </p:txBody>
      </p:sp>
      <p:sp>
        <p:nvSpPr>
          <p:cNvPr id="36868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69A0056-7EC7-4C2D-9EF9-89AD454B7773}" type="slidenum">
              <a:rPr lang="it-IT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28</a:t>
            </a:fld>
            <a:endParaRPr lang="it-IT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9635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it-IT" sz="1800" smtClean="0">
              <a:latin typeface="Arial" charset="0"/>
            </a:endParaRPr>
          </a:p>
        </p:txBody>
      </p:sp>
      <p:sp>
        <p:nvSpPr>
          <p:cNvPr id="36868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E39868F-64DF-46D2-8300-9D352B08DF61}" type="slidenum">
              <a:rPr lang="it-IT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29</a:t>
            </a:fld>
            <a:endParaRPr lang="it-IT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0659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it-IT" sz="1800" smtClean="0">
              <a:latin typeface="Arial" charset="0"/>
            </a:endParaRPr>
          </a:p>
        </p:txBody>
      </p:sp>
      <p:sp>
        <p:nvSpPr>
          <p:cNvPr id="36868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6B58BFD-0807-4C5D-911C-B10D05179B67}" type="slidenum">
              <a:rPr lang="it-IT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30</a:t>
            </a:fld>
            <a:endParaRPr lang="it-IT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683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it-IT" sz="1800" smtClean="0">
              <a:latin typeface="Arial" charset="0"/>
            </a:endParaRPr>
          </a:p>
        </p:txBody>
      </p:sp>
      <p:sp>
        <p:nvSpPr>
          <p:cNvPr id="36868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E0DA1EC-8275-43CB-9B39-7B2EA51C5276}" type="slidenum">
              <a:rPr lang="it-IT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31</a:t>
            </a:fld>
            <a:endParaRPr lang="it-IT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2707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it-IT" sz="1800" smtClean="0">
              <a:latin typeface="Arial" charset="0"/>
            </a:endParaRPr>
          </a:p>
        </p:txBody>
      </p:sp>
      <p:sp>
        <p:nvSpPr>
          <p:cNvPr id="36868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6781264-C51C-4792-92C8-5717E65355C6}" type="slidenum">
              <a:rPr lang="it-IT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32</a:t>
            </a:fld>
            <a:endParaRPr lang="it-IT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1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it-IT" sz="1800" smtClean="0">
              <a:latin typeface="Arial" charset="0"/>
            </a:endParaRPr>
          </a:p>
        </p:txBody>
      </p:sp>
      <p:sp>
        <p:nvSpPr>
          <p:cNvPr id="36868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7AD1404-5E2F-471A-BD5F-48DE6A927FD3}" type="slidenum">
              <a:rPr lang="it-IT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33</a:t>
            </a:fld>
            <a:endParaRPr lang="it-IT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4755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it-IT" sz="1800" smtClean="0">
              <a:latin typeface="Arial" charset="0"/>
            </a:endParaRPr>
          </a:p>
        </p:txBody>
      </p:sp>
      <p:sp>
        <p:nvSpPr>
          <p:cNvPr id="36868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1A2479-46E9-4168-A732-2E2E9A741FE4}" type="slidenum">
              <a:rPr lang="it-IT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34</a:t>
            </a:fld>
            <a:endParaRPr lang="it-IT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5779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it-IT" sz="1800" smtClean="0">
              <a:latin typeface="Arial" charset="0"/>
            </a:endParaRPr>
          </a:p>
        </p:txBody>
      </p:sp>
      <p:sp>
        <p:nvSpPr>
          <p:cNvPr id="36868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00BCB38-C6B2-49F8-AEAD-5B62D997BCD7}" type="slidenum">
              <a:rPr lang="it-IT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35</a:t>
            </a:fld>
            <a:endParaRPr lang="it-IT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6803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it-IT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E8D054-DBCD-4A56-B108-B025770D44B6}" type="datetimeFigureOut">
              <a:rPr lang="it-IT"/>
              <a:pPr>
                <a:defRPr/>
              </a:pPr>
              <a:t>22/02/2012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662D92-2878-401E-AEF0-DC4A8E4B977E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5E4ADE-F0C3-4EF6-A077-4433DA90DC8F}" type="datetimeFigureOut">
              <a:rPr lang="it-IT"/>
              <a:pPr>
                <a:defRPr/>
              </a:pPr>
              <a:t>22/02/2012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4DD50F-5E15-4F0C-8887-069B5CC1ACFB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7680E0-B9A2-46FF-B9F6-996D173C045F}" type="datetimeFigureOut">
              <a:rPr lang="it-IT"/>
              <a:pPr>
                <a:defRPr/>
              </a:pPr>
              <a:t>22/02/2012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3B2D73-BCA1-450A-9120-5F95DB4DA2D4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FBD9A7-A968-44D2-96D5-0FD50FD816E7}" type="datetimeFigureOut">
              <a:rPr lang="it-IT"/>
              <a:pPr>
                <a:defRPr/>
              </a:pPr>
              <a:t>22/02/2012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D8E1AA-7000-4709-AD18-69CA5F7EBC0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8A5015-6496-4C39-86FC-A7F7C1213DB8}" type="datetimeFigureOut">
              <a:rPr lang="it-IT"/>
              <a:pPr>
                <a:defRPr/>
              </a:pPr>
              <a:t>22/02/2012</a:t>
            </a:fld>
            <a:endParaRPr lang="it-IT"/>
          </a:p>
        </p:txBody>
      </p:sp>
      <p:sp>
        <p:nvSpPr>
          <p:cNvPr id="8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5035A4-7B21-4CBC-8783-38BE8967FC3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17DBBB-163C-49F8-96AD-B00FDD5DA591}" type="datetimeFigureOut">
              <a:rPr lang="it-IT"/>
              <a:pPr>
                <a:defRPr/>
              </a:pPr>
              <a:t>22/02/2012</a:t>
            </a:fld>
            <a:endParaRPr lang="it-IT"/>
          </a:p>
        </p:txBody>
      </p:sp>
      <p:sp>
        <p:nvSpPr>
          <p:cNvPr id="4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B01465-DA78-4F10-8BF2-EA4BEBA5FBDE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8F5F1C-E1E8-4638-A846-D7DDE3E7BED9}" type="datetimeFigureOut">
              <a:rPr lang="it-IT"/>
              <a:pPr>
                <a:defRPr/>
              </a:pPr>
              <a:t>22/02/2012</a:t>
            </a:fld>
            <a:endParaRPr lang="it-IT"/>
          </a:p>
        </p:txBody>
      </p:sp>
      <p:sp>
        <p:nvSpPr>
          <p:cNvPr id="3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D8BF4A-FFEE-4DC9-A85B-83243E51DC8B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10DA30-067C-4F04-9300-832213F41B13}" type="datetimeFigureOut">
              <a:rPr lang="it-IT"/>
              <a:pPr>
                <a:defRPr/>
              </a:pPr>
              <a:t>22/02/2012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5B93D9-4CCF-4708-A586-2EFD9C24EDB6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D511C8-32EE-48B0-8CF8-1901FD10C41A}" type="datetimeFigureOut">
              <a:rPr lang="it-IT"/>
              <a:pPr>
                <a:defRPr/>
              </a:pPr>
              <a:t>22/02/2012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E51707-3475-4F38-94E6-A92DC14BCA28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BB67AB-6685-4603-8138-291701CC7EF8}" type="datetimeFigureOut">
              <a:rPr lang="it-IT"/>
              <a:pPr>
                <a:defRPr/>
              </a:pPr>
              <a:t>22/02/2012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3E3ED3-EBA4-4AEB-A534-5676155B34F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886916-4FA1-4FF5-9E47-0C8B74061C4C}" type="datetimeFigureOut">
              <a:rPr lang="it-IT"/>
              <a:pPr>
                <a:defRPr/>
              </a:pPr>
              <a:t>22/02/2012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269FDE-4194-4002-9266-E7E2D89C1870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E623EF-A1DC-4AE3-AB0A-7217B99206D0}" type="datetimeFigureOut">
              <a:rPr lang="it-IT"/>
              <a:pPr>
                <a:defRPr/>
              </a:pPr>
              <a:t>22/02/2012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B00B3E-A9FD-4741-832C-94EB8D020C05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9F9C5D-AE66-4785-8404-305DA1F98728}" type="datetimeFigureOut">
              <a:rPr lang="it-IT"/>
              <a:pPr>
                <a:defRPr/>
              </a:pPr>
              <a:t>22/02/2012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9ECBB0-A230-4BE0-B7E4-4B9B38E06CBC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106270-89D4-4902-9F64-51A0442CE362}" type="datetimeFigureOut">
              <a:rPr lang="it-IT"/>
              <a:pPr>
                <a:defRPr/>
              </a:pPr>
              <a:t>22/02/2012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D790C2-6119-4E6A-ADC5-2C18325DCAFC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CA0ECF-3279-4352-ACFD-8E4B7560CA20}" type="datetimeFigureOut">
              <a:rPr lang="it-IT"/>
              <a:pPr>
                <a:defRPr/>
              </a:pPr>
              <a:t>22/02/2012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5016E0-1819-4E04-A809-74FA28185B61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013DBA-1557-4E08-9270-8E2211EDD116}" type="datetimeFigureOut">
              <a:rPr lang="it-IT"/>
              <a:pPr>
                <a:defRPr/>
              </a:pPr>
              <a:t>22/02/2012</a:t>
            </a:fld>
            <a:endParaRPr lang="it-IT"/>
          </a:p>
        </p:txBody>
      </p:sp>
      <p:sp>
        <p:nvSpPr>
          <p:cNvPr id="8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3FCA80-D1CA-48F5-BB55-10851DB661F1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52B805-8174-448C-A41E-1D66527C80B9}" type="datetimeFigureOut">
              <a:rPr lang="it-IT"/>
              <a:pPr>
                <a:defRPr/>
              </a:pPr>
              <a:t>22/02/2012</a:t>
            </a:fld>
            <a:endParaRPr lang="it-IT"/>
          </a:p>
        </p:txBody>
      </p:sp>
      <p:sp>
        <p:nvSpPr>
          <p:cNvPr id="4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64A7FF-CE59-41EA-815C-732CB6F41966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DDCF38-806D-4E77-AD16-2203E6C2EAFD}" type="datetimeFigureOut">
              <a:rPr lang="it-IT"/>
              <a:pPr>
                <a:defRPr/>
              </a:pPr>
              <a:t>22/02/2012</a:t>
            </a:fld>
            <a:endParaRPr lang="it-IT"/>
          </a:p>
        </p:txBody>
      </p:sp>
      <p:sp>
        <p:nvSpPr>
          <p:cNvPr id="3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C0FFB9-8BA2-46A5-BB73-8D68FDC13FC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A73DBF-571C-4494-AFC9-6BDBAD914685}" type="datetimeFigureOut">
              <a:rPr lang="it-IT"/>
              <a:pPr>
                <a:defRPr/>
              </a:pPr>
              <a:t>22/02/2012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1AE64A-3852-4D34-B353-5B3F3BC9FFB2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4A002C-5C82-4B8B-B795-59113A2AC773}" type="datetimeFigureOut">
              <a:rPr lang="it-IT"/>
              <a:pPr>
                <a:defRPr/>
              </a:pPr>
              <a:t>22/02/2012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504CB7-F69B-47E6-A779-E23278320006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506885-3007-4A6E-AF6D-272684FC2997}" type="datetimeFigureOut">
              <a:rPr lang="it-IT"/>
              <a:pPr>
                <a:defRPr/>
              </a:pPr>
              <a:t>22/02/2012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49A681-1058-4DEA-AED5-08D65C7A7DF1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28F339-B17B-45A1-BFCD-22FC6697A248}" type="datetimeFigureOut">
              <a:rPr lang="it-IT"/>
              <a:pPr>
                <a:defRPr/>
              </a:pPr>
              <a:t>22/02/2012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D22593-E677-4C6C-9B65-2AB330520D88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7999">
              <a:srgbClr val="FFFFFF"/>
            </a:gs>
            <a:gs pos="50000">
              <a:srgbClr val="C2D1ED"/>
            </a:gs>
            <a:gs pos="100000">
              <a:srgbClr val="E1E8F5"/>
            </a:gs>
          </a:gsLst>
          <a:lin ang="162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egnaposto tito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Segnaposto tes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972D7D35-DFCB-4ECB-8C4A-CAE6221E5BC9}" type="datetimeFigureOut">
              <a:rPr lang="it-IT"/>
              <a:pPr>
                <a:defRPr/>
              </a:pPr>
              <a:t>22/02/2012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4B8C6B3F-A459-4B19-A599-2BFB5182C85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6" r:id="rId1"/>
    <p:sldLayoutId id="2147483897" r:id="rId2"/>
    <p:sldLayoutId id="2147483898" r:id="rId3"/>
    <p:sldLayoutId id="2147483899" r:id="rId4"/>
    <p:sldLayoutId id="2147483900" r:id="rId5"/>
    <p:sldLayoutId id="2147483901" r:id="rId6"/>
    <p:sldLayoutId id="2147483902" r:id="rId7"/>
    <p:sldLayoutId id="2147483903" r:id="rId8"/>
    <p:sldLayoutId id="2147483904" r:id="rId9"/>
    <p:sldLayoutId id="2147483905" r:id="rId10"/>
    <p:sldLayoutId id="214748390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7999">
              <a:srgbClr val="FFFFFF"/>
            </a:gs>
            <a:gs pos="50000">
              <a:srgbClr val="C2D1ED"/>
            </a:gs>
            <a:gs pos="100000">
              <a:srgbClr val="E1E8F5"/>
            </a:gs>
          </a:gsLst>
          <a:lin ang="162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762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 dello schema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600200"/>
            <a:ext cx="777240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7" r:id="rId1"/>
  </p:sldLayoutIdLst>
  <p:transition/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rgbClr val="002850"/>
          </a:solidFill>
          <a:latin typeface="Arial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rgbClr val="002850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rgbClr val="002850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rgbClr val="002850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rgbClr val="002850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rgbClr val="002850"/>
          </a:solidFill>
          <a:latin typeface="Verdan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rgbClr val="002850"/>
          </a:solidFill>
          <a:latin typeface="Verdan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rgbClr val="002850"/>
          </a:solidFill>
          <a:latin typeface="Verdan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rgbClr val="002850"/>
          </a:solidFill>
          <a:latin typeface="Verdan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003366"/>
        </a:buClr>
        <a:buFont typeface="Wingdings" pitchFamily="2" charset="2"/>
        <a:buChar char="§"/>
        <a:defRPr sz="2800">
          <a:solidFill>
            <a:srgbClr val="003366"/>
          </a:solidFill>
          <a:latin typeface="Arial" charset="0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29527B"/>
        </a:buClr>
        <a:buFont typeface="Wingdings" pitchFamily="2" charset="2"/>
        <a:buChar char="Ø"/>
        <a:defRPr sz="2400">
          <a:solidFill>
            <a:srgbClr val="29527B"/>
          </a:solidFill>
          <a:latin typeface="Arial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336699"/>
        </a:buClr>
        <a:buFont typeface="Wingdings" pitchFamily="2" charset="2"/>
        <a:buChar char="à"/>
        <a:defRPr sz="2000">
          <a:solidFill>
            <a:srgbClr val="336699"/>
          </a:solidFill>
          <a:latin typeface="Arial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Arial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Arial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7999">
              <a:srgbClr val="FFFFFF"/>
            </a:gs>
            <a:gs pos="50000">
              <a:srgbClr val="C2D1ED"/>
            </a:gs>
            <a:gs pos="100000">
              <a:srgbClr val="E1E8F5"/>
            </a:gs>
          </a:gsLst>
          <a:lin ang="162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Segnaposto tito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3075" name="Segnaposto tes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5E1CC6C3-4904-42D3-BB40-FADDEC754B40}" type="datetimeFigureOut">
              <a:rPr lang="it-IT"/>
              <a:pPr>
                <a:defRPr/>
              </a:pPr>
              <a:t>22/02/2012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00A9B9E7-B540-48AD-BAEB-993360220798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8" r:id="rId1"/>
    <p:sldLayoutId id="2147483909" r:id="rId2"/>
    <p:sldLayoutId id="2147483910" r:id="rId3"/>
    <p:sldLayoutId id="2147483911" r:id="rId4"/>
    <p:sldLayoutId id="2147483912" r:id="rId5"/>
    <p:sldLayoutId id="2147483913" r:id="rId6"/>
    <p:sldLayoutId id="2147483914" r:id="rId7"/>
    <p:sldLayoutId id="2147483915" r:id="rId8"/>
    <p:sldLayoutId id="2147483916" r:id="rId9"/>
    <p:sldLayoutId id="2147483917" r:id="rId10"/>
    <p:sldLayoutId id="2147483918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3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D4DE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8" name="Text Box 4"/>
          <p:cNvSpPr txBox="1">
            <a:spLocks noChangeArrowheads="1"/>
          </p:cNvSpPr>
          <p:nvPr/>
        </p:nvSpPr>
        <p:spPr bwMode="auto">
          <a:xfrm>
            <a:off x="0" y="142875"/>
            <a:ext cx="9144000" cy="7620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35921" dir="2700000" algn="ctr" rotWithShape="0">
              <a:srgbClr val="CCECFF"/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400" b="1">
                <a:solidFill>
                  <a:srgbClr val="000099"/>
                </a:solidFill>
                <a:latin typeface="Arial Black" pitchFamily="34" charset="0"/>
              </a:rPr>
              <a:t> </a:t>
            </a:r>
          </a:p>
          <a:p>
            <a:pPr algn="ctr">
              <a:defRPr/>
            </a:pPr>
            <a:endParaRPr lang="it-IT" sz="2000" b="1">
              <a:solidFill>
                <a:srgbClr val="000099"/>
              </a:solidFill>
              <a:latin typeface="Arial Black" pitchFamily="34" charset="0"/>
            </a:endParaRPr>
          </a:p>
        </p:txBody>
      </p:sp>
      <p:pic>
        <p:nvPicPr>
          <p:cNvPr id="30" name="Picture 5" descr="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07" y="1378642"/>
            <a:ext cx="3624489" cy="30277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100" name="Titolo 1"/>
          <p:cNvSpPr txBox="1">
            <a:spLocks/>
          </p:cNvSpPr>
          <p:nvPr/>
        </p:nvSpPr>
        <p:spPr bwMode="auto">
          <a:xfrm>
            <a:off x="0" y="404813"/>
            <a:ext cx="9144000" cy="1008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0" hangingPunct="0"/>
            <a:r>
              <a:rPr lang="it-IT" sz="2400" b="1">
                <a:solidFill>
                  <a:srgbClr val="000099"/>
                </a:solidFill>
                <a:cs typeface="Arial" charset="0"/>
              </a:rPr>
              <a:t>Dichiarazione di consumo per l’Energia Elettrica</a:t>
            </a:r>
          </a:p>
          <a:p>
            <a:pPr algn="ctr" eaLnBrk="0" hangingPunct="0"/>
            <a:r>
              <a:rPr lang="it-IT" sz="2400" b="1">
                <a:solidFill>
                  <a:srgbClr val="000099"/>
                </a:solidFill>
                <a:cs typeface="Arial" charset="0"/>
              </a:rPr>
              <a:t>Invio telematico delle dichiarazioni per l’anno 2011</a:t>
            </a:r>
          </a:p>
          <a:p>
            <a:pPr algn="ctr" eaLnBrk="0" hangingPunct="0"/>
            <a:endParaRPr lang="it-IT" sz="2400" b="1">
              <a:solidFill>
                <a:srgbClr val="000099"/>
              </a:solidFill>
              <a:cs typeface="Arial" charset="0"/>
            </a:endParaRPr>
          </a:p>
        </p:txBody>
      </p:sp>
      <p:sp>
        <p:nvSpPr>
          <p:cNvPr id="5127" name="Rettangolo 18"/>
          <p:cNvSpPr>
            <a:spLocks noChangeArrowheads="1"/>
          </p:cNvSpPr>
          <p:nvPr/>
        </p:nvSpPr>
        <p:spPr bwMode="auto">
          <a:xfrm>
            <a:off x="3708400" y="5157788"/>
            <a:ext cx="4643438" cy="763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it-IT" sz="2000" b="1" dirty="0">
                <a:solidFill>
                  <a:srgbClr val="000099"/>
                </a:solidFill>
                <a:latin typeface="+mn-lt"/>
                <a:cs typeface="Arial" pitchFamily="34" charset="0"/>
              </a:rPr>
              <a:t>Ufficio delle Dogane di Udine</a:t>
            </a:r>
          </a:p>
          <a:p>
            <a:pPr algn="ctr">
              <a:spcBef>
                <a:spcPct val="50000"/>
              </a:spcBef>
              <a:defRPr/>
            </a:pPr>
            <a:r>
              <a:rPr lang="it-IT" sz="1600" b="1" dirty="0">
                <a:solidFill>
                  <a:srgbClr val="000099"/>
                </a:solidFill>
                <a:latin typeface="+mn-lt"/>
                <a:cs typeface="Arial" pitchFamily="34" charset="0"/>
              </a:rPr>
              <a:t>dott. </a:t>
            </a:r>
            <a:r>
              <a:rPr lang="it-IT" sz="1600" b="1" dirty="0" err="1">
                <a:solidFill>
                  <a:srgbClr val="000099"/>
                </a:solidFill>
                <a:latin typeface="+mn-lt"/>
                <a:cs typeface="Arial" pitchFamily="34" charset="0"/>
              </a:rPr>
              <a:t>Letterio</a:t>
            </a:r>
            <a:r>
              <a:rPr lang="it-IT" sz="1600" b="1" dirty="0">
                <a:solidFill>
                  <a:srgbClr val="000099"/>
                </a:solidFill>
                <a:latin typeface="+mn-lt"/>
                <a:cs typeface="Arial" pitchFamily="34" charset="0"/>
              </a:rPr>
              <a:t> </a:t>
            </a:r>
            <a:r>
              <a:rPr lang="it-IT" sz="1600" b="1" dirty="0" err="1">
                <a:solidFill>
                  <a:srgbClr val="000099"/>
                </a:solidFill>
                <a:latin typeface="+mn-lt"/>
                <a:cs typeface="Arial" pitchFamily="34" charset="0"/>
              </a:rPr>
              <a:t>Currò</a:t>
            </a:r>
            <a:endParaRPr lang="it-IT" b="1" dirty="0">
              <a:solidFill>
                <a:srgbClr val="000099"/>
              </a:solidFill>
              <a:latin typeface="+mn-lt"/>
              <a:cs typeface="Arial" pitchFamily="34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8" name="Text Box 4"/>
          <p:cNvSpPr txBox="1">
            <a:spLocks noChangeArrowheads="1"/>
          </p:cNvSpPr>
          <p:nvPr/>
        </p:nvSpPr>
        <p:spPr bwMode="auto">
          <a:xfrm>
            <a:off x="0" y="142875"/>
            <a:ext cx="9144000" cy="7620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35921" dir="2700000" algn="ctr" rotWithShape="0">
              <a:srgbClr val="CCECFF"/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400" b="1">
                <a:solidFill>
                  <a:srgbClr val="000099"/>
                </a:solidFill>
                <a:latin typeface="Arial Black" pitchFamily="34" charset="0"/>
              </a:rPr>
              <a:t> </a:t>
            </a:r>
          </a:p>
          <a:p>
            <a:pPr algn="ctr">
              <a:defRPr/>
            </a:pPr>
            <a:endParaRPr lang="it-IT" sz="2000" b="1">
              <a:solidFill>
                <a:srgbClr val="000099"/>
              </a:solidFill>
              <a:latin typeface="Arial Black" pitchFamily="34" charset="0"/>
            </a:endParaRPr>
          </a:p>
        </p:txBody>
      </p:sp>
      <p:pic>
        <p:nvPicPr>
          <p:cNvPr id="30" name="Picture 5" descr="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07" y="1378643"/>
            <a:ext cx="1824289" cy="15239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124" name="Titolo 1"/>
          <p:cNvSpPr txBox="1">
            <a:spLocks/>
          </p:cNvSpPr>
          <p:nvPr/>
        </p:nvSpPr>
        <p:spPr bwMode="auto">
          <a:xfrm>
            <a:off x="0" y="404813"/>
            <a:ext cx="9144000" cy="1008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0" hangingPunct="0"/>
            <a:r>
              <a:rPr lang="it-IT" sz="2400" b="1">
                <a:solidFill>
                  <a:srgbClr val="000099"/>
                </a:solidFill>
                <a:cs typeface="Arial" charset="0"/>
              </a:rPr>
              <a:t>Dichiarazione di consumo per l’Energia Elettrica</a:t>
            </a:r>
          </a:p>
          <a:p>
            <a:pPr algn="ctr" eaLnBrk="0" hangingPunct="0"/>
            <a:r>
              <a:rPr lang="it-IT" sz="2400" b="1">
                <a:solidFill>
                  <a:srgbClr val="000099"/>
                </a:solidFill>
                <a:cs typeface="Arial" charset="0"/>
              </a:rPr>
              <a:t>Invio telematico delle dichiarazioni per l’anno 2011</a:t>
            </a:r>
          </a:p>
          <a:p>
            <a:pPr algn="ctr" eaLnBrk="0" hangingPunct="0"/>
            <a:endParaRPr lang="it-IT" sz="2400" b="1">
              <a:solidFill>
                <a:srgbClr val="000099"/>
              </a:solidFill>
              <a:cs typeface="Arial" charset="0"/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2195513" y="1916113"/>
            <a:ext cx="6048375" cy="3694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 algn="just">
              <a:buFontTx/>
              <a:buAutoNum type="arabicPeriod"/>
              <a:defRPr/>
            </a:pPr>
            <a:r>
              <a:rPr lang="it-IT" b="1" dirty="0">
                <a:solidFill>
                  <a:schemeClr val="accent1">
                    <a:lumMod val="75000"/>
                  </a:schemeClr>
                </a:solidFill>
              </a:rPr>
              <a:t>Adesione al Servizio Telematico Doganale – EDI</a:t>
            </a:r>
          </a:p>
          <a:p>
            <a:pPr marL="342900" indent="-342900" algn="just">
              <a:buFontTx/>
              <a:buAutoNum type="arabicPeriod"/>
              <a:defRPr/>
            </a:pPr>
            <a:endParaRPr lang="it-IT" b="1" dirty="0">
              <a:solidFill>
                <a:schemeClr val="accent1">
                  <a:lumMod val="75000"/>
                </a:schemeClr>
              </a:solidFill>
            </a:endParaRPr>
          </a:p>
          <a:p>
            <a:pPr marL="342900" indent="-342900" algn="just">
              <a:buFontTx/>
              <a:buAutoNum type="arabicPeriod"/>
              <a:defRPr/>
            </a:pPr>
            <a:r>
              <a:rPr lang="it-IT" b="1" dirty="0">
                <a:solidFill>
                  <a:schemeClr val="accent1">
                    <a:lumMod val="75000"/>
                  </a:schemeClr>
                </a:solidFill>
              </a:rPr>
              <a:t>Attivazione Credenziali di acceso del Soggetto Obbligato per l’invio della dichiarazione di consumo</a:t>
            </a:r>
          </a:p>
          <a:p>
            <a:pPr marL="342900" indent="-342900" algn="just">
              <a:buFontTx/>
              <a:buAutoNum type="arabicPeriod"/>
              <a:defRPr/>
            </a:pPr>
            <a:endParaRPr lang="it-IT" b="1" dirty="0">
              <a:solidFill>
                <a:schemeClr val="accent1">
                  <a:lumMod val="75000"/>
                </a:schemeClr>
              </a:solidFill>
            </a:endParaRPr>
          </a:p>
          <a:p>
            <a:pPr marL="342900" indent="-342900" algn="just">
              <a:buFontTx/>
              <a:buAutoNum type="arabicPeriod"/>
              <a:defRPr/>
            </a:pPr>
            <a:r>
              <a:rPr lang="it-IT" b="1" dirty="0">
                <a:solidFill>
                  <a:schemeClr val="accent1">
                    <a:lumMod val="75000"/>
                  </a:schemeClr>
                </a:solidFill>
              </a:rPr>
              <a:t>Attivazione Credenziali di accesso e Gestione del Certificato di Firma digitale per il Sottoscrittore</a:t>
            </a:r>
          </a:p>
          <a:p>
            <a:pPr marL="342900" indent="-342900" algn="just">
              <a:buFontTx/>
              <a:buAutoNum type="arabicPeriod"/>
              <a:defRPr/>
            </a:pPr>
            <a:endParaRPr lang="it-IT" b="1" dirty="0">
              <a:solidFill>
                <a:schemeClr val="accent1">
                  <a:lumMod val="75000"/>
                </a:schemeClr>
              </a:solidFill>
            </a:endParaRPr>
          </a:p>
          <a:p>
            <a:pPr marL="342900" indent="-342900" algn="just">
              <a:buFontTx/>
              <a:buAutoNum type="arabicPeriod"/>
              <a:defRPr/>
            </a:pPr>
            <a:r>
              <a:rPr lang="it-IT" b="1" dirty="0">
                <a:solidFill>
                  <a:schemeClr val="accent1">
                    <a:lumMod val="75000"/>
                  </a:schemeClr>
                </a:solidFill>
              </a:rPr>
              <a:t>Installazione Software per la Dichiarazione di consumo per l’Energia Elettrica anno </a:t>
            </a:r>
            <a:r>
              <a:rPr lang="it-IT" b="1" dirty="0">
                <a:solidFill>
                  <a:schemeClr val="accent1">
                    <a:lumMod val="75000"/>
                  </a:schemeClr>
                </a:solidFill>
              </a:rPr>
              <a:t>2011</a:t>
            </a:r>
            <a:endParaRPr lang="it-IT" b="1" dirty="0">
              <a:solidFill>
                <a:schemeClr val="accent1">
                  <a:lumMod val="75000"/>
                </a:schemeClr>
              </a:solidFill>
            </a:endParaRPr>
          </a:p>
          <a:p>
            <a:pPr marL="342900" indent="-342900" algn="just">
              <a:buFontTx/>
              <a:buAutoNum type="arabicPeriod"/>
              <a:defRPr/>
            </a:pPr>
            <a:endParaRPr lang="it-IT" b="1" dirty="0">
              <a:solidFill>
                <a:schemeClr val="accent1">
                  <a:lumMod val="75000"/>
                </a:schemeClr>
              </a:solidFill>
            </a:endParaRPr>
          </a:p>
          <a:p>
            <a:pPr marL="342900" indent="-342900" algn="just">
              <a:buFontTx/>
              <a:buAutoNum type="arabicPeriod"/>
              <a:defRPr/>
            </a:pPr>
            <a:r>
              <a:rPr lang="it-IT" b="1" dirty="0">
                <a:solidFill>
                  <a:schemeClr val="accent1">
                    <a:lumMod val="75000"/>
                  </a:schemeClr>
                </a:solidFill>
              </a:rPr>
              <a:t>Invio Dichiarazione di consumo 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ttangolo 23"/>
          <p:cNvSpPr/>
          <p:nvPr/>
        </p:nvSpPr>
        <p:spPr bwMode="auto">
          <a:xfrm>
            <a:off x="571500" y="739775"/>
            <a:ext cx="7786688" cy="46038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Clr>
                <a:srgbClr val="003399"/>
              </a:buClr>
              <a:defRPr/>
            </a:pPr>
            <a:endParaRPr lang="it-IT" sz="1600" b="1" kern="0">
              <a:solidFill>
                <a:srgbClr val="003366"/>
              </a:solidFill>
              <a:latin typeface="Arial Black" pitchFamily="34" charset="0"/>
            </a:endParaRPr>
          </a:p>
        </p:txBody>
      </p:sp>
      <p:sp>
        <p:nvSpPr>
          <p:cNvPr id="5126" name="Segnaposto numero diapositiva 27"/>
          <p:cNvSpPr>
            <a:spLocks noGrp="1"/>
          </p:cNvSpPr>
          <p:nvPr>
            <p:ph type="sldNum" sz="quarter" idx="12"/>
          </p:nvPr>
        </p:nvSpPr>
        <p:spPr bwMode="auto">
          <a:xfrm>
            <a:off x="2428875" y="6492875"/>
            <a:ext cx="2133600" cy="365125"/>
          </a:xfr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8743756-BE9A-459D-BDF8-129AC8E9D9A5}" type="slidenum">
              <a:rPr lang="it-IT">
                <a:solidFill>
                  <a:srgbClr val="898989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it-IT">
              <a:solidFill>
                <a:srgbClr val="898989"/>
              </a:solidFill>
            </a:endParaRPr>
          </a:p>
        </p:txBody>
      </p:sp>
      <p:sp>
        <p:nvSpPr>
          <p:cNvPr id="29" name="Rettangolo 28"/>
          <p:cNvSpPr>
            <a:spLocks noChangeArrowheads="1"/>
          </p:cNvSpPr>
          <p:nvPr/>
        </p:nvSpPr>
        <p:spPr bwMode="auto">
          <a:xfrm flipV="1">
            <a:off x="2362200" y="6400800"/>
            <a:ext cx="4214813" cy="46038"/>
          </a:xfrm>
          <a:prstGeom prst="rect">
            <a:avLst/>
          </a:prstGeom>
          <a:gradFill rotWithShape="1">
            <a:gsLst>
              <a:gs pos="0">
                <a:srgbClr val="A3C4FF"/>
              </a:gs>
              <a:gs pos="35001">
                <a:srgbClr val="BFD5FF"/>
              </a:gs>
              <a:gs pos="100000">
                <a:srgbClr val="E5EEFF"/>
              </a:gs>
            </a:gsLst>
            <a:lin ang="16200000" scaled="1"/>
          </a:gradFill>
          <a:ln w="9525" algn="ctr">
            <a:solidFill>
              <a:srgbClr val="4A7EBB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rot="10800000" wrap="none" anchor="ctr"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Clr>
                <a:srgbClr val="003399"/>
              </a:buClr>
              <a:defRPr/>
            </a:pPr>
            <a:endParaRPr lang="it-IT" sz="1600" b="1" kern="0">
              <a:solidFill>
                <a:srgbClr val="003366"/>
              </a:solidFill>
              <a:latin typeface="Arial Black" pitchFamily="34" charset="0"/>
            </a:endParaRPr>
          </a:p>
        </p:txBody>
      </p:sp>
      <p:sp>
        <p:nvSpPr>
          <p:cNvPr id="6149" name="CasellaDiTesto 39"/>
          <p:cNvSpPr txBox="1">
            <a:spLocks noChangeArrowheads="1"/>
          </p:cNvSpPr>
          <p:nvPr/>
        </p:nvSpPr>
        <p:spPr bwMode="auto">
          <a:xfrm>
            <a:off x="7215188" y="6543675"/>
            <a:ext cx="1928812" cy="2000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it-IT" sz="700">
              <a:solidFill>
                <a:srgbClr val="003399"/>
              </a:solidFill>
              <a:latin typeface="Calibri" pitchFamily="34" charset="0"/>
            </a:endParaRPr>
          </a:p>
        </p:txBody>
      </p:sp>
      <p:sp>
        <p:nvSpPr>
          <p:cNvPr id="6150" name="CasellaDiTesto 24"/>
          <p:cNvSpPr txBox="1">
            <a:spLocks noChangeArrowheads="1"/>
          </p:cNvSpPr>
          <p:nvPr/>
        </p:nvSpPr>
        <p:spPr bwMode="auto">
          <a:xfrm>
            <a:off x="533400" y="152400"/>
            <a:ext cx="82153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 eaLnBrk="0" hangingPunct="0">
              <a:buClr>
                <a:srgbClr val="003399"/>
              </a:buClr>
            </a:pPr>
            <a:endParaRPr lang="it-IT" sz="3200" b="1">
              <a:solidFill>
                <a:srgbClr val="003399"/>
              </a:solidFill>
              <a:latin typeface="Calibri" pitchFamily="34" charset="0"/>
            </a:endParaRPr>
          </a:p>
        </p:txBody>
      </p:sp>
      <p:sp>
        <p:nvSpPr>
          <p:cNvPr id="2" name="Rettangolo 23"/>
          <p:cNvSpPr/>
          <p:nvPr/>
        </p:nvSpPr>
        <p:spPr bwMode="auto">
          <a:xfrm>
            <a:off x="571500" y="747713"/>
            <a:ext cx="7786688" cy="46037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Clr>
                <a:srgbClr val="003399"/>
              </a:buClr>
              <a:defRPr/>
            </a:pPr>
            <a:endParaRPr lang="it-IT" sz="1600" b="1" kern="0">
              <a:solidFill>
                <a:srgbClr val="003366"/>
              </a:solidFill>
              <a:latin typeface="Arial Black" pitchFamily="34" charset="0"/>
            </a:endParaRPr>
          </a:p>
        </p:txBody>
      </p:sp>
      <p:sp>
        <p:nvSpPr>
          <p:cNvPr id="3" name="Segnaposto numero diapositiva 27"/>
          <p:cNvSpPr txBox="1">
            <a:spLocks noGrp="1"/>
          </p:cNvSpPr>
          <p:nvPr/>
        </p:nvSpPr>
        <p:spPr bwMode="auto">
          <a:xfrm>
            <a:off x="2428875" y="6500813"/>
            <a:ext cx="2133600" cy="3651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algn="r">
              <a:defRPr/>
            </a:pPr>
            <a:fld id="{38964272-D196-41C5-BB91-50806DF63F8B}" type="slidenum">
              <a:rPr lang="it-IT" sz="1200">
                <a:solidFill>
                  <a:srgbClr val="898989"/>
                </a:solidFill>
                <a:latin typeface="+mn-lt"/>
              </a:rPr>
              <a:pPr algn="r">
                <a:defRPr/>
              </a:pPr>
              <a:t>3</a:t>
            </a:fld>
            <a:endParaRPr lang="it-IT" sz="1200" dirty="0">
              <a:solidFill>
                <a:srgbClr val="898989"/>
              </a:solidFill>
              <a:latin typeface="+mn-lt"/>
            </a:endParaRPr>
          </a:p>
        </p:txBody>
      </p:sp>
      <p:sp>
        <p:nvSpPr>
          <p:cNvPr id="4" name="Rettangolo 28"/>
          <p:cNvSpPr>
            <a:spLocks noChangeArrowheads="1"/>
          </p:cNvSpPr>
          <p:nvPr/>
        </p:nvSpPr>
        <p:spPr bwMode="auto">
          <a:xfrm flipV="1">
            <a:off x="2357438" y="6391275"/>
            <a:ext cx="4214812" cy="46038"/>
          </a:xfrm>
          <a:prstGeom prst="rect">
            <a:avLst/>
          </a:prstGeom>
          <a:gradFill rotWithShape="1">
            <a:gsLst>
              <a:gs pos="0">
                <a:srgbClr val="A3C4FF"/>
              </a:gs>
              <a:gs pos="35001">
                <a:srgbClr val="BFD5FF"/>
              </a:gs>
              <a:gs pos="100000">
                <a:srgbClr val="E5EEFF"/>
              </a:gs>
            </a:gsLst>
            <a:lin ang="16200000" scaled="1"/>
          </a:gradFill>
          <a:ln w="9525" algn="ctr">
            <a:solidFill>
              <a:srgbClr val="4A7EBB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rot="10800000" wrap="none" anchor="ctr"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Clr>
                <a:srgbClr val="003399"/>
              </a:buClr>
              <a:defRPr/>
            </a:pPr>
            <a:endParaRPr lang="it-IT" sz="1600" b="1" kern="0">
              <a:solidFill>
                <a:srgbClr val="003366"/>
              </a:solidFill>
              <a:latin typeface="Arial Black" pitchFamily="34" charset="0"/>
            </a:endParaRPr>
          </a:p>
        </p:txBody>
      </p:sp>
      <p:sp>
        <p:nvSpPr>
          <p:cNvPr id="6154" name="CasellaDiTesto 39"/>
          <p:cNvSpPr txBox="1">
            <a:spLocks noChangeArrowheads="1"/>
          </p:cNvSpPr>
          <p:nvPr/>
        </p:nvSpPr>
        <p:spPr bwMode="auto">
          <a:xfrm>
            <a:off x="7215188" y="6551613"/>
            <a:ext cx="1928812" cy="2000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it-IT" sz="700">
              <a:solidFill>
                <a:srgbClr val="003399"/>
              </a:solidFill>
              <a:latin typeface="Calibri" pitchFamily="34" charset="0"/>
            </a:endParaRPr>
          </a:p>
        </p:txBody>
      </p:sp>
      <p:pic>
        <p:nvPicPr>
          <p:cNvPr id="6155" name="Immagine 25" descr="Logo Agenzia colori trasparente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" y="228600"/>
            <a:ext cx="1071563" cy="53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6" name="Rectangle 21"/>
          <p:cNvSpPr>
            <a:spLocks noChangeArrowheads="1"/>
          </p:cNvSpPr>
          <p:nvPr/>
        </p:nvSpPr>
        <p:spPr bwMode="auto">
          <a:xfrm>
            <a:off x="609600" y="228600"/>
            <a:ext cx="7848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buClr>
                <a:srgbClr val="003399"/>
              </a:buClr>
            </a:pPr>
            <a:r>
              <a:rPr lang="it-IT" sz="3200" b="1">
                <a:solidFill>
                  <a:srgbClr val="003399"/>
                </a:solidFill>
                <a:latin typeface="Calibri" pitchFamily="34" charset="0"/>
              </a:rPr>
              <a:t>Quadro normativo</a:t>
            </a:r>
          </a:p>
        </p:txBody>
      </p:sp>
      <p:cxnSp>
        <p:nvCxnSpPr>
          <p:cNvPr id="16" name="Connettore 2 15"/>
          <p:cNvCxnSpPr/>
          <p:nvPr/>
        </p:nvCxnSpPr>
        <p:spPr>
          <a:xfrm flipV="1">
            <a:off x="5795963" y="3500438"/>
            <a:ext cx="1584325" cy="36036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nettore 2 16"/>
          <p:cNvCxnSpPr/>
          <p:nvPr/>
        </p:nvCxnSpPr>
        <p:spPr>
          <a:xfrm>
            <a:off x="5795963" y="3141663"/>
            <a:ext cx="1584325" cy="158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pic>
        <p:nvPicPr>
          <p:cNvPr id="6159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AutoShape 7"/>
          <p:cNvSpPr>
            <a:spLocks noChangeArrowheads="1"/>
          </p:cNvSpPr>
          <p:nvPr/>
        </p:nvSpPr>
        <p:spPr bwMode="auto">
          <a:xfrm rot="17539822">
            <a:off x="3073400" y="109538"/>
            <a:ext cx="485775" cy="977900"/>
          </a:xfrm>
          <a:prstGeom prst="upArrow">
            <a:avLst>
              <a:gd name="adj1" fmla="val 50000"/>
              <a:gd name="adj2" fmla="val 50327"/>
            </a:avLst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19" name="AutoShape 7"/>
          <p:cNvSpPr>
            <a:spLocks noChangeArrowheads="1"/>
          </p:cNvSpPr>
          <p:nvPr/>
        </p:nvSpPr>
        <p:spPr bwMode="auto">
          <a:xfrm rot="17539822">
            <a:off x="8689975" y="2990851"/>
            <a:ext cx="485775" cy="977900"/>
          </a:xfrm>
          <a:prstGeom prst="upArrow">
            <a:avLst>
              <a:gd name="adj1" fmla="val 50000"/>
              <a:gd name="adj2" fmla="val 50327"/>
            </a:avLst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20" name="AutoShape 7"/>
          <p:cNvSpPr>
            <a:spLocks noChangeArrowheads="1"/>
          </p:cNvSpPr>
          <p:nvPr/>
        </p:nvSpPr>
        <p:spPr bwMode="auto">
          <a:xfrm rot="3539661">
            <a:off x="6673850" y="2752726"/>
            <a:ext cx="485775" cy="977900"/>
          </a:xfrm>
          <a:prstGeom prst="upArrow">
            <a:avLst>
              <a:gd name="adj1" fmla="val 50000"/>
              <a:gd name="adj2" fmla="val 50327"/>
            </a:avLst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it-IT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ttangolo 23"/>
          <p:cNvSpPr/>
          <p:nvPr/>
        </p:nvSpPr>
        <p:spPr bwMode="auto">
          <a:xfrm>
            <a:off x="571500" y="739775"/>
            <a:ext cx="7786688" cy="46038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Clr>
                <a:srgbClr val="003399"/>
              </a:buClr>
              <a:defRPr/>
            </a:pPr>
            <a:endParaRPr lang="it-IT" sz="1600" b="1" kern="0">
              <a:solidFill>
                <a:srgbClr val="003366"/>
              </a:solidFill>
              <a:latin typeface="Arial Black" pitchFamily="34" charset="0"/>
            </a:endParaRPr>
          </a:p>
        </p:txBody>
      </p:sp>
      <p:sp>
        <p:nvSpPr>
          <p:cNvPr id="5126" name="Segnaposto numero diapositiva 27"/>
          <p:cNvSpPr>
            <a:spLocks noGrp="1"/>
          </p:cNvSpPr>
          <p:nvPr>
            <p:ph type="sldNum" sz="quarter" idx="12"/>
          </p:nvPr>
        </p:nvSpPr>
        <p:spPr bwMode="auto">
          <a:xfrm>
            <a:off x="2428875" y="6492875"/>
            <a:ext cx="2133600" cy="365125"/>
          </a:xfr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4CEE25F-F959-4FC2-9DAA-C1B50011FAC2}" type="slidenum">
              <a:rPr lang="it-IT">
                <a:solidFill>
                  <a:srgbClr val="898989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it-IT">
              <a:solidFill>
                <a:srgbClr val="898989"/>
              </a:solidFill>
            </a:endParaRPr>
          </a:p>
        </p:txBody>
      </p:sp>
      <p:sp>
        <p:nvSpPr>
          <p:cNvPr id="29" name="Rettangolo 28"/>
          <p:cNvSpPr>
            <a:spLocks noChangeArrowheads="1"/>
          </p:cNvSpPr>
          <p:nvPr/>
        </p:nvSpPr>
        <p:spPr bwMode="auto">
          <a:xfrm flipV="1">
            <a:off x="2362200" y="6400800"/>
            <a:ext cx="4214813" cy="46038"/>
          </a:xfrm>
          <a:prstGeom prst="rect">
            <a:avLst/>
          </a:prstGeom>
          <a:gradFill rotWithShape="1">
            <a:gsLst>
              <a:gs pos="0">
                <a:srgbClr val="A3C4FF"/>
              </a:gs>
              <a:gs pos="35001">
                <a:srgbClr val="BFD5FF"/>
              </a:gs>
              <a:gs pos="100000">
                <a:srgbClr val="E5EEFF"/>
              </a:gs>
            </a:gsLst>
            <a:lin ang="16200000" scaled="1"/>
          </a:gradFill>
          <a:ln w="9525" algn="ctr">
            <a:solidFill>
              <a:srgbClr val="4A7EBB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rot="10800000" wrap="none" anchor="ctr"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Clr>
                <a:srgbClr val="003399"/>
              </a:buClr>
              <a:defRPr/>
            </a:pPr>
            <a:endParaRPr lang="it-IT" sz="1600" b="1" kern="0">
              <a:solidFill>
                <a:srgbClr val="003366"/>
              </a:solidFill>
              <a:latin typeface="Arial Black" pitchFamily="34" charset="0"/>
            </a:endParaRPr>
          </a:p>
        </p:txBody>
      </p:sp>
      <p:sp>
        <p:nvSpPr>
          <p:cNvPr id="7173" name="CasellaDiTesto 39"/>
          <p:cNvSpPr txBox="1">
            <a:spLocks noChangeArrowheads="1"/>
          </p:cNvSpPr>
          <p:nvPr/>
        </p:nvSpPr>
        <p:spPr bwMode="auto">
          <a:xfrm>
            <a:off x="7215188" y="6543675"/>
            <a:ext cx="1928812" cy="2000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it-IT" sz="700">
              <a:solidFill>
                <a:srgbClr val="003399"/>
              </a:solidFill>
              <a:latin typeface="Calibri" pitchFamily="34" charset="0"/>
            </a:endParaRPr>
          </a:p>
        </p:txBody>
      </p:sp>
      <p:sp>
        <p:nvSpPr>
          <p:cNvPr id="7174" name="CasellaDiTesto 24"/>
          <p:cNvSpPr txBox="1">
            <a:spLocks noChangeArrowheads="1"/>
          </p:cNvSpPr>
          <p:nvPr/>
        </p:nvSpPr>
        <p:spPr bwMode="auto">
          <a:xfrm>
            <a:off x="533400" y="152400"/>
            <a:ext cx="82153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 eaLnBrk="0" hangingPunct="0">
              <a:buClr>
                <a:srgbClr val="003399"/>
              </a:buClr>
            </a:pPr>
            <a:endParaRPr lang="it-IT" sz="3200" b="1">
              <a:solidFill>
                <a:srgbClr val="003399"/>
              </a:solidFill>
              <a:latin typeface="Calibri" pitchFamily="34" charset="0"/>
            </a:endParaRPr>
          </a:p>
        </p:txBody>
      </p:sp>
      <p:sp>
        <p:nvSpPr>
          <p:cNvPr id="2" name="Rettangolo 23"/>
          <p:cNvSpPr/>
          <p:nvPr/>
        </p:nvSpPr>
        <p:spPr bwMode="auto">
          <a:xfrm>
            <a:off x="571500" y="747713"/>
            <a:ext cx="7786688" cy="46037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Clr>
                <a:srgbClr val="003399"/>
              </a:buClr>
              <a:defRPr/>
            </a:pPr>
            <a:endParaRPr lang="it-IT" sz="1600" b="1" kern="0">
              <a:solidFill>
                <a:srgbClr val="003366"/>
              </a:solidFill>
              <a:latin typeface="Arial Black" pitchFamily="34" charset="0"/>
            </a:endParaRPr>
          </a:p>
        </p:txBody>
      </p:sp>
      <p:sp>
        <p:nvSpPr>
          <p:cNvPr id="3" name="Segnaposto numero diapositiva 27"/>
          <p:cNvSpPr txBox="1">
            <a:spLocks noGrp="1"/>
          </p:cNvSpPr>
          <p:nvPr/>
        </p:nvSpPr>
        <p:spPr bwMode="auto">
          <a:xfrm>
            <a:off x="2428875" y="6500813"/>
            <a:ext cx="2133600" cy="3651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algn="r">
              <a:defRPr/>
            </a:pPr>
            <a:fld id="{AF56B18B-3976-4D86-9C34-F49776D6C231}" type="slidenum">
              <a:rPr lang="it-IT" sz="1200">
                <a:solidFill>
                  <a:srgbClr val="898989"/>
                </a:solidFill>
                <a:latin typeface="+mn-lt"/>
              </a:rPr>
              <a:pPr algn="r">
                <a:defRPr/>
              </a:pPr>
              <a:t>4</a:t>
            </a:fld>
            <a:endParaRPr lang="it-IT" sz="1200" dirty="0">
              <a:solidFill>
                <a:srgbClr val="898989"/>
              </a:solidFill>
              <a:latin typeface="+mn-lt"/>
            </a:endParaRPr>
          </a:p>
        </p:txBody>
      </p:sp>
      <p:sp>
        <p:nvSpPr>
          <p:cNvPr id="4" name="Rettangolo 28"/>
          <p:cNvSpPr>
            <a:spLocks noChangeArrowheads="1"/>
          </p:cNvSpPr>
          <p:nvPr/>
        </p:nvSpPr>
        <p:spPr bwMode="auto">
          <a:xfrm flipV="1">
            <a:off x="2357438" y="6391275"/>
            <a:ext cx="4214812" cy="46038"/>
          </a:xfrm>
          <a:prstGeom prst="rect">
            <a:avLst/>
          </a:prstGeom>
          <a:gradFill rotWithShape="1">
            <a:gsLst>
              <a:gs pos="0">
                <a:srgbClr val="A3C4FF"/>
              </a:gs>
              <a:gs pos="35001">
                <a:srgbClr val="BFD5FF"/>
              </a:gs>
              <a:gs pos="100000">
                <a:srgbClr val="E5EEFF"/>
              </a:gs>
            </a:gsLst>
            <a:lin ang="16200000" scaled="1"/>
          </a:gradFill>
          <a:ln w="9525" algn="ctr">
            <a:solidFill>
              <a:srgbClr val="4A7EBB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rot="10800000" wrap="none" anchor="ctr"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Clr>
                <a:srgbClr val="003399"/>
              </a:buClr>
              <a:defRPr/>
            </a:pPr>
            <a:endParaRPr lang="it-IT" sz="1600" b="1" kern="0">
              <a:solidFill>
                <a:srgbClr val="003366"/>
              </a:solidFill>
              <a:latin typeface="Arial Black" pitchFamily="34" charset="0"/>
            </a:endParaRPr>
          </a:p>
        </p:txBody>
      </p:sp>
      <p:sp>
        <p:nvSpPr>
          <p:cNvPr id="7178" name="CasellaDiTesto 39"/>
          <p:cNvSpPr txBox="1">
            <a:spLocks noChangeArrowheads="1"/>
          </p:cNvSpPr>
          <p:nvPr/>
        </p:nvSpPr>
        <p:spPr bwMode="auto">
          <a:xfrm>
            <a:off x="7215188" y="6551613"/>
            <a:ext cx="1928812" cy="2000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it-IT" sz="700">
              <a:solidFill>
                <a:srgbClr val="003399"/>
              </a:solidFill>
              <a:latin typeface="Calibri" pitchFamily="34" charset="0"/>
            </a:endParaRPr>
          </a:p>
        </p:txBody>
      </p:sp>
      <p:pic>
        <p:nvPicPr>
          <p:cNvPr id="7179" name="Immagine 25" descr="Logo Agenzia colori trasparente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" y="228600"/>
            <a:ext cx="1071563" cy="53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80" name="Rectangle 21"/>
          <p:cNvSpPr>
            <a:spLocks noChangeArrowheads="1"/>
          </p:cNvSpPr>
          <p:nvPr/>
        </p:nvSpPr>
        <p:spPr bwMode="auto">
          <a:xfrm>
            <a:off x="609600" y="228600"/>
            <a:ext cx="7848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buClr>
                <a:srgbClr val="003399"/>
              </a:buClr>
            </a:pPr>
            <a:r>
              <a:rPr lang="it-IT" sz="3200" b="1">
                <a:solidFill>
                  <a:srgbClr val="003399"/>
                </a:solidFill>
                <a:latin typeface="Calibri" pitchFamily="34" charset="0"/>
              </a:rPr>
              <a:t>Quadro normativo</a:t>
            </a:r>
          </a:p>
        </p:txBody>
      </p:sp>
      <p:pic>
        <p:nvPicPr>
          <p:cNvPr id="7181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5" name="Connettore 2 14"/>
          <p:cNvCxnSpPr/>
          <p:nvPr/>
        </p:nvCxnSpPr>
        <p:spPr>
          <a:xfrm rot="10800000" flipV="1">
            <a:off x="2555875" y="2133600"/>
            <a:ext cx="2160588" cy="79057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nettore 2 16"/>
          <p:cNvCxnSpPr/>
          <p:nvPr/>
        </p:nvCxnSpPr>
        <p:spPr>
          <a:xfrm rot="10800000">
            <a:off x="3492500" y="3573463"/>
            <a:ext cx="2087563" cy="158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ttangolo 23"/>
          <p:cNvSpPr/>
          <p:nvPr/>
        </p:nvSpPr>
        <p:spPr bwMode="auto">
          <a:xfrm>
            <a:off x="571500" y="739775"/>
            <a:ext cx="7786688" cy="46038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Clr>
                <a:srgbClr val="003399"/>
              </a:buClr>
              <a:defRPr/>
            </a:pPr>
            <a:endParaRPr lang="it-IT" sz="1600" b="1" kern="0">
              <a:solidFill>
                <a:srgbClr val="003366"/>
              </a:solidFill>
              <a:latin typeface="Arial Black" pitchFamily="34" charset="0"/>
            </a:endParaRPr>
          </a:p>
        </p:txBody>
      </p:sp>
      <p:sp>
        <p:nvSpPr>
          <p:cNvPr id="5126" name="Segnaposto numero diapositiva 27"/>
          <p:cNvSpPr>
            <a:spLocks noGrp="1"/>
          </p:cNvSpPr>
          <p:nvPr>
            <p:ph type="sldNum" sz="quarter" idx="12"/>
          </p:nvPr>
        </p:nvSpPr>
        <p:spPr bwMode="auto">
          <a:xfrm>
            <a:off x="2428875" y="6492875"/>
            <a:ext cx="2133600" cy="365125"/>
          </a:xfr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F7A6573-D6F4-44E6-8A44-5FB31EB8A4AC}" type="slidenum">
              <a:rPr lang="it-IT">
                <a:solidFill>
                  <a:srgbClr val="898989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it-IT">
              <a:solidFill>
                <a:srgbClr val="898989"/>
              </a:solidFill>
            </a:endParaRPr>
          </a:p>
        </p:txBody>
      </p:sp>
      <p:sp>
        <p:nvSpPr>
          <p:cNvPr id="29" name="Rettangolo 28"/>
          <p:cNvSpPr>
            <a:spLocks noChangeArrowheads="1"/>
          </p:cNvSpPr>
          <p:nvPr/>
        </p:nvSpPr>
        <p:spPr bwMode="auto">
          <a:xfrm flipV="1">
            <a:off x="2362200" y="6400800"/>
            <a:ext cx="4214813" cy="46038"/>
          </a:xfrm>
          <a:prstGeom prst="rect">
            <a:avLst/>
          </a:prstGeom>
          <a:gradFill rotWithShape="1">
            <a:gsLst>
              <a:gs pos="0">
                <a:srgbClr val="A3C4FF"/>
              </a:gs>
              <a:gs pos="35001">
                <a:srgbClr val="BFD5FF"/>
              </a:gs>
              <a:gs pos="100000">
                <a:srgbClr val="E5EEFF"/>
              </a:gs>
            </a:gsLst>
            <a:lin ang="16200000" scaled="1"/>
          </a:gradFill>
          <a:ln w="9525" algn="ctr">
            <a:solidFill>
              <a:srgbClr val="4A7EBB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rot="10800000" wrap="none" anchor="ctr"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Clr>
                <a:srgbClr val="003399"/>
              </a:buClr>
              <a:defRPr/>
            </a:pPr>
            <a:endParaRPr lang="it-IT" sz="1600" b="1" kern="0">
              <a:solidFill>
                <a:srgbClr val="003366"/>
              </a:solidFill>
              <a:latin typeface="Arial Black" pitchFamily="34" charset="0"/>
            </a:endParaRPr>
          </a:p>
        </p:txBody>
      </p:sp>
      <p:sp>
        <p:nvSpPr>
          <p:cNvPr id="8197" name="CasellaDiTesto 39"/>
          <p:cNvSpPr txBox="1">
            <a:spLocks noChangeArrowheads="1"/>
          </p:cNvSpPr>
          <p:nvPr/>
        </p:nvSpPr>
        <p:spPr bwMode="auto">
          <a:xfrm>
            <a:off x="7215188" y="6543675"/>
            <a:ext cx="1928812" cy="2000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it-IT" sz="700">
              <a:solidFill>
                <a:srgbClr val="003399"/>
              </a:solidFill>
              <a:latin typeface="Calibri" pitchFamily="34" charset="0"/>
            </a:endParaRPr>
          </a:p>
        </p:txBody>
      </p:sp>
      <p:sp>
        <p:nvSpPr>
          <p:cNvPr id="8198" name="CasellaDiTesto 24"/>
          <p:cNvSpPr txBox="1">
            <a:spLocks noChangeArrowheads="1"/>
          </p:cNvSpPr>
          <p:nvPr/>
        </p:nvSpPr>
        <p:spPr bwMode="auto">
          <a:xfrm>
            <a:off x="533400" y="152400"/>
            <a:ext cx="82153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 eaLnBrk="0" hangingPunct="0">
              <a:buClr>
                <a:srgbClr val="003399"/>
              </a:buClr>
            </a:pPr>
            <a:endParaRPr lang="it-IT" sz="3200" b="1">
              <a:solidFill>
                <a:srgbClr val="003399"/>
              </a:solidFill>
              <a:latin typeface="Calibri" pitchFamily="34" charset="0"/>
            </a:endParaRPr>
          </a:p>
        </p:txBody>
      </p:sp>
      <p:sp>
        <p:nvSpPr>
          <p:cNvPr id="2" name="Rettangolo 23"/>
          <p:cNvSpPr/>
          <p:nvPr/>
        </p:nvSpPr>
        <p:spPr bwMode="auto">
          <a:xfrm>
            <a:off x="571500" y="747713"/>
            <a:ext cx="7786688" cy="46037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Clr>
                <a:srgbClr val="003399"/>
              </a:buClr>
              <a:defRPr/>
            </a:pPr>
            <a:endParaRPr lang="it-IT" sz="1600" b="1" kern="0">
              <a:solidFill>
                <a:srgbClr val="003366"/>
              </a:solidFill>
              <a:latin typeface="Arial Black" pitchFamily="34" charset="0"/>
            </a:endParaRPr>
          </a:p>
        </p:txBody>
      </p:sp>
      <p:sp>
        <p:nvSpPr>
          <p:cNvPr id="3" name="Segnaposto numero diapositiva 27"/>
          <p:cNvSpPr txBox="1">
            <a:spLocks noGrp="1"/>
          </p:cNvSpPr>
          <p:nvPr/>
        </p:nvSpPr>
        <p:spPr bwMode="auto">
          <a:xfrm>
            <a:off x="2428875" y="6500813"/>
            <a:ext cx="2133600" cy="3651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algn="r">
              <a:defRPr/>
            </a:pPr>
            <a:fld id="{EB5BD813-14EE-4CEF-A453-A2A70D3ED100}" type="slidenum">
              <a:rPr lang="it-IT" sz="1200">
                <a:solidFill>
                  <a:srgbClr val="898989"/>
                </a:solidFill>
                <a:latin typeface="+mn-lt"/>
              </a:rPr>
              <a:pPr algn="r">
                <a:defRPr/>
              </a:pPr>
              <a:t>5</a:t>
            </a:fld>
            <a:endParaRPr lang="it-IT" sz="1200" dirty="0">
              <a:solidFill>
                <a:srgbClr val="898989"/>
              </a:solidFill>
              <a:latin typeface="+mn-lt"/>
            </a:endParaRPr>
          </a:p>
        </p:txBody>
      </p:sp>
      <p:sp>
        <p:nvSpPr>
          <p:cNvPr id="4" name="Rettangolo 28"/>
          <p:cNvSpPr>
            <a:spLocks noChangeArrowheads="1"/>
          </p:cNvSpPr>
          <p:nvPr/>
        </p:nvSpPr>
        <p:spPr bwMode="auto">
          <a:xfrm flipV="1">
            <a:off x="2357438" y="6391275"/>
            <a:ext cx="4214812" cy="46038"/>
          </a:xfrm>
          <a:prstGeom prst="rect">
            <a:avLst/>
          </a:prstGeom>
          <a:gradFill rotWithShape="1">
            <a:gsLst>
              <a:gs pos="0">
                <a:srgbClr val="A3C4FF"/>
              </a:gs>
              <a:gs pos="35001">
                <a:srgbClr val="BFD5FF"/>
              </a:gs>
              <a:gs pos="100000">
                <a:srgbClr val="E5EEFF"/>
              </a:gs>
            </a:gsLst>
            <a:lin ang="16200000" scaled="1"/>
          </a:gradFill>
          <a:ln w="9525" algn="ctr">
            <a:solidFill>
              <a:srgbClr val="4A7EBB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rot="10800000" wrap="none" anchor="ctr"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Clr>
                <a:srgbClr val="003399"/>
              </a:buClr>
              <a:defRPr/>
            </a:pPr>
            <a:endParaRPr lang="it-IT" sz="1600" b="1" kern="0">
              <a:solidFill>
                <a:srgbClr val="003366"/>
              </a:solidFill>
              <a:latin typeface="Arial Black" pitchFamily="34" charset="0"/>
            </a:endParaRPr>
          </a:p>
        </p:txBody>
      </p:sp>
      <p:sp>
        <p:nvSpPr>
          <p:cNvPr id="8202" name="CasellaDiTesto 39"/>
          <p:cNvSpPr txBox="1">
            <a:spLocks noChangeArrowheads="1"/>
          </p:cNvSpPr>
          <p:nvPr/>
        </p:nvSpPr>
        <p:spPr bwMode="auto">
          <a:xfrm>
            <a:off x="7215188" y="6551613"/>
            <a:ext cx="1928812" cy="2000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it-IT" sz="700">
              <a:solidFill>
                <a:srgbClr val="003399"/>
              </a:solidFill>
              <a:latin typeface="Calibri" pitchFamily="34" charset="0"/>
            </a:endParaRPr>
          </a:p>
        </p:txBody>
      </p:sp>
      <p:pic>
        <p:nvPicPr>
          <p:cNvPr id="8203" name="Immagine 25" descr="Logo Agenzia colori trasparente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" y="228600"/>
            <a:ext cx="1071563" cy="53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04" name="Rectangle 21"/>
          <p:cNvSpPr>
            <a:spLocks noChangeArrowheads="1"/>
          </p:cNvSpPr>
          <p:nvPr/>
        </p:nvSpPr>
        <p:spPr bwMode="auto">
          <a:xfrm>
            <a:off x="609600" y="228600"/>
            <a:ext cx="7848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buClr>
                <a:srgbClr val="003399"/>
              </a:buClr>
            </a:pPr>
            <a:r>
              <a:rPr lang="it-IT" sz="3200" b="1">
                <a:solidFill>
                  <a:srgbClr val="003399"/>
                </a:solidFill>
                <a:latin typeface="Calibri" pitchFamily="34" charset="0"/>
              </a:rPr>
              <a:t>Quadro normativo</a:t>
            </a:r>
          </a:p>
        </p:txBody>
      </p:sp>
      <p:pic>
        <p:nvPicPr>
          <p:cNvPr id="8205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7175" cy="731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5" name="Connettore 2 14"/>
          <p:cNvCxnSpPr/>
          <p:nvPr/>
        </p:nvCxnSpPr>
        <p:spPr>
          <a:xfrm rot="10800000" flipV="1">
            <a:off x="755650" y="692150"/>
            <a:ext cx="1584325" cy="5048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ttangolo 23"/>
          <p:cNvSpPr/>
          <p:nvPr/>
        </p:nvSpPr>
        <p:spPr bwMode="auto">
          <a:xfrm>
            <a:off x="571500" y="739775"/>
            <a:ext cx="7786688" cy="46038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Clr>
                <a:srgbClr val="003399"/>
              </a:buClr>
              <a:defRPr/>
            </a:pPr>
            <a:endParaRPr lang="it-IT" sz="1600" b="1" kern="0">
              <a:solidFill>
                <a:srgbClr val="003366"/>
              </a:solidFill>
              <a:latin typeface="Arial Black" pitchFamily="34" charset="0"/>
            </a:endParaRPr>
          </a:p>
        </p:txBody>
      </p:sp>
      <p:sp>
        <p:nvSpPr>
          <p:cNvPr id="5126" name="Segnaposto numero diapositiva 27"/>
          <p:cNvSpPr>
            <a:spLocks noGrp="1"/>
          </p:cNvSpPr>
          <p:nvPr>
            <p:ph type="sldNum" sz="quarter" idx="12"/>
          </p:nvPr>
        </p:nvSpPr>
        <p:spPr bwMode="auto">
          <a:xfrm>
            <a:off x="2428875" y="6492875"/>
            <a:ext cx="2133600" cy="365125"/>
          </a:xfr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0C7DCA7-1A14-4D85-9116-98E6E1306E3B}" type="slidenum">
              <a:rPr lang="it-IT">
                <a:solidFill>
                  <a:srgbClr val="898989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it-IT">
              <a:solidFill>
                <a:srgbClr val="898989"/>
              </a:solidFill>
            </a:endParaRPr>
          </a:p>
        </p:txBody>
      </p:sp>
      <p:sp>
        <p:nvSpPr>
          <p:cNvPr id="29" name="Rettangolo 28"/>
          <p:cNvSpPr>
            <a:spLocks noChangeArrowheads="1"/>
          </p:cNvSpPr>
          <p:nvPr/>
        </p:nvSpPr>
        <p:spPr bwMode="auto">
          <a:xfrm flipV="1">
            <a:off x="2362200" y="6400800"/>
            <a:ext cx="4214813" cy="46038"/>
          </a:xfrm>
          <a:prstGeom prst="rect">
            <a:avLst/>
          </a:prstGeom>
          <a:gradFill rotWithShape="1">
            <a:gsLst>
              <a:gs pos="0">
                <a:srgbClr val="A3C4FF"/>
              </a:gs>
              <a:gs pos="35001">
                <a:srgbClr val="BFD5FF"/>
              </a:gs>
              <a:gs pos="100000">
                <a:srgbClr val="E5EEFF"/>
              </a:gs>
            </a:gsLst>
            <a:lin ang="16200000" scaled="1"/>
          </a:gradFill>
          <a:ln w="9525" algn="ctr">
            <a:solidFill>
              <a:srgbClr val="4A7EBB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rot="10800000" wrap="none" anchor="ctr"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Clr>
                <a:srgbClr val="003399"/>
              </a:buClr>
              <a:defRPr/>
            </a:pPr>
            <a:endParaRPr lang="it-IT" sz="1600" b="1" kern="0">
              <a:solidFill>
                <a:srgbClr val="003366"/>
              </a:solidFill>
              <a:latin typeface="Arial Black" pitchFamily="34" charset="0"/>
            </a:endParaRPr>
          </a:p>
        </p:txBody>
      </p:sp>
      <p:sp>
        <p:nvSpPr>
          <p:cNvPr id="9221" name="CasellaDiTesto 39"/>
          <p:cNvSpPr txBox="1">
            <a:spLocks noChangeArrowheads="1"/>
          </p:cNvSpPr>
          <p:nvPr/>
        </p:nvSpPr>
        <p:spPr bwMode="auto">
          <a:xfrm>
            <a:off x="7215188" y="6543675"/>
            <a:ext cx="1928812" cy="2000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it-IT" sz="700">
              <a:solidFill>
                <a:srgbClr val="003399"/>
              </a:solidFill>
              <a:latin typeface="Calibri" pitchFamily="34" charset="0"/>
            </a:endParaRPr>
          </a:p>
        </p:txBody>
      </p:sp>
      <p:sp>
        <p:nvSpPr>
          <p:cNvPr id="9222" name="CasellaDiTesto 24"/>
          <p:cNvSpPr txBox="1">
            <a:spLocks noChangeArrowheads="1"/>
          </p:cNvSpPr>
          <p:nvPr/>
        </p:nvSpPr>
        <p:spPr bwMode="auto">
          <a:xfrm>
            <a:off x="533400" y="152400"/>
            <a:ext cx="82153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 eaLnBrk="0" hangingPunct="0">
              <a:buClr>
                <a:srgbClr val="003399"/>
              </a:buClr>
            </a:pPr>
            <a:endParaRPr lang="it-IT" sz="3200" b="1">
              <a:solidFill>
                <a:srgbClr val="003399"/>
              </a:solidFill>
              <a:latin typeface="Calibri" pitchFamily="34" charset="0"/>
            </a:endParaRPr>
          </a:p>
        </p:txBody>
      </p:sp>
      <p:sp>
        <p:nvSpPr>
          <p:cNvPr id="2" name="Rettangolo 23"/>
          <p:cNvSpPr/>
          <p:nvPr/>
        </p:nvSpPr>
        <p:spPr bwMode="auto">
          <a:xfrm>
            <a:off x="571500" y="747713"/>
            <a:ext cx="7786688" cy="46037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Clr>
                <a:srgbClr val="003399"/>
              </a:buClr>
              <a:defRPr/>
            </a:pPr>
            <a:endParaRPr lang="it-IT" sz="1600" b="1" kern="0">
              <a:solidFill>
                <a:srgbClr val="003366"/>
              </a:solidFill>
              <a:latin typeface="Arial Black" pitchFamily="34" charset="0"/>
            </a:endParaRPr>
          </a:p>
        </p:txBody>
      </p:sp>
      <p:sp>
        <p:nvSpPr>
          <p:cNvPr id="3" name="Segnaposto numero diapositiva 27"/>
          <p:cNvSpPr txBox="1">
            <a:spLocks noGrp="1"/>
          </p:cNvSpPr>
          <p:nvPr/>
        </p:nvSpPr>
        <p:spPr bwMode="auto">
          <a:xfrm>
            <a:off x="2428875" y="6500813"/>
            <a:ext cx="2133600" cy="3651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algn="r">
              <a:defRPr/>
            </a:pPr>
            <a:fld id="{3CA3476B-53EA-48CC-9A99-5EE61EBDAE83}" type="slidenum">
              <a:rPr lang="it-IT" sz="1200">
                <a:solidFill>
                  <a:srgbClr val="898989"/>
                </a:solidFill>
                <a:latin typeface="+mn-lt"/>
              </a:rPr>
              <a:pPr algn="r">
                <a:defRPr/>
              </a:pPr>
              <a:t>6</a:t>
            </a:fld>
            <a:endParaRPr lang="it-IT" sz="1200" dirty="0">
              <a:solidFill>
                <a:srgbClr val="898989"/>
              </a:solidFill>
              <a:latin typeface="+mn-lt"/>
            </a:endParaRPr>
          </a:p>
        </p:txBody>
      </p:sp>
      <p:sp>
        <p:nvSpPr>
          <p:cNvPr id="4" name="Rettangolo 28"/>
          <p:cNvSpPr>
            <a:spLocks noChangeArrowheads="1"/>
          </p:cNvSpPr>
          <p:nvPr/>
        </p:nvSpPr>
        <p:spPr bwMode="auto">
          <a:xfrm flipV="1">
            <a:off x="2357438" y="6391275"/>
            <a:ext cx="4214812" cy="46038"/>
          </a:xfrm>
          <a:prstGeom prst="rect">
            <a:avLst/>
          </a:prstGeom>
          <a:gradFill rotWithShape="1">
            <a:gsLst>
              <a:gs pos="0">
                <a:srgbClr val="A3C4FF"/>
              </a:gs>
              <a:gs pos="35001">
                <a:srgbClr val="BFD5FF"/>
              </a:gs>
              <a:gs pos="100000">
                <a:srgbClr val="E5EEFF"/>
              </a:gs>
            </a:gsLst>
            <a:lin ang="16200000" scaled="1"/>
          </a:gradFill>
          <a:ln w="9525" algn="ctr">
            <a:solidFill>
              <a:srgbClr val="4A7EBB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rot="10800000" wrap="none" anchor="ctr"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Clr>
                <a:srgbClr val="003399"/>
              </a:buClr>
              <a:defRPr/>
            </a:pPr>
            <a:endParaRPr lang="it-IT" sz="1600" b="1" kern="0">
              <a:solidFill>
                <a:srgbClr val="003366"/>
              </a:solidFill>
              <a:latin typeface="Arial Black" pitchFamily="34" charset="0"/>
            </a:endParaRPr>
          </a:p>
        </p:txBody>
      </p:sp>
      <p:sp>
        <p:nvSpPr>
          <p:cNvPr id="9226" name="CasellaDiTesto 39"/>
          <p:cNvSpPr txBox="1">
            <a:spLocks noChangeArrowheads="1"/>
          </p:cNvSpPr>
          <p:nvPr/>
        </p:nvSpPr>
        <p:spPr bwMode="auto">
          <a:xfrm>
            <a:off x="7215188" y="6551613"/>
            <a:ext cx="1928812" cy="2000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it-IT" sz="700">
              <a:solidFill>
                <a:srgbClr val="003399"/>
              </a:solidFill>
              <a:latin typeface="Calibri" pitchFamily="34" charset="0"/>
            </a:endParaRPr>
          </a:p>
        </p:txBody>
      </p:sp>
      <p:pic>
        <p:nvPicPr>
          <p:cNvPr id="9227" name="Immagine 25" descr="Logo Agenzia colori trasparente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" y="228600"/>
            <a:ext cx="1071563" cy="53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8" name="Rectangle 21"/>
          <p:cNvSpPr>
            <a:spLocks noChangeArrowheads="1"/>
          </p:cNvSpPr>
          <p:nvPr/>
        </p:nvSpPr>
        <p:spPr bwMode="auto">
          <a:xfrm>
            <a:off x="609600" y="228600"/>
            <a:ext cx="7848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buClr>
                <a:srgbClr val="003399"/>
              </a:buClr>
            </a:pPr>
            <a:r>
              <a:rPr lang="it-IT" sz="3200" b="1">
                <a:solidFill>
                  <a:srgbClr val="003399"/>
                </a:solidFill>
                <a:latin typeface="Calibri" pitchFamily="34" charset="0"/>
              </a:rPr>
              <a:t>Quadro normativo</a:t>
            </a:r>
          </a:p>
        </p:txBody>
      </p:sp>
      <p:pic>
        <p:nvPicPr>
          <p:cNvPr id="9229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ttangolo 23"/>
          <p:cNvSpPr/>
          <p:nvPr/>
        </p:nvSpPr>
        <p:spPr bwMode="auto">
          <a:xfrm>
            <a:off x="571500" y="739775"/>
            <a:ext cx="7786688" cy="46038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Clr>
                <a:srgbClr val="003399"/>
              </a:buClr>
              <a:defRPr/>
            </a:pPr>
            <a:endParaRPr lang="it-IT" sz="1600" b="1" kern="0">
              <a:solidFill>
                <a:srgbClr val="003366"/>
              </a:solidFill>
              <a:latin typeface="Arial Black" pitchFamily="34" charset="0"/>
            </a:endParaRPr>
          </a:p>
        </p:txBody>
      </p:sp>
      <p:sp>
        <p:nvSpPr>
          <p:cNvPr id="5126" name="Segnaposto numero diapositiva 27"/>
          <p:cNvSpPr>
            <a:spLocks noGrp="1"/>
          </p:cNvSpPr>
          <p:nvPr>
            <p:ph type="sldNum" sz="quarter" idx="12"/>
          </p:nvPr>
        </p:nvSpPr>
        <p:spPr bwMode="auto">
          <a:xfrm>
            <a:off x="2428875" y="6492875"/>
            <a:ext cx="2133600" cy="365125"/>
          </a:xfr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A654DE9-01D3-4404-B241-AC69AA56152A}" type="slidenum">
              <a:rPr lang="it-IT">
                <a:solidFill>
                  <a:srgbClr val="898989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it-IT">
              <a:solidFill>
                <a:srgbClr val="898989"/>
              </a:solidFill>
            </a:endParaRPr>
          </a:p>
        </p:txBody>
      </p:sp>
      <p:sp>
        <p:nvSpPr>
          <p:cNvPr id="29" name="Rettangolo 28"/>
          <p:cNvSpPr>
            <a:spLocks noChangeArrowheads="1"/>
          </p:cNvSpPr>
          <p:nvPr/>
        </p:nvSpPr>
        <p:spPr bwMode="auto">
          <a:xfrm flipV="1">
            <a:off x="2362200" y="6400800"/>
            <a:ext cx="4214813" cy="46038"/>
          </a:xfrm>
          <a:prstGeom prst="rect">
            <a:avLst/>
          </a:prstGeom>
          <a:gradFill rotWithShape="1">
            <a:gsLst>
              <a:gs pos="0">
                <a:srgbClr val="A3C4FF"/>
              </a:gs>
              <a:gs pos="35001">
                <a:srgbClr val="BFD5FF"/>
              </a:gs>
              <a:gs pos="100000">
                <a:srgbClr val="E5EEFF"/>
              </a:gs>
            </a:gsLst>
            <a:lin ang="16200000" scaled="1"/>
          </a:gradFill>
          <a:ln w="9525" algn="ctr">
            <a:solidFill>
              <a:srgbClr val="4A7EBB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rot="10800000" wrap="none" anchor="ctr"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Clr>
                <a:srgbClr val="003399"/>
              </a:buClr>
              <a:defRPr/>
            </a:pPr>
            <a:endParaRPr lang="it-IT" sz="1600" b="1" kern="0">
              <a:solidFill>
                <a:srgbClr val="003366"/>
              </a:solidFill>
              <a:latin typeface="Arial Black" pitchFamily="34" charset="0"/>
            </a:endParaRPr>
          </a:p>
        </p:txBody>
      </p:sp>
      <p:sp>
        <p:nvSpPr>
          <p:cNvPr id="10245" name="CasellaDiTesto 39"/>
          <p:cNvSpPr txBox="1">
            <a:spLocks noChangeArrowheads="1"/>
          </p:cNvSpPr>
          <p:nvPr/>
        </p:nvSpPr>
        <p:spPr bwMode="auto">
          <a:xfrm>
            <a:off x="7215188" y="6543675"/>
            <a:ext cx="1928812" cy="2000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it-IT" sz="700">
              <a:solidFill>
                <a:srgbClr val="003399"/>
              </a:solidFill>
              <a:latin typeface="Calibri" pitchFamily="34" charset="0"/>
            </a:endParaRPr>
          </a:p>
        </p:txBody>
      </p:sp>
      <p:sp>
        <p:nvSpPr>
          <p:cNvPr id="10246" name="CasellaDiTesto 24"/>
          <p:cNvSpPr txBox="1">
            <a:spLocks noChangeArrowheads="1"/>
          </p:cNvSpPr>
          <p:nvPr/>
        </p:nvSpPr>
        <p:spPr bwMode="auto">
          <a:xfrm>
            <a:off x="533400" y="152400"/>
            <a:ext cx="82153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 eaLnBrk="0" hangingPunct="0">
              <a:buClr>
                <a:srgbClr val="003399"/>
              </a:buClr>
            </a:pPr>
            <a:endParaRPr lang="it-IT" sz="3200" b="1">
              <a:solidFill>
                <a:srgbClr val="003399"/>
              </a:solidFill>
              <a:latin typeface="Calibri" pitchFamily="34" charset="0"/>
            </a:endParaRPr>
          </a:p>
        </p:txBody>
      </p:sp>
      <p:sp>
        <p:nvSpPr>
          <p:cNvPr id="2" name="Rettangolo 23"/>
          <p:cNvSpPr/>
          <p:nvPr/>
        </p:nvSpPr>
        <p:spPr bwMode="auto">
          <a:xfrm>
            <a:off x="571500" y="747713"/>
            <a:ext cx="7786688" cy="46037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Clr>
                <a:srgbClr val="003399"/>
              </a:buClr>
              <a:defRPr/>
            </a:pPr>
            <a:endParaRPr lang="it-IT" sz="1600" b="1" kern="0">
              <a:solidFill>
                <a:srgbClr val="003366"/>
              </a:solidFill>
              <a:latin typeface="Arial Black" pitchFamily="34" charset="0"/>
            </a:endParaRPr>
          </a:p>
        </p:txBody>
      </p:sp>
      <p:sp>
        <p:nvSpPr>
          <p:cNvPr id="3" name="Segnaposto numero diapositiva 27"/>
          <p:cNvSpPr txBox="1">
            <a:spLocks noGrp="1"/>
          </p:cNvSpPr>
          <p:nvPr/>
        </p:nvSpPr>
        <p:spPr bwMode="auto">
          <a:xfrm>
            <a:off x="2428875" y="6500813"/>
            <a:ext cx="2133600" cy="3651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algn="r">
              <a:defRPr/>
            </a:pPr>
            <a:fld id="{461A251B-A851-4A44-B8C2-FC9DA66227EE}" type="slidenum">
              <a:rPr lang="it-IT" sz="1200">
                <a:solidFill>
                  <a:srgbClr val="898989"/>
                </a:solidFill>
                <a:latin typeface="+mn-lt"/>
              </a:rPr>
              <a:pPr algn="r">
                <a:defRPr/>
              </a:pPr>
              <a:t>7</a:t>
            </a:fld>
            <a:endParaRPr lang="it-IT" sz="1200" dirty="0">
              <a:solidFill>
                <a:srgbClr val="898989"/>
              </a:solidFill>
              <a:latin typeface="+mn-lt"/>
            </a:endParaRPr>
          </a:p>
        </p:txBody>
      </p:sp>
      <p:sp>
        <p:nvSpPr>
          <p:cNvPr id="4" name="Rettangolo 28"/>
          <p:cNvSpPr>
            <a:spLocks noChangeArrowheads="1"/>
          </p:cNvSpPr>
          <p:nvPr/>
        </p:nvSpPr>
        <p:spPr bwMode="auto">
          <a:xfrm flipV="1">
            <a:off x="2357438" y="6391275"/>
            <a:ext cx="4214812" cy="46038"/>
          </a:xfrm>
          <a:prstGeom prst="rect">
            <a:avLst/>
          </a:prstGeom>
          <a:gradFill rotWithShape="1">
            <a:gsLst>
              <a:gs pos="0">
                <a:srgbClr val="A3C4FF"/>
              </a:gs>
              <a:gs pos="35001">
                <a:srgbClr val="BFD5FF"/>
              </a:gs>
              <a:gs pos="100000">
                <a:srgbClr val="E5EEFF"/>
              </a:gs>
            </a:gsLst>
            <a:lin ang="16200000" scaled="1"/>
          </a:gradFill>
          <a:ln w="9525" algn="ctr">
            <a:solidFill>
              <a:srgbClr val="4A7EBB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rot="10800000" wrap="none" anchor="ctr"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Clr>
                <a:srgbClr val="003399"/>
              </a:buClr>
              <a:defRPr/>
            </a:pPr>
            <a:endParaRPr lang="it-IT" sz="1600" b="1" kern="0">
              <a:solidFill>
                <a:srgbClr val="003366"/>
              </a:solidFill>
              <a:latin typeface="Arial Black" pitchFamily="34" charset="0"/>
            </a:endParaRPr>
          </a:p>
        </p:txBody>
      </p:sp>
      <p:sp>
        <p:nvSpPr>
          <p:cNvPr id="10250" name="CasellaDiTesto 39"/>
          <p:cNvSpPr txBox="1">
            <a:spLocks noChangeArrowheads="1"/>
          </p:cNvSpPr>
          <p:nvPr/>
        </p:nvSpPr>
        <p:spPr bwMode="auto">
          <a:xfrm>
            <a:off x="7215188" y="6551613"/>
            <a:ext cx="1928812" cy="2000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it-IT" sz="700">
              <a:solidFill>
                <a:srgbClr val="003399"/>
              </a:solidFill>
              <a:latin typeface="Calibri" pitchFamily="34" charset="0"/>
            </a:endParaRPr>
          </a:p>
        </p:txBody>
      </p:sp>
      <p:pic>
        <p:nvPicPr>
          <p:cNvPr id="10251" name="Immagine 25" descr="Logo Agenzia colori trasparente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" y="228600"/>
            <a:ext cx="1071563" cy="53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52" name="Rectangle 21"/>
          <p:cNvSpPr>
            <a:spLocks noChangeArrowheads="1"/>
          </p:cNvSpPr>
          <p:nvPr/>
        </p:nvSpPr>
        <p:spPr bwMode="auto">
          <a:xfrm>
            <a:off x="609600" y="228600"/>
            <a:ext cx="7848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buClr>
                <a:srgbClr val="003399"/>
              </a:buClr>
            </a:pPr>
            <a:r>
              <a:rPr lang="it-IT" sz="3200" b="1">
                <a:solidFill>
                  <a:srgbClr val="003399"/>
                </a:solidFill>
                <a:latin typeface="Calibri" pitchFamily="34" charset="0"/>
              </a:rPr>
              <a:t>Quadro normativo</a:t>
            </a:r>
          </a:p>
        </p:txBody>
      </p:sp>
      <p:pic>
        <p:nvPicPr>
          <p:cNvPr id="10253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5" name="Connettore 2 14"/>
          <p:cNvCxnSpPr/>
          <p:nvPr/>
        </p:nvCxnSpPr>
        <p:spPr>
          <a:xfrm flipV="1">
            <a:off x="250825" y="3860800"/>
            <a:ext cx="1404938" cy="100806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nettore 2 17"/>
          <p:cNvCxnSpPr/>
          <p:nvPr/>
        </p:nvCxnSpPr>
        <p:spPr>
          <a:xfrm rot="10800000">
            <a:off x="3851275" y="4581525"/>
            <a:ext cx="2052638" cy="5032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ttangolo 23"/>
          <p:cNvSpPr/>
          <p:nvPr/>
        </p:nvSpPr>
        <p:spPr bwMode="auto">
          <a:xfrm>
            <a:off x="571500" y="739775"/>
            <a:ext cx="7786688" cy="46038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Clr>
                <a:srgbClr val="003399"/>
              </a:buClr>
              <a:defRPr/>
            </a:pPr>
            <a:endParaRPr lang="it-IT" sz="1600" b="1" kern="0">
              <a:solidFill>
                <a:srgbClr val="003366"/>
              </a:solidFill>
              <a:latin typeface="Arial Black" pitchFamily="34" charset="0"/>
            </a:endParaRPr>
          </a:p>
        </p:txBody>
      </p:sp>
      <p:sp>
        <p:nvSpPr>
          <p:cNvPr id="5126" name="Segnaposto numero diapositiva 27"/>
          <p:cNvSpPr>
            <a:spLocks noGrp="1"/>
          </p:cNvSpPr>
          <p:nvPr>
            <p:ph type="sldNum" sz="quarter" idx="12"/>
          </p:nvPr>
        </p:nvSpPr>
        <p:spPr bwMode="auto">
          <a:xfrm>
            <a:off x="2428875" y="6492875"/>
            <a:ext cx="2133600" cy="365125"/>
          </a:xfr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18C4D4C-E0FD-46D4-8C6F-5D0BF8073F49}" type="slidenum">
              <a:rPr lang="it-IT">
                <a:solidFill>
                  <a:srgbClr val="898989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it-IT">
              <a:solidFill>
                <a:srgbClr val="898989"/>
              </a:solidFill>
            </a:endParaRPr>
          </a:p>
        </p:txBody>
      </p:sp>
      <p:sp>
        <p:nvSpPr>
          <p:cNvPr id="29" name="Rettangolo 28"/>
          <p:cNvSpPr>
            <a:spLocks noChangeArrowheads="1"/>
          </p:cNvSpPr>
          <p:nvPr/>
        </p:nvSpPr>
        <p:spPr bwMode="auto">
          <a:xfrm flipV="1">
            <a:off x="2362200" y="6400800"/>
            <a:ext cx="4214813" cy="46038"/>
          </a:xfrm>
          <a:prstGeom prst="rect">
            <a:avLst/>
          </a:prstGeom>
          <a:gradFill rotWithShape="1">
            <a:gsLst>
              <a:gs pos="0">
                <a:srgbClr val="A3C4FF"/>
              </a:gs>
              <a:gs pos="35001">
                <a:srgbClr val="BFD5FF"/>
              </a:gs>
              <a:gs pos="100000">
                <a:srgbClr val="E5EEFF"/>
              </a:gs>
            </a:gsLst>
            <a:lin ang="16200000" scaled="1"/>
          </a:gradFill>
          <a:ln w="9525" algn="ctr">
            <a:solidFill>
              <a:srgbClr val="4A7EBB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rot="10800000" wrap="none" anchor="ctr"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Clr>
                <a:srgbClr val="003399"/>
              </a:buClr>
              <a:defRPr/>
            </a:pPr>
            <a:endParaRPr lang="it-IT" sz="1600" b="1" kern="0">
              <a:solidFill>
                <a:srgbClr val="003366"/>
              </a:solidFill>
              <a:latin typeface="Arial Black" pitchFamily="34" charset="0"/>
            </a:endParaRPr>
          </a:p>
        </p:txBody>
      </p:sp>
      <p:sp>
        <p:nvSpPr>
          <p:cNvPr id="11269" name="CasellaDiTesto 39"/>
          <p:cNvSpPr txBox="1">
            <a:spLocks noChangeArrowheads="1"/>
          </p:cNvSpPr>
          <p:nvPr/>
        </p:nvSpPr>
        <p:spPr bwMode="auto">
          <a:xfrm>
            <a:off x="7215188" y="6543675"/>
            <a:ext cx="1928812" cy="2000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it-IT" sz="700">
              <a:solidFill>
                <a:srgbClr val="003399"/>
              </a:solidFill>
              <a:latin typeface="Calibri" pitchFamily="34" charset="0"/>
            </a:endParaRPr>
          </a:p>
        </p:txBody>
      </p:sp>
      <p:sp>
        <p:nvSpPr>
          <p:cNvPr id="11270" name="CasellaDiTesto 24"/>
          <p:cNvSpPr txBox="1">
            <a:spLocks noChangeArrowheads="1"/>
          </p:cNvSpPr>
          <p:nvPr/>
        </p:nvSpPr>
        <p:spPr bwMode="auto">
          <a:xfrm>
            <a:off x="533400" y="152400"/>
            <a:ext cx="82153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 eaLnBrk="0" hangingPunct="0">
              <a:buClr>
                <a:srgbClr val="003399"/>
              </a:buClr>
            </a:pPr>
            <a:endParaRPr lang="it-IT" sz="3200" b="1">
              <a:solidFill>
                <a:srgbClr val="003399"/>
              </a:solidFill>
              <a:latin typeface="Calibri" pitchFamily="34" charset="0"/>
            </a:endParaRPr>
          </a:p>
        </p:txBody>
      </p:sp>
      <p:sp>
        <p:nvSpPr>
          <p:cNvPr id="2" name="Rettangolo 23"/>
          <p:cNvSpPr/>
          <p:nvPr/>
        </p:nvSpPr>
        <p:spPr bwMode="auto">
          <a:xfrm>
            <a:off x="571500" y="747713"/>
            <a:ext cx="7786688" cy="46037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Clr>
                <a:srgbClr val="003399"/>
              </a:buClr>
              <a:defRPr/>
            </a:pPr>
            <a:endParaRPr lang="it-IT" sz="1600" b="1" kern="0">
              <a:solidFill>
                <a:srgbClr val="003366"/>
              </a:solidFill>
              <a:latin typeface="Arial Black" pitchFamily="34" charset="0"/>
            </a:endParaRPr>
          </a:p>
        </p:txBody>
      </p:sp>
      <p:sp>
        <p:nvSpPr>
          <p:cNvPr id="3" name="Segnaposto numero diapositiva 27"/>
          <p:cNvSpPr txBox="1">
            <a:spLocks noGrp="1"/>
          </p:cNvSpPr>
          <p:nvPr/>
        </p:nvSpPr>
        <p:spPr bwMode="auto">
          <a:xfrm>
            <a:off x="2428875" y="6500813"/>
            <a:ext cx="2133600" cy="3651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algn="r">
              <a:defRPr/>
            </a:pPr>
            <a:fld id="{0C94045B-BBFF-4ED4-A24B-156ECFEEABBD}" type="slidenum">
              <a:rPr lang="it-IT" sz="1200">
                <a:solidFill>
                  <a:srgbClr val="898989"/>
                </a:solidFill>
                <a:latin typeface="+mn-lt"/>
              </a:rPr>
              <a:pPr algn="r">
                <a:defRPr/>
              </a:pPr>
              <a:t>8</a:t>
            </a:fld>
            <a:endParaRPr lang="it-IT" sz="1200" dirty="0">
              <a:solidFill>
                <a:srgbClr val="898989"/>
              </a:solidFill>
              <a:latin typeface="+mn-lt"/>
            </a:endParaRPr>
          </a:p>
        </p:txBody>
      </p:sp>
      <p:sp>
        <p:nvSpPr>
          <p:cNvPr id="4" name="Rettangolo 28"/>
          <p:cNvSpPr>
            <a:spLocks noChangeArrowheads="1"/>
          </p:cNvSpPr>
          <p:nvPr/>
        </p:nvSpPr>
        <p:spPr bwMode="auto">
          <a:xfrm flipV="1">
            <a:off x="2357438" y="6391275"/>
            <a:ext cx="4214812" cy="46038"/>
          </a:xfrm>
          <a:prstGeom prst="rect">
            <a:avLst/>
          </a:prstGeom>
          <a:gradFill rotWithShape="1">
            <a:gsLst>
              <a:gs pos="0">
                <a:srgbClr val="A3C4FF"/>
              </a:gs>
              <a:gs pos="35001">
                <a:srgbClr val="BFD5FF"/>
              </a:gs>
              <a:gs pos="100000">
                <a:srgbClr val="E5EEFF"/>
              </a:gs>
            </a:gsLst>
            <a:lin ang="16200000" scaled="1"/>
          </a:gradFill>
          <a:ln w="9525" algn="ctr">
            <a:solidFill>
              <a:srgbClr val="4A7EBB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rot="10800000" wrap="none" anchor="ctr"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Clr>
                <a:srgbClr val="003399"/>
              </a:buClr>
              <a:defRPr/>
            </a:pPr>
            <a:endParaRPr lang="it-IT" sz="1600" b="1" kern="0">
              <a:solidFill>
                <a:srgbClr val="003366"/>
              </a:solidFill>
              <a:latin typeface="Arial Black" pitchFamily="34" charset="0"/>
            </a:endParaRPr>
          </a:p>
        </p:txBody>
      </p:sp>
      <p:sp>
        <p:nvSpPr>
          <p:cNvPr id="11274" name="CasellaDiTesto 39"/>
          <p:cNvSpPr txBox="1">
            <a:spLocks noChangeArrowheads="1"/>
          </p:cNvSpPr>
          <p:nvPr/>
        </p:nvSpPr>
        <p:spPr bwMode="auto">
          <a:xfrm>
            <a:off x="7215188" y="6551613"/>
            <a:ext cx="1928812" cy="2000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it-IT" sz="700">
              <a:solidFill>
                <a:srgbClr val="003399"/>
              </a:solidFill>
              <a:latin typeface="Calibri" pitchFamily="34" charset="0"/>
            </a:endParaRPr>
          </a:p>
        </p:txBody>
      </p:sp>
      <p:pic>
        <p:nvPicPr>
          <p:cNvPr id="11275" name="Immagine 25" descr="Logo Agenzia colori trasparente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" y="228600"/>
            <a:ext cx="1071563" cy="53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76" name="Rectangle 21"/>
          <p:cNvSpPr>
            <a:spLocks noChangeArrowheads="1"/>
          </p:cNvSpPr>
          <p:nvPr/>
        </p:nvSpPr>
        <p:spPr bwMode="auto">
          <a:xfrm>
            <a:off x="609600" y="228600"/>
            <a:ext cx="7848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buClr>
                <a:srgbClr val="003399"/>
              </a:buClr>
            </a:pPr>
            <a:r>
              <a:rPr lang="it-IT" sz="3200" b="1">
                <a:solidFill>
                  <a:srgbClr val="003399"/>
                </a:solidFill>
                <a:latin typeface="Calibri" pitchFamily="34" charset="0"/>
              </a:rPr>
              <a:t>Quadro normativo</a:t>
            </a:r>
          </a:p>
        </p:txBody>
      </p:sp>
      <p:pic>
        <p:nvPicPr>
          <p:cNvPr id="11277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11278" name="CasellaDiTesto 13"/>
          <p:cNvSpPr txBox="1">
            <a:spLocks noChangeArrowheads="1"/>
          </p:cNvSpPr>
          <p:nvPr/>
        </p:nvSpPr>
        <p:spPr bwMode="auto">
          <a:xfrm>
            <a:off x="2771775" y="2636838"/>
            <a:ext cx="10795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/>
              <a:t>          </a:t>
            </a:r>
          </a:p>
        </p:txBody>
      </p:sp>
      <p:cxnSp>
        <p:nvCxnSpPr>
          <p:cNvPr id="17" name="Connettore 2 16"/>
          <p:cNvCxnSpPr/>
          <p:nvPr/>
        </p:nvCxnSpPr>
        <p:spPr>
          <a:xfrm rot="10800000">
            <a:off x="5832475" y="5589588"/>
            <a:ext cx="1763713" cy="28733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 Box 4"/>
          <p:cNvSpPr txBox="1">
            <a:spLocks noChangeArrowheads="1"/>
          </p:cNvSpPr>
          <p:nvPr/>
        </p:nvSpPr>
        <p:spPr bwMode="auto">
          <a:xfrm>
            <a:off x="4572000" y="1125538"/>
            <a:ext cx="2447925" cy="28733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chemeClr val="bg1"/>
            </a:outerShdw>
          </a:effectLst>
        </p:spPr>
        <p:txBody>
          <a:bodyPr/>
          <a:lstStyle/>
          <a:p>
            <a:pPr eaLnBrk="0" hangingPunct="0">
              <a:defRPr/>
            </a:pPr>
            <a:endParaRPr lang="it-IT" sz="1200">
              <a:latin typeface="Times New Roman" pitchFamily="18" charset="0"/>
            </a:endParaRPr>
          </a:p>
        </p:txBody>
      </p:sp>
      <p:sp>
        <p:nvSpPr>
          <p:cNvPr id="20" name="Text Box 4"/>
          <p:cNvSpPr txBox="1">
            <a:spLocks noChangeArrowheads="1"/>
          </p:cNvSpPr>
          <p:nvPr/>
        </p:nvSpPr>
        <p:spPr bwMode="auto">
          <a:xfrm>
            <a:off x="2555875" y="2565400"/>
            <a:ext cx="2447925" cy="2873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chemeClr val="bg1"/>
            </a:outerShdw>
          </a:effectLst>
        </p:spPr>
        <p:txBody>
          <a:bodyPr/>
          <a:lstStyle/>
          <a:p>
            <a:pPr eaLnBrk="0" hangingPunct="0">
              <a:defRPr/>
            </a:pPr>
            <a:endParaRPr lang="it-IT" sz="1200">
              <a:latin typeface="Times New Roman" pitchFamily="18" charset="0"/>
            </a:endParaRPr>
          </a:p>
        </p:txBody>
      </p:sp>
      <p:cxnSp>
        <p:nvCxnSpPr>
          <p:cNvPr id="21" name="Connettore 2 20"/>
          <p:cNvCxnSpPr/>
          <p:nvPr/>
        </p:nvCxnSpPr>
        <p:spPr>
          <a:xfrm rot="10800000">
            <a:off x="4140200" y="1844675"/>
            <a:ext cx="1763713" cy="2889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ttangolo 23"/>
          <p:cNvSpPr/>
          <p:nvPr/>
        </p:nvSpPr>
        <p:spPr bwMode="auto">
          <a:xfrm>
            <a:off x="571500" y="739775"/>
            <a:ext cx="7786688" cy="46038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Clr>
                <a:srgbClr val="003399"/>
              </a:buClr>
              <a:defRPr/>
            </a:pPr>
            <a:endParaRPr lang="it-IT" sz="1600" b="1" kern="0">
              <a:solidFill>
                <a:srgbClr val="003366"/>
              </a:solidFill>
              <a:latin typeface="Arial Black" pitchFamily="34" charset="0"/>
            </a:endParaRPr>
          </a:p>
        </p:txBody>
      </p:sp>
      <p:sp>
        <p:nvSpPr>
          <p:cNvPr id="12291" name="Segnaposto numero diapositiva 27"/>
          <p:cNvSpPr txBox="1">
            <a:spLocks noGrp="1"/>
          </p:cNvSpPr>
          <p:nvPr/>
        </p:nvSpPr>
        <p:spPr bwMode="auto">
          <a:xfrm>
            <a:off x="2428875" y="6492875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fld id="{138ED0F8-83F3-45DA-A572-A3B0B9A350C9}" type="slidenum">
              <a:rPr lang="it-IT" sz="1200">
                <a:solidFill>
                  <a:srgbClr val="898989"/>
                </a:solidFill>
                <a:latin typeface="Calibri" pitchFamily="34" charset="0"/>
              </a:rPr>
              <a:pPr algn="r"/>
              <a:t>9</a:t>
            </a:fld>
            <a:endParaRPr lang="it-IT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29" name="Rettangolo 28"/>
          <p:cNvSpPr/>
          <p:nvPr/>
        </p:nvSpPr>
        <p:spPr bwMode="auto">
          <a:xfrm flipV="1">
            <a:off x="2357438" y="6383338"/>
            <a:ext cx="4214812" cy="46037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Clr>
                <a:srgbClr val="003399"/>
              </a:buClr>
              <a:defRPr/>
            </a:pPr>
            <a:endParaRPr lang="it-IT" sz="1600" b="1" kern="0">
              <a:solidFill>
                <a:srgbClr val="003366"/>
              </a:solidFill>
              <a:latin typeface="Arial Black" pitchFamily="34" charset="0"/>
            </a:endParaRPr>
          </a:p>
        </p:txBody>
      </p:sp>
      <p:sp>
        <p:nvSpPr>
          <p:cNvPr id="30" name="Rectangle 3"/>
          <p:cNvSpPr>
            <a:spLocks noChangeArrowheads="1"/>
          </p:cNvSpPr>
          <p:nvPr/>
        </p:nvSpPr>
        <p:spPr bwMode="auto">
          <a:xfrm>
            <a:off x="609600" y="836613"/>
            <a:ext cx="7772400" cy="461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 eaLnBrk="0" hangingPunct="0">
              <a:buClr>
                <a:srgbClr val="003399"/>
              </a:buClr>
            </a:pPr>
            <a:endParaRPr lang="it-IT">
              <a:solidFill>
                <a:srgbClr val="003399"/>
              </a:solidFill>
              <a:latin typeface="Verdana" pitchFamily="34" charset="0"/>
            </a:endParaRPr>
          </a:p>
        </p:txBody>
      </p:sp>
      <p:sp>
        <p:nvSpPr>
          <p:cNvPr id="12294" name="CasellaDiTesto 24"/>
          <p:cNvSpPr txBox="1">
            <a:spLocks noChangeArrowheads="1"/>
          </p:cNvSpPr>
          <p:nvPr/>
        </p:nvSpPr>
        <p:spPr bwMode="auto">
          <a:xfrm>
            <a:off x="500063" y="190500"/>
            <a:ext cx="82153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eaLnBrk="0" hangingPunct="0">
              <a:buClr>
                <a:srgbClr val="003399"/>
              </a:buClr>
            </a:pPr>
            <a:endParaRPr lang="it-IT" sz="3200" b="1">
              <a:solidFill>
                <a:srgbClr val="003399"/>
              </a:solidFill>
              <a:latin typeface="Calibri" pitchFamily="34" charset="0"/>
            </a:endParaRPr>
          </a:p>
        </p:txBody>
      </p:sp>
      <p:sp>
        <p:nvSpPr>
          <p:cNvPr id="12295" name="Rectangle 12"/>
          <p:cNvSpPr>
            <a:spLocks noChangeArrowheads="1"/>
          </p:cNvSpPr>
          <p:nvPr/>
        </p:nvSpPr>
        <p:spPr bwMode="auto">
          <a:xfrm>
            <a:off x="609600" y="228600"/>
            <a:ext cx="7848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buClr>
                <a:srgbClr val="003399"/>
              </a:buClr>
            </a:pPr>
            <a:r>
              <a:rPr lang="it-IT" sz="3200" b="1">
                <a:solidFill>
                  <a:srgbClr val="003399"/>
                </a:solidFill>
                <a:latin typeface="Calibri" pitchFamily="34" charset="0"/>
              </a:rPr>
              <a:t>Quadro normativo</a:t>
            </a:r>
          </a:p>
        </p:txBody>
      </p:sp>
      <p:pic>
        <p:nvPicPr>
          <p:cNvPr id="12296" name="Immagine 25" descr="Logo Agenzia colori trasparente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" y="228600"/>
            <a:ext cx="1071563" cy="53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7" name="Text Box 15"/>
          <p:cNvSpPr txBox="1">
            <a:spLocks noChangeArrowheads="1"/>
          </p:cNvSpPr>
          <p:nvPr/>
        </p:nvSpPr>
        <p:spPr bwMode="auto">
          <a:xfrm>
            <a:off x="468313" y="836613"/>
            <a:ext cx="78486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endParaRPr lang="it-IT" sz="2400">
              <a:solidFill>
                <a:srgbClr val="00B050"/>
              </a:solidFill>
            </a:endParaRPr>
          </a:p>
          <a:p>
            <a:pPr algn="just">
              <a:spcBef>
                <a:spcPct val="50000"/>
              </a:spcBef>
            </a:pPr>
            <a:endParaRPr lang="it-IT" sz="2400">
              <a:solidFill>
                <a:srgbClr val="00B050"/>
              </a:solidFill>
            </a:endParaRPr>
          </a:p>
        </p:txBody>
      </p:sp>
      <p:pic>
        <p:nvPicPr>
          <p:cNvPr id="12298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1" name="Connettore 2 10"/>
          <p:cNvCxnSpPr/>
          <p:nvPr/>
        </p:nvCxnSpPr>
        <p:spPr>
          <a:xfrm rot="10800000">
            <a:off x="2771775" y="5229225"/>
            <a:ext cx="1763713" cy="2873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ttangolo 23"/>
          <p:cNvSpPr/>
          <p:nvPr/>
        </p:nvSpPr>
        <p:spPr bwMode="auto">
          <a:xfrm>
            <a:off x="571500" y="739775"/>
            <a:ext cx="7786688" cy="46038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Clr>
                <a:srgbClr val="003399"/>
              </a:buClr>
              <a:defRPr/>
            </a:pPr>
            <a:endParaRPr lang="it-IT" sz="1600" b="1" kern="0">
              <a:solidFill>
                <a:srgbClr val="003366"/>
              </a:solidFill>
              <a:latin typeface="Arial Black" pitchFamily="34" charset="0"/>
            </a:endParaRPr>
          </a:p>
        </p:txBody>
      </p:sp>
      <p:sp>
        <p:nvSpPr>
          <p:cNvPr id="13315" name="Segnaposto numero diapositiva 27"/>
          <p:cNvSpPr txBox="1">
            <a:spLocks noGrp="1"/>
          </p:cNvSpPr>
          <p:nvPr/>
        </p:nvSpPr>
        <p:spPr bwMode="auto">
          <a:xfrm>
            <a:off x="2428875" y="6492875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fld id="{20860D16-9B10-4F65-9754-2FD71B6B9640}" type="slidenum">
              <a:rPr lang="it-IT" sz="1200">
                <a:solidFill>
                  <a:srgbClr val="898989"/>
                </a:solidFill>
                <a:latin typeface="Calibri" pitchFamily="34" charset="0"/>
              </a:rPr>
              <a:pPr algn="r"/>
              <a:t>10</a:t>
            </a:fld>
            <a:endParaRPr lang="it-IT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29" name="Rettangolo 28"/>
          <p:cNvSpPr/>
          <p:nvPr/>
        </p:nvSpPr>
        <p:spPr bwMode="auto">
          <a:xfrm flipV="1">
            <a:off x="2357438" y="6383338"/>
            <a:ext cx="4214812" cy="46037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Clr>
                <a:srgbClr val="003399"/>
              </a:buClr>
              <a:defRPr/>
            </a:pPr>
            <a:endParaRPr lang="it-IT" sz="1600" b="1" kern="0">
              <a:solidFill>
                <a:srgbClr val="003366"/>
              </a:solidFill>
              <a:latin typeface="Arial Black" pitchFamily="34" charset="0"/>
            </a:endParaRPr>
          </a:p>
        </p:txBody>
      </p:sp>
      <p:sp>
        <p:nvSpPr>
          <p:cNvPr id="30" name="Rectangle 3"/>
          <p:cNvSpPr>
            <a:spLocks noChangeArrowheads="1"/>
          </p:cNvSpPr>
          <p:nvPr/>
        </p:nvSpPr>
        <p:spPr bwMode="auto">
          <a:xfrm>
            <a:off x="609600" y="836613"/>
            <a:ext cx="7772400" cy="461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 eaLnBrk="0" hangingPunct="0">
              <a:buClr>
                <a:srgbClr val="003399"/>
              </a:buClr>
            </a:pPr>
            <a:endParaRPr lang="it-IT">
              <a:solidFill>
                <a:srgbClr val="003399"/>
              </a:solidFill>
              <a:latin typeface="Verdana" pitchFamily="34" charset="0"/>
            </a:endParaRPr>
          </a:p>
        </p:txBody>
      </p:sp>
      <p:sp>
        <p:nvSpPr>
          <p:cNvPr id="13318" name="CasellaDiTesto 24"/>
          <p:cNvSpPr txBox="1">
            <a:spLocks noChangeArrowheads="1"/>
          </p:cNvSpPr>
          <p:nvPr/>
        </p:nvSpPr>
        <p:spPr bwMode="auto">
          <a:xfrm>
            <a:off x="500063" y="190500"/>
            <a:ext cx="82153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eaLnBrk="0" hangingPunct="0">
              <a:buClr>
                <a:srgbClr val="003399"/>
              </a:buClr>
            </a:pPr>
            <a:endParaRPr lang="it-IT" sz="3200" b="1">
              <a:solidFill>
                <a:srgbClr val="003399"/>
              </a:solidFill>
              <a:latin typeface="Calibri" pitchFamily="34" charset="0"/>
            </a:endParaRPr>
          </a:p>
        </p:txBody>
      </p:sp>
      <p:sp>
        <p:nvSpPr>
          <p:cNvPr id="13319" name="Rectangle 12"/>
          <p:cNvSpPr>
            <a:spLocks noChangeArrowheads="1"/>
          </p:cNvSpPr>
          <p:nvPr/>
        </p:nvSpPr>
        <p:spPr bwMode="auto">
          <a:xfrm>
            <a:off x="609600" y="228600"/>
            <a:ext cx="7848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buClr>
                <a:srgbClr val="003399"/>
              </a:buClr>
            </a:pPr>
            <a:r>
              <a:rPr lang="it-IT" sz="3200" b="1">
                <a:solidFill>
                  <a:srgbClr val="003399"/>
                </a:solidFill>
                <a:latin typeface="Calibri" pitchFamily="34" charset="0"/>
              </a:rPr>
              <a:t>Quadro normativo</a:t>
            </a:r>
          </a:p>
        </p:txBody>
      </p:sp>
      <p:pic>
        <p:nvPicPr>
          <p:cNvPr id="13320" name="Immagine 25" descr="Logo Agenzia colori trasparente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" y="228600"/>
            <a:ext cx="1071563" cy="53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21" name="Text Box 15"/>
          <p:cNvSpPr txBox="1">
            <a:spLocks noChangeArrowheads="1"/>
          </p:cNvSpPr>
          <p:nvPr/>
        </p:nvSpPr>
        <p:spPr bwMode="auto">
          <a:xfrm>
            <a:off x="468313" y="836613"/>
            <a:ext cx="78486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endParaRPr lang="it-IT" sz="2400">
              <a:solidFill>
                <a:srgbClr val="00B050"/>
              </a:solidFill>
            </a:endParaRPr>
          </a:p>
          <a:p>
            <a:pPr algn="just">
              <a:spcBef>
                <a:spcPct val="50000"/>
              </a:spcBef>
            </a:pPr>
            <a:endParaRPr lang="it-IT" sz="2400">
              <a:solidFill>
                <a:srgbClr val="00B050"/>
              </a:solidFill>
            </a:endParaRPr>
          </a:p>
        </p:txBody>
      </p:sp>
      <p:pic>
        <p:nvPicPr>
          <p:cNvPr id="13322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175" y="0"/>
            <a:ext cx="91471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1" name="Connettore 2 10"/>
          <p:cNvCxnSpPr/>
          <p:nvPr/>
        </p:nvCxnSpPr>
        <p:spPr>
          <a:xfrm flipV="1">
            <a:off x="179388" y="1125538"/>
            <a:ext cx="1547812" cy="79057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ttore 2 11"/>
          <p:cNvCxnSpPr/>
          <p:nvPr/>
        </p:nvCxnSpPr>
        <p:spPr>
          <a:xfrm flipV="1">
            <a:off x="179388" y="3860800"/>
            <a:ext cx="1512887" cy="7207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nettore 2 15"/>
          <p:cNvCxnSpPr/>
          <p:nvPr/>
        </p:nvCxnSpPr>
        <p:spPr>
          <a:xfrm rot="10800000">
            <a:off x="3851275" y="4149725"/>
            <a:ext cx="1225550" cy="7191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ttangolo 23"/>
          <p:cNvSpPr/>
          <p:nvPr/>
        </p:nvSpPr>
        <p:spPr bwMode="auto">
          <a:xfrm>
            <a:off x="571500" y="739775"/>
            <a:ext cx="7786688" cy="46038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Clr>
                <a:srgbClr val="003399"/>
              </a:buClr>
              <a:defRPr/>
            </a:pPr>
            <a:endParaRPr lang="it-IT" sz="1600" b="1" kern="0">
              <a:solidFill>
                <a:srgbClr val="003366"/>
              </a:solidFill>
              <a:latin typeface="Arial Black" pitchFamily="34" charset="0"/>
            </a:endParaRPr>
          </a:p>
        </p:txBody>
      </p:sp>
      <p:sp>
        <p:nvSpPr>
          <p:cNvPr id="14339" name="Segnaposto numero diapositiva 27"/>
          <p:cNvSpPr txBox="1">
            <a:spLocks noGrp="1"/>
          </p:cNvSpPr>
          <p:nvPr/>
        </p:nvSpPr>
        <p:spPr bwMode="auto">
          <a:xfrm>
            <a:off x="2428875" y="6492875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fld id="{6D5AF9C8-AB33-46C1-952F-489F5E168100}" type="slidenum">
              <a:rPr lang="it-IT" sz="1200">
                <a:solidFill>
                  <a:srgbClr val="898989"/>
                </a:solidFill>
                <a:latin typeface="Calibri" pitchFamily="34" charset="0"/>
              </a:rPr>
              <a:pPr algn="r"/>
              <a:t>11</a:t>
            </a:fld>
            <a:endParaRPr lang="it-IT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29" name="Rettangolo 28"/>
          <p:cNvSpPr/>
          <p:nvPr/>
        </p:nvSpPr>
        <p:spPr bwMode="auto">
          <a:xfrm flipV="1">
            <a:off x="2357438" y="6383338"/>
            <a:ext cx="4214812" cy="46037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Clr>
                <a:srgbClr val="003399"/>
              </a:buClr>
              <a:defRPr/>
            </a:pPr>
            <a:endParaRPr lang="it-IT" sz="1600" b="1" kern="0">
              <a:solidFill>
                <a:srgbClr val="003366"/>
              </a:solidFill>
              <a:latin typeface="Arial Black" pitchFamily="34" charset="0"/>
            </a:endParaRPr>
          </a:p>
        </p:txBody>
      </p:sp>
      <p:sp>
        <p:nvSpPr>
          <p:cNvPr id="30" name="Rectangle 3"/>
          <p:cNvSpPr>
            <a:spLocks noChangeArrowheads="1"/>
          </p:cNvSpPr>
          <p:nvPr/>
        </p:nvSpPr>
        <p:spPr bwMode="auto">
          <a:xfrm>
            <a:off x="609600" y="836613"/>
            <a:ext cx="7772400" cy="461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 eaLnBrk="0" hangingPunct="0">
              <a:buClr>
                <a:srgbClr val="003399"/>
              </a:buClr>
            </a:pPr>
            <a:endParaRPr lang="it-IT">
              <a:solidFill>
                <a:srgbClr val="003399"/>
              </a:solidFill>
              <a:latin typeface="Verdana" pitchFamily="34" charset="0"/>
            </a:endParaRPr>
          </a:p>
        </p:txBody>
      </p:sp>
      <p:sp>
        <p:nvSpPr>
          <p:cNvPr id="14342" name="CasellaDiTesto 24"/>
          <p:cNvSpPr txBox="1">
            <a:spLocks noChangeArrowheads="1"/>
          </p:cNvSpPr>
          <p:nvPr/>
        </p:nvSpPr>
        <p:spPr bwMode="auto">
          <a:xfrm>
            <a:off x="500063" y="190500"/>
            <a:ext cx="82153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eaLnBrk="0" hangingPunct="0">
              <a:buClr>
                <a:srgbClr val="003399"/>
              </a:buClr>
            </a:pPr>
            <a:endParaRPr lang="it-IT" sz="3200" b="1">
              <a:solidFill>
                <a:srgbClr val="003399"/>
              </a:solidFill>
              <a:latin typeface="Calibri" pitchFamily="34" charset="0"/>
            </a:endParaRPr>
          </a:p>
        </p:txBody>
      </p:sp>
      <p:sp>
        <p:nvSpPr>
          <p:cNvPr id="14343" name="Rectangle 12"/>
          <p:cNvSpPr>
            <a:spLocks noChangeArrowheads="1"/>
          </p:cNvSpPr>
          <p:nvPr/>
        </p:nvSpPr>
        <p:spPr bwMode="auto">
          <a:xfrm>
            <a:off x="609600" y="228600"/>
            <a:ext cx="7848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buClr>
                <a:srgbClr val="003399"/>
              </a:buClr>
            </a:pPr>
            <a:r>
              <a:rPr lang="it-IT" sz="3200" b="1">
                <a:solidFill>
                  <a:srgbClr val="003399"/>
                </a:solidFill>
                <a:latin typeface="Calibri" pitchFamily="34" charset="0"/>
              </a:rPr>
              <a:t>Quadro normativo</a:t>
            </a:r>
          </a:p>
        </p:txBody>
      </p:sp>
      <p:pic>
        <p:nvPicPr>
          <p:cNvPr id="14344" name="Immagine 25" descr="Logo Agenzia colori trasparente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" y="228600"/>
            <a:ext cx="1071563" cy="53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5" name="Text Box 15"/>
          <p:cNvSpPr txBox="1">
            <a:spLocks noChangeArrowheads="1"/>
          </p:cNvSpPr>
          <p:nvPr/>
        </p:nvSpPr>
        <p:spPr bwMode="auto">
          <a:xfrm>
            <a:off x="468313" y="836613"/>
            <a:ext cx="78486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endParaRPr lang="it-IT" sz="2400">
              <a:solidFill>
                <a:srgbClr val="00B050"/>
              </a:solidFill>
            </a:endParaRPr>
          </a:p>
          <a:p>
            <a:pPr algn="just">
              <a:spcBef>
                <a:spcPct val="50000"/>
              </a:spcBef>
            </a:pPr>
            <a:endParaRPr lang="it-IT" sz="2400">
              <a:solidFill>
                <a:srgbClr val="00B050"/>
              </a:solidFill>
            </a:endParaRPr>
          </a:p>
        </p:txBody>
      </p:sp>
      <p:pic>
        <p:nvPicPr>
          <p:cNvPr id="1434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7175" cy="731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2771775" y="1268413"/>
            <a:ext cx="2447925" cy="2889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chemeClr val="bg1"/>
            </a:outerShdw>
          </a:effectLst>
        </p:spPr>
        <p:txBody>
          <a:bodyPr/>
          <a:lstStyle/>
          <a:p>
            <a:pPr eaLnBrk="0" hangingPunct="0">
              <a:defRPr/>
            </a:pPr>
            <a:endParaRPr lang="it-IT" sz="1200">
              <a:latin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ttangolo 23"/>
          <p:cNvSpPr/>
          <p:nvPr/>
        </p:nvSpPr>
        <p:spPr bwMode="auto">
          <a:xfrm>
            <a:off x="571500" y="739775"/>
            <a:ext cx="7786688" cy="46038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Clr>
                <a:srgbClr val="003399"/>
              </a:buClr>
              <a:defRPr/>
            </a:pPr>
            <a:endParaRPr lang="it-IT" sz="1600" b="1" kern="0">
              <a:solidFill>
                <a:srgbClr val="003366"/>
              </a:solidFill>
              <a:latin typeface="Arial Black" pitchFamily="34" charset="0"/>
            </a:endParaRPr>
          </a:p>
        </p:txBody>
      </p:sp>
      <p:sp>
        <p:nvSpPr>
          <p:cNvPr id="15363" name="Segnaposto numero diapositiva 27"/>
          <p:cNvSpPr txBox="1">
            <a:spLocks noGrp="1"/>
          </p:cNvSpPr>
          <p:nvPr/>
        </p:nvSpPr>
        <p:spPr bwMode="auto">
          <a:xfrm>
            <a:off x="2428875" y="6492875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fld id="{3BA62651-F119-41E9-B0A4-E98912166124}" type="slidenum">
              <a:rPr lang="it-IT" sz="1200">
                <a:solidFill>
                  <a:srgbClr val="898989"/>
                </a:solidFill>
                <a:latin typeface="Calibri" pitchFamily="34" charset="0"/>
              </a:rPr>
              <a:pPr algn="r"/>
              <a:t>12</a:t>
            </a:fld>
            <a:endParaRPr lang="it-IT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29" name="Rettangolo 28"/>
          <p:cNvSpPr/>
          <p:nvPr/>
        </p:nvSpPr>
        <p:spPr bwMode="auto">
          <a:xfrm flipV="1">
            <a:off x="2357438" y="6383338"/>
            <a:ext cx="4214812" cy="46037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Clr>
                <a:srgbClr val="003399"/>
              </a:buClr>
              <a:defRPr/>
            </a:pPr>
            <a:endParaRPr lang="it-IT" sz="1600" b="1" kern="0">
              <a:solidFill>
                <a:srgbClr val="003366"/>
              </a:solidFill>
              <a:latin typeface="Arial Black" pitchFamily="34" charset="0"/>
            </a:endParaRPr>
          </a:p>
        </p:txBody>
      </p:sp>
      <p:sp>
        <p:nvSpPr>
          <p:cNvPr id="30" name="Rectangle 3"/>
          <p:cNvSpPr>
            <a:spLocks noChangeArrowheads="1"/>
          </p:cNvSpPr>
          <p:nvPr/>
        </p:nvSpPr>
        <p:spPr bwMode="auto">
          <a:xfrm>
            <a:off x="609600" y="836613"/>
            <a:ext cx="7772400" cy="461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 eaLnBrk="0" hangingPunct="0">
              <a:buClr>
                <a:srgbClr val="003399"/>
              </a:buClr>
            </a:pPr>
            <a:endParaRPr lang="it-IT">
              <a:solidFill>
                <a:srgbClr val="003399"/>
              </a:solidFill>
              <a:latin typeface="Verdana" pitchFamily="34" charset="0"/>
            </a:endParaRPr>
          </a:p>
        </p:txBody>
      </p:sp>
      <p:sp>
        <p:nvSpPr>
          <p:cNvPr id="15366" name="CasellaDiTesto 24"/>
          <p:cNvSpPr txBox="1">
            <a:spLocks noChangeArrowheads="1"/>
          </p:cNvSpPr>
          <p:nvPr/>
        </p:nvSpPr>
        <p:spPr bwMode="auto">
          <a:xfrm>
            <a:off x="500063" y="190500"/>
            <a:ext cx="82153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eaLnBrk="0" hangingPunct="0">
              <a:buClr>
                <a:srgbClr val="003399"/>
              </a:buClr>
            </a:pPr>
            <a:endParaRPr lang="it-IT" sz="3200" b="1">
              <a:solidFill>
                <a:srgbClr val="003399"/>
              </a:solidFill>
              <a:latin typeface="Calibri" pitchFamily="34" charset="0"/>
            </a:endParaRPr>
          </a:p>
        </p:txBody>
      </p:sp>
      <p:sp>
        <p:nvSpPr>
          <p:cNvPr id="15367" name="Rectangle 12"/>
          <p:cNvSpPr>
            <a:spLocks noChangeArrowheads="1"/>
          </p:cNvSpPr>
          <p:nvPr/>
        </p:nvSpPr>
        <p:spPr bwMode="auto">
          <a:xfrm>
            <a:off x="609600" y="228600"/>
            <a:ext cx="7848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buClr>
                <a:srgbClr val="003399"/>
              </a:buClr>
            </a:pPr>
            <a:r>
              <a:rPr lang="it-IT" sz="3200" b="1">
                <a:solidFill>
                  <a:srgbClr val="003399"/>
                </a:solidFill>
                <a:latin typeface="Calibri" pitchFamily="34" charset="0"/>
              </a:rPr>
              <a:t>Quadro normativo</a:t>
            </a:r>
          </a:p>
        </p:txBody>
      </p:sp>
      <p:pic>
        <p:nvPicPr>
          <p:cNvPr id="15368" name="Immagine 25" descr="Logo Agenzia colori trasparente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" y="228600"/>
            <a:ext cx="1071563" cy="53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9" name="Text Box 15"/>
          <p:cNvSpPr txBox="1">
            <a:spLocks noChangeArrowheads="1"/>
          </p:cNvSpPr>
          <p:nvPr/>
        </p:nvSpPr>
        <p:spPr bwMode="auto">
          <a:xfrm>
            <a:off x="468313" y="836613"/>
            <a:ext cx="78486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endParaRPr lang="it-IT" sz="2400">
              <a:solidFill>
                <a:srgbClr val="00B050"/>
              </a:solidFill>
            </a:endParaRPr>
          </a:p>
          <a:p>
            <a:pPr algn="just">
              <a:spcBef>
                <a:spcPct val="50000"/>
              </a:spcBef>
            </a:pPr>
            <a:endParaRPr lang="it-IT" sz="2400">
              <a:solidFill>
                <a:srgbClr val="00B050"/>
              </a:solidFill>
            </a:endParaRPr>
          </a:p>
        </p:txBody>
      </p:sp>
      <p:pic>
        <p:nvPicPr>
          <p:cNvPr id="15370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2" name="Connettore 2 11"/>
          <p:cNvCxnSpPr/>
          <p:nvPr/>
        </p:nvCxnSpPr>
        <p:spPr>
          <a:xfrm rot="10800000">
            <a:off x="3995738" y="3789363"/>
            <a:ext cx="1728787" cy="863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 Box 4"/>
          <p:cNvSpPr txBox="1">
            <a:spLocks noChangeArrowheads="1"/>
          </p:cNvSpPr>
          <p:nvPr/>
        </p:nvSpPr>
        <p:spPr bwMode="auto">
          <a:xfrm>
            <a:off x="2987675" y="1196975"/>
            <a:ext cx="2447925" cy="2873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chemeClr val="bg1"/>
            </a:outerShdw>
          </a:effectLst>
        </p:spPr>
        <p:txBody>
          <a:bodyPr/>
          <a:lstStyle/>
          <a:p>
            <a:pPr eaLnBrk="0" hangingPunct="0">
              <a:defRPr/>
            </a:pPr>
            <a:endParaRPr lang="it-IT" sz="1200">
              <a:latin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ttangolo 23"/>
          <p:cNvSpPr/>
          <p:nvPr/>
        </p:nvSpPr>
        <p:spPr bwMode="auto">
          <a:xfrm>
            <a:off x="571500" y="739775"/>
            <a:ext cx="7786688" cy="46038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Clr>
                <a:srgbClr val="003399"/>
              </a:buClr>
              <a:defRPr/>
            </a:pPr>
            <a:endParaRPr lang="it-IT" sz="1600" b="1" kern="0">
              <a:solidFill>
                <a:srgbClr val="003366"/>
              </a:solidFill>
              <a:latin typeface="Arial Black" pitchFamily="34" charset="0"/>
            </a:endParaRPr>
          </a:p>
        </p:txBody>
      </p:sp>
      <p:sp>
        <p:nvSpPr>
          <p:cNvPr id="16387" name="Segnaposto numero diapositiva 27"/>
          <p:cNvSpPr txBox="1">
            <a:spLocks noGrp="1"/>
          </p:cNvSpPr>
          <p:nvPr/>
        </p:nvSpPr>
        <p:spPr bwMode="auto">
          <a:xfrm>
            <a:off x="2428875" y="6492875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fld id="{6608CFC6-F352-4E2D-B8B4-D1F35555D9A1}" type="slidenum">
              <a:rPr lang="it-IT" sz="1200">
                <a:solidFill>
                  <a:srgbClr val="898989"/>
                </a:solidFill>
                <a:latin typeface="Calibri" pitchFamily="34" charset="0"/>
              </a:rPr>
              <a:pPr algn="r"/>
              <a:t>13</a:t>
            </a:fld>
            <a:endParaRPr lang="it-IT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29" name="Rettangolo 28"/>
          <p:cNvSpPr/>
          <p:nvPr/>
        </p:nvSpPr>
        <p:spPr bwMode="auto">
          <a:xfrm flipV="1">
            <a:off x="2357438" y="6383338"/>
            <a:ext cx="4214812" cy="46037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Clr>
                <a:srgbClr val="003399"/>
              </a:buClr>
              <a:defRPr/>
            </a:pPr>
            <a:endParaRPr lang="it-IT" sz="1600" b="1" kern="0">
              <a:solidFill>
                <a:srgbClr val="003366"/>
              </a:solidFill>
              <a:latin typeface="Arial Black" pitchFamily="34" charset="0"/>
            </a:endParaRPr>
          </a:p>
        </p:txBody>
      </p:sp>
      <p:sp>
        <p:nvSpPr>
          <p:cNvPr id="30" name="Rectangle 3"/>
          <p:cNvSpPr>
            <a:spLocks noChangeArrowheads="1"/>
          </p:cNvSpPr>
          <p:nvPr/>
        </p:nvSpPr>
        <p:spPr bwMode="auto">
          <a:xfrm>
            <a:off x="609600" y="836613"/>
            <a:ext cx="7772400" cy="461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 eaLnBrk="0" hangingPunct="0">
              <a:buClr>
                <a:srgbClr val="003399"/>
              </a:buClr>
            </a:pPr>
            <a:endParaRPr lang="it-IT">
              <a:solidFill>
                <a:srgbClr val="003399"/>
              </a:solidFill>
              <a:latin typeface="Verdana" pitchFamily="34" charset="0"/>
            </a:endParaRPr>
          </a:p>
        </p:txBody>
      </p:sp>
      <p:sp>
        <p:nvSpPr>
          <p:cNvPr id="16390" name="CasellaDiTesto 24"/>
          <p:cNvSpPr txBox="1">
            <a:spLocks noChangeArrowheads="1"/>
          </p:cNvSpPr>
          <p:nvPr/>
        </p:nvSpPr>
        <p:spPr bwMode="auto">
          <a:xfrm>
            <a:off x="500063" y="190500"/>
            <a:ext cx="82153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eaLnBrk="0" hangingPunct="0">
              <a:buClr>
                <a:srgbClr val="003399"/>
              </a:buClr>
            </a:pPr>
            <a:endParaRPr lang="it-IT" sz="3200" b="1">
              <a:solidFill>
                <a:srgbClr val="003399"/>
              </a:solidFill>
              <a:latin typeface="Calibri" pitchFamily="34" charset="0"/>
            </a:endParaRPr>
          </a:p>
        </p:txBody>
      </p:sp>
      <p:sp>
        <p:nvSpPr>
          <p:cNvPr id="16391" name="Rectangle 12"/>
          <p:cNvSpPr>
            <a:spLocks noChangeArrowheads="1"/>
          </p:cNvSpPr>
          <p:nvPr/>
        </p:nvSpPr>
        <p:spPr bwMode="auto">
          <a:xfrm>
            <a:off x="609600" y="228600"/>
            <a:ext cx="7848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buClr>
                <a:srgbClr val="003399"/>
              </a:buClr>
            </a:pPr>
            <a:r>
              <a:rPr lang="it-IT" sz="3200" b="1">
                <a:solidFill>
                  <a:srgbClr val="003399"/>
                </a:solidFill>
                <a:latin typeface="Calibri" pitchFamily="34" charset="0"/>
              </a:rPr>
              <a:t>Quadro normativo</a:t>
            </a:r>
          </a:p>
        </p:txBody>
      </p:sp>
      <p:pic>
        <p:nvPicPr>
          <p:cNvPr id="16392" name="Immagine 25" descr="Logo Agenzia colori trasparente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" y="228600"/>
            <a:ext cx="1071563" cy="53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3" name="Text Box 15"/>
          <p:cNvSpPr txBox="1">
            <a:spLocks noChangeArrowheads="1"/>
          </p:cNvSpPr>
          <p:nvPr/>
        </p:nvSpPr>
        <p:spPr bwMode="auto">
          <a:xfrm>
            <a:off x="468313" y="836613"/>
            <a:ext cx="78486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endParaRPr lang="it-IT" sz="2400">
              <a:solidFill>
                <a:srgbClr val="00B050"/>
              </a:solidFill>
            </a:endParaRPr>
          </a:p>
          <a:p>
            <a:pPr algn="just">
              <a:spcBef>
                <a:spcPct val="50000"/>
              </a:spcBef>
            </a:pPr>
            <a:endParaRPr lang="it-IT" sz="2400">
              <a:solidFill>
                <a:srgbClr val="00B050"/>
              </a:solidFill>
            </a:endParaRPr>
          </a:p>
        </p:txBody>
      </p:sp>
      <p:pic>
        <p:nvPicPr>
          <p:cNvPr id="16394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7175" cy="731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2700338" y="1268413"/>
            <a:ext cx="2447925" cy="2889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chemeClr val="bg1"/>
            </a:outerShdw>
          </a:effectLst>
        </p:spPr>
        <p:txBody>
          <a:bodyPr/>
          <a:lstStyle/>
          <a:p>
            <a:pPr eaLnBrk="0" hangingPunct="0">
              <a:defRPr/>
            </a:pPr>
            <a:endParaRPr lang="it-IT" sz="1200">
              <a:latin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ttangolo 23"/>
          <p:cNvSpPr/>
          <p:nvPr/>
        </p:nvSpPr>
        <p:spPr bwMode="auto">
          <a:xfrm>
            <a:off x="571500" y="739775"/>
            <a:ext cx="7786688" cy="46038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Clr>
                <a:srgbClr val="003399"/>
              </a:buClr>
              <a:defRPr/>
            </a:pPr>
            <a:endParaRPr lang="it-IT" sz="1600" b="1" kern="0">
              <a:solidFill>
                <a:srgbClr val="003366"/>
              </a:solidFill>
              <a:latin typeface="Arial Black" pitchFamily="34" charset="0"/>
            </a:endParaRPr>
          </a:p>
        </p:txBody>
      </p:sp>
      <p:sp>
        <p:nvSpPr>
          <p:cNvPr id="17411" name="Segnaposto numero diapositiva 27"/>
          <p:cNvSpPr txBox="1">
            <a:spLocks noGrp="1"/>
          </p:cNvSpPr>
          <p:nvPr/>
        </p:nvSpPr>
        <p:spPr bwMode="auto">
          <a:xfrm>
            <a:off x="2428875" y="6492875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fld id="{A0C7D4C7-0252-478C-B84B-8956C66A0388}" type="slidenum">
              <a:rPr lang="it-IT" sz="1200">
                <a:solidFill>
                  <a:srgbClr val="898989"/>
                </a:solidFill>
                <a:latin typeface="Calibri" pitchFamily="34" charset="0"/>
              </a:rPr>
              <a:pPr algn="r"/>
              <a:t>14</a:t>
            </a:fld>
            <a:endParaRPr lang="it-IT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29" name="Rettangolo 28"/>
          <p:cNvSpPr/>
          <p:nvPr/>
        </p:nvSpPr>
        <p:spPr bwMode="auto">
          <a:xfrm flipV="1">
            <a:off x="2357438" y="6383338"/>
            <a:ext cx="4214812" cy="46037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Clr>
                <a:srgbClr val="003399"/>
              </a:buClr>
              <a:defRPr/>
            </a:pPr>
            <a:endParaRPr lang="it-IT" sz="1600" b="1" kern="0">
              <a:solidFill>
                <a:srgbClr val="003366"/>
              </a:solidFill>
              <a:latin typeface="Arial Black" pitchFamily="34" charset="0"/>
            </a:endParaRPr>
          </a:p>
        </p:txBody>
      </p:sp>
      <p:sp>
        <p:nvSpPr>
          <p:cNvPr id="30" name="Rectangle 3"/>
          <p:cNvSpPr>
            <a:spLocks noChangeArrowheads="1"/>
          </p:cNvSpPr>
          <p:nvPr/>
        </p:nvSpPr>
        <p:spPr bwMode="auto">
          <a:xfrm>
            <a:off x="609600" y="836613"/>
            <a:ext cx="7772400" cy="461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 eaLnBrk="0" hangingPunct="0">
              <a:buClr>
                <a:srgbClr val="003399"/>
              </a:buClr>
            </a:pPr>
            <a:endParaRPr lang="it-IT">
              <a:solidFill>
                <a:srgbClr val="003399"/>
              </a:solidFill>
              <a:latin typeface="Verdana" pitchFamily="34" charset="0"/>
            </a:endParaRPr>
          </a:p>
        </p:txBody>
      </p:sp>
      <p:sp>
        <p:nvSpPr>
          <p:cNvPr id="17414" name="CasellaDiTesto 24"/>
          <p:cNvSpPr txBox="1">
            <a:spLocks noChangeArrowheads="1"/>
          </p:cNvSpPr>
          <p:nvPr/>
        </p:nvSpPr>
        <p:spPr bwMode="auto">
          <a:xfrm>
            <a:off x="500063" y="190500"/>
            <a:ext cx="82153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eaLnBrk="0" hangingPunct="0">
              <a:buClr>
                <a:srgbClr val="003399"/>
              </a:buClr>
            </a:pPr>
            <a:endParaRPr lang="it-IT" sz="3200" b="1">
              <a:solidFill>
                <a:srgbClr val="003399"/>
              </a:solidFill>
              <a:latin typeface="Calibri" pitchFamily="34" charset="0"/>
            </a:endParaRPr>
          </a:p>
        </p:txBody>
      </p:sp>
      <p:sp>
        <p:nvSpPr>
          <p:cNvPr id="17415" name="Rectangle 12"/>
          <p:cNvSpPr>
            <a:spLocks noChangeArrowheads="1"/>
          </p:cNvSpPr>
          <p:nvPr/>
        </p:nvSpPr>
        <p:spPr bwMode="auto">
          <a:xfrm>
            <a:off x="609600" y="228600"/>
            <a:ext cx="7848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buClr>
                <a:srgbClr val="003399"/>
              </a:buClr>
            </a:pPr>
            <a:r>
              <a:rPr lang="it-IT" sz="3200" b="1">
                <a:solidFill>
                  <a:srgbClr val="003399"/>
                </a:solidFill>
                <a:latin typeface="Calibri" pitchFamily="34" charset="0"/>
              </a:rPr>
              <a:t>Quadro normativo</a:t>
            </a:r>
          </a:p>
        </p:txBody>
      </p:sp>
      <p:pic>
        <p:nvPicPr>
          <p:cNvPr id="17416" name="Immagine 25" descr="Logo Agenzia colori trasparente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" y="228600"/>
            <a:ext cx="1071563" cy="53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7" name="Text Box 15"/>
          <p:cNvSpPr txBox="1">
            <a:spLocks noChangeArrowheads="1"/>
          </p:cNvSpPr>
          <p:nvPr/>
        </p:nvSpPr>
        <p:spPr bwMode="auto">
          <a:xfrm>
            <a:off x="468313" y="836613"/>
            <a:ext cx="78486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endParaRPr lang="it-IT" sz="2400">
              <a:solidFill>
                <a:srgbClr val="00B050"/>
              </a:solidFill>
            </a:endParaRPr>
          </a:p>
          <a:p>
            <a:pPr algn="just">
              <a:spcBef>
                <a:spcPct val="50000"/>
              </a:spcBef>
            </a:pPr>
            <a:endParaRPr lang="it-IT" sz="2400">
              <a:solidFill>
                <a:srgbClr val="00B050"/>
              </a:solidFill>
            </a:endParaRPr>
          </a:p>
        </p:txBody>
      </p:sp>
      <p:pic>
        <p:nvPicPr>
          <p:cNvPr id="17418" name="Immagine 1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276225"/>
            <a:ext cx="9144000" cy="7170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Text Box 4"/>
          <p:cNvSpPr txBox="1">
            <a:spLocks noChangeArrowheads="1"/>
          </p:cNvSpPr>
          <p:nvPr/>
        </p:nvSpPr>
        <p:spPr bwMode="auto">
          <a:xfrm>
            <a:off x="4716463" y="1844675"/>
            <a:ext cx="2447925" cy="14446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chemeClr val="bg1"/>
            </a:outerShdw>
          </a:effectLst>
        </p:spPr>
        <p:txBody>
          <a:bodyPr/>
          <a:lstStyle/>
          <a:p>
            <a:pPr eaLnBrk="0" hangingPunct="0">
              <a:defRPr/>
            </a:pPr>
            <a:endParaRPr lang="it-IT" sz="1200">
              <a:latin typeface="Times New Roman" pitchFamily="18" charset="0"/>
            </a:endParaRPr>
          </a:p>
        </p:txBody>
      </p:sp>
      <p:cxnSp>
        <p:nvCxnSpPr>
          <p:cNvPr id="17" name="Connettore 2 16"/>
          <p:cNvCxnSpPr/>
          <p:nvPr/>
        </p:nvCxnSpPr>
        <p:spPr>
          <a:xfrm rot="10800000">
            <a:off x="4067175" y="3213100"/>
            <a:ext cx="1728788" cy="863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ttangolo 23"/>
          <p:cNvSpPr/>
          <p:nvPr/>
        </p:nvSpPr>
        <p:spPr bwMode="auto">
          <a:xfrm>
            <a:off x="571500" y="739775"/>
            <a:ext cx="7786688" cy="46038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Clr>
                <a:srgbClr val="003399"/>
              </a:buClr>
              <a:defRPr/>
            </a:pPr>
            <a:endParaRPr lang="it-IT" sz="1600" b="1" kern="0">
              <a:solidFill>
                <a:srgbClr val="003366"/>
              </a:solidFill>
              <a:latin typeface="Arial Black" pitchFamily="34" charset="0"/>
            </a:endParaRPr>
          </a:p>
        </p:txBody>
      </p:sp>
      <p:sp>
        <p:nvSpPr>
          <p:cNvPr id="18435" name="Segnaposto numero diapositiva 27"/>
          <p:cNvSpPr txBox="1">
            <a:spLocks noGrp="1"/>
          </p:cNvSpPr>
          <p:nvPr/>
        </p:nvSpPr>
        <p:spPr bwMode="auto">
          <a:xfrm>
            <a:off x="2428875" y="6492875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fld id="{AD9A72C2-FD42-449B-BB6C-19BB9722FFDD}" type="slidenum">
              <a:rPr lang="it-IT" sz="1200">
                <a:solidFill>
                  <a:srgbClr val="898989"/>
                </a:solidFill>
                <a:latin typeface="Calibri" pitchFamily="34" charset="0"/>
              </a:rPr>
              <a:pPr algn="r"/>
              <a:t>15</a:t>
            </a:fld>
            <a:endParaRPr lang="it-IT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29" name="Rettangolo 28"/>
          <p:cNvSpPr/>
          <p:nvPr/>
        </p:nvSpPr>
        <p:spPr bwMode="auto">
          <a:xfrm flipV="1">
            <a:off x="2357438" y="6383338"/>
            <a:ext cx="4214812" cy="46037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Clr>
                <a:srgbClr val="003399"/>
              </a:buClr>
              <a:defRPr/>
            </a:pPr>
            <a:endParaRPr lang="it-IT" sz="1600" b="1" kern="0">
              <a:solidFill>
                <a:srgbClr val="003366"/>
              </a:solidFill>
              <a:latin typeface="Arial Black" pitchFamily="34" charset="0"/>
            </a:endParaRPr>
          </a:p>
        </p:txBody>
      </p:sp>
      <p:sp>
        <p:nvSpPr>
          <p:cNvPr id="30" name="Rectangle 3"/>
          <p:cNvSpPr>
            <a:spLocks noChangeArrowheads="1"/>
          </p:cNvSpPr>
          <p:nvPr/>
        </p:nvSpPr>
        <p:spPr bwMode="auto">
          <a:xfrm>
            <a:off x="609600" y="836613"/>
            <a:ext cx="7772400" cy="461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 eaLnBrk="0" hangingPunct="0">
              <a:buClr>
                <a:srgbClr val="003399"/>
              </a:buClr>
            </a:pPr>
            <a:endParaRPr lang="it-IT">
              <a:solidFill>
                <a:srgbClr val="003399"/>
              </a:solidFill>
              <a:latin typeface="Verdana" pitchFamily="34" charset="0"/>
            </a:endParaRPr>
          </a:p>
        </p:txBody>
      </p:sp>
      <p:sp>
        <p:nvSpPr>
          <p:cNvPr id="18438" name="CasellaDiTesto 24"/>
          <p:cNvSpPr txBox="1">
            <a:spLocks noChangeArrowheads="1"/>
          </p:cNvSpPr>
          <p:nvPr/>
        </p:nvSpPr>
        <p:spPr bwMode="auto">
          <a:xfrm>
            <a:off x="500063" y="190500"/>
            <a:ext cx="82153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eaLnBrk="0" hangingPunct="0">
              <a:buClr>
                <a:srgbClr val="003399"/>
              </a:buClr>
            </a:pPr>
            <a:endParaRPr lang="it-IT" sz="3200" b="1">
              <a:solidFill>
                <a:srgbClr val="003399"/>
              </a:solidFill>
              <a:latin typeface="Calibri" pitchFamily="34" charset="0"/>
            </a:endParaRPr>
          </a:p>
        </p:txBody>
      </p:sp>
      <p:sp>
        <p:nvSpPr>
          <p:cNvPr id="18439" name="Rectangle 12"/>
          <p:cNvSpPr>
            <a:spLocks noChangeArrowheads="1"/>
          </p:cNvSpPr>
          <p:nvPr/>
        </p:nvSpPr>
        <p:spPr bwMode="auto">
          <a:xfrm>
            <a:off x="609600" y="228600"/>
            <a:ext cx="7848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buClr>
                <a:srgbClr val="003399"/>
              </a:buClr>
            </a:pPr>
            <a:r>
              <a:rPr lang="it-IT" sz="3200" b="1">
                <a:solidFill>
                  <a:srgbClr val="003399"/>
                </a:solidFill>
                <a:latin typeface="Calibri" pitchFamily="34" charset="0"/>
              </a:rPr>
              <a:t>Quadro normativo</a:t>
            </a:r>
          </a:p>
        </p:txBody>
      </p:sp>
      <p:pic>
        <p:nvPicPr>
          <p:cNvPr id="18440" name="Immagine 25" descr="Logo Agenzia colori trasparente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" y="228600"/>
            <a:ext cx="1071563" cy="53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41" name="Text Box 15"/>
          <p:cNvSpPr txBox="1">
            <a:spLocks noChangeArrowheads="1"/>
          </p:cNvSpPr>
          <p:nvPr/>
        </p:nvSpPr>
        <p:spPr bwMode="auto">
          <a:xfrm>
            <a:off x="468313" y="836613"/>
            <a:ext cx="78486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endParaRPr lang="it-IT" sz="2400">
              <a:solidFill>
                <a:srgbClr val="00B050"/>
              </a:solidFill>
            </a:endParaRPr>
          </a:p>
          <a:p>
            <a:pPr algn="just">
              <a:spcBef>
                <a:spcPct val="50000"/>
              </a:spcBef>
            </a:pPr>
            <a:endParaRPr lang="it-IT" sz="2400">
              <a:solidFill>
                <a:srgbClr val="00B050"/>
              </a:solidFill>
            </a:endParaRPr>
          </a:p>
        </p:txBody>
      </p:sp>
      <p:pic>
        <p:nvPicPr>
          <p:cNvPr id="18442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2" name="Connettore 2 11"/>
          <p:cNvCxnSpPr/>
          <p:nvPr/>
        </p:nvCxnSpPr>
        <p:spPr>
          <a:xfrm rot="5400000">
            <a:off x="4643438" y="3716338"/>
            <a:ext cx="1441450" cy="14414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nettore 2 13"/>
          <p:cNvCxnSpPr/>
          <p:nvPr/>
        </p:nvCxnSpPr>
        <p:spPr>
          <a:xfrm rot="10800000" flipV="1">
            <a:off x="971550" y="404813"/>
            <a:ext cx="1296988" cy="9366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nettore 2 12"/>
          <p:cNvCxnSpPr/>
          <p:nvPr/>
        </p:nvCxnSpPr>
        <p:spPr>
          <a:xfrm rot="5400000">
            <a:off x="6300788" y="4652963"/>
            <a:ext cx="1439862" cy="143986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ttangolo 23"/>
          <p:cNvSpPr/>
          <p:nvPr/>
        </p:nvSpPr>
        <p:spPr bwMode="auto">
          <a:xfrm>
            <a:off x="571500" y="739775"/>
            <a:ext cx="7786688" cy="46038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Clr>
                <a:srgbClr val="003399"/>
              </a:buClr>
              <a:defRPr/>
            </a:pPr>
            <a:endParaRPr lang="it-IT" sz="1600" b="1" kern="0">
              <a:solidFill>
                <a:srgbClr val="003366"/>
              </a:solidFill>
              <a:latin typeface="Arial Black" pitchFamily="34" charset="0"/>
            </a:endParaRPr>
          </a:p>
        </p:txBody>
      </p:sp>
      <p:sp>
        <p:nvSpPr>
          <p:cNvPr id="19459" name="Segnaposto numero diapositiva 27"/>
          <p:cNvSpPr txBox="1">
            <a:spLocks noGrp="1"/>
          </p:cNvSpPr>
          <p:nvPr/>
        </p:nvSpPr>
        <p:spPr bwMode="auto">
          <a:xfrm>
            <a:off x="2428875" y="6492875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fld id="{7D3FB0B0-1616-4410-97D1-A80A7D287917}" type="slidenum">
              <a:rPr lang="it-IT" sz="1200">
                <a:solidFill>
                  <a:srgbClr val="898989"/>
                </a:solidFill>
                <a:latin typeface="Calibri" pitchFamily="34" charset="0"/>
              </a:rPr>
              <a:pPr algn="r"/>
              <a:t>16</a:t>
            </a:fld>
            <a:endParaRPr lang="it-IT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29" name="Rettangolo 28"/>
          <p:cNvSpPr/>
          <p:nvPr/>
        </p:nvSpPr>
        <p:spPr bwMode="auto">
          <a:xfrm flipV="1">
            <a:off x="2357438" y="6383338"/>
            <a:ext cx="4214812" cy="46037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Clr>
                <a:srgbClr val="003399"/>
              </a:buClr>
              <a:defRPr/>
            </a:pPr>
            <a:endParaRPr lang="it-IT" sz="1600" b="1" kern="0">
              <a:solidFill>
                <a:srgbClr val="003366"/>
              </a:solidFill>
              <a:latin typeface="Arial Black" pitchFamily="34" charset="0"/>
            </a:endParaRPr>
          </a:p>
        </p:txBody>
      </p:sp>
      <p:sp>
        <p:nvSpPr>
          <p:cNvPr id="30" name="Rectangle 3"/>
          <p:cNvSpPr>
            <a:spLocks noChangeArrowheads="1"/>
          </p:cNvSpPr>
          <p:nvPr/>
        </p:nvSpPr>
        <p:spPr bwMode="auto">
          <a:xfrm>
            <a:off x="609600" y="836613"/>
            <a:ext cx="7772400" cy="461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 eaLnBrk="0" hangingPunct="0">
              <a:buClr>
                <a:srgbClr val="003399"/>
              </a:buClr>
            </a:pPr>
            <a:endParaRPr lang="it-IT">
              <a:solidFill>
                <a:srgbClr val="003399"/>
              </a:solidFill>
              <a:latin typeface="Verdana" pitchFamily="34" charset="0"/>
            </a:endParaRPr>
          </a:p>
        </p:txBody>
      </p:sp>
      <p:sp>
        <p:nvSpPr>
          <p:cNvPr id="19462" name="CasellaDiTesto 24"/>
          <p:cNvSpPr txBox="1">
            <a:spLocks noChangeArrowheads="1"/>
          </p:cNvSpPr>
          <p:nvPr/>
        </p:nvSpPr>
        <p:spPr bwMode="auto">
          <a:xfrm>
            <a:off x="500063" y="190500"/>
            <a:ext cx="82153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eaLnBrk="0" hangingPunct="0">
              <a:buClr>
                <a:srgbClr val="003399"/>
              </a:buClr>
            </a:pPr>
            <a:endParaRPr lang="it-IT" sz="3200" b="1">
              <a:solidFill>
                <a:srgbClr val="003399"/>
              </a:solidFill>
              <a:latin typeface="Calibri" pitchFamily="34" charset="0"/>
            </a:endParaRPr>
          </a:p>
        </p:txBody>
      </p:sp>
      <p:sp>
        <p:nvSpPr>
          <p:cNvPr id="19463" name="Rectangle 12"/>
          <p:cNvSpPr>
            <a:spLocks noChangeArrowheads="1"/>
          </p:cNvSpPr>
          <p:nvPr/>
        </p:nvSpPr>
        <p:spPr bwMode="auto">
          <a:xfrm>
            <a:off x="609600" y="228600"/>
            <a:ext cx="7848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buClr>
                <a:srgbClr val="003399"/>
              </a:buClr>
            </a:pPr>
            <a:r>
              <a:rPr lang="it-IT" sz="3200" b="1">
                <a:solidFill>
                  <a:srgbClr val="003399"/>
                </a:solidFill>
                <a:latin typeface="Calibri" pitchFamily="34" charset="0"/>
              </a:rPr>
              <a:t>Quadro normativo</a:t>
            </a:r>
          </a:p>
        </p:txBody>
      </p:sp>
      <p:pic>
        <p:nvPicPr>
          <p:cNvPr id="19464" name="Immagine 25" descr="Logo Agenzia colori trasparente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" y="228600"/>
            <a:ext cx="1071563" cy="53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5" name="Text Box 15"/>
          <p:cNvSpPr txBox="1">
            <a:spLocks noChangeArrowheads="1"/>
          </p:cNvSpPr>
          <p:nvPr/>
        </p:nvSpPr>
        <p:spPr bwMode="auto">
          <a:xfrm>
            <a:off x="468313" y="836613"/>
            <a:ext cx="78486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endParaRPr lang="it-IT" sz="2400">
              <a:solidFill>
                <a:srgbClr val="00B050"/>
              </a:solidFill>
            </a:endParaRPr>
          </a:p>
          <a:p>
            <a:pPr algn="just">
              <a:spcBef>
                <a:spcPct val="50000"/>
              </a:spcBef>
            </a:pPr>
            <a:endParaRPr lang="it-IT" sz="2400">
              <a:solidFill>
                <a:srgbClr val="00B050"/>
              </a:solidFill>
            </a:endParaRPr>
          </a:p>
        </p:txBody>
      </p:sp>
      <p:pic>
        <p:nvPicPr>
          <p:cNvPr id="19466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5" name="Connettore 2 14"/>
          <p:cNvCxnSpPr/>
          <p:nvPr/>
        </p:nvCxnSpPr>
        <p:spPr>
          <a:xfrm flipV="1">
            <a:off x="755650" y="2781300"/>
            <a:ext cx="1584325" cy="1008063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ttangolo 23"/>
          <p:cNvSpPr/>
          <p:nvPr/>
        </p:nvSpPr>
        <p:spPr bwMode="auto">
          <a:xfrm>
            <a:off x="571500" y="739775"/>
            <a:ext cx="7786688" cy="46038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Clr>
                <a:srgbClr val="003399"/>
              </a:buClr>
              <a:defRPr/>
            </a:pPr>
            <a:endParaRPr lang="it-IT" sz="1600" b="1" kern="0">
              <a:solidFill>
                <a:srgbClr val="003366"/>
              </a:solidFill>
              <a:latin typeface="Arial Black" pitchFamily="34" charset="0"/>
            </a:endParaRPr>
          </a:p>
        </p:txBody>
      </p:sp>
      <p:sp>
        <p:nvSpPr>
          <p:cNvPr id="20483" name="Segnaposto numero diapositiva 27"/>
          <p:cNvSpPr txBox="1">
            <a:spLocks noGrp="1"/>
          </p:cNvSpPr>
          <p:nvPr/>
        </p:nvSpPr>
        <p:spPr bwMode="auto">
          <a:xfrm>
            <a:off x="2428875" y="6492875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fld id="{F59DC26F-23FF-40DF-902C-644244C2D228}" type="slidenum">
              <a:rPr lang="it-IT" sz="1200">
                <a:solidFill>
                  <a:srgbClr val="898989"/>
                </a:solidFill>
                <a:latin typeface="Calibri" pitchFamily="34" charset="0"/>
              </a:rPr>
              <a:pPr algn="r"/>
              <a:t>17</a:t>
            </a:fld>
            <a:endParaRPr lang="it-IT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29" name="Rettangolo 28"/>
          <p:cNvSpPr/>
          <p:nvPr/>
        </p:nvSpPr>
        <p:spPr bwMode="auto">
          <a:xfrm flipV="1">
            <a:off x="2357438" y="6383338"/>
            <a:ext cx="4214812" cy="46037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Clr>
                <a:srgbClr val="003399"/>
              </a:buClr>
              <a:defRPr/>
            </a:pPr>
            <a:endParaRPr lang="it-IT" sz="1600" b="1" kern="0">
              <a:solidFill>
                <a:srgbClr val="003366"/>
              </a:solidFill>
              <a:latin typeface="Arial Black" pitchFamily="34" charset="0"/>
            </a:endParaRPr>
          </a:p>
        </p:txBody>
      </p:sp>
      <p:sp>
        <p:nvSpPr>
          <p:cNvPr id="30" name="Rectangle 3"/>
          <p:cNvSpPr>
            <a:spLocks noChangeArrowheads="1"/>
          </p:cNvSpPr>
          <p:nvPr/>
        </p:nvSpPr>
        <p:spPr bwMode="auto">
          <a:xfrm>
            <a:off x="609600" y="1484313"/>
            <a:ext cx="7772400" cy="396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 eaLnBrk="0" hangingPunct="0">
              <a:buClr>
                <a:srgbClr val="003399"/>
              </a:buClr>
            </a:pPr>
            <a:endParaRPr lang="it-IT">
              <a:solidFill>
                <a:srgbClr val="003399"/>
              </a:solidFill>
              <a:latin typeface="Verdana" pitchFamily="34" charset="0"/>
            </a:endParaRPr>
          </a:p>
        </p:txBody>
      </p:sp>
      <p:sp>
        <p:nvSpPr>
          <p:cNvPr id="20486" name="CasellaDiTesto 24"/>
          <p:cNvSpPr txBox="1">
            <a:spLocks noChangeArrowheads="1"/>
          </p:cNvSpPr>
          <p:nvPr/>
        </p:nvSpPr>
        <p:spPr bwMode="auto">
          <a:xfrm>
            <a:off x="500063" y="190500"/>
            <a:ext cx="82153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eaLnBrk="0" hangingPunct="0">
              <a:buClr>
                <a:srgbClr val="003399"/>
              </a:buClr>
            </a:pPr>
            <a:endParaRPr lang="it-IT" sz="3200" b="1">
              <a:solidFill>
                <a:srgbClr val="003399"/>
              </a:solidFill>
              <a:latin typeface="Calibri" pitchFamily="34" charset="0"/>
            </a:endParaRPr>
          </a:p>
        </p:txBody>
      </p:sp>
      <p:sp>
        <p:nvSpPr>
          <p:cNvPr id="20487" name="Rectangle 28"/>
          <p:cNvSpPr>
            <a:spLocks noChangeArrowheads="1"/>
          </p:cNvSpPr>
          <p:nvPr/>
        </p:nvSpPr>
        <p:spPr bwMode="auto">
          <a:xfrm>
            <a:off x="609600" y="228600"/>
            <a:ext cx="7848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buClr>
                <a:srgbClr val="003399"/>
              </a:buClr>
            </a:pPr>
            <a:r>
              <a:rPr lang="it-IT" sz="3200" b="1">
                <a:solidFill>
                  <a:srgbClr val="003399"/>
                </a:solidFill>
                <a:latin typeface="Calibri" pitchFamily="34" charset="0"/>
              </a:rPr>
              <a:t>Servizio Telematico Doganale (EDI)</a:t>
            </a:r>
          </a:p>
        </p:txBody>
      </p:sp>
      <p:pic>
        <p:nvPicPr>
          <p:cNvPr id="20488" name="Immagine 25" descr="Logo Agenzia colori trasparente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" y="228600"/>
            <a:ext cx="1071563" cy="53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9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ttangolo 23"/>
          <p:cNvSpPr/>
          <p:nvPr/>
        </p:nvSpPr>
        <p:spPr bwMode="auto">
          <a:xfrm>
            <a:off x="571500" y="739775"/>
            <a:ext cx="7786688" cy="46038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Clr>
                <a:srgbClr val="003399"/>
              </a:buClr>
              <a:defRPr/>
            </a:pPr>
            <a:endParaRPr lang="it-IT" sz="1600" b="1" kern="0">
              <a:solidFill>
                <a:srgbClr val="003366"/>
              </a:solidFill>
              <a:latin typeface="Arial Black" pitchFamily="34" charset="0"/>
            </a:endParaRPr>
          </a:p>
        </p:txBody>
      </p:sp>
      <p:sp>
        <p:nvSpPr>
          <p:cNvPr id="21507" name="Segnaposto numero diapositiva 27"/>
          <p:cNvSpPr txBox="1">
            <a:spLocks noGrp="1"/>
          </p:cNvSpPr>
          <p:nvPr/>
        </p:nvSpPr>
        <p:spPr bwMode="auto">
          <a:xfrm>
            <a:off x="2428875" y="6492875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fld id="{58C1152F-BFCD-409B-AA49-482D865AD0E7}" type="slidenum">
              <a:rPr lang="it-IT" sz="1200">
                <a:solidFill>
                  <a:srgbClr val="898989"/>
                </a:solidFill>
                <a:latin typeface="Calibri" pitchFamily="34" charset="0"/>
              </a:rPr>
              <a:pPr algn="r"/>
              <a:t>18</a:t>
            </a:fld>
            <a:endParaRPr lang="it-IT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29" name="Rettangolo 28"/>
          <p:cNvSpPr/>
          <p:nvPr/>
        </p:nvSpPr>
        <p:spPr bwMode="auto">
          <a:xfrm flipV="1">
            <a:off x="2357438" y="6383338"/>
            <a:ext cx="4214812" cy="46037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Clr>
                <a:srgbClr val="003399"/>
              </a:buClr>
              <a:defRPr/>
            </a:pPr>
            <a:endParaRPr lang="it-IT" sz="1600" b="1" kern="0">
              <a:solidFill>
                <a:srgbClr val="003366"/>
              </a:solidFill>
              <a:latin typeface="Arial Black" pitchFamily="34" charset="0"/>
            </a:endParaRPr>
          </a:p>
        </p:txBody>
      </p:sp>
      <p:sp>
        <p:nvSpPr>
          <p:cNvPr id="30" name="Rectangle 3"/>
          <p:cNvSpPr>
            <a:spLocks noChangeArrowheads="1"/>
          </p:cNvSpPr>
          <p:nvPr/>
        </p:nvSpPr>
        <p:spPr bwMode="auto">
          <a:xfrm>
            <a:off x="609600" y="1484313"/>
            <a:ext cx="7772400" cy="396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 eaLnBrk="0" hangingPunct="0">
              <a:buClr>
                <a:srgbClr val="003399"/>
              </a:buClr>
            </a:pPr>
            <a:endParaRPr lang="it-IT">
              <a:solidFill>
                <a:srgbClr val="003399"/>
              </a:solidFill>
              <a:latin typeface="Verdana" pitchFamily="34" charset="0"/>
            </a:endParaRPr>
          </a:p>
        </p:txBody>
      </p:sp>
      <p:sp>
        <p:nvSpPr>
          <p:cNvPr id="21510" name="CasellaDiTesto 24"/>
          <p:cNvSpPr txBox="1">
            <a:spLocks noChangeArrowheads="1"/>
          </p:cNvSpPr>
          <p:nvPr/>
        </p:nvSpPr>
        <p:spPr bwMode="auto">
          <a:xfrm>
            <a:off x="500063" y="190500"/>
            <a:ext cx="82153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eaLnBrk="0" hangingPunct="0">
              <a:buClr>
                <a:srgbClr val="003399"/>
              </a:buClr>
            </a:pPr>
            <a:endParaRPr lang="it-IT" sz="3200" b="1">
              <a:solidFill>
                <a:srgbClr val="003399"/>
              </a:solidFill>
              <a:latin typeface="Calibri" pitchFamily="34" charset="0"/>
            </a:endParaRPr>
          </a:p>
        </p:txBody>
      </p:sp>
      <p:sp>
        <p:nvSpPr>
          <p:cNvPr id="21511" name="Rectangle 28"/>
          <p:cNvSpPr>
            <a:spLocks noChangeArrowheads="1"/>
          </p:cNvSpPr>
          <p:nvPr/>
        </p:nvSpPr>
        <p:spPr bwMode="auto">
          <a:xfrm>
            <a:off x="609600" y="228600"/>
            <a:ext cx="7848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buClr>
                <a:srgbClr val="003399"/>
              </a:buClr>
            </a:pPr>
            <a:r>
              <a:rPr lang="it-IT" sz="3200" b="1">
                <a:solidFill>
                  <a:srgbClr val="003399"/>
                </a:solidFill>
                <a:latin typeface="Calibri" pitchFamily="34" charset="0"/>
              </a:rPr>
              <a:t>Servizio Telematico Doganale (EDI)</a:t>
            </a:r>
          </a:p>
        </p:txBody>
      </p:sp>
      <p:pic>
        <p:nvPicPr>
          <p:cNvPr id="21512" name="Immagine 25" descr="Logo Agenzia colori trasparente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" y="228600"/>
            <a:ext cx="1071563" cy="53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3" name="Immagine 2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4" name="Text Box 4"/>
          <p:cNvSpPr txBox="1">
            <a:spLocks noChangeArrowheads="1"/>
          </p:cNvSpPr>
          <p:nvPr/>
        </p:nvSpPr>
        <p:spPr bwMode="auto">
          <a:xfrm>
            <a:off x="5651500" y="2492375"/>
            <a:ext cx="1143000" cy="16351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/>
            <a:endParaRPr lang="it-IT" sz="1200">
              <a:latin typeface="Times New Roman" pitchFamily="18" charset="0"/>
            </a:endParaRP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4140200" y="2852738"/>
            <a:ext cx="2447925" cy="14446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chemeClr val="bg1"/>
            </a:outerShdw>
          </a:effectLst>
        </p:spPr>
        <p:txBody>
          <a:bodyPr/>
          <a:lstStyle/>
          <a:p>
            <a:pPr eaLnBrk="0" hangingPunct="0">
              <a:defRPr/>
            </a:pPr>
            <a:endParaRPr lang="it-IT" sz="1200">
              <a:latin typeface="Times New Roman" pitchFamily="18" charset="0"/>
            </a:endParaRPr>
          </a:p>
        </p:txBody>
      </p:sp>
      <p:sp>
        <p:nvSpPr>
          <p:cNvPr id="16" name="Text Box 4"/>
          <p:cNvSpPr txBox="1">
            <a:spLocks noChangeArrowheads="1"/>
          </p:cNvSpPr>
          <p:nvPr/>
        </p:nvSpPr>
        <p:spPr bwMode="auto">
          <a:xfrm>
            <a:off x="4211638" y="3213100"/>
            <a:ext cx="2447925" cy="14446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chemeClr val="bg1"/>
            </a:outerShdw>
          </a:effectLst>
        </p:spPr>
        <p:txBody>
          <a:bodyPr/>
          <a:lstStyle/>
          <a:p>
            <a:pPr eaLnBrk="0" hangingPunct="0">
              <a:defRPr/>
            </a:pPr>
            <a:endParaRPr lang="it-IT" sz="1200">
              <a:latin typeface="Times New Roman" pitchFamily="18" charset="0"/>
            </a:endParaRPr>
          </a:p>
        </p:txBody>
      </p:sp>
      <p:sp>
        <p:nvSpPr>
          <p:cNvPr id="17" name="Text Box 4"/>
          <p:cNvSpPr txBox="1">
            <a:spLocks noChangeArrowheads="1"/>
          </p:cNvSpPr>
          <p:nvPr/>
        </p:nvSpPr>
        <p:spPr bwMode="auto">
          <a:xfrm>
            <a:off x="4211638" y="3573463"/>
            <a:ext cx="2447925" cy="21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chemeClr val="bg1"/>
            </a:outerShdw>
          </a:effectLst>
        </p:spPr>
        <p:txBody>
          <a:bodyPr/>
          <a:lstStyle/>
          <a:p>
            <a:pPr eaLnBrk="0" hangingPunct="0">
              <a:defRPr/>
            </a:pPr>
            <a:endParaRPr lang="it-IT" sz="1200">
              <a:latin typeface="Times New Roman" pitchFamily="18" charset="0"/>
            </a:endParaRPr>
          </a:p>
        </p:txBody>
      </p:sp>
      <p:sp>
        <p:nvSpPr>
          <p:cNvPr id="18" name="Text Box 4"/>
          <p:cNvSpPr txBox="1">
            <a:spLocks noChangeArrowheads="1"/>
          </p:cNvSpPr>
          <p:nvPr/>
        </p:nvSpPr>
        <p:spPr bwMode="auto">
          <a:xfrm>
            <a:off x="4211638" y="4005263"/>
            <a:ext cx="2447925" cy="14446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chemeClr val="bg1"/>
            </a:outerShdw>
          </a:effectLst>
        </p:spPr>
        <p:txBody>
          <a:bodyPr/>
          <a:lstStyle/>
          <a:p>
            <a:pPr eaLnBrk="0" hangingPunct="0">
              <a:defRPr/>
            </a:pPr>
            <a:endParaRPr lang="it-IT" sz="1200">
              <a:latin typeface="Times New Roman" pitchFamily="18" charset="0"/>
            </a:endParaRPr>
          </a:p>
        </p:txBody>
      </p:sp>
      <p:sp>
        <p:nvSpPr>
          <p:cNvPr id="19" name="Text Box 4"/>
          <p:cNvSpPr txBox="1">
            <a:spLocks noChangeArrowheads="1"/>
          </p:cNvSpPr>
          <p:nvPr/>
        </p:nvSpPr>
        <p:spPr bwMode="auto">
          <a:xfrm>
            <a:off x="4211638" y="4365625"/>
            <a:ext cx="2447925" cy="1428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chemeClr val="bg1"/>
            </a:outerShdw>
          </a:effectLst>
        </p:spPr>
        <p:txBody>
          <a:bodyPr/>
          <a:lstStyle/>
          <a:p>
            <a:pPr eaLnBrk="0" hangingPunct="0">
              <a:defRPr/>
            </a:pPr>
            <a:endParaRPr lang="it-IT" sz="1200">
              <a:latin typeface="Times New Roman" pitchFamily="18" charset="0"/>
            </a:endParaRPr>
          </a:p>
        </p:txBody>
      </p:sp>
      <p:sp>
        <p:nvSpPr>
          <p:cNvPr id="21520" name="Text Box 4"/>
          <p:cNvSpPr txBox="1">
            <a:spLocks noChangeArrowheads="1"/>
          </p:cNvSpPr>
          <p:nvPr/>
        </p:nvSpPr>
        <p:spPr bwMode="auto">
          <a:xfrm>
            <a:off x="4932363" y="2492375"/>
            <a:ext cx="215900" cy="21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/>
            <a:endParaRPr lang="it-IT" sz="1200">
              <a:latin typeface="Times New Roman" pitchFamily="18" charset="0"/>
            </a:endParaRPr>
          </a:p>
        </p:txBody>
      </p:sp>
      <p:sp>
        <p:nvSpPr>
          <p:cNvPr id="21521" name="Text Box 4"/>
          <p:cNvSpPr txBox="1">
            <a:spLocks noChangeArrowheads="1"/>
          </p:cNvSpPr>
          <p:nvPr/>
        </p:nvSpPr>
        <p:spPr bwMode="auto">
          <a:xfrm>
            <a:off x="3492500" y="2492375"/>
            <a:ext cx="574675" cy="14446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/>
            <a:endParaRPr lang="it-IT" sz="1200">
              <a:latin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ttangolo 23"/>
          <p:cNvSpPr/>
          <p:nvPr/>
        </p:nvSpPr>
        <p:spPr bwMode="auto">
          <a:xfrm>
            <a:off x="571500" y="739775"/>
            <a:ext cx="7786688" cy="46038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Clr>
                <a:srgbClr val="003399"/>
              </a:buClr>
              <a:defRPr/>
            </a:pPr>
            <a:endParaRPr lang="it-IT" sz="1600" b="1" kern="0">
              <a:solidFill>
                <a:srgbClr val="003366"/>
              </a:solidFill>
              <a:latin typeface="Arial Black" pitchFamily="34" charset="0"/>
            </a:endParaRPr>
          </a:p>
        </p:txBody>
      </p:sp>
      <p:sp>
        <p:nvSpPr>
          <p:cNvPr id="22531" name="Segnaposto numero diapositiva 27"/>
          <p:cNvSpPr txBox="1">
            <a:spLocks noGrp="1"/>
          </p:cNvSpPr>
          <p:nvPr/>
        </p:nvSpPr>
        <p:spPr bwMode="auto">
          <a:xfrm>
            <a:off x="2428875" y="6492875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fld id="{5273D6F8-09A4-4294-9F26-23FB8577E8BB}" type="slidenum">
              <a:rPr lang="it-IT" sz="1200">
                <a:solidFill>
                  <a:srgbClr val="898989"/>
                </a:solidFill>
                <a:latin typeface="Calibri" pitchFamily="34" charset="0"/>
              </a:rPr>
              <a:pPr algn="r"/>
              <a:t>19</a:t>
            </a:fld>
            <a:endParaRPr lang="it-IT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29" name="Rettangolo 28"/>
          <p:cNvSpPr/>
          <p:nvPr/>
        </p:nvSpPr>
        <p:spPr bwMode="auto">
          <a:xfrm flipV="1">
            <a:off x="2357438" y="6383338"/>
            <a:ext cx="4214812" cy="46037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Clr>
                <a:srgbClr val="003399"/>
              </a:buClr>
              <a:defRPr/>
            </a:pPr>
            <a:endParaRPr lang="it-IT" sz="1600" b="1" kern="0">
              <a:solidFill>
                <a:srgbClr val="003366"/>
              </a:solidFill>
              <a:latin typeface="Arial Black" pitchFamily="34" charset="0"/>
            </a:endParaRPr>
          </a:p>
        </p:txBody>
      </p:sp>
      <p:sp>
        <p:nvSpPr>
          <p:cNvPr id="30" name="Rectangle 3"/>
          <p:cNvSpPr>
            <a:spLocks noChangeArrowheads="1"/>
          </p:cNvSpPr>
          <p:nvPr/>
        </p:nvSpPr>
        <p:spPr bwMode="auto">
          <a:xfrm>
            <a:off x="609600" y="836613"/>
            <a:ext cx="7772400" cy="461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 eaLnBrk="0" hangingPunct="0">
              <a:buClr>
                <a:srgbClr val="003399"/>
              </a:buClr>
            </a:pPr>
            <a:endParaRPr lang="it-IT">
              <a:solidFill>
                <a:srgbClr val="003399"/>
              </a:solidFill>
              <a:latin typeface="Verdana" pitchFamily="34" charset="0"/>
            </a:endParaRPr>
          </a:p>
        </p:txBody>
      </p:sp>
      <p:sp>
        <p:nvSpPr>
          <p:cNvPr id="22534" name="CasellaDiTesto 24"/>
          <p:cNvSpPr txBox="1">
            <a:spLocks noChangeArrowheads="1"/>
          </p:cNvSpPr>
          <p:nvPr/>
        </p:nvSpPr>
        <p:spPr bwMode="auto">
          <a:xfrm>
            <a:off x="500063" y="190500"/>
            <a:ext cx="82153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eaLnBrk="0" hangingPunct="0">
              <a:buClr>
                <a:srgbClr val="003399"/>
              </a:buClr>
            </a:pPr>
            <a:endParaRPr lang="it-IT" sz="3200" b="1">
              <a:solidFill>
                <a:srgbClr val="003399"/>
              </a:solidFill>
              <a:latin typeface="Calibri" pitchFamily="34" charset="0"/>
            </a:endParaRPr>
          </a:p>
        </p:txBody>
      </p:sp>
      <p:sp>
        <p:nvSpPr>
          <p:cNvPr id="22535" name="Rectangle 12"/>
          <p:cNvSpPr>
            <a:spLocks noChangeArrowheads="1"/>
          </p:cNvSpPr>
          <p:nvPr/>
        </p:nvSpPr>
        <p:spPr bwMode="auto">
          <a:xfrm>
            <a:off x="609600" y="228600"/>
            <a:ext cx="7848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buClr>
                <a:srgbClr val="003399"/>
              </a:buClr>
            </a:pPr>
            <a:r>
              <a:rPr lang="it-IT" sz="3200" b="1">
                <a:solidFill>
                  <a:srgbClr val="003399"/>
                </a:solidFill>
                <a:latin typeface="Calibri" pitchFamily="34" charset="0"/>
              </a:rPr>
              <a:t>Quadro normativo</a:t>
            </a:r>
          </a:p>
        </p:txBody>
      </p:sp>
      <p:pic>
        <p:nvPicPr>
          <p:cNvPr id="22536" name="Immagine 25" descr="Logo Agenzia colori trasparente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" y="228600"/>
            <a:ext cx="1071563" cy="53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7" name="Text Box 15"/>
          <p:cNvSpPr txBox="1">
            <a:spLocks noChangeArrowheads="1"/>
          </p:cNvSpPr>
          <p:nvPr/>
        </p:nvSpPr>
        <p:spPr bwMode="auto">
          <a:xfrm>
            <a:off x="468313" y="836613"/>
            <a:ext cx="78486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endParaRPr lang="it-IT" sz="2400">
              <a:solidFill>
                <a:srgbClr val="00B050"/>
              </a:solidFill>
            </a:endParaRPr>
          </a:p>
          <a:p>
            <a:pPr algn="just">
              <a:spcBef>
                <a:spcPct val="50000"/>
              </a:spcBef>
            </a:pPr>
            <a:endParaRPr lang="it-IT" sz="2400">
              <a:solidFill>
                <a:srgbClr val="00B050"/>
              </a:solidFill>
            </a:endParaRPr>
          </a:p>
        </p:txBody>
      </p:sp>
      <p:pic>
        <p:nvPicPr>
          <p:cNvPr id="22538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4" name="Connettore 2 13"/>
          <p:cNvCxnSpPr/>
          <p:nvPr/>
        </p:nvCxnSpPr>
        <p:spPr>
          <a:xfrm flipV="1">
            <a:off x="3779838" y="1844675"/>
            <a:ext cx="1584325" cy="1008063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ttangolo 23"/>
          <p:cNvSpPr/>
          <p:nvPr/>
        </p:nvSpPr>
        <p:spPr bwMode="auto">
          <a:xfrm>
            <a:off x="571500" y="739775"/>
            <a:ext cx="7786688" cy="46038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marL="342900" indent="-342900" algn="ctr">
              <a:spcBef>
                <a:spcPct val="20000"/>
              </a:spcBef>
              <a:buClr>
                <a:srgbClr val="003399"/>
              </a:buClr>
              <a:defRPr/>
            </a:pPr>
            <a:endParaRPr lang="it-IT" sz="1600" b="1">
              <a:solidFill>
                <a:srgbClr val="003366"/>
              </a:solidFill>
              <a:latin typeface="Arial Black" pitchFamily="34" charset="0"/>
            </a:endParaRPr>
          </a:p>
        </p:txBody>
      </p:sp>
      <p:sp>
        <p:nvSpPr>
          <p:cNvPr id="23555" name="Segnaposto numero diapositiva 27"/>
          <p:cNvSpPr txBox="1">
            <a:spLocks noGrp="1"/>
          </p:cNvSpPr>
          <p:nvPr/>
        </p:nvSpPr>
        <p:spPr bwMode="auto">
          <a:xfrm>
            <a:off x="2428875" y="6492875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fld id="{0E83BA09-59EB-4F04-A0EC-A31134D54CC5}" type="slidenum">
              <a:rPr lang="it-IT" sz="1200">
                <a:solidFill>
                  <a:srgbClr val="898989"/>
                </a:solidFill>
                <a:latin typeface="Calibri" pitchFamily="34" charset="0"/>
              </a:rPr>
              <a:pPr algn="r"/>
              <a:t>20</a:t>
            </a:fld>
            <a:endParaRPr lang="it-IT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29" name="Rettangolo 28"/>
          <p:cNvSpPr/>
          <p:nvPr/>
        </p:nvSpPr>
        <p:spPr bwMode="auto">
          <a:xfrm flipV="1">
            <a:off x="2357438" y="6383338"/>
            <a:ext cx="4214812" cy="46037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marL="342900" indent="-342900" algn="ctr">
              <a:spcBef>
                <a:spcPct val="20000"/>
              </a:spcBef>
              <a:buClr>
                <a:srgbClr val="003399"/>
              </a:buClr>
              <a:defRPr/>
            </a:pPr>
            <a:endParaRPr lang="it-IT" sz="1600" b="1">
              <a:solidFill>
                <a:srgbClr val="003366"/>
              </a:solidFill>
              <a:latin typeface="Arial Black" pitchFamily="34" charset="0"/>
            </a:endParaRPr>
          </a:p>
        </p:txBody>
      </p:sp>
      <p:sp>
        <p:nvSpPr>
          <p:cNvPr id="30" name="Rectangle 3"/>
          <p:cNvSpPr>
            <a:spLocks noChangeArrowheads="1"/>
          </p:cNvSpPr>
          <p:nvPr/>
        </p:nvSpPr>
        <p:spPr bwMode="auto">
          <a:xfrm>
            <a:off x="609600" y="1484313"/>
            <a:ext cx="7772400" cy="396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 eaLnBrk="0" hangingPunct="0">
              <a:buClr>
                <a:srgbClr val="003399"/>
              </a:buClr>
            </a:pPr>
            <a:endParaRPr lang="it-IT">
              <a:solidFill>
                <a:srgbClr val="003399"/>
              </a:solidFill>
              <a:latin typeface="Verdana" pitchFamily="34" charset="0"/>
            </a:endParaRPr>
          </a:p>
        </p:txBody>
      </p:sp>
      <p:sp>
        <p:nvSpPr>
          <p:cNvPr id="23558" name="CasellaDiTesto 24"/>
          <p:cNvSpPr txBox="1">
            <a:spLocks noChangeArrowheads="1"/>
          </p:cNvSpPr>
          <p:nvPr/>
        </p:nvSpPr>
        <p:spPr bwMode="auto">
          <a:xfrm>
            <a:off x="500063" y="190500"/>
            <a:ext cx="82153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eaLnBrk="0" hangingPunct="0">
              <a:buClr>
                <a:srgbClr val="003399"/>
              </a:buClr>
            </a:pPr>
            <a:endParaRPr lang="it-IT" sz="3200" b="1">
              <a:solidFill>
                <a:srgbClr val="003399"/>
              </a:solidFill>
              <a:latin typeface="Calibri" pitchFamily="34" charset="0"/>
            </a:endParaRPr>
          </a:p>
        </p:txBody>
      </p:sp>
      <p:sp>
        <p:nvSpPr>
          <p:cNvPr id="23559" name="Rectangle 28"/>
          <p:cNvSpPr>
            <a:spLocks noChangeArrowheads="1"/>
          </p:cNvSpPr>
          <p:nvPr/>
        </p:nvSpPr>
        <p:spPr bwMode="auto">
          <a:xfrm>
            <a:off x="609600" y="228600"/>
            <a:ext cx="7848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buClr>
                <a:srgbClr val="003399"/>
              </a:buClr>
            </a:pPr>
            <a:r>
              <a:rPr lang="it-IT" sz="3200" b="1">
                <a:solidFill>
                  <a:srgbClr val="003399"/>
                </a:solidFill>
                <a:latin typeface="Calibri" pitchFamily="34" charset="0"/>
              </a:rPr>
              <a:t>Servizio Telematico Doganale (EDI)</a:t>
            </a:r>
          </a:p>
        </p:txBody>
      </p:sp>
      <p:pic>
        <p:nvPicPr>
          <p:cNvPr id="23560" name="Immagine 25" descr="Logo Agenzia colori trasparente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" y="228600"/>
            <a:ext cx="1071563" cy="53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1" name="Immagin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2" name="Connettore 2 11"/>
          <p:cNvCxnSpPr/>
          <p:nvPr/>
        </p:nvCxnSpPr>
        <p:spPr>
          <a:xfrm flipV="1">
            <a:off x="2124075" y="4797425"/>
            <a:ext cx="1584325" cy="1008063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ttangolo 23"/>
          <p:cNvSpPr/>
          <p:nvPr/>
        </p:nvSpPr>
        <p:spPr bwMode="auto">
          <a:xfrm>
            <a:off x="571500" y="739775"/>
            <a:ext cx="7786688" cy="46038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marL="342900" indent="-342900" algn="ctr">
              <a:spcBef>
                <a:spcPct val="20000"/>
              </a:spcBef>
              <a:buClr>
                <a:srgbClr val="003399"/>
              </a:buClr>
              <a:defRPr/>
            </a:pPr>
            <a:endParaRPr lang="it-IT" sz="1600" b="1">
              <a:solidFill>
                <a:srgbClr val="003366"/>
              </a:solidFill>
              <a:latin typeface="Arial Black" pitchFamily="34" charset="0"/>
            </a:endParaRPr>
          </a:p>
        </p:txBody>
      </p:sp>
      <p:sp>
        <p:nvSpPr>
          <p:cNvPr id="24579" name="Segnaposto numero diapositiva 27"/>
          <p:cNvSpPr txBox="1">
            <a:spLocks noGrp="1"/>
          </p:cNvSpPr>
          <p:nvPr/>
        </p:nvSpPr>
        <p:spPr bwMode="auto">
          <a:xfrm>
            <a:off x="2428875" y="6492875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fld id="{15AE2E3B-6CD7-4B90-9834-F4BFE5CE8993}" type="slidenum">
              <a:rPr lang="it-IT" sz="1200">
                <a:solidFill>
                  <a:srgbClr val="898989"/>
                </a:solidFill>
                <a:latin typeface="Calibri" pitchFamily="34" charset="0"/>
              </a:rPr>
              <a:pPr algn="r"/>
              <a:t>21</a:t>
            </a:fld>
            <a:endParaRPr lang="it-IT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29" name="Rettangolo 28"/>
          <p:cNvSpPr/>
          <p:nvPr/>
        </p:nvSpPr>
        <p:spPr bwMode="auto">
          <a:xfrm flipV="1">
            <a:off x="2357438" y="6383338"/>
            <a:ext cx="4214812" cy="46037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marL="342900" indent="-342900" algn="ctr">
              <a:spcBef>
                <a:spcPct val="20000"/>
              </a:spcBef>
              <a:buClr>
                <a:srgbClr val="003399"/>
              </a:buClr>
              <a:defRPr/>
            </a:pPr>
            <a:endParaRPr lang="it-IT" sz="1600" b="1">
              <a:solidFill>
                <a:srgbClr val="003366"/>
              </a:solidFill>
              <a:latin typeface="Arial Black" pitchFamily="34" charset="0"/>
            </a:endParaRPr>
          </a:p>
        </p:txBody>
      </p:sp>
      <p:sp>
        <p:nvSpPr>
          <p:cNvPr id="30" name="Rectangle 3"/>
          <p:cNvSpPr>
            <a:spLocks noChangeArrowheads="1"/>
          </p:cNvSpPr>
          <p:nvPr/>
        </p:nvSpPr>
        <p:spPr bwMode="auto">
          <a:xfrm>
            <a:off x="609600" y="1484313"/>
            <a:ext cx="7772400" cy="396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 eaLnBrk="0" hangingPunct="0">
              <a:buClr>
                <a:srgbClr val="003399"/>
              </a:buClr>
            </a:pPr>
            <a:endParaRPr lang="it-IT">
              <a:solidFill>
                <a:srgbClr val="003399"/>
              </a:solidFill>
              <a:latin typeface="Verdana" pitchFamily="34" charset="0"/>
            </a:endParaRPr>
          </a:p>
        </p:txBody>
      </p:sp>
      <p:sp>
        <p:nvSpPr>
          <p:cNvPr id="24582" name="CasellaDiTesto 24"/>
          <p:cNvSpPr txBox="1">
            <a:spLocks noChangeArrowheads="1"/>
          </p:cNvSpPr>
          <p:nvPr/>
        </p:nvSpPr>
        <p:spPr bwMode="auto">
          <a:xfrm>
            <a:off x="500063" y="190500"/>
            <a:ext cx="82153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eaLnBrk="0" hangingPunct="0">
              <a:buClr>
                <a:srgbClr val="003399"/>
              </a:buClr>
            </a:pPr>
            <a:endParaRPr lang="it-IT" sz="3200" b="1">
              <a:solidFill>
                <a:srgbClr val="003399"/>
              </a:solidFill>
              <a:latin typeface="Calibri" pitchFamily="34" charset="0"/>
            </a:endParaRPr>
          </a:p>
        </p:txBody>
      </p:sp>
      <p:sp>
        <p:nvSpPr>
          <p:cNvPr id="24583" name="Rectangle 28"/>
          <p:cNvSpPr>
            <a:spLocks noChangeArrowheads="1"/>
          </p:cNvSpPr>
          <p:nvPr/>
        </p:nvSpPr>
        <p:spPr bwMode="auto">
          <a:xfrm>
            <a:off x="609600" y="228600"/>
            <a:ext cx="7848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buClr>
                <a:srgbClr val="003399"/>
              </a:buClr>
            </a:pPr>
            <a:r>
              <a:rPr lang="it-IT" sz="3200" b="1">
                <a:solidFill>
                  <a:srgbClr val="003399"/>
                </a:solidFill>
                <a:latin typeface="Calibri" pitchFamily="34" charset="0"/>
              </a:rPr>
              <a:t>Servizio Telematico Doganale (EDI)</a:t>
            </a:r>
          </a:p>
        </p:txBody>
      </p:sp>
      <p:pic>
        <p:nvPicPr>
          <p:cNvPr id="24584" name="Immagine 25" descr="Logo Agenzia colori trasparente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" y="228600"/>
            <a:ext cx="1071563" cy="53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5" name="Immagin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2" name="Connettore 2 11"/>
          <p:cNvCxnSpPr/>
          <p:nvPr/>
        </p:nvCxnSpPr>
        <p:spPr>
          <a:xfrm rot="10800000">
            <a:off x="684213" y="2997200"/>
            <a:ext cx="1511300" cy="1079500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18000">
              <a:srgbClr val="FFFFFF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ttangolo 23"/>
          <p:cNvSpPr/>
          <p:nvPr/>
        </p:nvSpPr>
        <p:spPr bwMode="auto">
          <a:xfrm>
            <a:off x="571500" y="739775"/>
            <a:ext cx="7786688" cy="46038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marL="342900" indent="-342900" algn="ctr">
              <a:spcBef>
                <a:spcPct val="20000"/>
              </a:spcBef>
              <a:buClr>
                <a:srgbClr val="003399"/>
              </a:buClr>
              <a:defRPr/>
            </a:pPr>
            <a:endParaRPr lang="it-IT" sz="1600" b="1">
              <a:solidFill>
                <a:srgbClr val="003366"/>
              </a:solidFill>
              <a:latin typeface="Arial Black" pitchFamily="34" charset="0"/>
            </a:endParaRPr>
          </a:p>
        </p:txBody>
      </p:sp>
      <p:sp>
        <p:nvSpPr>
          <p:cNvPr id="25603" name="Segnaposto numero diapositiva 27"/>
          <p:cNvSpPr txBox="1">
            <a:spLocks noGrp="1"/>
          </p:cNvSpPr>
          <p:nvPr/>
        </p:nvSpPr>
        <p:spPr bwMode="auto">
          <a:xfrm>
            <a:off x="2428875" y="6492875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fld id="{9F3C6FB4-9653-4477-BF60-A876E491864E}" type="slidenum">
              <a:rPr lang="it-IT" sz="1200">
                <a:solidFill>
                  <a:srgbClr val="898989"/>
                </a:solidFill>
                <a:latin typeface="Calibri" pitchFamily="34" charset="0"/>
              </a:rPr>
              <a:pPr algn="r"/>
              <a:t>22</a:t>
            </a:fld>
            <a:endParaRPr lang="it-IT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29" name="Rettangolo 28"/>
          <p:cNvSpPr/>
          <p:nvPr/>
        </p:nvSpPr>
        <p:spPr bwMode="auto">
          <a:xfrm flipV="1">
            <a:off x="2357438" y="6383338"/>
            <a:ext cx="4214812" cy="46037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marL="342900" indent="-342900" algn="ctr">
              <a:spcBef>
                <a:spcPct val="20000"/>
              </a:spcBef>
              <a:buClr>
                <a:srgbClr val="003399"/>
              </a:buClr>
              <a:defRPr/>
            </a:pPr>
            <a:endParaRPr lang="it-IT" sz="1600" b="1">
              <a:solidFill>
                <a:srgbClr val="003366"/>
              </a:solidFill>
              <a:latin typeface="Arial Black" pitchFamily="34" charset="0"/>
            </a:endParaRPr>
          </a:p>
        </p:txBody>
      </p:sp>
      <p:sp>
        <p:nvSpPr>
          <p:cNvPr id="30" name="Rectangle 3"/>
          <p:cNvSpPr>
            <a:spLocks noChangeArrowheads="1"/>
          </p:cNvSpPr>
          <p:nvPr/>
        </p:nvSpPr>
        <p:spPr bwMode="auto">
          <a:xfrm>
            <a:off x="609600" y="1484313"/>
            <a:ext cx="7772400" cy="396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 eaLnBrk="0" hangingPunct="0">
              <a:buClr>
                <a:srgbClr val="003399"/>
              </a:buClr>
            </a:pPr>
            <a:endParaRPr lang="it-IT">
              <a:solidFill>
                <a:srgbClr val="003399"/>
              </a:solidFill>
              <a:latin typeface="Verdana" pitchFamily="34" charset="0"/>
            </a:endParaRPr>
          </a:p>
        </p:txBody>
      </p:sp>
      <p:sp>
        <p:nvSpPr>
          <p:cNvPr id="25606" name="CasellaDiTesto 24"/>
          <p:cNvSpPr txBox="1">
            <a:spLocks noChangeArrowheads="1"/>
          </p:cNvSpPr>
          <p:nvPr/>
        </p:nvSpPr>
        <p:spPr bwMode="auto">
          <a:xfrm>
            <a:off x="500063" y="190500"/>
            <a:ext cx="82153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eaLnBrk="0" hangingPunct="0">
              <a:buClr>
                <a:srgbClr val="003399"/>
              </a:buClr>
            </a:pPr>
            <a:endParaRPr lang="it-IT" sz="3200" b="1">
              <a:solidFill>
                <a:srgbClr val="003399"/>
              </a:solidFill>
              <a:latin typeface="Calibri" pitchFamily="34" charset="0"/>
            </a:endParaRPr>
          </a:p>
        </p:txBody>
      </p:sp>
      <p:sp>
        <p:nvSpPr>
          <p:cNvPr id="25607" name="Rectangle 28"/>
          <p:cNvSpPr>
            <a:spLocks noChangeArrowheads="1"/>
          </p:cNvSpPr>
          <p:nvPr/>
        </p:nvSpPr>
        <p:spPr bwMode="auto">
          <a:xfrm>
            <a:off x="609600" y="228600"/>
            <a:ext cx="7848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buClr>
                <a:srgbClr val="003399"/>
              </a:buClr>
            </a:pPr>
            <a:r>
              <a:rPr lang="it-IT" sz="3200" b="1">
                <a:solidFill>
                  <a:srgbClr val="003399"/>
                </a:solidFill>
                <a:latin typeface="Calibri" pitchFamily="34" charset="0"/>
              </a:rPr>
              <a:t>Servizio Telematico Doganale (EDI)</a:t>
            </a:r>
          </a:p>
        </p:txBody>
      </p:sp>
      <p:pic>
        <p:nvPicPr>
          <p:cNvPr id="25608" name="Immagine 25" descr="Logo Agenzia colori trasparente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" y="228600"/>
            <a:ext cx="1071563" cy="53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9" name="Immagin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o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it-IT" smtClean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pic>
        <p:nvPicPr>
          <p:cNvPr id="2662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" name="Connettore 2 4"/>
          <p:cNvCxnSpPr/>
          <p:nvPr/>
        </p:nvCxnSpPr>
        <p:spPr>
          <a:xfrm rot="10800000">
            <a:off x="4211638" y="3573463"/>
            <a:ext cx="2376487" cy="647700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ttangolo 23"/>
          <p:cNvSpPr/>
          <p:nvPr/>
        </p:nvSpPr>
        <p:spPr bwMode="auto">
          <a:xfrm>
            <a:off x="571500" y="739775"/>
            <a:ext cx="7786688" cy="46038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Clr>
                <a:srgbClr val="003399"/>
              </a:buClr>
              <a:defRPr/>
            </a:pPr>
            <a:endParaRPr lang="it-IT" sz="1600" b="1" kern="0">
              <a:solidFill>
                <a:srgbClr val="003366"/>
              </a:solidFill>
              <a:latin typeface="Arial Black" pitchFamily="34" charset="0"/>
            </a:endParaRPr>
          </a:p>
        </p:txBody>
      </p:sp>
      <p:sp>
        <p:nvSpPr>
          <p:cNvPr id="27651" name="Segnaposto numero diapositiva 27"/>
          <p:cNvSpPr txBox="1">
            <a:spLocks noGrp="1"/>
          </p:cNvSpPr>
          <p:nvPr/>
        </p:nvSpPr>
        <p:spPr bwMode="auto">
          <a:xfrm>
            <a:off x="2428875" y="6492875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fld id="{3EE170A5-C26A-489D-800D-3F46EE6AF83C}" type="slidenum">
              <a:rPr lang="it-IT" sz="1200">
                <a:solidFill>
                  <a:srgbClr val="898989"/>
                </a:solidFill>
                <a:latin typeface="Calibri" pitchFamily="34" charset="0"/>
              </a:rPr>
              <a:pPr algn="r"/>
              <a:t>24</a:t>
            </a:fld>
            <a:endParaRPr lang="it-IT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29" name="Rettangolo 28"/>
          <p:cNvSpPr/>
          <p:nvPr/>
        </p:nvSpPr>
        <p:spPr bwMode="auto">
          <a:xfrm flipV="1">
            <a:off x="2357438" y="6383338"/>
            <a:ext cx="4214812" cy="46037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Clr>
                <a:srgbClr val="003399"/>
              </a:buClr>
              <a:defRPr/>
            </a:pPr>
            <a:endParaRPr lang="it-IT" sz="1600" b="1" kern="0">
              <a:solidFill>
                <a:srgbClr val="003366"/>
              </a:solidFill>
              <a:latin typeface="Arial Black" pitchFamily="34" charset="0"/>
            </a:endParaRPr>
          </a:p>
        </p:txBody>
      </p:sp>
      <p:sp>
        <p:nvSpPr>
          <p:cNvPr id="30" name="Rectangle 3"/>
          <p:cNvSpPr>
            <a:spLocks noChangeArrowheads="1"/>
          </p:cNvSpPr>
          <p:nvPr/>
        </p:nvSpPr>
        <p:spPr bwMode="auto">
          <a:xfrm>
            <a:off x="609600" y="1484313"/>
            <a:ext cx="7772400" cy="396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 eaLnBrk="0" hangingPunct="0">
              <a:buClr>
                <a:srgbClr val="003399"/>
              </a:buClr>
            </a:pPr>
            <a:endParaRPr lang="it-IT">
              <a:solidFill>
                <a:srgbClr val="003399"/>
              </a:solidFill>
              <a:latin typeface="Verdana" pitchFamily="34" charset="0"/>
            </a:endParaRPr>
          </a:p>
        </p:txBody>
      </p:sp>
      <p:sp>
        <p:nvSpPr>
          <p:cNvPr id="27654" name="CasellaDiTesto 24"/>
          <p:cNvSpPr txBox="1">
            <a:spLocks noChangeArrowheads="1"/>
          </p:cNvSpPr>
          <p:nvPr/>
        </p:nvSpPr>
        <p:spPr bwMode="auto">
          <a:xfrm>
            <a:off x="500063" y="190500"/>
            <a:ext cx="82153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eaLnBrk="0" hangingPunct="0">
              <a:buClr>
                <a:srgbClr val="003399"/>
              </a:buClr>
            </a:pPr>
            <a:endParaRPr lang="it-IT" sz="3200" b="1">
              <a:solidFill>
                <a:srgbClr val="003399"/>
              </a:solidFill>
              <a:latin typeface="Calibri" pitchFamily="34" charset="0"/>
            </a:endParaRPr>
          </a:p>
        </p:txBody>
      </p:sp>
      <p:sp>
        <p:nvSpPr>
          <p:cNvPr id="27655" name="Rectangle 28"/>
          <p:cNvSpPr>
            <a:spLocks noChangeArrowheads="1"/>
          </p:cNvSpPr>
          <p:nvPr/>
        </p:nvSpPr>
        <p:spPr bwMode="auto">
          <a:xfrm>
            <a:off x="609600" y="228600"/>
            <a:ext cx="7848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buClr>
                <a:srgbClr val="003399"/>
              </a:buClr>
            </a:pPr>
            <a:r>
              <a:rPr lang="it-IT" sz="3200" b="1">
                <a:solidFill>
                  <a:srgbClr val="003399"/>
                </a:solidFill>
                <a:latin typeface="Calibri" pitchFamily="34" charset="0"/>
              </a:rPr>
              <a:t>Servizio Telematico Doganale (EDI)</a:t>
            </a:r>
          </a:p>
        </p:txBody>
      </p:sp>
      <p:pic>
        <p:nvPicPr>
          <p:cNvPr id="27656" name="Immagine 25" descr="Logo Agenzia colori trasparente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" y="228600"/>
            <a:ext cx="1071563" cy="53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4" name="Connettore 2 13"/>
          <p:cNvCxnSpPr/>
          <p:nvPr/>
        </p:nvCxnSpPr>
        <p:spPr>
          <a:xfrm rot="10800000" flipV="1">
            <a:off x="3419475" y="1773238"/>
            <a:ext cx="2160588" cy="6477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pic>
        <p:nvPicPr>
          <p:cNvPr id="27658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3" name="Connettore 2 12"/>
          <p:cNvCxnSpPr/>
          <p:nvPr/>
        </p:nvCxnSpPr>
        <p:spPr>
          <a:xfrm rot="10800000">
            <a:off x="5003800" y="2636838"/>
            <a:ext cx="2305050" cy="647700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ttangolo 23"/>
          <p:cNvSpPr/>
          <p:nvPr/>
        </p:nvSpPr>
        <p:spPr bwMode="auto">
          <a:xfrm>
            <a:off x="571500" y="739775"/>
            <a:ext cx="7786688" cy="46038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Clr>
                <a:srgbClr val="003399"/>
              </a:buClr>
              <a:defRPr/>
            </a:pPr>
            <a:endParaRPr lang="it-IT" sz="1600" b="1" kern="0">
              <a:solidFill>
                <a:srgbClr val="003366"/>
              </a:solidFill>
              <a:latin typeface="Arial Black" pitchFamily="34" charset="0"/>
            </a:endParaRPr>
          </a:p>
        </p:txBody>
      </p:sp>
      <p:sp>
        <p:nvSpPr>
          <p:cNvPr id="28675" name="Segnaposto numero diapositiva 27"/>
          <p:cNvSpPr txBox="1">
            <a:spLocks noGrp="1"/>
          </p:cNvSpPr>
          <p:nvPr/>
        </p:nvSpPr>
        <p:spPr bwMode="auto">
          <a:xfrm>
            <a:off x="2428875" y="6492875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fld id="{C46AE653-CDFD-4CDE-9C9A-F5AB9E973FBA}" type="slidenum">
              <a:rPr lang="it-IT" sz="1200">
                <a:solidFill>
                  <a:srgbClr val="898989"/>
                </a:solidFill>
                <a:latin typeface="Calibri" pitchFamily="34" charset="0"/>
              </a:rPr>
              <a:pPr algn="r"/>
              <a:t>25</a:t>
            </a:fld>
            <a:endParaRPr lang="it-IT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29" name="Rettangolo 28"/>
          <p:cNvSpPr/>
          <p:nvPr/>
        </p:nvSpPr>
        <p:spPr bwMode="auto">
          <a:xfrm flipV="1">
            <a:off x="2357438" y="6383338"/>
            <a:ext cx="4214812" cy="46037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Clr>
                <a:srgbClr val="003399"/>
              </a:buClr>
              <a:defRPr/>
            </a:pPr>
            <a:endParaRPr lang="it-IT" sz="1600" b="1" kern="0">
              <a:solidFill>
                <a:srgbClr val="003366"/>
              </a:solidFill>
              <a:latin typeface="Arial Black" pitchFamily="34" charset="0"/>
            </a:endParaRPr>
          </a:p>
        </p:txBody>
      </p:sp>
      <p:sp>
        <p:nvSpPr>
          <p:cNvPr id="30" name="Rectangle 3"/>
          <p:cNvSpPr>
            <a:spLocks noChangeArrowheads="1"/>
          </p:cNvSpPr>
          <p:nvPr/>
        </p:nvSpPr>
        <p:spPr bwMode="auto">
          <a:xfrm>
            <a:off x="609600" y="1484313"/>
            <a:ext cx="7772400" cy="396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 eaLnBrk="0" hangingPunct="0">
              <a:buClr>
                <a:srgbClr val="003399"/>
              </a:buClr>
            </a:pPr>
            <a:endParaRPr lang="it-IT">
              <a:solidFill>
                <a:srgbClr val="003399"/>
              </a:solidFill>
              <a:latin typeface="Verdana" pitchFamily="34" charset="0"/>
            </a:endParaRPr>
          </a:p>
        </p:txBody>
      </p:sp>
      <p:sp>
        <p:nvSpPr>
          <p:cNvPr id="28678" name="CasellaDiTesto 24"/>
          <p:cNvSpPr txBox="1">
            <a:spLocks noChangeArrowheads="1"/>
          </p:cNvSpPr>
          <p:nvPr/>
        </p:nvSpPr>
        <p:spPr bwMode="auto">
          <a:xfrm>
            <a:off x="500063" y="190500"/>
            <a:ext cx="82153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eaLnBrk="0" hangingPunct="0">
              <a:buClr>
                <a:srgbClr val="003399"/>
              </a:buClr>
            </a:pPr>
            <a:endParaRPr lang="it-IT" sz="3200" b="1">
              <a:solidFill>
                <a:srgbClr val="003399"/>
              </a:solidFill>
              <a:latin typeface="Calibri" pitchFamily="34" charset="0"/>
            </a:endParaRPr>
          </a:p>
        </p:txBody>
      </p:sp>
      <p:sp>
        <p:nvSpPr>
          <p:cNvPr id="28679" name="Rectangle 28"/>
          <p:cNvSpPr>
            <a:spLocks noChangeArrowheads="1"/>
          </p:cNvSpPr>
          <p:nvPr/>
        </p:nvSpPr>
        <p:spPr bwMode="auto">
          <a:xfrm>
            <a:off x="609600" y="228600"/>
            <a:ext cx="7848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buClr>
                <a:srgbClr val="003399"/>
              </a:buClr>
            </a:pPr>
            <a:r>
              <a:rPr lang="it-IT" sz="3200" b="1">
                <a:solidFill>
                  <a:srgbClr val="003399"/>
                </a:solidFill>
                <a:latin typeface="Calibri" pitchFamily="34" charset="0"/>
              </a:rPr>
              <a:t>Servizio Telematico Doganale (EDI)</a:t>
            </a:r>
          </a:p>
        </p:txBody>
      </p:sp>
      <p:pic>
        <p:nvPicPr>
          <p:cNvPr id="28680" name="Immagine 25" descr="Logo Agenzia colori trasparente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" y="228600"/>
            <a:ext cx="1071563" cy="53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1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1" name="Connettore 2 10"/>
          <p:cNvCxnSpPr/>
          <p:nvPr/>
        </p:nvCxnSpPr>
        <p:spPr>
          <a:xfrm rot="10800000">
            <a:off x="4787900" y="3789363"/>
            <a:ext cx="2376488" cy="647700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ttangolo 23"/>
          <p:cNvSpPr/>
          <p:nvPr/>
        </p:nvSpPr>
        <p:spPr bwMode="auto">
          <a:xfrm>
            <a:off x="571500" y="739775"/>
            <a:ext cx="7786688" cy="46038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Clr>
                <a:srgbClr val="003399"/>
              </a:buClr>
              <a:defRPr/>
            </a:pPr>
            <a:endParaRPr lang="it-IT" sz="1600" b="1" kern="0">
              <a:solidFill>
                <a:srgbClr val="003366"/>
              </a:solidFill>
              <a:latin typeface="Arial Black" pitchFamily="34" charset="0"/>
            </a:endParaRPr>
          </a:p>
        </p:txBody>
      </p:sp>
      <p:sp>
        <p:nvSpPr>
          <p:cNvPr id="29699" name="Segnaposto numero diapositiva 27"/>
          <p:cNvSpPr txBox="1">
            <a:spLocks noGrp="1"/>
          </p:cNvSpPr>
          <p:nvPr/>
        </p:nvSpPr>
        <p:spPr bwMode="auto">
          <a:xfrm>
            <a:off x="2428875" y="6492875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fld id="{12B8CD6A-AB5E-4290-BDC9-8BD71EE22903}" type="slidenum">
              <a:rPr lang="it-IT" sz="1200">
                <a:solidFill>
                  <a:srgbClr val="898989"/>
                </a:solidFill>
                <a:latin typeface="Calibri" pitchFamily="34" charset="0"/>
              </a:rPr>
              <a:pPr algn="r"/>
              <a:t>26</a:t>
            </a:fld>
            <a:endParaRPr lang="it-IT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29" name="Rettangolo 28"/>
          <p:cNvSpPr/>
          <p:nvPr/>
        </p:nvSpPr>
        <p:spPr bwMode="auto">
          <a:xfrm flipV="1">
            <a:off x="2357438" y="6383338"/>
            <a:ext cx="4214812" cy="46037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Clr>
                <a:srgbClr val="003399"/>
              </a:buClr>
              <a:defRPr/>
            </a:pPr>
            <a:endParaRPr lang="it-IT" sz="1600" b="1" kern="0">
              <a:solidFill>
                <a:srgbClr val="003366"/>
              </a:solidFill>
              <a:latin typeface="Arial Black" pitchFamily="34" charset="0"/>
            </a:endParaRPr>
          </a:p>
        </p:txBody>
      </p:sp>
      <p:sp>
        <p:nvSpPr>
          <p:cNvPr id="30" name="Rectangle 3"/>
          <p:cNvSpPr>
            <a:spLocks noChangeArrowheads="1"/>
          </p:cNvSpPr>
          <p:nvPr/>
        </p:nvSpPr>
        <p:spPr bwMode="auto">
          <a:xfrm>
            <a:off x="609600" y="1484313"/>
            <a:ext cx="7772400" cy="396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 eaLnBrk="0" hangingPunct="0">
              <a:buClr>
                <a:srgbClr val="003399"/>
              </a:buClr>
            </a:pPr>
            <a:endParaRPr lang="it-IT">
              <a:solidFill>
                <a:srgbClr val="003399"/>
              </a:solidFill>
              <a:latin typeface="Verdana" pitchFamily="34" charset="0"/>
            </a:endParaRPr>
          </a:p>
        </p:txBody>
      </p:sp>
      <p:sp>
        <p:nvSpPr>
          <p:cNvPr id="29702" name="CasellaDiTesto 24"/>
          <p:cNvSpPr txBox="1">
            <a:spLocks noChangeArrowheads="1"/>
          </p:cNvSpPr>
          <p:nvPr/>
        </p:nvSpPr>
        <p:spPr bwMode="auto">
          <a:xfrm>
            <a:off x="500063" y="190500"/>
            <a:ext cx="82153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eaLnBrk="0" hangingPunct="0">
              <a:buClr>
                <a:srgbClr val="003399"/>
              </a:buClr>
            </a:pPr>
            <a:endParaRPr lang="it-IT" sz="3200" b="1">
              <a:solidFill>
                <a:srgbClr val="003399"/>
              </a:solidFill>
              <a:latin typeface="Calibri" pitchFamily="34" charset="0"/>
            </a:endParaRPr>
          </a:p>
        </p:txBody>
      </p:sp>
      <p:sp>
        <p:nvSpPr>
          <p:cNvPr id="29703" name="Rectangle 28"/>
          <p:cNvSpPr>
            <a:spLocks noChangeArrowheads="1"/>
          </p:cNvSpPr>
          <p:nvPr/>
        </p:nvSpPr>
        <p:spPr bwMode="auto">
          <a:xfrm>
            <a:off x="609600" y="228600"/>
            <a:ext cx="7848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buClr>
                <a:srgbClr val="003399"/>
              </a:buClr>
            </a:pPr>
            <a:r>
              <a:rPr lang="it-IT" sz="3200" b="1">
                <a:solidFill>
                  <a:srgbClr val="003399"/>
                </a:solidFill>
                <a:latin typeface="Calibri" pitchFamily="34" charset="0"/>
              </a:rPr>
              <a:t>Servizio Telematico Doganale (EDI)</a:t>
            </a:r>
          </a:p>
        </p:txBody>
      </p:sp>
      <p:pic>
        <p:nvPicPr>
          <p:cNvPr id="29704" name="Immagine 25" descr="Logo Agenzia colori trasparente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" y="228600"/>
            <a:ext cx="1071563" cy="53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5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1" name="Connettore 2 10"/>
          <p:cNvCxnSpPr/>
          <p:nvPr/>
        </p:nvCxnSpPr>
        <p:spPr>
          <a:xfrm rot="10800000">
            <a:off x="6588125" y="4437063"/>
            <a:ext cx="2160588" cy="863600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ttangolo 23"/>
          <p:cNvSpPr/>
          <p:nvPr/>
        </p:nvSpPr>
        <p:spPr bwMode="auto">
          <a:xfrm>
            <a:off x="571500" y="739775"/>
            <a:ext cx="7786688" cy="46038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Clr>
                <a:srgbClr val="003399"/>
              </a:buClr>
              <a:defRPr/>
            </a:pPr>
            <a:endParaRPr lang="it-IT" sz="1600" b="1" kern="0">
              <a:solidFill>
                <a:srgbClr val="003366"/>
              </a:solidFill>
              <a:latin typeface="Arial Black" pitchFamily="34" charset="0"/>
            </a:endParaRPr>
          </a:p>
        </p:txBody>
      </p:sp>
      <p:sp>
        <p:nvSpPr>
          <p:cNvPr id="30723" name="Segnaposto numero diapositiva 27"/>
          <p:cNvSpPr txBox="1">
            <a:spLocks noGrp="1"/>
          </p:cNvSpPr>
          <p:nvPr/>
        </p:nvSpPr>
        <p:spPr bwMode="auto">
          <a:xfrm>
            <a:off x="2428875" y="6492875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fld id="{C25A77D3-BBE7-4C6B-A82E-F7693E57FF10}" type="slidenum">
              <a:rPr lang="it-IT" sz="1200">
                <a:solidFill>
                  <a:srgbClr val="898989"/>
                </a:solidFill>
                <a:latin typeface="Calibri" pitchFamily="34" charset="0"/>
              </a:rPr>
              <a:pPr algn="r"/>
              <a:t>27</a:t>
            </a:fld>
            <a:endParaRPr lang="it-IT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29" name="Rettangolo 28"/>
          <p:cNvSpPr/>
          <p:nvPr/>
        </p:nvSpPr>
        <p:spPr bwMode="auto">
          <a:xfrm flipV="1">
            <a:off x="2357438" y="6383338"/>
            <a:ext cx="4214812" cy="46037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Clr>
                <a:srgbClr val="003399"/>
              </a:buClr>
              <a:defRPr/>
            </a:pPr>
            <a:endParaRPr lang="it-IT" sz="1600" b="1" kern="0">
              <a:solidFill>
                <a:srgbClr val="003366"/>
              </a:solidFill>
              <a:latin typeface="Arial Black" pitchFamily="34" charset="0"/>
            </a:endParaRPr>
          </a:p>
        </p:txBody>
      </p:sp>
      <p:sp>
        <p:nvSpPr>
          <p:cNvPr id="30" name="Rectangle 3"/>
          <p:cNvSpPr>
            <a:spLocks noChangeArrowheads="1"/>
          </p:cNvSpPr>
          <p:nvPr/>
        </p:nvSpPr>
        <p:spPr bwMode="auto">
          <a:xfrm>
            <a:off x="609600" y="1484313"/>
            <a:ext cx="7772400" cy="396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 eaLnBrk="0" hangingPunct="0">
              <a:buClr>
                <a:srgbClr val="003399"/>
              </a:buClr>
            </a:pPr>
            <a:endParaRPr lang="it-IT">
              <a:solidFill>
                <a:srgbClr val="003399"/>
              </a:solidFill>
              <a:latin typeface="Verdana" pitchFamily="34" charset="0"/>
            </a:endParaRPr>
          </a:p>
        </p:txBody>
      </p:sp>
      <p:sp>
        <p:nvSpPr>
          <p:cNvPr id="30726" name="CasellaDiTesto 24"/>
          <p:cNvSpPr txBox="1">
            <a:spLocks noChangeArrowheads="1"/>
          </p:cNvSpPr>
          <p:nvPr/>
        </p:nvSpPr>
        <p:spPr bwMode="auto">
          <a:xfrm>
            <a:off x="500063" y="190500"/>
            <a:ext cx="82153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eaLnBrk="0" hangingPunct="0">
              <a:buClr>
                <a:srgbClr val="003399"/>
              </a:buClr>
            </a:pPr>
            <a:endParaRPr lang="it-IT" sz="3200" b="1">
              <a:solidFill>
                <a:srgbClr val="003399"/>
              </a:solidFill>
              <a:latin typeface="Calibri" pitchFamily="34" charset="0"/>
            </a:endParaRPr>
          </a:p>
        </p:txBody>
      </p:sp>
      <p:sp>
        <p:nvSpPr>
          <p:cNvPr id="30727" name="Rectangle 28"/>
          <p:cNvSpPr>
            <a:spLocks noChangeArrowheads="1"/>
          </p:cNvSpPr>
          <p:nvPr/>
        </p:nvSpPr>
        <p:spPr bwMode="auto">
          <a:xfrm>
            <a:off x="609600" y="228600"/>
            <a:ext cx="7848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buClr>
                <a:srgbClr val="003399"/>
              </a:buClr>
            </a:pPr>
            <a:r>
              <a:rPr lang="it-IT" sz="3200" b="1">
                <a:solidFill>
                  <a:srgbClr val="003399"/>
                </a:solidFill>
                <a:latin typeface="Calibri" pitchFamily="34" charset="0"/>
              </a:rPr>
              <a:t>Servizio Telematico Doganale (EDI)</a:t>
            </a:r>
          </a:p>
        </p:txBody>
      </p:sp>
      <p:pic>
        <p:nvPicPr>
          <p:cNvPr id="30728" name="Immagine 25" descr="Logo Agenzia colori trasparente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" y="228600"/>
            <a:ext cx="1071563" cy="53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9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ttangolo 23"/>
          <p:cNvSpPr/>
          <p:nvPr/>
        </p:nvSpPr>
        <p:spPr bwMode="auto">
          <a:xfrm>
            <a:off x="571500" y="739775"/>
            <a:ext cx="7786688" cy="46038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Clr>
                <a:srgbClr val="003399"/>
              </a:buClr>
              <a:defRPr/>
            </a:pPr>
            <a:endParaRPr lang="it-IT" sz="1600" b="1" kern="0">
              <a:solidFill>
                <a:srgbClr val="003366"/>
              </a:solidFill>
              <a:latin typeface="Arial Black" pitchFamily="34" charset="0"/>
            </a:endParaRPr>
          </a:p>
        </p:txBody>
      </p:sp>
      <p:sp>
        <p:nvSpPr>
          <p:cNvPr id="31747" name="Segnaposto numero diapositiva 27"/>
          <p:cNvSpPr txBox="1">
            <a:spLocks noGrp="1"/>
          </p:cNvSpPr>
          <p:nvPr/>
        </p:nvSpPr>
        <p:spPr bwMode="auto">
          <a:xfrm>
            <a:off x="2428875" y="6492875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fld id="{3932BB98-1FC0-4FFA-BC0D-F161D65ED4B6}" type="slidenum">
              <a:rPr lang="it-IT" sz="1200">
                <a:solidFill>
                  <a:srgbClr val="898989"/>
                </a:solidFill>
                <a:latin typeface="Calibri" pitchFamily="34" charset="0"/>
              </a:rPr>
              <a:pPr algn="r"/>
              <a:t>28</a:t>
            </a:fld>
            <a:endParaRPr lang="it-IT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29" name="Rettangolo 28"/>
          <p:cNvSpPr/>
          <p:nvPr/>
        </p:nvSpPr>
        <p:spPr bwMode="auto">
          <a:xfrm flipV="1">
            <a:off x="2357438" y="6383338"/>
            <a:ext cx="4214812" cy="46037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Clr>
                <a:srgbClr val="003399"/>
              </a:buClr>
              <a:defRPr/>
            </a:pPr>
            <a:endParaRPr lang="it-IT" sz="1600" b="1" kern="0">
              <a:solidFill>
                <a:srgbClr val="003366"/>
              </a:solidFill>
              <a:latin typeface="Arial Black" pitchFamily="34" charset="0"/>
            </a:endParaRPr>
          </a:p>
        </p:txBody>
      </p:sp>
      <p:sp>
        <p:nvSpPr>
          <p:cNvPr id="30" name="Rectangle 3"/>
          <p:cNvSpPr>
            <a:spLocks noChangeArrowheads="1"/>
          </p:cNvSpPr>
          <p:nvPr/>
        </p:nvSpPr>
        <p:spPr bwMode="auto">
          <a:xfrm>
            <a:off x="609600" y="1484313"/>
            <a:ext cx="7772400" cy="396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 eaLnBrk="0" hangingPunct="0">
              <a:buClr>
                <a:srgbClr val="003399"/>
              </a:buClr>
            </a:pPr>
            <a:endParaRPr lang="it-IT">
              <a:solidFill>
                <a:srgbClr val="003399"/>
              </a:solidFill>
              <a:latin typeface="Verdana" pitchFamily="34" charset="0"/>
            </a:endParaRPr>
          </a:p>
        </p:txBody>
      </p:sp>
      <p:sp>
        <p:nvSpPr>
          <p:cNvPr id="31750" name="CasellaDiTesto 24"/>
          <p:cNvSpPr txBox="1">
            <a:spLocks noChangeArrowheads="1"/>
          </p:cNvSpPr>
          <p:nvPr/>
        </p:nvSpPr>
        <p:spPr bwMode="auto">
          <a:xfrm>
            <a:off x="500063" y="190500"/>
            <a:ext cx="82153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eaLnBrk="0" hangingPunct="0">
              <a:buClr>
                <a:srgbClr val="003399"/>
              </a:buClr>
            </a:pPr>
            <a:endParaRPr lang="it-IT" sz="3200" b="1">
              <a:solidFill>
                <a:srgbClr val="003399"/>
              </a:solidFill>
              <a:latin typeface="Calibri" pitchFamily="34" charset="0"/>
            </a:endParaRPr>
          </a:p>
        </p:txBody>
      </p:sp>
      <p:sp>
        <p:nvSpPr>
          <p:cNvPr id="31751" name="Rectangle 28"/>
          <p:cNvSpPr>
            <a:spLocks noChangeArrowheads="1"/>
          </p:cNvSpPr>
          <p:nvPr/>
        </p:nvSpPr>
        <p:spPr bwMode="auto">
          <a:xfrm>
            <a:off x="609600" y="228600"/>
            <a:ext cx="7848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buClr>
                <a:srgbClr val="003399"/>
              </a:buClr>
            </a:pPr>
            <a:r>
              <a:rPr lang="it-IT" sz="3200" b="1">
                <a:solidFill>
                  <a:srgbClr val="003399"/>
                </a:solidFill>
                <a:latin typeface="Calibri" pitchFamily="34" charset="0"/>
              </a:rPr>
              <a:t>Servizio Telematico Doganale (EDI)</a:t>
            </a:r>
          </a:p>
        </p:txBody>
      </p:sp>
      <p:pic>
        <p:nvPicPr>
          <p:cNvPr id="31752" name="Immagine 25" descr="Logo Agenzia colori trasparente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" y="228600"/>
            <a:ext cx="1071563" cy="53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3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ttangolo 23"/>
          <p:cNvSpPr/>
          <p:nvPr/>
        </p:nvSpPr>
        <p:spPr bwMode="auto">
          <a:xfrm>
            <a:off x="571500" y="739775"/>
            <a:ext cx="7786688" cy="46038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Clr>
                <a:srgbClr val="003399"/>
              </a:buClr>
              <a:defRPr/>
            </a:pPr>
            <a:endParaRPr lang="it-IT" sz="1600" b="1" kern="0">
              <a:solidFill>
                <a:srgbClr val="003366"/>
              </a:solidFill>
              <a:latin typeface="Arial Black" pitchFamily="34" charset="0"/>
            </a:endParaRPr>
          </a:p>
        </p:txBody>
      </p:sp>
      <p:sp>
        <p:nvSpPr>
          <p:cNvPr id="32771" name="Segnaposto numero diapositiva 27"/>
          <p:cNvSpPr txBox="1">
            <a:spLocks noGrp="1"/>
          </p:cNvSpPr>
          <p:nvPr/>
        </p:nvSpPr>
        <p:spPr bwMode="auto">
          <a:xfrm>
            <a:off x="2428875" y="6492875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fld id="{1EE43318-9C40-49C6-98E5-9F6B3DF857BE}" type="slidenum">
              <a:rPr lang="it-IT" sz="1200">
                <a:solidFill>
                  <a:srgbClr val="898989"/>
                </a:solidFill>
                <a:latin typeface="Calibri" pitchFamily="34" charset="0"/>
              </a:rPr>
              <a:pPr algn="r"/>
              <a:t>29</a:t>
            </a:fld>
            <a:endParaRPr lang="it-IT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29" name="Rettangolo 28"/>
          <p:cNvSpPr/>
          <p:nvPr/>
        </p:nvSpPr>
        <p:spPr bwMode="auto">
          <a:xfrm flipV="1">
            <a:off x="2357438" y="6383338"/>
            <a:ext cx="4214812" cy="46037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Clr>
                <a:srgbClr val="003399"/>
              </a:buClr>
              <a:defRPr/>
            </a:pPr>
            <a:endParaRPr lang="it-IT" sz="1600" b="1" kern="0">
              <a:solidFill>
                <a:srgbClr val="003366"/>
              </a:solidFill>
              <a:latin typeface="Arial Black" pitchFamily="34" charset="0"/>
            </a:endParaRPr>
          </a:p>
        </p:txBody>
      </p:sp>
      <p:sp>
        <p:nvSpPr>
          <p:cNvPr id="30" name="Rectangle 3"/>
          <p:cNvSpPr>
            <a:spLocks noChangeArrowheads="1"/>
          </p:cNvSpPr>
          <p:nvPr/>
        </p:nvSpPr>
        <p:spPr bwMode="auto">
          <a:xfrm>
            <a:off x="609600" y="1484313"/>
            <a:ext cx="7772400" cy="396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 eaLnBrk="0" hangingPunct="0">
              <a:buClr>
                <a:srgbClr val="003399"/>
              </a:buClr>
            </a:pPr>
            <a:endParaRPr lang="it-IT">
              <a:solidFill>
                <a:srgbClr val="003399"/>
              </a:solidFill>
              <a:latin typeface="Verdana" pitchFamily="34" charset="0"/>
            </a:endParaRPr>
          </a:p>
        </p:txBody>
      </p:sp>
      <p:sp>
        <p:nvSpPr>
          <p:cNvPr id="32774" name="CasellaDiTesto 24"/>
          <p:cNvSpPr txBox="1">
            <a:spLocks noChangeArrowheads="1"/>
          </p:cNvSpPr>
          <p:nvPr/>
        </p:nvSpPr>
        <p:spPr bwMode="auto">
          <a:xfrm>
            <a:off x="500063" y="190500"/>
            <a:ext cx="82153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eaLnBrk="0" hangingPunct="0">
              <a:buClr>
                <a:srgbClr val="003399"/>
              </a:buClr>
            </a:pPr>
            <a:endParaRPr lang="it-IT" sz="3200" b="1">
              <a:solidFill>
                <a:srgbClr val="003399"/>
              </a:solidFill>
              <a:latin typeface="Calibri" pitchFamily="34" charset="0"/>
            </a:endParaRPr>
          </a:p>
        </p:txBody>
      </p:sp>
      <p:sp>
        <p:nvSpPr>
          <p:cNvPr id="32775" name="Rectangle 28"/>
          <p:cNvSpPr>
            <a:spLocks noChangeArrowheads="1"/>
          </p:cNvSpPr>
          <p:nvPr/>
        </p:nvSpPr>
        <p:spPr bwMode="auto">
          <a:xfrm>
            <a:off x="609600" y="228600"/>
            <a:ext cx="7848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buClr>
                <a:srgbClr val="003399"/>
              </a:buClr>
            </a:pPr>
            <a:r>
              <a:rPr lang="it-IT" sz="3200" b="1">
                <a:solidFill>
                  <a:srgbClr val="003399"/>
                </a:solidFill>
                <a:latin typeface="Calibri" pitchFamily="34" charset="0"/>
              </a:rPr>
              <a:t>Servizio Telematico Doganale (EDI)</a:t>
            </a:r>
          </a:p>
        </p:txBody>
      </p:sp>
      <p:pic>
        <p:nvPicPr>
          <p:cNvPr id="32776" name="Immagine 25" descr="Logo Agenzia colori trasparente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" y="228600"/>
            <a:ext cx="1071563" cy="53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7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1" name="Connettore 2 10"/>
          <p:cNvCxnSpPr/>
          <p:nvPr/>
        </p:nvCxnSpPr>
        <p:spPr>
          <a:xfrm rot="10800000">
            <a:off x="3924300" y="1125538"/>
            <a:ext cx="1800225" cy="1295400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ttangolo 23"/>
          <p:cNvSpPr/>
          <p:nvPr/>
        </p:nvSpPr>
        <p:spPr bwMode="auto">
          <a:xfrm>
            <a:off x="571500" y="739775"/>
            <a:ext cx="7786688" cy="46038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Clr>
                <a:srgbClr val="003399"/>
              </a:buClr>
              <a:defRPr/>
            </a:pPr>
            <a:endParaRPr lang="it-IT" sz="1600" b="1" kern="0">
              <a:solidFill>
                <a:srgbClr val="003366"/>
              </a:solidFill>
              <a:latin typeface="Arial Black" pitchFamily="34" charset="0"/>
            </a:endParaRPr>
          </a:p>
        </p:txBody>
      </p:sp>
      <p:sp>
        <p:nvSpPr>
          <p:cNvPr id="33795" name="Segnaposto numero diapositiva 27"/>
          <p:cNvSpPr txBox="1">
            <a:spLocks noGrp="1"/>
          </p:cNvSpPr>
          <p:nvPr/>
        </p:nvSpPr>
        <p:spPr bwMode="auto">
          <a:xfrm>
            <a:off x="2428875" y="6492875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fld id="{587F4875-7355-4D94-B0D5-B1BCC6FA8C26}" type="slidenum">
              <a:rPr lang="it-IT" sz="1200">
                <a:solidFill>
                  <a:srgbClr val="898989"/>
                </a:solidFill>
                <a:latin typeface="Calibri" pitchFamily="34" charset="0"/>
              </a:rPr>
              <a:pPr algn="r"/>
              <a:t>30</a:t>
            </a:fld>
            <a:endParaRPr lang="it-IT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29" name="Rettangolo 28"/>
          <p:cNvSpPr/>
          <p:nvPr/>
        </p:nvSpPr>
        <p:spPr bwMode="auto">
          <a:xfrm flipV="1">
            <a:off x="2357438" y="6383338"/>
            <a:ext cx="4214812" cy="46037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Clr>
                <a:srgbClr val="003399"/>
              </a:buClr>
              <a:defRPr/>
            </a:pPr>
            <a:endParaRPr lang="it-IT" sz="1600" b="1" kern="0">
              <a:solidFill>
                <a:srgbClr val="003366"/>
              </a:solidFill>
              <a:latin typeface="Arial Black" pitchFamily="34" charset="0"/>
            </a:endParaRPr>
          </a:p>
        </p:txBody>
      </p:sp>
      <p:sp>
        <p:nvSpPr>
          <p:cNvPr id="30" name="Rectangle 3"/>
          <p:cNvSpPr>
            <a:spLocks noChangeArrowheads="1"/>
          </p:cNvSpPr>
          <p:nvPr/>
        </p:nvSpPr>
        <p:spPr bwMode="auto">
          <a:xfrm>
            <a:off x="609600" y="1484313"/>
            <a:ext cx="7772400" cy="396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 eaLnBrk="0" hangingPunct="0">
              <a:buClr>
                <a:srgbClr val="003399"/>
              </a:buClr>
            </a:pPr>
            <a:endParaRPr lang="it-IT">
              <a:solidFill>
                <a:srgbClr val="003399"/>
              </a:solidFill>
              <a:latin typeface="Verdana" pitchFamily="34" charset="0"/>
            </a:endParaRPr>
          </a:p>
        </p:txBody>
      </p:sp>
      <p:sp>
        <p:nvSpPr>
          <p:cNvPr id="33798" name="CasellaDiTesto 24"/>
          <p:cNvSpPr txBox="1">
            <a:spLocks noChangeArrowheads="1"/>
          </p:cNvSpPr>
          <p:nvPr/>
        </p:nvSpPr>
        <p:spPr bwMode="auto">
          <a:xfrm>
            <a:off x="500063" y="190500"/>
            <a:ext cx="82153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eaLnBrk="0" hangingPunct="0">
              <a:buClr>
                <a:srgbClr val="003399"/>
              </a:buClr>
            </a:pPr>
            <a:endParaRPr lang="it-IT" sz="3200" b="1">
              <a:solidFill>
                <a:srgbClr val="003399"/>
              </a:solidFill>
              <a:latin typeface="Calibri" pitchFamily="34" charset="0"/>
            </a:endParaRPr>
          </a:p>
        </p:txBody>
      </p:sp>
      <p:sp>
        <p:nvSpPr>
          <p:cNvPr id="33799" name="Rectangle 28"/>
          <p:cNvSpPr>
            <a:spLocks noChangeArrowheads="1"/>
          </p:cNvSpPr>
          <p:nvPr/>
        </p:nvSpPr>
        <p:spPr bwMode="auto">
          <a:xfrm>
            <a:off x="609600" y="228600"/>
            <a:ext cx="7848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buClr>
                <a:srgbClr val="003399"/>
              </a:buClr>
            </a:pPr>
            <a:r>
              <a:rPr lang="it-IT" sz="3200" b="1">
                <a:solidFill>
                  <a:srgbClr val="003399"/>
                </a:solidFill>
                <a:latin typeface="Calibri" pitchFamily="34" charset="0"/>
              </a:rPr>
              <a:t>Servizio Telematico Doganale (EDI)</a:t>
            </a:r>
          </a:p>
        </p:txBody>
      </p:sp>
      <p:pic>
        <p:nvPicPr>
          <p:cNvPr id="33800" name="Immagine 25" descr="Logo Agenzia colori trasparente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" y="228600"/>
            <a:ext cx="1071563" cy="53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01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1" name="Connettore 2 10"/>
          <p:cNvCxnSpPr/>
          <p:nvPr/>
        </p:nvCxnSpPr>
        <p:spPr>
          <a:xfrm rot="10800000">
            <a:off x="323850" y="333375"/>
            <a:ext cx="1871663" cy="863600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utoUpdateAnimBg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ttangolo 23"/>
          <p:cNvSpPr/>
          <p:nvPr/>
        </p:nvSpPr>
        <p:spPr bwMode="auto">
          <a:xfrm>
            <a:off x="571500" y="739775"/>
            <a:ext cx="7786688" cy="46038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Clr>
                <a:srgbClr val="003399"/>
              </a:buClr>
              <a:defRPr/>
            </a:pPr>
            <a:endParaRPr lang="it-IT" sz="1600" b="1" kern="0">
              <a:solidFill>
                <a:srgbClr val="003366"/>
              </a:solidFill>
              <a:latin typeface="Arial Black" pitchFamily="34" charset="0"/>
            </a:endParaRPr>
          </a:p>
        </p:txBody>
      </p:sp>
      <p:sp>
        <p:nvSpPr>
          <p:cNvPr id="34819" name="Segnaposto numero diapositiva 27"/>
          <p:cNvSpPr txBox="1">
            <a:spLocks noGrp="1"/>
          </p:cNvSpPr>
          <p:nvPr/>
        </p:nvSpPr>
        <p:spPr bwMode="auto">
          <a:xfrm>
            <a:off x="2428875" y="6492875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fld id="{D619FC04-3AB6-4224-8506-E76BFB709912}" type="slidenum">
              <a:rPr lang="it-IT" sz="1200">
                <a:solidFill>
                  <a:srgbClr val="898989"/>
                </a:solidFill>
                <a:latin typeface="Calibri" pitchFamily="34" charset="0"/>
              </a:rPr>
              <a:pPr algn="r"/>
              <a:t>31</a:t>
            </a:fld>
            <a:endParaRPr lang="it-IT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29" name="Rettangolo 28"/>
          <p:cNvSpPr/>
          <p:nvPr/>
        </p:nvSpPr>
        <p:spPr bwMode="auto">
          <a:xfrm flipV="1">
            <a:off x="2357438" y="6383338"/>
            <a:ext cx="4214812" cy="46037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Clr>
                <a:srgbClr val="003399"/>
              </a:buClr>
              <a:defRPr/>
            </a:pPr>
            <a:endParaRPr lang="it-IT" sz="1600" b="1" kern="0">
              <a:solidFill>
                <a:srgbClr val="003366"/>
              </a:solidFill>
              <a:latin typeface="Arial Black" pitchFamily="34" charset="0"/>
            </a:endParaRPr>
          </a:p>
        </p:txBody>
      </p:sp>
      <p:sp>
        <p:nvSpPr>
          <p:cNvPr id="30" name="Rectangle 3"/>
          <p:cNvSpPr>
            <a:spLocks noChangeArrowheads="1"/>
          </p:cNvSpPr>
          <p:nvPr/>
        </p:nvSpPr>
        <p:spPr bwMode="auto">
          <a:xfrm>
            <a:off x="609600" y="1484313"/>
            <a:ext cx="7772400" cy="396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 eaLnBrk="0" hangingPunct="0">
              <a:buClr>
                <a:srgbClr val="003399"/>
              </a:buClr>
            </a:pPr>
            <a:endParaRPr lang="it-IT">
              <a:solidFill>
                <a:srgbClr val="003399"/>
              </a:solidFill>
              <a:latin typeface="Verdana" pitchFamily="34" charset="0"/>
            </a:endParaRPr>
          </a:p>
        </p:txBody>
      </p:sp>
      <p:sp>
        <p:nvSpPr>
          <p:cNvPr id="34822" name="CasellaDiTesto 24"/>
          <p:cNvSpPr txBox="1">
            <a:spLocks noChangeArrowheads="1"/>
          </p:cNvSpPr>
          <p:nvPr/>
        </p:nvSpPr>
        <p:spPr bwMode="auto">
          <a:xfrm>
            <a:off x="500063" y="190500"/>
            <a:ext cx="82153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eaLnBrk="0" hangingPunct="0">
              <a:buClr>
                <a:srgbClr val="003399"/>
              </a:buClr>
            </a:pPr>
            <a:endParaRPr lang="it-IT" sz="3200" b="1">
              <a:solidFill>
                <a:srgbClr val="003399"/>
              </a:solidFill>
              <a:latin typeface="Calibri" pitchFamily="34" charset="0"/>
            </a:endParaRPr>
          </a:p>
        </p:txBody>
      </p:sp>
      <p:sp>
        <p:nvSpPr>
          <p:cNvPr id="34823" name="Rectangle 28"/>
          <p:cNvSpPr>
            <a:spLocks noChangeArrowheads="1"/>
          </p:cNvSpPr>
          <p:nvPr/>
        </p:nvSpPr>
        <p:spPr bwMode="auto">
          <a:xfrm>
            <a:off x="609600" y="228600"/>
            <a:ext cx="7848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buClr>
                <a:srgbClr val="003399"/>
              </a:buClr>
            </a:pPr>
            <a:r>
              <a:rPr lang="it-IT" sz="3200" b="1">
                <a:solidFill>
                  <a:srgbClr val="003399"/>
                </a:solidFill>
                <a:latin typeface="Calibri" pitchFamily="34" charset="0"/>
              </a:rPr>
              <a:t>Servizio Telematico Doganale (EDI)</a:t>
            </a:r>
          </a:p>
        </p:txBody>
      </p:sp>
      <p:pic>
        <p:nvPicPr>
          <p:cNvPr id="34824" name="Immagine 25" descr="Logo Agenzia colori trasparente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" y="228600"/>
            <a:ext cx="1071563" cy="53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5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ttangolo 23"/>
          <p:cNvSpPr/>
          <p:nvPr/>
        </p:nvSpPr>
        <p:spPr bwMode="auto">
          <a:xfrm>
            <a:off x="571500" y="739775"/>
            <a:ext cx="7786688" cy="46038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Clr>
                <a:srgbClr val="003399"/>
              </a:buClr>
              <a:defRPr/>
            </a:pPr>
            <a:endParaRPr lang="it-IT" sz="1600" b="1" kern="0">
              <a:solidFill>
                <a:srgbClr val="003366"/>
              </a:solidFill>
              <a:latin typeface="Arial Black" pitchFamily="34" charset="0"/>
            </a:endParaRPr>
          </a:p>
        </p:txBody>
      </p:sp>
      <p:sp>
        <p:nvSpPr>
          <p:cNvPr id="35843" name="Segnaposto numero diapositiva 27"/>
          <p:cNvSpPr txBox="1">
            <a:spLocks noGrp="1"/>
          </p:cNvSpPr>
          <p:nvPr/>
        </p:nvSpPr>
        <p:spPr bwMode="auto">
          <a:xfrm>
            <a:off x="2428875" y="6492875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fld id="{D5FA2042-31DB-45C9-8C96-00E42621C711}" type="slidenum">
              <a:rPr lang="it-IT" sz="1200">
                <a:solidFill>
                  <a:srgbClr val="898989"/>
                </a:solidFill>
                <a:latin typeface="Calibri" pitchFamily="34" charset="0"/>
              </a:rPr>
              <a:pPr algn="r"/>
              <a:t>32</a:t>
            </a:fld>
            <a:endParaRPr lang="it-IT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29" name="Rettangolo 28"/>
          <p:cNvSpPr/>
          <p:nvPr/>
        </p:nvSpPr>
        <p:spPr bwMode="auto">
          <a:xfrm flipV="1">
            <a:off x="2357438" y="6383338"/>
            <a:ext cx="4214812" cy="46037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Clr>
                <a:srgbClr val="003399"/>
              </a:buClr>
              <a:defRPr/>
            </a:pPr>
            <a:endParaRPr lang="it-IT" sz="1600" b="1" kern="0">
              <a:solidFill>
                <a:srgbClr val="003366"/>
              </a:solidFill>
              <a:latin typeface="Arial Black" pitchFamily="34" charset="0"/>
            </a:endParaRPr>
          </a:p>
        </p:txBody>
      </p:sp>
      <p:sp>
        <p:nvSpPr>
          <p:cNvPr id="30" name="Rectangle 3"/>
          <p:cNvSpPr>
            <a:spLocks noChangeArrowheads="1"/>
          </p:cNvSpPr>
          <p:nvPr/>
        </p:nvSpPr>
        <p:spPr bwMode="auto">
          <a:xfrm>
            <a:off x="609600" y="1484313"/>
            <a:ext cx="7772400" cy="396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 eaLnBrk="0" hangingPunct="0">
              <a:buClr>
                <a:srgbClr val="003399"/>
              </a:buClr>
            </a:pPr>
            <a:endParaRPr lang="it-IT">
              <a:solidFill>
                <a:srgbClr val="003399"/>
              </a:solidFill>
              <a:latin typeface="Verdana" pitchFamily="34" charset="0"/>
            </a:endParaRPr>
          </a:p>
        </p:txBody>
      </p:sp>
      <p:sp>
        <p:nvSpPr>
          <p:cNvPr id="35846" name="CasellaDiTesto 24"/>
          <p:cNvSpPr txBox="1">
            <a:spLocks noChangeArrowheads="1"/>
          </p:cNvSpPr>
          <p:nvPr/>
        </p:nvSpPr>
        <p:spPr bwMode="auto">
          <a:xfrm>
            <a:off x="500063" y="190500"/>
            <a:ext cx="82153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eaLnBrk="0" hangingPunct="0">
              <a:buClr>
                <a:srgbClr val="003399"/>
              </a:buClr>
            </a:pPr>
            <a:endParaRPr lang="it-IT" sz="3200" b="1">
              <a:solidFill>
                <a:srgbClr val="003399"/>
              </a:solidFill>
              <a:latin typeface="Calibri" pitchFamily="34" charset="0"/>
            </a:endParaRPr>
          </a:p>
        </p:txBody>
      </p:sp>
      <p:sp>
        <p:nvSpPr>
          <p:cNvPr id="35847" name="Rectangle 28"/>
          <p:cNvSpPr>
            <a:spLocks noChangeArrowheads="1"/>
          </p:cNvSpPr>
          <p:nvPr/>
        </p:nvSpPr>
        <p:spPr bwMode="auto">
          <a:xfrm>
            <a:off x="609600" y="228600"/>
            <a:ext cx="7848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buClr>
                <a:srgbClr val="003399"/>
              </a:buClr>
            </a:pPr>
            <a:r>
              <a:rPr lang="it-IT" sz="3200" b="1">
                <a:solidFill>
                  <a:srgbClr val="003399"/>
                </a:solidFill>
                <a:latin typeface="Calibri" pitchFamily="34" charset="0"/>
              </a:rPr>
              <a:t>Servizio Telematico Doganale (EDI)</a:t>
            </a:r>
          </a:p>
        </p:txBody>
      </p:sp>
      <p:pic>
        <p:nvPicPr>
          <p:cNvPr id="35848" name="Immagine 25" descr="Logo Agenzia colori trasparente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" y="228600"/>
            <a:ext cx="1071563" cy="53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9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0" name="Connettore 2 9"/>
          <p:cNvCxnSpPr/>
          <p:nvPr/>
        </p:nvCxnSpPr>
        <p:spPr>
          <a:xfrm rot="10800000">
            <a:off x="971550" y="333375"/>
            <a:ext cx="1800225" cy="503238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utoUpdateAnimBg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ttangolo 23"/>
          <p:cNvSpPr/>
          <p:nvPr/>
        </p:nvSpPr>
        <p:spPr bwMode="auto">
          <a:xfrm>
            <a:off x="571500" y="739775"/>
            <a:ext cx="7786688" cy="46038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Clr>
                <a:srgbClr val="003399"/>
              </a:buClr>
              <a:defRPr/>
            </a:pPr>
            <a:endParaRPr lang="it-IT" sz="1600" b="1" kern="0">
              <a:solidFill>
                <a:srgbClr val="003366"/>
              </a:solidFill>
              <a:latin typeface="Arial Black" pitchFamily="34" charset="0"/>
            </a:endParaRPr>
          </a:p>
        </p:txBody>
      </p:sp>
      <p:sp>
        <p:nvSpPr>
          <p:cNvPr id="36867" name="Segnaposto numero diapositiva 27"/>
          <p:cNvSpPr txBox="1">
            <a:spLocks noGrp="1"/>
          </p:cNvSpPr>
          <p:nvPr/>
        </p:nvSpPr>
        <p:spPr bwMode="auto">
          <a:xfrm>
            <a:off x="2428875" y="6492875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fld id="{2AB90F79-3EFF-462F-BC2B-CC39C1580A2B}" type="slidenum">
              <a:rPr lang="it-IT" sz="1200">
                <a:solidFill>
                  <a:srgbClr val="898989"/>
                </a:solidFill>
                <a:latin typeface="Calibri" pitchFamily="34" charset="0"/>
              </a:rPr>
              <a:pPr algn="r"/>
              <a:t>33</a:t>
            </a:fld>
            <a:endParaRPr lang="it-IT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29" name="Rettangolo 28"/>
          <p:cNvSpPr/>
          <p:nvPr/>
        </p:nvSpPr>
        <p:spPr bwMode="auto">
          <a:xfrm flipV="1">
            <a:off x="2357438" y="6383338"/>
            <a:ext cx="4214812" cy="46037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Clr>
                <a:srgbClr val="003399"/>
              </a:buClr>
              <a:defRPr/>
            </a:pPr>
            <a:endParaRPr lang="it-IT" sz="1600" b="1" kern="0">
              <a:solidFill>
                <a:srgbClr val="003366"/>
              </a:solidFill>
              <a:latin typeface="Arial Black" pitchFamily="34" charset="0"/>
            </a:endParaRPr>
          </a:p>
        </p:txBody>
      </p:sp>
      <p:sp>
        <p:nvSpPr>
          <p:cNvPr id="30" name="Rectangle 3"/>
          <p:cNvSpPr>
            <a:spLocks noChangeArrowheads="1"/>
          </p:cNvSpPr>
          <p:nvPr/>
        </p:nvSpPr>
        <p:spPr bwMode="auto">
          <a:xfrm>
            <a:off x="609600" y="1484313"/>
            <a:ext cx="7772400" cy="396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 eaLnBrk="0" hangingPunct="0">
              <a:buClr>
                <a:srgbClr val="003399"/>
              </a:buClr>
            </a:pPr>
            <a:endParaRPr lang="it-IT">
              <a:solidFill>
                <a:srgbClr val="003399"/>
              </a:solidFill>
              <a:latin typeface="Verdana" pitchFamily="34" charset="0"/>
            </a:endParaRPr>
          </a:p>
        </p:txBody>
      </p:sp>
      <p:sp>
        <p:nvSpPr>
          <p:cNvPr id="36870" name="CasellaDiTesto 24"/>
          <p:cNvSpPr txBox="1">
            <a:spLocks noChangeArrowheads="1"/>
          </p:cNvSpPr>
          <p:nvPr/>
        </p:nvSpPr>
        <p:spPr bwMode="auto">
          <a:xfrm>
            <a:off x="500063" y="190500"/>
            <a:ext cx="82153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eaLnBrk="0" hangingPunct="0">
              <a:buClr>
                <a:srgbClr val="003399"/>
              </a:buClr>
            </a:pPr>
            <a:endParaRPr lang="it-IT" sz="3200" b="1">
              <a:solidFill>
                <a:srgbClr val="003399"/>
              </a:solidFill>
              <a:latin typeface="Calibri" pitchFamily="34" charset="0"/>
            </a:endParaRPr>
          </a:p>
        </p:txBody>
      </p:sp>
      <p:sp>
        <p:nvSpPr>
          <p:cNvPr id="36871" name="Rectangle 28"/>
          <p:cNvSpPr>
            <a:spLocks noChangeArrowheads="1"/>
          </p:cNvSpPr>
          <p:nvPr/>
        </p:nvSpPr>
        <p:spPr bwMode="auto">
          <a:xfrm>
            <a:off x="609600" y="228600"/>
            <a:ext cx="7848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buClr>
                <a:srgbClr val="003399"/>
              </a:buClr>
            </a:pPr>
            <a:r>
              <a:rPr lang="it-IT" sz="3200" b="1">
                <a:solidFill>
                  <a:srgbClr val="003399"/>
                </a:solidFill>
                <a:latin typeface="Calibri" pitchFamily="34" charset="0"/>
              </a:rPr>
              <a:t>Servizio Telematico Doganale (EDI)</a:t>
            </a:r>
          </a:p>
        </p:txBody>
      </p:sp>
      <p:pic>
        <p:nvPicPr>
          <p:cNvPr id="36872" name="Immagine 25" descr="Logo Agenzia colori trasparente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" y="228600"/>
            <a:ext cx="1071563" cy="53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3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6" name="Connettore 2 15"/>
          <p:cNvCxnSpPr/>
          <p:nvPr/>
        </p:nvCxnSpPr>
        <p:spPr>
          <a:xfrm flipV="1">
            <a:off x="1763713" y="1844675"/>
            <a:ext cx="1655762" cy="792163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utoUpdateAnimBg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ttangolo 23"/>
          <p:cNvSpPr/>
          <p:nvPr/>
        </p:nvSpPr>
        <p:spPr bwMode="auto">
          <a:xfrm>
            <a:off x="571500" y="739775"/>
            <a:ext cx="7786688" cy="46038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Clr>
                <a:srgbClr val="003399"/>
              </a:buClr>
              <a:defRPr/>
            </a:pPr>
            <a:endParaRPr lang="it-IT" sz="1600" b="1" kern="0">
              <a:solidFill>
                <a:srgbClr val="003366"/>
              </a:solidFill>
              <a:latin typeface="Arial Black" pitchFamily="34" charset="0"/>
            </a:endParaRPr>
          </a:p>
        </p:txBody>
      </p:sp>
      <p:sp>
        <p:nvSpPr>
          <p:cNvPr id="37891" name="Segnaposto numero diapositiva 27"/>
          <p:cNvSpPr txBox="1">
            <a:spLocks noGrp="1"/>
          </p:cNvSpPr>
          <p:nvPr/>
        </p:nvSpPr>
        <p:spPr bwMode="auto">
          <a:xfrm>
            <a:off x="2428875" y="6492875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fld id="{1D348BD4-1DAB-4DFE-943A-EF4A50827A77}" type="slidenum">
              <a:rPr lang="it-IT" sz="1200">
                <a:solidFill>
                  <a:srgbClr val="898989"/>
                </a:solidFill>
                <a:latin typeface="Calibri" pitchFamily="34" charset="0"/>
              </a:rPr>
              <a:pPr algn="r"/>
              <a:t>34</a:t>
            </a:fld>
            <a:endParaRPr lang="it-IT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29" name="Rettangolo 28"/>
          <p:cNvSpPr/>
          <p:nvPr/>
        </p:nvSpPr>
        <p:spPr bwMode="auto">
          <a:xfrm flipV="1">
            <a:off x="2357438" y="6383338"/>
            <a:ext cx="4214812" cy="46037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Clr>
                <a:srgbClr val="003399"/>
              </a:buClr>
              <a:defRPr/>
            </a:pPr>
            <a:endParaRPr lang="it-IT" sz="1600" b="1" kern="0">
              <a:solidFill>
                <a:srgbClr val="003366"/>
              </a:solidFill>
              <a:latin typeface="Arial Black" pitchFamily="34" charset="0"/>
            </a:endParaRPr>
          </a:p>
        </p:txBody>
      </p:sp>
      <p:sp>
        <p:nvSpPr>
          <p:cNvPr id="30" name="Rectangle 3"/>
          <p:cNvSpPr>
            <a:spLocks noChangeArrowheads="1"/>
          </p:cNvSpPr>
          <p:nvPr/>
        </p:nvSpPr>
        <p:spPr bwMode="auto">
          <a:xfrm>
            <a:off x="609600" y="1484313"/>
            <a:ext cx="7772400" cy="396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 eaLnBrk="0" hangingPunct="0">
              <a:buClr>
                <a:srgbClr val="003399"/>
              </a:buClr>
            </a:pPr>
            <a:endParaRPr lang="it-IT">
              <a:solidFill>
                <a:srgbClr val="003399"/>
              </a:solidFill>
              <a:latin typeface="Verdana" pitchFamily="34" charset="0"/>
            </a:endParaRPr>
          </a:p>
        </p:txBody>
      </p:sp>
      <p:sp>
        <p:nvSpPr>
          <p:cNvPr id="37894" name="CasellaDiTesto 24"/>
          <p:cNvSpPr txBox="1">
            <a:spLocks noChangeArrowheads="1"/>
          </p:cNvSpPr>
          <p:nvPr/>
        </p:nvSpPr>
        <p:spPr bwMode="auto">
          <a:xfrm>
            <a:off x="500063" y="190500"/>
            <a:ext cx="82153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eaLnBrk="0" hangingPunct="0">
              <a:buClr>
                <a:srgbClr val="003399"/>
              </a:buClr>
            </a:pPr>
            <a:endParaRPr lang="it-IT" sz="3200" b="1">
              <a:solidFill>
                <a:srgbClr val="003399"/>
              </a:solidFill>
              <a:latin typeface="Calibri" pitchFamily="34" charset="0"/>
            </a:endParaRPr>
          </a:p>
        </p:txBody>
      </p:sp>
      <p:sp>
        <p:nvSpPr>
          <p:cNvPr id="37895" name="Rectangle 28"/>
          <p:cNvSpPr>
            <a:spLocks noChangeArrowheads="1"/>
          </p:cNvSpPr>
          <p:nvPr/>
        </p:nvSpPr>
        <p:spPr bwMode="auto">
          <a:xfrm>
            <a:off x="609600" y="228600"/>
            <a:ext cx="7848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buClr>
                <a:srgbClr val="003399"/>
              </a:buClr>
            </a:pPr>
            <a:r>
              <a:rPr lang="it-IT" sz="3200" b="1">
                <a:solidFill>
                  <a:srgbClr val="003399"/>
                </a:solidFill>
                <a:latin typeface="Calibri" pitchFamily="34" charset="0"/>
              </a:rPr>
              <a:t>Servizio Telematico Doganale (EDI)</a:t>
            </a:r>
          </a:p>
        </p:txBody>
      </p:sp>
      <p:pic>
        <p:nvPicPr>
          <p:cNvPr id="37896" name="Immagine 25" descr="Logo Agenzia colori trasparente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" y="228600"/>
            <a:ext cx="1071563" cy="53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7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3" name="Connettore 2 12"/>
          <p:cNvCxnSpPr/>
          <p:nvPr/>
        </p:nvCxnSpPr>
        <p:spPr>
          <a:xfrm flipV="1">
            <a:off x="684213" y="2636838"/>
            <a:ext cx="1655762" cy="792162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utoUpdateAnimBg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ttangolo 23"/>
          <p:cNvSpPr/>
          <p:nvPr/>
        </p:nvSpPr>
        <p:spPr bwMode="auto">
          <a:xfrm>
            <a:off x="571500" y="739775"/>
            <a:ext cx="7786688" cy="46038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Clr>
                <a:srgbClr val="003399"/>
              </a:buClr>
              <a:defRPr/>
            </a:pPr>
            <a:endParaRPr lang="it-IT" sz="1600" b="1" kern="0">
              <a:solidFill>
                <a:srgbClr val="003366"/>
              </a:solidFill>
              <a:latin typeface="Arial Black" pitchFamily="34" charset="0"/>
            </a:endParaRPr>
          </a:p>
        </p:txBody>
      </p:sp>
      <p:sp>
        <p:nvSpPr>
          <p:cNvPr id="38915" name="Segnaposto numero diapositiva 27"/>
          <p:cNvSpPr txBox="1">
            <a:spLocks noGrp="1"/>
          </p:cNvSpPr>
          <p:nvPr/>
        </p:nvSpPr>
        <p:spPr bwMode="auto">
          <a:xfrm>
            <a:off x="2428875" y="6492875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fld id="{0F08ABFF-7F34-431D-B9DC-69133626CEEC}" type="slidenum">
              <a:rPr lang="it-IT" sz="1200">
                <a:solidFill>
                  <a:srgbClr val="898989"/>
                </a:solidFill>
                <a:latin typeface="Calibri" pitchFamily="34" charset="0"/>
              </a:rPr>
              <a:pPr algn="r"/>
              <a:t>35</a:t>
            </a:fld>
            <a:endParaRPr lang="it-IT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29" name="Rettangolo 28"/>
          <p:cNvSpPr/>
          <p:nvPr/>
        </p:nvSpPr>
        <p:spPr bwMode="auto">
          <a:xfrm flipV="1">
            <a:off x="2357438" y="6383338"/>
            <a:ext cx="4214812" cy="46037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Clr>
                <a:srgbClr val="003399"/>
              </a:buClr>
              <a:defRPr/>
            </a:pPr>
            <a:endParaRPr lang="it-IT" sz="1600" b="1" kern="0">
              <a:solidFill>
                <a:srgbClr val="003366"/>
              </a:solidFill>
              <a:latin typeface="Arial Black" pitchFamily="34" charset="0"/>
            </a:endParaRPr>
          </a:p>
        </p:txBody>
      </p:sp>
      <p:sp>
        <p:nvSpPr>
          <p:cNvPr id="30" name="Rectangle 3"/>
          <p:cNvSpPr>
            <a:spLocks noChangeArrowheads="1"/>
          </p:cNvSpPr>
          <p:nvPr/>
        </p:nvSpPr>
        <p:spPr bwMode="auto">
          <a:xfrm>
            <a:off x="609600" y="1484313"/>
            <a:ext cx="7772400" cy="396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 eaLnBrk="0" hangingPunct="0">
              <a:buClr>
                <a:srgbClr val="003399"/>
              </a:buClr>
            </a:pPr>
            <a:endParaRPr lang="it-IT">
              <a:solidFill>
                <a:srgbClr val="003399"/>
              </a:solidFill>
              <a:latin typeface="Verdana" pitchFamily="34" charset="0"/>
            </a:endParaRPr>
          </a:p>
        </p:txBody>
      </p:sp>
      <p:sp>
        <p:nvSpPr>
          <p:cNvPr id="38918" name="CasellaDiTesto 24"/>
          <p:cNvSpPr txBox="1">
            <a:spLocks noChangeArrowheads="1"/>
          </p:cNvSpPr>
          <p:nvPr/>
        </p:nvSpPr>
        <p:spPr bwMode="auto">
          <a:xfrm>
            <a:off x="500063" y="190500"/>
            <a:ext cx="82153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eaLnBrk="0" hangingPunct="0">
              <a:buClr>
                <a:srgbClr val="003399"/>
              </a:buClr>
            </a:pPr>
            <a:endParaRPr lang="it-IT" sz="3200" b="1">
              <a:solidFill>
                <a:srgbClr val="003399"/>
              </a:solidFill>
              <a:latin typeface="Calibri" pitchFamily="34" charset="0"/>
            </a:endParaRPr>
          </a:p>
        </p:txBody>
      </p:sp>
      <p:sp>
        <p:nvSpPr>
          <p:cNvPr id="38919" name="Rectangle 28"/>
          <p:cNvSpPr>
            <a:spLocks noChangeArrowheads="1"/>
          </p:cNvSpPr>
          <p:nvPr/>
        </p:nvSpPr>
        <p:spPr bwMode="auto">
          <a:xfrm>
            <a:off x="609600" y="228600"/>
            <a:ext cx="7848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buClr>
                <a:srgbClr val="003399"/>
              </a:buClr>
            </a:pPr>
            <a:r>
              <a:rPr lang="it-IT" sz="3200" b="1">
                <a:solidFill>
                  <a:srgbClr val="003399"/>
                </a:solidFill>
                <a:latin typeface="Calibri" pitchFamily="34" charset="0"/>
              </a:rPr>
              <a:t>Servizio Telematico Doganale (EDI)</a:t>
            </a:r>
          </a:p>
        </p:txBody>
      </p:sp>
      <p:pic>
        <p:nvPicPr>
          <p:cNvPr id="38920" name="Immagine 25" descr="Logo Agenzia colori trasparente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" y="228600"/>
            <a:ext cx="1071563" cy="53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21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0" name="Connettore 2 9"/>
          <p:cNvCxnSpPr/>
          <p:nvPr/>
        </p:nvCxnSpPr>
        <p:spPr>
          <a:xfrm flipV="1">
            <a:off x="1692275" y="1989138"/>
            <a:ext cx="1655763" cy="792162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utoUpdateAnimBg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5" descr="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07" y="1378642"/>
            <a:ext cx="4549143" cy="38001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9939" name="Titolo 1"/>
          <p:cNvSpPr txBox="1">
            <a:spLocks/>
          </p:cNvSpPr>
          <p:nvPr/>
        </p:nvSpPr>
        <p:spPr bwMode="auto">
          <a:xfrm>
            <a:off x="4500563" y="1524000"/>
            <a:ext cx="4643437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0" hangingPunct="0"/>
            <a:endParaRPr lang="it-IT" sz="2000" b="1">
              <a:solidFill>
                <a:srgbClr val="000099"/>
              </a:solidFill>
              <a:latin typeface="Calibri" pitchFamily="34" charset="0"/>
              <a:cs typeface="Arial" charset="0"/>
            </a:endParaRPr>
          </a:p>
        </p:txBody>
      </p:sp>
      <p:sp>
        <p:nvSpPr>
          <p:cNvPr id="39940" name="Rettangolo 18"/>
          <p:cNvSpPr>
            <a:spLocks noChangeArrowheads="1"/>
          </p:cNvSpPr>
          <p:nvPr/>
        </p:nvSpPr>
        <p:spPr bwMode="auto">
          <a:xfrm>
            <a:off x="4500563" y="2205038"/>
            <a:ext cx="4643437" cy="327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b="1">
                <a:solidFill>
                  <a:srgbClr val="000099"/>
                </a:solidFill>
                <a:latin typeface="Calibri" pitchFamily="34" charset="0"/>
                <a:cs typeface="Arial" charset="0"/>
              </a:rPr>
              <a:t>Ufficio delle Dogane di Udine</a:t>
            </a:r>
          </a:p>
          <a:p>
            <a:pPr algn="ctr">
              <a:spcBef>
                <a:spcPct val="50000"/>
              </a:spcBef>
            </a:pPr>
            <a:r>
              <a:rPr lang="it-IT">
                <a:solidFill>
                  <a:srgbClr val="000099"/>
                </a:solidFill>
                <a:latin typeface="Calibri" pitchFamily="34" charset="0"/>
                <a:cs typeface="Arial" charset="0"/>
              </a:rPr>
              <a:t>e_mail:  dogane.udine@agenziadogane.it</a:t>
            </a:r>
          </a:p>
          <a:p>
            <a:pPr algn="ctr">
              <a:spcBef>
                <a:spcPct val="50000"/>
              </a:spcBef>
            </a:pPr>
            <a:r>
              <a:rPr lang="it-IT">
                <a:solidFill>
                  <a:srgbClr val="000099"/>
                </a:solidFill>
                <a:latin typeface="Calibri" pitchFamily="34" charset="0"/>
                <a:cs typeface="Arial" charset="0"/>
              </a:rPr>
              <a:t>Pec: dogane.udine@pce.agenziadogane.it</a:t>
            </a:r>
          </a:p>
          <a:p>
            <a:pPr algn="ctr">
              <a:spcBef>
                <a:spcPct val="50000"/>
              </a:spcBef>
            </a:pPr>
            <a:endParaRPr lang="it-IT">
              <a:solidFill>
                <a:srgbClr val="000099"/>
              </a:solidFill>
              <a:latin typeface="Calibri" pitchFamily="34" charset="0"/>
              <a:cs typeface="Arial" charset="0"/>
            </a:endParaRPr>
          </a:p>
          <a:p>
            <a:pPr algn="ctr">
              <a:spcBef>
                <a:spcPct val="50000"/>
              </a:spcBef>
            </a:pPr>
            <a:r>
              <a:rPr lang="it-IT" b="1">
                <a:solidFill>
                  <a:srgbClr val="000099"/>
                </a:solidFill>
                <a:latin typeface="Calibri" pitchFamily="34" charset="0"/>
                <a:cs typeface="Arial" charset="0"/>
              </a:rPr>
              <a:t>Area Assistenza e Informazione agli Utenti</a:t>
            </a:r>
          </a:p>
          <a:p>
            <a:pPr algn="ctr">
              <a:spcBef>
                <a:spcPct val="50000"/>
              </a:spcBef>
            </a:pPr>
            <a:r>
              <a:rPr lang="it-IT">
                <a:solidFill>
                  <a:srgbClr val="000099"/>
                </a:solidFill>
                <a:latin typeface="Calibri" pitchFamily="34" charset="0"/>
                <a:cs typeface="Arial" charset="0"/>
              </a:rPr>
              <a:t>e_mail: dogane.udine.urp@agenziadogane.it</a:t>
            </a:r>
          </a:p>
          <a:p>
            <a:pPr algn="ctr">
              <a:spcBef>
                <a:spcPct val="50000"/>
              </a:spcBef>
            </a:pPr>
            <a:r>
              <a:rPr lang="it-IT">
                <a:solidFill>
                  <a:srgbClr val="000099"/>
                </a:solidFill>
                <a:latin typeface="Calibri" pitchFamily="34" charset="0"/>
                <a:cs typeface="Arial" charset="0"/>
              </a:rPr>
              <a:t>Tel. 0432 242017-242018</a:t>
            </a:r>
          </a:p>
          <a:p>
            <a:pPr algn="ctr">
              <a:spcBef>
                <a:spcPct val="50000"/>
              </a:spcBef>
            </a:pPr>
            <a:r>
              <a:rPr lang="it-IT">
                <a:solidFill>
                  <a:srgbClr val="000099"/>
                </a:solidFill>
                <a:latin typeface="Calibri" pitchFamily="34" charset="0"/>
                <a:cs typeface="Arial" charset="0"/>
              </a:rPr>
              <a:t>Fax 0432 242000</a:t>
            </a:r>
          </a:p>
        </p:txBody>
      </p:sp>
      <p:sp>
        <p:nvSpPr>
          <p:cNvPr id="39941" name="CasellaDiTesto 19"/>
          <p:cNvSpPr txBox="1">
            <a:spLocks noChangeArrowheads="1"/>
          </p:cNvSpPr>
          <p:nvPr/>
        </p:nvSpPr>
        <p:spPr bwMode="auto">
          <a:xfrm>
            <a:off x="4657725" y="2305050"/>
            <a:ext cx="18573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endParaRPr lang="it-IT" b="1">
              <a:solidFill>
                <a:srgbClr val="000099"/>
              </a:solidFill>
              <a:latin typeface="Calibri" pitchFamily="34" charset="0"/>
              <a:cs typeface="Arial" charset="0"/>
            </a:endParaRPr>
          </a:p>
        </p:txBody>
      </p:sp>
      <p:sp>
        <p:nvSpPr>
          <p:cNvPr id="39942" name="Rettangolo 13"/>
          <p:cNvSpPr>
            <a:spLocks noChangeArrowheads="1"/>
          </p:cNvSpPr>
          <p:nvPr/>
        </p:nvSpPr>
        <p:spPr bwMode="auto">
          <a:xfrm>
            <a:off x="4500563" y="1341438"/>
            <a:ext cx="4643437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1600">
                <a:solidFill>
                  <a:srgbClr val="000099"/>
                </a:solidFill>
                <a:latin typeface="Calibri" pitchFamily="34" charset="0"/>
                <a:cs typeface="Arial" charset="0"/>
              </a:rPr>
              <a:t>Udine, 24 febbraio 2012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4_Struttura predefinita">
  <a:themeElements>
    <a:clrScheme name="Struttura predefinita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4_Struttura predefinita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6600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342900" marR="0" indent="-342900" algn="ctr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rgbClr val="003399"/>
          </a:buClr>
          <a:buSzTx/>
          <a:buFontTx/>
          <a:buNone/>
          <a:tabLst/>
          <a:defRPr kumimoji="0" lang="it-IT" sz="1600" b="1" i="0" u="none" strike="noStrike" cap="none" normalizeH="0" baseline="0" smtClean="0">
            <a:ln>
              <a:noFill/>
            </a:ln>
            <a:solidFill>
              <a:srgbClr val="003366"/>
            </a:solidFill>
            <a:effectLst/>
            <a:latin typeface="Arial Black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6600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342900" marR="0" indent="-342900" algn="ctr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rgbClr val="003399"/>
          </a:buClr>
          <a:buSzTx/>
          <a:buFontTx/>
          <a:buNone/>
          <a:tabLst/>
          <a:defRPr kumimoji="0" lang="it-IT" sz="1600" b="1" i="0" u="none" strike="noStrike" cap="none" normalizeH="0" baseline="0" smtClean="0">
            <a:ln>
              <a:noFill/>
            </a:ln>
            <a:solidFill>
              <a:srgbClr val="003366"/>
            </a:solidFill>
            <a:effectLst/>
            <a:latin typeface="Arial Black" pitchFamily="34" charset="0"/>
          </a:defRPr>
        </a:defPPr>
      </a:lstStyle>
    </a:lnDef>
  </a:objectDefaults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3_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8681</TotalTime>
  <Words>322</Words>
  <Application>Microsoft Office PowerPoint</Application>
  <PresentationFormat>Presentazione su schermo (4:3)</PresentationFormat>
  <Paragraphs>129</Paragraphs>
  <Slides>36</Slides>
  <Notes>35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6</vt:i4>
      </vt:variant>
      <vt:variant>
        <vt:lpstr>Tema</vt:lpstr>
      </vt:variant>
      <vt:variant>
        <vt:i4>3</vt:i4>
      </vt:variant>
      <vt:variant>
        <vt:lpstr>Titoli diapositive</vt:lpstr>
      </vt:variant>
      <vt:variant>
        <vt:i4>36</vt:i4>
      </vt:variant>
    </vt:vector>
  </HeadingPairs>
  <TitlesOfParts>
    <vt:vector size="45" baseType="lpstr">
      <vt:lpstr>Arial</vt:lpstr>
      <vt:lpstr>Calibri</vt:lpstr>
      <vt:lpstr>Wingdings</vt:lpstr>
      <vt:lpstr>Arial Black</vt:lpstr>
      <vt:lpstr>Times New Roman</vt:lpstr>
      <vt:lpstr>Verdana</vt:lpstr>
      <vt:lpstr>1_Tema di Office</vt:lpstr>
      <vt:lpstr>4_Struttura predefinita</vt:lpstr>
      <vt:lpstr>3_Tema di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</vt:vector>
  </TitlesOfParts>
  <Company>Ministero dell'Economia e delle Finanze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Alessandro Di Sipio</dc:creator>
  <cp:lastModifiedBy>PC_MIO</cp:lastModifiedBy>
  <cp:revision>741</cp:revision>
  <dcterms:created xsi:type="dcterms:W3CDTF">2009-07-14T10:40:28Z</dcterms:created>
  <dcterms:modified xsi:type="dcterms:W3CDTF">2012-02-22T16:36:10Z</dcterms:modified>
</cp:coreProperties>
</file>