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4" r:id="rId1"/>
    <p:sldMasterId id="2147484053" r:id="rId2"/>
  </p:sldMasterIdLst>
  <p:notesMasterIdLst>
    <p:notesMasterId r:id="rId49"/>
  </p:notesMasterIdLst>
  <p:handoutMasterIdLst>
    <p:handoutMasterId r:id="rId50"/>
  </p:handoutMasterIdLst>
  <p:sldIdLst>
    <p:sldId id="344" r:id="rId3"/>
    <p:sldId id="393" r:id="rId4"/>
    <p:sldId id="391" r:id="rId5"/>
    <p:sldId id="350" r:id="rId6"/>
    <p:sldId id="351" r:id="rId7"/>
    <p:sldId id="352" r:id="rId8"/>
    <p:sldId id="353" r:id="rId9"/>
    <p:sldId id="354" r:id="rId10"/>
    <p:sldId id="394" r:id="rId11"/>
    <p:sldId id="355" r:id="rId12"/>
    <p:sldId id="395" r:id="rId13"/>
    <p:sldId id="356" r:id="rId14"/>
    <p:sldId id="396" r:id="rId15"/>
    <p:sldId id="358" r:id="rId16"/>
    <p:sldId id="397" r:id="rId17"/>
    <p:sldId id="357" r:id="rId18"/>
    <p:sldId id="370" r:id="rId19"/>
    <p:sldId id="372" r:id="rId20"/>
    <p:sldId id="373" r:id="rId21"/>
    <p:sldId id="374" r:id="rId22"/>
    <p:sldId id="398" r:id="rId23"/>
    <p:sldId id="390" r:id="rId24"/>
    <p:sldId id="375" r:id="rId25"/>
    <p:sldId id="376" r:id="rId26"/>
    <p:sldId id="377" r:id="rId27"/>
    <p:sldId id="378" r:id="rId28"/>
    <p:sldId id="379" r:id="rId29"/>
    <p:sldId id="380" r:id="rId30"/>
    <p:sldId id="381" r:id="rId31"/>
    <p:sldId id="382" r:id="rId32"/>
    <p:sldId id="389" r:id="rId33"/>
    <p:sldId id="383" r:id="rId34"/>
    <p:sldId id="384" r:id="rId35"/>
    <p:sldId id="385" r:id="rId36"/>
    <p:sldId id="386" r:id="rId37"/>
    <p:sldId id="387" r:id="rId38"/>
    <p:sldId id="392" r:id="rId39"/>
    <p:sldId id="359" r:id="rId40"/>
    <p:sldId id="360" r:id="rId41"/>
    <p:sldId id="366" r:id="rId42"/>
    <p:sldId id="367" r:id="rId43"/>
    <p:sldId id="362" r:id="rId44"/>
    <p:sldId id="363" r:id="rId45"/>
    <p:sldId id="368" r:id="rId46"/>
    <p:sldId id="388" r:id="rId47"/>
    <p:sldId id="364" r:id="rId48"/>
  </p:sldIdLst>
  <p:sldSz cx="9144000" cy="6858000" type="screen4x3"/>
  <p:notesSz cx="6797675" cy="9926638"/>
  <p:defaultTextStyle>
    <a:defPPr>
      <a:defRPr lang="it-IT"/>
    </a:defPPr>
    <a:lvl1pPr algn="l" rtl="0" eaLnBrk="0" fontAlgn="base" hangingPunct="0">
      <a:spcBef>
        <a:spcPct val="0"/>
      </a:spcBef>
      <a:spcAft>
        <a:spcPct val="0"/>
      </a:spcAft>
      <a:defRPr sz="1600" b="1" i="1" kern="1200">
        <a:solidFill>
          <a:schemeClr val="bg1"/>
        </a:solidFill>
        <a:latin typeface="Arial" panose="020B0604020202020204" pitchFamily="34" charset="0"/>
        <a:ea typeface="+mn-ea"/>
        <a:cs typeface="+mn-cs"/>
      </a:defRPr>
    </a:lvl1pPr>
    <a:lvl2pPr marL="457200" algn="l" rtl="0" eaLnBrk="0" fontAlgn="base" hangingPunct="0">
      <a:spcBef>
        <a:spcPct val="0"/>
      </a:spcBef>
      <a:spcAft>
        <a:spcPct val="0"/>
      </a:spcAft>
      <a:defRPr sz="1600" b="1" i="1" kern="1200">
        <a:solidFill>
          <a:schemeClr val="bg1"/>
        </a:solidFill>
        <a:latin typeface="Arial" panose="020B0604020202020204" pitchFamily="34" charset="0"/>
        <a:ea typeface="+mn-ea"/>
        <a:cs typeface="+mn-cs"/>
      </a:defRPr>
    </a:lvl2pPr>
    <a:lvl3pPr marL="914400" algn="l" rtl="0" eaLnBrk="0" fontAlgn="base" hangingPunct="0">
      <a:spcBef>
        <a:spcPct val="0"/>
      </a:spcBef>
      <a:spcAft>
        <a:spcPct val="0"/>
      </a:spcAft>
      <a:defRPr sz="1600" b="1" i="1" kern="1200">
        <a:solidFill>
          <a:schemeClr val="bg1"/>
        </a:solidFill>
        <a:latin typeface="Arial" panose="020B0604020202020204" pitchFamily="34" charset="0"/>
        <a:ea typeface="+mn-ea"/>
        <a:cs typeface="+mn-cs"/>
      </a:defRPr>
    </a:lvl3pPr>
    <a:lvl4pPr marL="1371600" algn="l" rtl="0" eaLnBrk="0" fontAlgn="base" hangingPunct="0">
      <a:spcBef>
        <a:spcPct val="0"/>
      </a:spcBef>
      <a:spcAft>
        <a:spcPct val="0"/>
      </a:spcAft>
      <a:defRPr sz="1600" b="1" i="1" kern="1200">
        <a:solidFill>
          <a:schemeClr val="bg1"/>
        </a:solidFill>
        <a:latin typeface="Arial" panose="020B0604020202020204" pitchFamily="34" charset="0"/>
        <a:ea typeface="+mn-ea"/>
        <a:cs typeface="+mn-cs"/>
      </a:defRPr>
    </a:lvl4pPr>
    <a:lvl5pPr marL="1828800" algn="l" rtl="0" eaLnBrk="0" fontAlgn="base" hangingPunct="0">
      <a:spcBef>
        <a:spcPct val="0"/>
      </a:spcBef>
      <a:spcAft>
        <a:spcPct val="0"/>
      </a:spcAft>
      <a:defRPr sz="1600" b="1" i="1" kern="1200">
        <a:solidFill>
          <a:schemeClr val="bg1"/>
        </a:solidFill>
        <a:latin typeface="Arial" panose="020B0604020202020204" pitchFamily="34" charset="0"/>
        <a:ea typeface="+mn-ea"/>
        <a:cs typeface="+mn-cs"/>
      </a:defRPr>
    </a:lvl5pPr>
    <a:lvl6pPr marL="2286000" algn="l" defTabSz="914400" rtl="0" eaLnBrk="1" latinLnBrk="0" hangingPunct="1">
      <a:defRPr sz="1600" b="1" i="1" kern="1200">
        <a:solidFill>
          <a:schemeClr val="bg1"/>
        </a:solidFill>
        <a:latin typeface="Arial" panose="020B0604020202020204" pitchFamily="34" charset="0"/>
        <a:ea typeface="+mn-ea"/>
        <a:cs typeface="+mn-cs"/>
      </a:defRPr>
    </a:lvl6pPr>
    <a:lvl7pPr marL="2743200" algn="l" defTabSz="914400" rtl="0" eaLnBrk="1" latinLnBrk="0" hangingPunct="1">
      <a:defRPr sz="1600" b="1" i="1" kern="1200">
        <a:solidFill>
          <a:schemeClr val="bg1"/>
        </a:solidFill>
        <a:latin typeface="Arial" panose="020B0604020202020204" pitchFamily="34" charset="0"/>
        <a:ea typeface="+mn-ea"/>
        <a:cs typeface="+mn-cs"/>
      </a:defRPr>
    </a:lvl7pPr>
    <a:lvl8pPr marL="3200400" algn="l" defTabSz="914400" rtl="0" eaLnBrk="1" latinLnBrk="0" hangingPunct="1">
      <a:defRPr sz="1600" b="1" i="1" kern="1200">
        <a:solidFill>
          <a:schemeClr val="bg1"/>
        </a:solidFill>
        <a:latin typeface="Arial" panose="020B0604020202020204" pitchFamily="34" charset="0"/>
        <a:ea typeface="+mn-ea"/>
        <a:cs typeface="+mn-cs"/>
      </a:defRPr>
    </a:lvl8pPr>
    <a:lvl9pPr marL="3657600" algn="l" defTabSz="914400" rtl="0" eaLnBrk="1" latinLnBrk="0" hangingPunct="1">
      <a:defRPr sz="1600" b="1" i="1" kern="1200">
        <a:solidFill>
          <a:schemeClr val="bg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FF00"/>
    <a:srgbClr val="33CC33"/>
    <a:srgbClr val="003300"/>
    <a:srgbClr val="0000FF"/>
    <a:srgbClr val="0099CC"/>
    <a:srgbClr val="FF66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88200" autoAdjust="0"/>
  </p:normalViewPr>
  <p:slideViewPr>
    <p:cSldViewPr>
      <p:cViewPr varScale="1">
        <p:scale>
          <a:sx n="72" d="100"/>
          <a:sy n="72" d="100"/>
        </p:scale>
        <p:origin x="1266" y="72"/>
      </p:cViewPr>
      <p:guideLst>
        <p:guide orient="horz" pos="2160"/>
        <p:guide pos="2880"/>
      </p:guideLst>
    </p:cSldViewPr>
  </p:slideViewPr>
  <p:outlineViewPr>
    <p:cViewPr>
      <p:scale>
        <a:sx n="33" d="100"/>
        <a:sy n="33" d="100"/>
      </p:scale>
      <p:origin x="0" y="-624"/>
    </p:cViewPr>
  </p:outlineViewPr>
  <p:notesTextViewPr>
    <p:cViewPr>
      <p:scale>
        <a:sx n="100" d="100"/>
        <a:sy n="100" d="100"/>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46400" cy="495300"/>
          </a:xfrm>
          <a:prstGeom prst="rect">
            <a:avLst/>
          </a:prstGeom>
        </p:spPr>
        <p:txBody>
          <a:bodyPr vert="horz" lIns="88221" tIns="44111" rIns="88221" bIns="44111" rtlCol="0"/>
          <a:lstStyle>
            <a:lvl1pPr algn="l" eaLnBrk="1" hangingPunct="1">
              <a:lnSpc>
                <a:spcPct val="80000"/>
              </a:lnSpc>
              <a:spcBef>
                <a:spcPct val="20000"/>
              </a:spcBef>
              <a:defRPr sz="1200">
                <a:latin typeface="Arial" charset="0"/>
              </a:defRPr>
            </a:lvl1pPr>
          </a:lstStyle>
          <a:p>
            <a:pPr>
              <a:defRPr/>
            </a:pPr>
            <a:endParaRPr lang="it-IT"/>
          </a:p>
        </p:txBody>
      </p:sp>
      <p:sp>
        <p:nvSpPr>
          <p:cNvPr id="3" name="Segnaposto data 2"/>
          <p:cNvSpPr>
            <a:spLocks noGrp="1"/>
          </p:cNvSpPr>
          <p:nvPr>
            <p:ph type="dt" sz="quarter" idx="1"/>
          </p:nvPr>
        </p:nvSpPr>
        <p:spPr>
          <a:xfrm>
            <a:off x="3849688" y="0"/>
            <a:ext cx="2946400" cy="495300"/>
          </a:xfrm>
          <a:prstGeom prst="rect">
            <a:avLst/>
          </a:prstGeom>
        </p:spPr>
        <p:txBody>
          <a:bodyPr vert="horz" lIns="88221" tIns="44111" rIns="88221" bIns="44111" rtlCol="0"/>
          <a:lstStyle>
            <a:lvl1pPr algn="r" eaLnBrk="1" hangingPunct="1">
              <a:lnSpc>
                <a:spcPct val="80000"/>
              </a:lnSpc>
              <a:spcBef>
                <a:spcPct val="20000"/>
              </a:spcBef>
              <a:defRPr sz="1200">
                <a:latin typeface="Arial" charset="0"/>
              </a:defRPr>
            </a:lvl1pPr>
          </a:lstStyle>
          <a:p>
            <a:pPr>
              <a:defRPr/>
            </a:pPr>
            <a:fld id="{75AFED36-E211-404C-8064-8603948B9257}" type="datetimeFigureOut">
              <a:rPr lang="it-IT"/>
              <a:pPr>
                <a:defRPr/>
              </a:pPr>
              <a:t>28/11/2016</a:t>
            </a:fld>
            <a:endParaRPr lang="it-IT"/>
          </a:p>
        </p:txBody>
      </p:sp>
      <p:sp>
        <p:nvSpPr>
          <p:cNvPr id="4" name="Segnaposto piè di pagina 3"/>
          <p:cNvSpPr>
            <a:spLocks noGrp="1"/>
          </p:cNvSpPr>
          <p:nvPr>
            <p:ph type="ftr" sz="quarter" idx="2"/>
          </p:nvPr>
        </p:nvSpPr>
        <p:spPr>
          <a:xfrm>
            <a:off x="0" y="9429750"/>
            <a:ext cx="2946400" cy="495300"/>
          </a:xfrm>
          <a:prstGeom prst="rect">
            <a:avLst/>
          </a:prstGeom>
        </p:spPr>
        <p:txBody>
          <a:bodyPr vert="horz" lIns="88221" tIns="44111" rIns="88221" bIns="44111" rtlCol="0" anchor="b"/>
          <a:lstStyle>
            <a:lvl1pPr algn="l" eaLnBrk="1" hangingPunct="1">
              <a:lnSpc>
                <a:spcPct val="80000"/>
              </a:lnSpc>
              <a:spcBef>
                <a:spcPct val="20000"/>
              </a:spcBef>
              <a:defRPr sz="1200">
                <a:latin typeface="Arial" charset="0"/>
              </a:defRPr>
            </a:lvl1pPr>
          </a:lstStyle>
          <a:p>
            <a:pPr>
              <a:defRPr/>
            </a:pPr>
            <a:endParaRPr lang="it-IT"/>
          </a:p>
        </p:txBody>
      </p:sp>
      <p:sp>
        <p:nvSpPr>
          <p:cNvPr id="5" name="Segnaposto numero diapositiva 4"/>
          <p:cNvSpPr>
            <a:spLocks noGrp="1"/>
          </p:cNvSpPr>
          <p:nvPr>
            <p:ph type="sldNum" sz="quarter" idx="3"/>
          </p:nvPr>
        </p:nvSpPr>
        <p:spPr>
          <a:xfrm>
            <a:off x="3849688" y="9429750"/>
            <a:ext cx="2946400" cy="495300"/>
          </a:xfrm>
          <a:prstGeom prst="rect">
            <a:avLst/>
          </a:prstGeom>
        </p:spPr>
        <p:txBody>
          <a:bodyPr vert="horz" wrap="square" lIns="88221" tIns="44111" rIns="88221" bIns="44111" numCol="1" anchor="b" anchorCtr="0" compatLnSpc="1">
            <a:prstTxWarp prst="textNoShape">
              <a:avLst/>
            </a:prstTxWarp>
          </a:bodyPr>
          <a:lstStyle>
            <a:lvl1pPr algn="r" eaLnBrk="1" hangingPunct="1">
              <a:lnSpc>
                <a:spcPct val="80000"/>
              </a:lnSpc>
              <a:spcBef>
                <a:spcPct val="20000"/>
              </a:spcBef>
              <a:defRPr sz="1200"/>
            </a:lvl1pPr>
          </a:lstStyle>
          <a:p>
            <a:pPr>
              <a:defRPr/>
            </a:pPr>
            <a:fld id="{A94A2460-0212-454F-81B4-1F5550D7065C}" type="slidenum">
              <a:rPr lang="it-IT" altLang="en-US"/>
              <a:pPr>
                <a:defRPr/>
              </a:pPr>
              <a:t>‹N›</a:t>
            </a:fld>
            <a:endParaRPr lang="it-IT" altLang="en-US"/>
          </a:p>
        </p:txBody>
      </p:sp>
    </p:spTree>
    <p:extLst>
      <p:ext uri="{BB962C8B-B14F-4D97-AF65-F5344CB8AC3E}">
        <p14:creationId xmlns:p14="http://schemas.microsoft.com/office/powerpoint/2010/main" val="39635817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46400"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562" tIns="47781" rIns="95562" bIns="47781" numCol="1" anchor="t" anchorCtr="0" compatLnSpc="1">
            <a:prstTxWarp prst="textNoShape">
              <a:avLst/>
            </a:prstTxWarp>
          </a:bodyPr>
          <a:lstStyle>
            <a:lvl1pPr algn="l" defTabSz="955731" eaLnBrk="1" hangingPunct="1">
              <a:lnSpc>
                <a:spcPct val="100000"/>
              </a:lnSpc>
              <a:spcBef>
                <a:spcPct val="0"/>
              </a:spcBef>
              <a:defRPr sz="1300" b="0" i="0">
                <a:solidFill>
                  <a:schemeClr val="tx1"/>
                </a:solidFill>
                <a:latin typeface="Arial" charset="0"/>
              </a:defRPr>
            </a:lvl1pPr>
          </a:lstStyle>
          <a:p>
            <a:pPr>
              <a:defRPr/>
            </a:pPr>
            <a:endParaRPr lang="it-IT"/>
          </a:p>
        </p:txBody>
      </p:sp>
      <p:sp>
        <p:nvSpPr>
          <p:cNvPr id="20483" name="Rectangle 3"/>
          <p:cNvSpPr>
            <a:spLocks noGrp="1" noChangeArrowheads="1"/>
          </p:cNvSpPr>
          <p:nvPr>
            <p:ph type="dt" idx="1"/>
          </p:nvPr>
        </p:nvSpPr>
        <p:spPr bwMode="auto">
          <a:xfrm>
            <a:off x="3849688" y="0"/>
            <a:ext cx="2946400"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562" tIns="47781" rIns="95562" bIns="47781" numCol="1" anchor="t" anchorCtr="0" compatLnSpc="1">
            <a:prstTxWarp prst="textNoShape">
              <a:avLst/>
            </a:prstTxWarp>
          </a:bodyPr>
          <a:lstStyle>
            <a:lvl1pPr algn="r" defTabSz="955731" eaLnBrk="1" hangingPunct="1">
              <a:lnSpc>
                <a:spcPct val="100000"/>
              </a:lnSpc>
              <a:spcBef>
                <a:spcPct val="0"/>
              </a:spcBef>
              <a:defRPr sz="1300" b="0" i="0">
                <a:solidFill>
                  <a:schemeClr val="tx1"/>
                </a:solidFill>
                <a:latin typeface="Arial" charset="0"/>
              </a:defRPr>
            </a:lvl1pPr>
          </a:lstStyle>
          <a:p>
            <a:pPr>
              <a:defRPr/>
            </a:pPr>
            <a:endParaRPr lang="it-IT"/>
          </a:p>
        </p:txBody>
      </p:sp>
      <p:sp>
        <p:nvSpPr>
          <p:cNvPr id="8196"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0485" name="Rectangle 5"/>
          <p:cNvSpPr>
            <a:spLocks noGrp="1" noChangeArrowheads="1"/>
          </p:cNvSpPr>
          <p:nvPr>
            <p:ph type="body" sz="quarter" idx="3"/>
          </p:nvPr>
        </p:nvSpPr>
        <p:spPr bwMode="auto">
          <a:xfrm>
            <a:off x="679450" y="4714875"/>
            <a:ext cx="5438775"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562" tIns="47781" rIns="95562" bIns="47781" numCol="1" anchor="t" anchorCtr="0" compatLnSpc="1">
            <a:prstTxWarp prst="textNoShape">
              <a:avLst/>
            </a:prstTxWarp>
          </a:bodyPr>
          <a:lstStyle/>
          <a:p>
            <a:pPr lvl="0"/>
            <a:r>
              <a:rPr lang="it-IT" noProof="0"/>
              <a:t>Fare clic per modificare gli stili del testo dello schema</a:t>
            </a:r>
          </a:p>
          <a:p>
            <a:pPr lvl="1"/>
            <a:r>
              <a:rPr lang="it-IT" noProof="0"/>
              <a:t>Secondo livello</a:t>
            </a:r>
          </a:p>
          <a:p>
            <a:pPr lvl="2"/>
            <a:r>
              <a:rPr lang="it-IT" noProof="0"/>
              <a:t>Terzo livello</a:t>
            </a:r>
          </a:p>
          <a:p>
            <a:pPr lvl="3"/>
            <a:r>
              <a:rPr lang="it-IT" noProof="0"/>
              <a:t>Quarto livello</a:t>
            </a:r>
          </a:p>
          <a:p>
            <a:pPr lvl="4"/>
            <a:r>
              <a:rPr lang="it-IT" noProof="0"/>
              <a:t>Quinto livello</a:t>
            </a:r>
          </a:p>
        </p:txBody>
      </p:sp>
      <p:sp>
        <p:nvSpPr>
          <p:cNvPr id="20486" name="Rectangle 6"/>
          <p:cNvSpPr>
            <a:spLocks noGrp="1" noChangeArrowheads="1"/>
          </p:cNvSpPr>
          <p:nvPr>
            <p:ph type="ftr" sz="quarter" idx="4"/>
          </p:nvPr>
        </p:nvSpPr>
        <p:spPr bwMode="auto">
          <a:xfrm>
            <a:off x="0" y="9429750"/>
            <a:ext cx="2946400"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562" tIns="47781" rIns="95562" bIns="47781" numCol="1" anchor="b" anchorCtr="0" compatLnSpc="1">
            <a:prstTxWarp prst="textNoShape">
              <a:avLst/>
            </a:prstTxWarp>
          </a:bodyPr>
          <a:lstStyle>
            <a:lvl1pPr algn="l" defTabSz="955731" eaLnBrk="1" hangingPunct="1">
              <a:lnSpc>
                <a:spcPct val="100000"/>
              </a:lnSpc>
              <a:spcBef>
                <a:spcPct val="0"/>
              </a:spcBef>
              <a:defRPr sz="1300" b="0" i="0">
                <a:solidFill>
                  <a:schemeClr val="tx1"/>
                </a:solidFill>
                <a:latin typeface="Arial" charset="0"/>
              </a:defRPr>
            </a:lvl1pPr>
          </a:lstStyle>
          <a:p>
            <a:pPr>
              <a:defRPr/>
            </a:pPr>
            <a:endParaRPr lang="it-IT"/>
          </a:p>
        </p:txBody>
      </p:sp>
      <p:sp>
        <p:nvSpPr>
          <p:cNvPr id="20487" name="Rectangle 7"/>
          <p:cNvSpPr>
            <a:spLocks noGrp="1" noChangeArrowheads="1"/>
          </p:cNvSpPr>
          <p:nvPr>
            <p:ph type="sldNum" sz="quarter" idx="5"/>
          </p:nvPr>
        </p:nvSpPr>
        <p:spPr bwMode="auto">
          <a:xfrm>
            <a:off x="3849688" y="9429750"/>
            <a:ext cx="2946400"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562" tIns="47781" rIns="95562" bIns="47781" numCol="1" anchor="b" anchorCtr="0" compatLnSpc="1">
            <a:prstTxWarp prst="textNoShape">
              <a:avLst/>
            </a:prstTxWarp>
          </a:bodyPr>
          <a:lstStyle>
            <a:lvl1pPr algn="r" defTabSz="955675" eaLnBrk="1" hangingPunct="1">
              <a:lnSpc>
                <a:spcPct val="100000"/>
              </a:lnSpc>
              <a:spcBef>
                <a:spcPct val="0"/>
              </a:spcBef>
              <a:defRPr sz="1300" b="0" i="0">
                <a:solidFill>
                  <a:schemeClr val="tx1"/>
                </a:solidFill>
              </a:defRPr>
            </a:lvl1pPr>
          </a:lstStyle>
          <a:p>
            <a:pPr>
              <a:defRPr/>
            </a:pPr>
            <a:fld id="{5A86F23B-AD64-499F-BD5E-2D14702523A8}" type="slidenum">
              <a:rPr lang="it-IT" altLang="en-US"/>
              <a:pPr>
                <a:defRPr/>
              </a:pPr>
              <a:t>‹N›</a:t>
            </a:fld>
            <a:endParaRPr lang="it-IT" altLang="en-US"/>
          </a:p>
        </p:txBody>
      </p:sp>
    </p:spTree>
    <p:extLst>
      <p:ext uri="{BB962C8B-B14F-4D97-AF65-F5344CB8AC3E}">
        <p14:creationId xmlns:p14="http://schemas.microsoft.com/office/powerpoint/2010/main" val="35217368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egnaposto immagine diapositiva 1"/>
          <p:cNvSpPr>
            <a:spLocks noGrp="1" noRot="1" noChangeAspect="1" noTextEdit="1"/>
          </p:cNvSpPr>
          <p:nvPr>
            <p:ph type="sldImg"/>
          </p:nvPr>
        </p:nvSpPr>
        <p:spPr>
          <a:ln/>
        </p:spPr>
      </p:sp>
      <p:sp>
        <p:nvSpPr>
          <p:cNvPr id="16387" name="Segnaposto note 2"/>
          <p:cNvSpPr>
            <a:spLocks noGrp="1"/>
          </p:cNvSpPr>
          <p:nvPr>
            <p:ph type="body" idx="1"/>
          </p:nvPr>
        </p:nvSpPr>
        <p:spPr>
          <a:noFill/>
        </p:spPr>
        <p:txBody>
          <a:bodyPr/>
          <a:lstStyle/>
          <a:p>
            <a:endParaRPr lang="en-US" altLang="en-US">
              <a:latin typeface="Arial" panose="020B0604020202020204" pitchFamily="34" charset="0"/>
            </a:endParaRPr>
          </a:p>
        </p:txBody>
      </p:sp>
      <p:sp>
        <p:nvSpPr>
          <p:cNvPr id="16388" name="Segnaposto numero diapositiva 3"/>
          <p:cNvSpPr>
            <a:spLocks noGrp="1"/>
          </p:cNvSpPr>
          <p:nvPr>
            <p:ph type="sldNum" sz="quarter" idx="5"/>
          </p:nvPr>
        </p:nvSpPr>
        <p:spPr>
          <a:noFill/>
        </p:spPr>
        <p:txBody>
          <a:bodyPr/>
          <a:lstStyle>
            <a:lvl1pPr defTabSz="955675">
              <a:defRPr sz="1600" b="1" i="1">
                <a:solidFill>
                  <a:schemeClr val="bg1"/>
                </a:solidFill>
                <a:latin typeface="Arial" panose="020B0604020202020204" pitchFamily="34" charset="0"/>
              </a:defRPr>
            </a:lvl1pPr>
            <a:lvl2pPr marL="742950" indent="-285750" defTabSz="955675">
              <a:defRPr sz="1600" b="1" i="1">
                <a:solidFill>
                  <a:schemeClr val="bg1"/>
                </a:solidFill>
                <a:latin typeface="Arial" panose="020B0604020202020204" pitchFamily="34" charset="0"/>
              </a:defRPr>
            </a:lvl2pPr>
            <a:lvl3pPr marL="1143000" indent="-228600" defTabSz="955675">
              <a:defRPr sz="1600" b="1" i="1">
                <a:solidFill>
                  <a:schemeClr val="bg1"/>
                </a:solidFill>
                <a:latin typeface="Arial" panose="020B0604020202020204" pitchFamily="34" charset="0"/>
              </a:defRPr>
            </a:lvl3pPr>
            <a:lvl4pPr marL="1600200" indent="-228600" defTabSz="955675">
              <a:defRPr sz="1600" b="1" i="1">
                <a:solidFill>
                  <a:schemeClr val="bg1"/>
                </a:solidFill>
                <a:latin typeface="Arial" panose="020B0604020202020204" pitchFamily="34" charset="0"/>
              </a:defRPr>
            </a:lvl4pPr>
            <a:lvl5pPr marL="2057400" indent="-228600" defTabSz="955675">
              <a:defRPr sz="1600" b="1" i="1">
                <a:solidFill>
                  <a:schemeClr val="bg1"/>
                </a:solidFill>
                <a:latin typeface="Arial" panose="020B0604020202020204" pitchFamily="34" charset="0"/>
              </a:defRPr>
            </a:lvl5pPr>
            <a:lvl6pPr marL="2514600" indent="-228600" defTabSz="955675" eaLnBrk="0" fontAlgn="base" hangingPunct="0">
              <a:spcBef>
                <a:spcPct val="0"/>
              </a:spcBef>
              <a:spcAft>
                <a:spcPct val="0"/>
              </a:spcAft>
              <a:defRPr sz="1600" b="1" i="1">
                <a:solidFill>
                  <a:schemeClr val="bg1"/>
                </a:solidFill>
                <a:latin typeface="Arial" panose="020B0604020202020204" pitchFamily="34" charset="0"/>
              </a:defRPr>
            </a:lvl6pPr>
            <a:lvl7pPr marL="2971800" indent="-228600" defTabSz="955675" eaLnBrk="0" fontAlgn="base" hangingPunct="0">
              <a:spcBef>
                <a:spcPct val="0"/>
              </a:spcBef>
              <a:spcAft>
                <a:spcPct val="0"/>
              </a:spcAft>
              <a:defRPr sz="1600" b="1" i="1">
                <a:solidFill>
                  <a:schemeClr val="bg1"/>
                </a:solidFill>
                <a:latin typeface="Arial" panose="020B0604020202020204" pitchFamily="34" charset="0"/>
              </a:defRPr>
            </a:lvl7pPr>
            <a:lvl8pPr marL="3429000" indent="-228600" defTabSz="955675" eaLnBrk="0" fontAlgn="base" hangingPunct="0">
              <a:spcBef>
                <a:spcPct val="0"/>
              </a:spcBef>
              <a:spcAft>
                <a:spcPct val="0"/>
              </a:spcAft>
              <a:defRPr sz="1600" b="1" i="1">
                <a:solidFill>
                  <a:schemeClr val="bg1"/>
                </a:solidFill>
                <a:latin typeface="Arial" panose="020B0604020202020204" pitchFamily="34" charset="0"/>
              </a:defRPr>
            </a:lvl8pPr>
            <a:lvl9pPr marL="3886200" indent="-228600" defTabSz="955675" eaLnBrk="0" fontAlgn="base" hangingPunct="0">
              <a:spcBef>
                <a:spcPct val="0"/>
              </a:spcBef>
              <a:spcAft>
                <a:spcPct val="0"/>
              </a:spcAft>
              <a:defRPr sz="1600" b="1" i="1">
                <a:solidFill>
                  <a:schemeClr val="bg1"/>
                </a:solidFill>
                <a:latin typeface="Arial" panose="020B0604020202020204" pitchFamily="34" charset="0"/>
              </a:defRPr>
            </a:lvl9pPr>
          </a:lstStyle>
          <a:p>
            <a:fld id="{4E700640-8A7F-4E2A-A5DC-86710BE137FA}" type="slidenum">
              <a:rPr lang="it-IT" altLang="en-US" sz="1300" b="0" i="0" smtClean="0">
                <a:solidFill>
                  <a:schemeClr val="tx1"/>
                </a:solidFill>
              </a:rPr>
              <a:pPr/>
              <a:t>4</a:t>
            </a:fld>
            <a:endParaRPr lang="it-IT" altLang="en-US" sz="1300" b="0" i="0">
              <a:solidFill>
                <a:schemeClr val="tx1"/>
              </a:solidFill>
            </a:endParaRPr>
          </a:p>
        </p:txBody>
      </p:sp>
    </p:spTree>
    <p:extLst>
      <p:ext uri="{BB962C8B-B14F-4D97-AF65-F5344CB8AC3E}">
        <p14:creationId xmlns:p14="http://schemas.microsoft.com/office/powerpoint/2010/main" val="2883994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egnaposto immagine diapositiva 1"/>
          <p:cNvSpPr>
            <a:spLocks noGrp="1" noRot="1" noChangeAspect="1" noTextEdit="1"/>
          </p:cNvSpPr>
          <p:nvPr>
            <p:ph type="sldImg"/>
          </p:nvPr>
        </p:nvSpPr>
        <p:spPr>
          <a:ln/>
        </p:spPr>
      </p:sp>
      <p:sp>
        <p:nvSpPr>
          <p:cNvPr id="22531" name="Segnaposto note 2"/>
          <p:cNvSpPr>
            <a:spLocks noGrp="1"/>
          </p:cNvSpPr>
          <p:nvPr>
            <p:ph type="body" idx="1"/>
          </p:nvPr>
        </p:nvSpPr>
        <p:spPr>
          <a:noFill/>
        </p:spPr>
        <p:txBody>
          <a:bodyPr/>
          <a:lstStyle/>
          <a:p>
            <a:endParaRPr lang="en-US" altLang="en-US">
              <a:latin typeface="Arial" panose="020B0604020202020204" pitchFamily="34" charset="0"/>
            </a:endParaRPr>
          </a:p>
        </p:txBody>
      </p:sp>
      <p:sp>
        <p:nvSpPr>
          <p:cNvPr id="22532" name="Segnaposto numero diapositiva 3"/>
          <p:cNvSpPr>
            <a:spLocks noGrp="1"/>
          </p:cNvSpPr>
          <p:nvPr>
            <p:ph type="sldNum" sz="quarter" idx="5"/>
          </p:nvPr>
        </p:nvSpPr>
        <p:spPr>
          <a:noFill/>
        </p:spPr>
        <p:txBody>
          <a:bodyPr/>
          <a:lstStyle>
            <a:lvl1pPr defTabSz="955675">
              <a:defRPr sz="1600" b="1" i="1">
                <a:solidFill>
                  <a:schemeClr val="bg1"/>
                </a:solidFill>
                <a:latin typeface="Arial" panose="020B0604020202020204" pitchFamily="34" charset="0"/>
              </a:defRPr>
            </a:lvl1pPr>
            <a:lvl2pPr marL="742950" indent="-285750" defTabSz="955675">
              <a:defRPr sz="1600" b="1" i="1">
                <a:solidFill>
                  <a:schemeClr val="bg1"/>
                </a:solidFill>
                <a:latin typeface="Arial" panose="020B0604020202020204" pitchFamily="34" charset="0"/>
              </a:defRPr>
            </a:lvl2pPr>
            <a:lvl3pPr marL="1143000" indent="-228600" defTabSz="955675">
              <a:defRPr sz="1600" b="1" i="1">
                <a:solidFill>
                  <a:schemeClr val="bg1"/>
                </a:solidFill>
                <a:latin typeface="Arial" panose="020B0604020202020204" pitchFamily="34" charset="0"/>
              </a:defRPr>
            </a:lvl3pPr>
            <a:lvl4pPr marL="1600200" indent="-228600" defTabSz="955675">
              <a:defRPr sz="1600" b="1" i="1">
                <a:solidFill>
                  <a:schemeClr val="bg1"/>
                </a:solidFill>
                <a:latin typeface="Arial" panose="020B0604020202020204" pitchFamily="34" charset="0"/>
              </a:defRPr>
            </a:lvl4pPr>
            <a:lvl5pPr marL="2057400" indent="-228600" defTabSz="955675">
              <a:defRPr sz="1600" b="1" i="1">
                <a:solidFill>
                  <a:schemeClr val="bg1"/>
                </a:solidFill>
                <a:latin typeface="Arial" panose="020B0604020202020204" pitchFamily="34" charset="0"/>
              </a:defRPr>
            </a:lvl5pPr>
            <a:lvl6pPr marL="2514600" indent="-228600" defTabSz="955675" eaLnBrk="0" fontAlgn="base" hangingPunct="0">
              <a:spcBef>
                <a:spcPct val="0"/>
              </a:spcBef>
              <a:spcAft>
                <a:spcPct val="0"/>
              </a:spcAft>
              <a:defRPr sz="1600" b="1" i="1">
                <a:solidFill>
                  <a:schemeClr val="bg1"/>
                </a:solidFill>
                <a:latin typeface="Arial" panose="020B0604020202020204" pitchFamily="34" charset="0"/>
              </a:defRPr>
            </a:lvl6pPr>
            <a:lvl7pPr marL="2971800" indent="-228600" defTabSz="955675" eaLnBrk="0" fontAlgn="base" hangingPunct="0">
              <a:spcBef>
                <a:spcPct val="0"/>
              </a:spcBef>
              <a:spcAft>
                <a:spcPct val="0"/>
              </a:spcAft>
              <a:defRPr sz="1600" b="1" i="1">
                <a:solidFill>
                  <a:schemeClr val="bg1"/>
                </a:solidFill>
                <a:latin typeface="Arial" panose="020B0604020202020204" pitchFamily="34" charset="0"/>
              </a:defRPr>
            </a:lvl7pPr>
            <a:lvl8pPr marL="3429000" indent="-228600" defTabSz="955675" eaLnBrk="0" fontAlgn="base" hangingPunct="0">
              <a:spcBef>
                <a:spcPct val="0"/>
              </a:spcBef>
              <a:spcAft>
                <a:spcPct val="0"/>
              </a:spcAft>
              <a:defRPr sz="1600" b="1" i="1">
                <a:solidFill>
                  <a:schemeClr val="bg1"/>
                </a:solidFill>
                <a:latin typeface="Arial" panose="020B0604020202020204" pitchFamily="34" charset="0"/>
              </a:defRPr>
            </a:lvl8pPr>
            <a:lvl9pPr marL="3886200" indent="-228600" defTabSz="955675" eaLnBrk="0" fontAlgn="base" hangingPunct="0">
              <a:spcBef>
                <a:spcPct val="0"/>
              </a:spcBef>
              <a:spcAft>
                <a:spcPct val="0"/>
              </a:spcAft>
              <a:defRPr sz="1600" b="1" i="1">
                <a:solidFill>
                  <a:schemeClr val="bg1"/>
                </a:solidFill>
                <a:latin typeface="Arial" panose="020B0604020202020204" pitchFamily="34" charset="0"/>
              </a:defRPr>
            </a:lvl9pPr>
          </a:lstStyle>
          <a:p>
            <a:fld id="{C78FFD4C-8E3D-49CE-BE53-4C52BD9928FF}" type="slidenum">
              <a:rPr lang="it-IT" altLang="en-US" sz="1300" b="0" i="0" smtClean="0">
                <a:solidFill>
                  <a:schemeClr val="tx1"/>
                </a:solidFill>
              </a:rPr>
              <a:pPr/>
              <a:t>10</a:t>
            </a:fld>
            <a:endParaRPr lang="it-IT" altLang="en-US" sz="1300" b="0" i="0">
              <a:solidFill>
                <a:schemeClr val="tx1"/>
              </a:solidFill>
            </a:endParaRPr>
          </a:p>
        </p:txBody>
      </p:sp>
    </p:spTree>
    <p:extLst>
      <p:ext uri="{BB962C8B-B14F-4D97-AF65-F5344CB8AC3E}">
        <p14:creationId xmlns:p14="http://schemas.microsoft.com/office/powerpoint/2010/main" val="40376028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egnaposto immagine diapositiva 1"/>
          <p:cNvSpPr>
            <a:spLocks noGrp="1" noRot="1" noChangeAspect="1" noTextEdit="1"/>
          </p:cNvSpPr>
          <p:nvPr>
            <p:ph type="sldImg"/>
          </p:nvPr>
        </p:nvSpPr>
        <p:spPr>
          <a:ln/>
        </p:spPr>
      </p:sp>
      <p:sp>
        <p:nvSpPr>
          <p:cNvPr id="29699" name="Segnaposto note 2"/>
          <p:cNvSpPr>
            <a:spLocks noGrp="1"/>
          </p:cNvSpPr>
          <p:nvPr>
            <p:ph type="body" idx="1"/>
          </p:nvPr>
        </p:nvSpPr>
        <p:spPr>
          <a:noFill/>
        </p:spPr>
        <p:txBody>
          <a:bodyPr/>
          <a:lstStyle/>
          <a:p>
            <a:endParaRPr lang="en-GB" altLang="en-US">
              <a:latin typeface="Arial" panose="020B0604020202020204" pitchFamily="34" charset="0"/>
            </a:endParaRPr>
          </a:p>
        </p:txBody>
      </p:sp>
      <p:sp>
        <p:nvSpPr>
          <p:cNvPr id="29700" name="Segnaposto numero diapositiva 3"/>
          <p:cNvSpPr>
            <a:spLocks noGrp="1"/>
          </p:cNvSpPr>
          <p:nvPr>
            <p:ph type="sldNum" sz="quarter" idx="5"/>
          </p:nvPr>
        </p:nvSpPr>
        <p:spPr>
          <a:noFill/>
        </p:spPr>
        <p:txBody>
          <a:bodyPr/>
          <a:lstStyle>
            <a:lvl1pPr defTabSz="955675">
              <a:defRPr sz="1600" b="1" i="1">
                <a:solidFill>
                  <a:schemeClr val="bg1"/>
                </a:solidFill>
                <a:latin typeface="Arial" panose="020B0604020202020204" pitchFamily="34" charset="0"/>
              </a:defRPr>
            </a:lvl1pPr>
            <a:lvl2pPr marL="742950" indent="-285750" defTabSz="955675">
              <a:defRPr sz="1600" b="1" i="1">
                <a:solidFill>
                  <a:schemeClr val="bg1"/>
                </a:solidFill>
                <a:latin typeface="Arial" panose="020B0604020202020204" pitchFamily="34" charset="0"/>
              </a:defRPr>
            </a:lvl2pPr>
            <a:lvl3pPr marL="1143000" indent="-228600" defTabSz="955675">
              <a:defRPr sz="1600" b="1" i="1">
                <a:solidFill>
                  <a:schemeClr val="bg1"/>
                </a:solidFill>
                <a:latin typeface="Arial" panose="020B0604020202020204" pitchFamily="34" charset="0"/>
              </a:defRPr>
            </a:lvl3pPr>
            <a:lvl4pPr marL="1600200" indent="-228600" defTabSz="955675">
              <a:defRPr sz="1600" b="1" i="1">
                <a:solidFill>
                  <a:schemeClr val="bg1"/>
                </a:solidFill>
                <a:latin typeface="Arial" panose="020B0604020202020204" pitchFamily="34" charset="0"/>
              </a:defRPr>
            </a:lvl4pPr>
            <a:lvl5pPr marL="2057400" indent="-228600" defTabSz="955675">
              <a:defRPr sz="1600" b="1" i="1">
                <a:solidFill>
                  <a:schemeClr val="bg1"/>
                </a:solidFill>
                <a:latin typeface="Arial" panose="020B0604020202020204" pitchFamily="34" charset="0"/>
              </a:defRPr>
            </a:lvl5pPr>
            <a:lvl6pPr marL="2514600" indent="-228600" defTabSz="955675" eaLnBrk="0" fontAlgn="base" hangingPunct="0">
              <a:spcBef>
                <a:spcPct val="0"/>
              </a:spcBef>
              <a:spcAft>
                <a:spcPct val="0"/>
              </a:spcAft>
              <a:defRPr sz="1600" b="1" i="1">
                <a:solidFill>
                  <a:schemeClr val="bg1"/>
                </a:solidFill>
                <a:latin typeface="Arial" panose="020B0604020202020204" pitchFamily="34" charset="0"/>
              </a:defRPr>
            </a:lvl6pPr>
            <a:lvl7pPr marL="2971800" indent="-228600" defTabSz="955675" eaLnBrk="0" fontAlgn="base" hangingPunct="0">
              <a:spcBef>
                <a:spcPct val="0"/>
              </a:spcBef>
              <a:spcAft>
                <a:spcPct val="0"/>
              </a:spcAft>
              <a:defRPr sz="1600" b="1" i="1">
                <a:solidFill>
                  <a:schemeClr val="bg1"/>
                </a:solidFill>
                <a:latin typeface="Arial" panose="020B0604020202020204" pitchFamily="34" charset="0"/>
              </a:defRPr>
            </a:lvl7pPr>
            <a:lvl8pPr marL="3429000" indent="-228600" defTabSz="955675" eaLnBrk="0" fontAlgn="base" hangingPunct="0">
              <a:spcBef>
                <a:spcPct val="0"/>
              </a:spcBef>
              <a:spcAft>
                <a:spcPct val="0"/>
              </a:spcAft>
              <a:defRPr sz="1600" b="1" i="1">
                <a:solidFill>
                  <a:schemeClr val="bg1"/>
                </a:solidFill>
                <a:latin typeface="Arial" panose="020B0604020202020204" pitchFamily="34" charset="0"/>
              </a:defRPr>
            </a:lvl8pPr>
            <a:lvl9pPr marL="3886200" indent="-228600" defTabSz="955675" eaLnBrk="0" fontAlgn="base" hangingPunct="0">
              <a:spcBef>
                <a:spcPct val="0"/>
              </a:spcBef>
              <a:spcAft>
                <a:spcPct val="0"/>
              </a:spcAft>
              <a:defRPr sz="1600" b="1" i="1">
                <a:solidFill>
                  <a:schemeClr val="bg1"/>
                </a:solidFill>
                <a:latin typeface="Arial" panose="020B0604020202020204" pitchFamily="34" charset="0"/>
              </a:defRPr>
            </a:lvl9pPr>
          </a:lstStyle>
          <a:p>
            <a:fld id="{EABEA136-3E1E-4242-9297-31F8FCDD60A4}" type="slidenum">
              <a:rPr lang="it-IT" altLang="en-US" sz="1300" b="0" i="0" smtClean="0">
                <a:solidFill>
                  <a:schemeClr val="tx1"/>
                </a:solidFill>
              </a:rPr>
              <a:pPr/>
              <a:t>40</a:t>
            </a:fld>
            <a:endParaRPr lang="it-IT" altLang="en-US" sz="1300" b="0" i="0">
              <a:solidFill>
                <a:schemeClr val="tx1"/>
              </a:solidFill>
            </a:endParaRPr>
          </a:p>
        </p:txBody>
      </p:sp>
    </p:spTree>
    <p:extLst>
      <p:ext uri="{BB962C8B-B14F-4D97-AF65-F5344CB8AC3E}">
        <p14:creationId xmlns:p14="http://schemas.microsoft.com/office/powerpoint/2010/main" val="34721670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egnaposto immagine diapositiva 1"/>
          <p:cNvSpPr>
            <a:spLocks noGrp="1" noRot="1" noChangeAspect="1" noTextEdit="1"/>
          </p:cNvSpPr>
          <p:nvPr>
            <p:ph type="sldImg"/>
          </p:nvPr>
        </p:nvSpPr>
        <p:spPr>
          <a:ln/>
        </p:spPr>
      </p:sp>
      <p:sp>
        <p:nvSpPr>
          <p:cNvPr id="32771" name="Segnaposto note 2"/>
          <p:cNvSpPr>
            <a:spLocks noGrp="1"/>
          </p:cNvSpPr>
          <p:nvPr>
            <p:ph type="body" idx="1"/>
          </p:nvPr>
        </p:nvSpPr>
        <p:spPr>
          <a:noFill/>
        </p:spPr>
        <p:txBody>
          <a:bodyPr/>
          <a:lstStyle/>
          <a:p>
            <a:endParaRPr lang="en-GB" altLang="en-US">
              <a:latin typeface="Arial" panose="020B0604020202020204" pitchFamily="34" charset="0"/>
            </a:endParaRPr>
          </a:p>
        </p:txBody>
      </p:sp>
      <p:sp>
        <p:nvSpPr>
          <p:cNvPr id="32772" name="Segnaposto numero diapositiva 3"/>
          <p:cNvSpPr>
            <a:spLocks noGrp="1"/>
          </p:cNvSpPr>
          <p:nvPr>
            <p:ph type="sldNum" sz="quarter" idx="5"/>
          </p:nvPr>
        </p:nvSpPr>
        <p:spPr>
          <a:noFill/>
        </p:spPr>
        <p:txBody>
          <a:bodyPr/>
          <a:lstStyle>
            <a:lvl1pPr defTabSz="955675">
              <a:defRPr sz="1600" b="1" i="1">
                <a:solidFill>
                  <a:schemeClr val="bg1"/>
                </a:solidFill>
                <a:latin typeface="Arial" panose="020B0604020202020204" pitchFamily="34" charset="0"/>
              </a:defRPr>
            </a:lvl1pPr>
            <a:lvl2pPr marL="742950" indent="-285750" defTabSz="955675">
              <a:defRPr sz="1600" b="1" i="1">
                <a:solidFill>
                  <a:schemeClr val="bg1"/>
                </a:solidFill>
                <a:latin typeface="Arial" panose="020B0604020202020204" pitchFamily="34" charset="0"/>
              </a:defRPr>
            </a:lvl2pPr>
            <a:lvl3pPr marL="1143000" indent="-228600" defTabSz="955675">
              <a:defRPr sz="1600" b="1" i="1">
                <a:solidFill>
                  <a:schemeClr val="bg1"/>
                </a:solidFill>
                <a:latin typeface="Arial" panose="020B0604020202020204" pitchFamily="34" charset="0"/>
              </a:defRPr>
            </a:lvl3pPr>
            <a:lvl4pPr marL="1600200" indent="-228600" defTabSz="955675">
              <a:defRPr sz="1600" b="1" i="1">
                <a:solidFill>
                  <a:schemeClr val="bg1"/>
                </a:solidFill>
                <a:latin typeface="Arial" panose="020B0604020202020204" pitchFamily="34" charset="0"/>
              </a:defRPr>
            </a:lvl4pPr>
            <a:lvl5pPr marL="2057400" indent="-228600" defTabSz="955675">
              <a:defRPr sz="1600" b="1" i="1">
                <a:solidFill>
                  <a:schemeClr val="bg1"/>
                </a:solidFill>
                <a:latin typeface="Arial" panose="020B0604020202020204" pitchFamily="34" charset="0"/>
              </a:defRPr>
            </a:lvl5pPr>
            <a:lvl6pPr marL="2514600" indent="-228600" defTabSz="955675" eaLnBrk="0" fontAlgn="base" hangingPunct="0">
              <a:spcBef>
                <a:spcPct val="0"/>
              </a:spcBef>
              <a:spcAft>
                <a:spcPct val="0"/>
              </a:spcAft>
              <a:defRPr sz="1600" b="1" i="1">
                <a:solidFill>
                  <a:schemeClr val="bg1"/>
                </a:solidFill>
                <a:latin typeface="Arial" panose="020B0604020202020204" pitchFamily="34" charset="0"/>
              </a:defRPr>
            </a:lvl6pPr>
            <a:lvl7pPr marL="2971800" indent="-228600" defTabSz="955675" eaLnBrk="0" fontAlgn="base" hangingPunct="0">
              <a:spcBef>
                <a:spcPct val="0"/>
              </a:spcBef>
              <a:spcAft>
                <a:spcPct val="0"/>
              </a:spcAft>
              <a:defRPr sz="1600" b="1" i="1">
                <a:solidFill>
                  <a:schemeClr val="bg1"/>
                </a:solidFill>
                <a:latin typeface="Arial" panose="020B0604020202020204" pitchFamily="34" charset="0"/>
              </a:defRPr>
            </a:lvl7pPr>
            <a:lvl8pPr marL="3429000" indent="-228600" defTabSz="955675" eaLnBrk="0" fontAlgn="base" hangingPunct="0">
              <a:spcBef>
                <a:spcPct val="0"/>
              </a:spcBef>
              <a:spcAft>
                <a:spcPct val="0"/>
              </a:spcAft>
              <a:defRPr sz="1600" b="1" i="1">
                <a:solidFill>
                  <a:schemeClr val="bg1"/>
                </a:solidFill>
                <a:latin typeface="Arial" panose="020B0604020202020204" pitchFamily="34" charset="0"/>
              </a:defRPr>
            </a:lvl8pPr>
            <a:lvl9pPr marL="3886200" indent="-228600" defTabSz="955675" eaLnBrk="0" fontAlgn="base" hangingPunct="0">
              <a:spcBef>
                <a:spcPct val="0"/>
              </a:spcBef>
              <a:spcAft>
                <a:spcPct val="0"/>
              </a:spcAft>
              <a:defRPr sz="1600" b="1" i="1">
                <a:solidFill>
                  <a:schemeClr val="bg1"/>
                </a:solidFill>
                <a:latin typeface="Arial" panose="020B0604020202020204" pitchFamily="34" charset="0"/>
              </a:defRPr>
            </a:lvl9pPr>
          </a:lstStyle>
          <a:p>
            <a:fld id="{20500F80-41D4-40E7-AF1C-19D04BCCFC21}" type="slidenum">
              <a:rPr lang="it-IT" altLang="en-US" sz="1300" b="0" i="0" smtClean="0">
                <a:solidFill>
                  <a:schemeClr val="tx1"/>
                </a:solidFill>
              </a:rPr>
              <a:pPr/>
              <a:t>42</a:t>
            </a:fld>
            <a:endParaRPr lang="it-IT" altLang="en-US" sz="1300" b="0" i="0">
              <a:solidFill>
                <a:schemeClr val="tx1"/>
              </a:solidFill>
            </a:endParaRPr>
          </a:p>
        </p:txBody>
      </p:sp>
    </p:spTree>
    <p:extLst>
      <p:ext uri="{BB962C8B-B14F-4D97-AF65-F5344CB8AC3E}">
        <p14:creationId xmlns:p14="http://schemas.microsoft.com/office/powerpoint/2010/main" val="23145455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4" name="Rounded Rectangle 15"/>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80000"/>
              </a:lnSpc>
              <a:spcBef>
                <a:spcPct val="20000"/>
              </a:spcBef>
              <a:defRPr/>
            </a:pPr>
            <a:endParaRPr lang="en-US"/>
          </a:p>
        </p:txBody>
      </p:sp>
      <p:grpSp>
        <p:nvGrpSpPr>
          <p:cNvPr id="5" name="Group 9"/>
          <p:cNvGrpSpPr>
            <a:grpSpLocks noChangeAspect="1"/>
          </p:cNvGrpSpPr>
          <p:nvPr/>
        </p:nvGrpSpPr>
        <p:grpSpPr bwMode="auto">
          <a:xfrm>
            <a:off x="211138" y="5354638"/>
            <a:ext cx="8723312" cy="1330325"/>
            <a:chOff x="-3905250" y="4294188"/>
            <a:chExt cx="13011150" cy="1892300"/>
          </a:xfrm>
        </p:grpSpPr>
        <p:sp>
          <p:nvSpPr>
            <p:cNvPr id="6" name="Freeform 14"/>
            <p:cNvSpPr>
              <a:spLocks/>
            </p:cNvSpPr>
            <p:nvPr/>
          </p:nvSpPr>
          <p:spPr bwMode="hidden">
            <a:xfrm>
              <a:off x="4810125" y="4500563"/>
              <a:ext cx="4295775" cy="1016000"/>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 name="Freeform 18"/>
            <p:cNvSpPr>
              <a:spLocks/>
            </p:cNvSpPr>
            <p:nvPr/>
          </p:nvSpPr>
          <p:spPr bwMode="hidden">
            <a:xfrm>
              <a:off x="-309563" y="4318000"/>
              <a:ext cx="8280401" cy="1209675"/>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8" name="Freeform 22"/>
            <p:cNvSpPr>
              <a:spLocks/>
            </p:cNvSpPr>
            <p:nvPr/>
          </p:nvSpPr>
          <p:spPr bwMode="hidden">
            <a:xfrm>
              <a:off x="3175" y="4335463"/>
              <a:ext cx="8166100" cy="1101725"/>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9" name="Freeform 26"/>
            <p:cNvSpPr>
              <a:spLocks/>
            </p:cNvSpPr>
            <p:nvPr/>
          </p:nvSpPr>
          <p:spPr bwMode="hidden">
            <a:xfrm>
              <a:off x="4156075" y="4316413"/>
              <a:ext cx="4940300" cy="927100"/>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useBgFill="1">
          <p:nvSpPr>
            <p:cNvPr id="10" name="Freeform 10"/>
            <p:cNvSpPr>
              <a:spLocks/>
            </p:cNvSpPr>
            <p:nvPr/>
          </p:nvSpPr>
          <p:spPr bwMode="hidden">
            <a:xfrm>
              <a:off x="-3905250" y="4294188"/>
              <a:ext cx="13011150"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it-IT"/>
              <a:t>Fare clic per modificare lo stile del titolo</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11" name="Date Placeholder 3"/>
          <p:cNvSpPr>
            <a:spLocks noGrp="1"/>
          </p:cNvSpPr>
          <p:nvPr>
            <p:ph type="dt" sz="half" idx="10"/>
          </p:nvPr>
        </p:nvSpPr>
        <p:spPr/>
        <p:txBody>
          <a:bodyPr/>
          <a:lstStyle>
            <a:lvl1pPr>
              <a:defRPr/>
            </a:lvl1pPr>
          </a:lstStyle>
          <a:p>
            <a:pPr>
              <a:defRPr/>
            </a:pPr>
            <a:endParaRPr lang="it-IT"/>
          </a:p>
        </p:txBody>
      </p:sp>
      <p:sp>
        <p:nvSpPr>
          <p:cNvPr id="12" name="Footer Placeholder 4"/>
          <p:cNvSpPr>
            <a:spLocks noGrp="1"/>
          </p:cNvSpPr>
          <p:nvPr>
            <p:ph type="ftr" sz="quarter" idx="11"/>
          </p:nvPr>
        </p:nvSpPr>
        <p:spPr/>
        <p:txBody>
          <a:bodyPr/>
          <a:lstStyle>
            <a:lvl1pPr>
              <a:defRPr/>
            </a:lvl1pPr>
          </a:lstStyle>
          <a:p>
            <a:pPr>
              <a:defRPr/>
            </a:pPr>
            <a:r>
              <a:rPr lang="it-IT"/>
              <a:t>TOGETHER for TOMORROW</a:t>
            </a:r>
          </a:p>
        </p:txBody>
      </p:sp>
      <p:sp>
        <p:nvSpPr>
          <p:cNvPr id="13" name="Slide Number Placeholder 5"/>
          <p:cNvSpPr>
            <a:spLocks noGrp="1"/>
          </p:cNvSpPr>
          <p:nvPr>
            <p:ph type="sldNum" sz="quarter" idx="12"/>
          </p:nvPr>
        </p:nvSpPr>
        <p:spPr/>
        <p:txBody>
          <a:bodyPr/>
          <a:lstStyle>
            <a:lvl1pPr>
              <a:defRPr/>
            </a:lvl1pPr>
          </a:lstStyle>
          <a:p>
            <a:pPr>
              <a:defRPr/>
            </a:pPr>
            <a:fld id="{F1C83942-ACE6-44E4-A88F-17F6BF331679}" type="slidenum">
              <a:rPr lang="it-IT" altLang="en-US"/>
              <a:pPr>
                <a:defRPr/>
              </a:pPr>
              <a:t>‹N›</a:t>
            </a:fld>
            <a:endParaRPr lang="it-IT" altLang="en-US"/>
          </a:p>
        </p:txBody>
      </p:sp>
    </p:spTree>
    <p:extLst>
      <p:ext uri="{BB962C8B-B14F-4D97-AF65-F5344CB8AC3E}">
        <p14:creationId xmlns:p14="http://schemas.microsoft.com/office/powerpoint/2010/main" val="59923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7" name="Title 6"/>
          <p:cNvSpPr>
            <a:spLocks noGrp="1"/>
          </p:cNvSpPr>
          <p:nvPr>
            <p:ph type="title"/>
          </p:nvPr>
        </p:nvSpPr>
        <p:spPr/>
        <p:txBody>
          <a:bodyPr/>
          <a:lstStyle/>
          <a:p>
            <a:r>
              <a:rPr lang="it-IT"/>
              <a:t>Fare clic per modificare lo stile del titolo</a:t>
            </a:r>
            <a:endParaRPr lang="en-US"/>
          </a:p>
        </p:txBody>
      </p:sp>
      <p:sp>
        <p:nvSpPr>
          <p:cNvPr id="4" name="Date Placeholder 3"/>
          <p:cNvSpPr>
            <a:spLocks noGrp="1"/>
          </p:cNvSpPr>
          <p:nvPr>
            <p:ph type="dt" sz="half" idx="10"/>
          </p:nvPr>
        </p:nvSpPr>
        <p:spPr/>
        <p:txBody>
          <a:bodyPr/>
          <a:lstStyle>
            <a:lvl1pPr>
              <a:defRPr/>
            </a:lvl1pPr>
          </a:lstStyle>
          <a:p>
            <a:pPr>
              <a:defRPr/>
            </a:pPr>
            <a:endParaRPr lang="it-IT"/>
          </a:p>
        </p:txBody>
      </p:sp>
      <p:sp>
        <p:nvSpPr>
          <p:cNvPr id="5" name="Footer Placeholder 4"/>
          <p:cNvSpPr>
            <a:spLocks noGrp="1"/>
          </p:cNvSpPr>
          <p:nvPr>
            <p:ph type="ftr" sz="quarter" idx="11"/>
          </p:nvPr>
        </p:nvSpPr>
        <p:spPr/>
        <p:txBody>
          <a:bodyPr/>
          <a:lstStyle>
            <a:lvl1pPr>
              <a:defRPr/>
            </a:lvl1pPr>
          </a:lstStyle>
          <a:p>
            <a:pPr>
              <a:defRPr/>
            </a:pPr>
            <a:r>
              <a:rPr lang="it-IT"/>
              <a:t>TOGETHER for TOMORROW</a:t>
            </a:r>
          </a:p>
        </p:txBody>
      </p:sp>
      <p:sp>
        <p:nvSpPr>
          <p:cNvPr id="6" name="Slide Number Placeholder 5"/>
          <p:cNvSpPr>
            <a:spLocks noGrp="1"/>
          </p:cNvSpPr>
          <p:nvPr>
            <p:ph type="sldNum" sz="quarter" idx="12"/>
          </p:nvPr>
        </p:nvSpPr>
        <p:spPr/>
        <p:txBody>
          <a:bodyPr/>
          <a:lstStyle>
            <a:lvl1pPr>
              <a:defRPr/>
            </a:lvl1pPr>
          </a:lstStyle>
          <a:p>
            <a:pPr>
              <a:defRPr/>
            </a:pPr>
            <a:fld id="{D8D4D9D7-F1B9-4C78-8AF6-C178B1925E8E}" type="slidenum">
              <a:rPr lang="it-IT" altLang="en-US"/>
              <a:pPr>
                <a:defRPr/>
              </a:pPr>
              <a:t>‹N›</a:t>
            </a:fld>
            <a:endParaRPr lang="it-IT" altLang="en-US"/>
          </a:p>
        </p:txBody>
      </p:sp>
    </p:spTree>
    <p:extLst>
      <p:ext uri="{BB962C8B-B14F-4D97-AF65-F5344CB8AC3E}">
        <p14:creationId xmlns:p14="http://schemas.microsoft.com/office/powerpoint/2010/main" val="1620596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spTree>
      <p:nvGrpSpPr>
        <p:cNvPr id="1" name=""/>
        <p:cNvGrpSpPr/>
        <p:nvPr/>
      </p:nvGrpSpPr>
      <p:grpSpPr>
        <a:xfrm>
          <a:off x="0" y="0"/>
          <a:ext cx="0" cy="0"/>
          <a:chOff x="0" y="0"/>
          <a:chExt cx="0" cy="0"/>
        </a:xfrm>
      </p:grpSpPr>
      <p:sp>
        <p:nvSpPr>
          <p:cNvPr id="4" name="Rounded Rectangle 13"/>
          <p:cNvSpPr/>
          <p:nvPr/>
        </p:nvSpPr>
        <p:spPr>
          <a:xfrm>
            <a:off x="228600" y="228600"/>
            <a:ext cx="8696325" cy="473710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80000"/>
              </a:lnSpc>
              <a:spcBef>
                <a:spcPct val="20000"/>
              </a:spcBef>
              <a:defRPr/>
            </a:pPr>
            <a:endParaRPr lang="en-US"/>
          </a:p>
        </p:txBody>
      </p:sp>
      <p:sp>
        <p:nvSpPr>
          <p:cNvPr id="5" name="Freeform 14"/>
          <p:cNvSpPr>
            <a:spLocks/>
          </p:cNvSpPr>
          <p:nvPr/>
        </p:nvSpPr>
        <p:spPr bwMode="hidden">
          <a:xfrm>
            <a:off x="6046788" y="4203700"/>
            <a:ext cx="2876550" cy="714375"/>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6" name="Freeform 18"/>
          <p:cNvSpPr>
            <a:spLocks/>
          </p:cNvSpPr>
          <p:nvPr/>
        </p:nvSpPr>
        <p:spPr bwMode="hidden">
          <a:xfrm>
            <a:off x="2619375" y="4075113"/>
            <a:ext cx="5545138" cy="850900"/>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 name="Freeform 22"/>
          <p:cNvSpPr>
            <a:spLocks/>
          </p:cNvSpPr>
          <p:nvPr/>
        </p:nvSpPr>
        <p:spPr bwMode="hidden">
          <a:xfrm>
            <a:off x="2828925" y="4087813"/>
            <a:ext cx="5467350" cy="774700"/>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8" name="Freeform 26"/>
          <p:cNvSpPr>
            <a:spLocks/>
          </p:cNvSpPr>
          <p:nvPr/>
        </p:nvSpPr>
        <p:spPr bwMode="hidden">
          <a:xfrm>
            <a:off x="5610225" y="4073525"/>
            <a:ext cx="3306763" cy="652463"/>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useBgFill="1">
        <p:nvSpPr>
          <p:cNvPr id="9" name="Freeform 10"/>
          <p:cNvSpPr>
            <a:spLocks/>
          </p:cNvSpPr>
          <p:nvPr/>
        </p:nvSpPr>
        <p:spPr bwMode="hidden">
          <a:xfrm>
            <a:off x="211138" y="4059238"/>
            <a:ext cx="8723312" cy="1328737"/>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10" name="Date Placeholder 3"/>
          <p:cNvSpPr>
            <a:spLocks noGrp="1"/>
          </p:cNvSpPr>
          <p:nvPr>
            <p:ph type="dt" sz="half" idx="10"/>
          </p:nvPr>
        </p:nvSpPr>
        <p:spPr/>
        <p:txBody>
          <a:bodyPr/>
          <a:lstStyle>
            <a:lvl1pPr>
              <a:defRPr/>
            </a:lvl1pPr>
          </a:lstStyle>
          <a:p>
            <a:pPr>
              <a:defRPr/>
            </a:pPr>
            <a:endParaRPr lang="it-IT"/>
          </a:p>
        </p:txBody>
      </p:sp>
      <p:sp>
        <p:nvSpPr>
          <p:cNvPr id="11" name="Footer Placeholder 4"/>
          <p:cNvSpPr>
            <a:spLocks noGrp="1"/>
          </p:cNvSpPr>
          <p:nvPr>
            <p:ph type="ftr" sz="quarter" idx="11"/>
          </p:nvPr>
        </p:nvSpPr>
        <p:spPr/>
        <p:txBody>
          <a:bodyPr/>
          <a:lstStyle>
            <a:lvl1pPr>
              <a:defRPr/>
            </a:lvl1pPr>
          </a:lstStyle>
          <a:p>
            <a:pPr>
              <a:defRPr/>
            </a:pPr>
            <a:r>
              <a:rPr lang="it-IT"/>
              <a:t>TOGETHER for TOMORROW</a:t>
            </a:r>
          </a:p>
        </p:txBody>
      </p:sp>
      <p:sp>
        <p:nvSpPr>
          <p:cNvPr id="12" name="Slide Number Placeholder 5"/>
          <p:cNvSpPr>
            <a:spLocks noGrp="1"/>
          </p:cNvSpPr>
          <p:nvPr>
            <p:ph type="sldNum" sz="quarter" idx="12"/>
          </p:nvPr>
        </p:nvSpPr>
        <p:spPr/>
        <p:txBody>
          <a:bodyPr/>
          <a:lstStyle>
            <a:lvl1pPr>
              <a:defRPr/>
            </a:lvl1pPr>
          </a:lstStyle>
          <a:p>
            <a:pPr>
              <a:defRPr/>
            </a:pPr>
            <a:fld id="{5806D771-D292-411B-AC07-B2A906279968}" type="slidenum">
              <a:rPr lang="it-IT" altLang="en-US"/>
              <a:pPr>
                <a:defRPr/>
              </a:pPr>
              <a:t>‹N›</a:t>
            </a:fld>
            <a:endParaRPr lang="it-IT" altLang="en-US"/>
          </a:p>
        </p:txBody>
      </p:sp>
    </p:spTree>
    <p:extLst>
      <p:ext uri="{BB962C8B-B14F-4D97-AF65-F5344CB8AC3E}">
        <p14:creationId xmlns:p14="http://schemas.microsoft.com/office/powerpoint/2010/main" val="3672346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Date Placeholder 3"/>
          <p:cNvSpPr>
            <a:spLocks noGrp="1"/>
          </p:cNvSpPr>
          <p:nvPr>
            <p:ph type="dt" sz="half" idx="15"/>
          </p:nvPr>
        </p:nvSpPr>
        <p:spPr/>
        <p:txBody>
          <a:bodyPr/>
          <a:lstStyle>
            <a:lvl1pPr>
              <a:defRPr/>
            </a:lvl1pPr>
          </a:lstStyle>
          <a:p>
            <a:pPr>
              <a:defRPr/>
            </a:pPr>
            <a:endParaRPr lang="it-IT"/>
          </a:p>
        </p:txBody>
      </p:sp>
      <p:sp>
        <p:nvSpPr>
          <p:cNvPr id="6" name="Footer Placeholder 4"/>
          <p:cNvSpPr>
            <a:spLocks noGrp="1"/>
          </p:cNvSpPr>
          <p:nvPr>
            <p:ph type="ftr" sz="quarter" idx="16"/>
          </p:nvPr>
        </p:nvSpPr>
        <p:spPr/>
        <p:txBody>
          <a:bodyPr/>
          <a:lstStyle>
            <a:lvl1pPr>
              <a:defRPr/>
            </a:lvl1pPr>
          </a:lstStyle>
          <a:p>
            <a:pPr>
              <a:defRPr/>
            </a:pPr>
            <a:r>
              <a:rPr lang="it-IT"/>
              <a:t>TOGETHER for TOMORROW</a:t>
            </a:r>
          </a:p>
        </p:txBody>
      </p:sp>
      <p:sp>
        <p:nvSpPr>
          <p:cNvPr id="7" name="Slide Number Placeholder 5"/>
          <p:cNvSpPr>
            <a:spLocks noGrp="1"/>
          </p:cNvSpPr>
          <p:nvPr>
            <p:ph type="sldNum" sz="quarter" idx="17"/>
          </p:nvPr>
        </p:nvSpPr>
        <p:spPr/>
        <p:txBody>
          <a:bodyPr/>
          <a:lstStyle>
            <a:lvl1pPr>
              <a:defRPr/>
            </a:lvl1pPr>
          </a:lstStyle>
          <a:p>
            <a:pPr>
              <a:defRPr/>
            </a:pPr>
            <a:fld id="{5B9124E4-0C46-4E60-ACAA-A15E2C8ACA2D}" type="slidenum">
              <a:rPr lang="it-IT" altLang="en-US"/>
              <a:pPr>
                <a:defRPr/>
              </a:pPr>
              <a:t>‹N›</a:t>
            </a:fld>
            <a:endParaRPr lang="it-IT" altLang="en-US"/>
          </a:p>
        </p:txBody>
      </p:sp>
    </p:spTree>
    <p:extLst>
      <p:ext uri="{BB962C8B-B14F-4D97-AF65-F5344CB8AC3E}">
        <p14:creationId xmlns:p14="http://schemas.microsoft.com/office/powerpoint/2010/main" val="3567306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3"/>
          <p:cNvSpPr>
            <a:spLocks noGrp="1"/>
          </p:cNvSpPr>
          <p:nvPr>
            <p:ph type="dt" sz="half" idx="10"/>
          </p:nvPr>
        </p:nvSpPr>
        <p:spPr/>
        <p:txBody>
          <a:bodyPr/>
          <a:lstStyle>
            <a:lvl1pPr>
              <a:defRPr/>
            </a:lvl1pPr>
          </a:lstStyle>
          <a:p>
            <a:pPr>
              <a:defRPr/>
            </a:pPr>
            <a:endParaRPr lang="it-IT"/>
          </a:p>
        </p:txBody>
      </p:sp>
      <p:sp>
        <p:nvSpPr>
          <p:cNvPr id="8" name="Footer Placeholder 4"/>
          <p:cNvSpPr>
            <a:spLocks noGrp="1"/>
          </p:cNvSpPr>
          <p:nvPr>
            <p:ph type="ftr" sz="quarter" idx="11"/>
          </p:nvPr>
        </p:nvSpPr>
        <p:spPr/>
        <p:txBody>
          <a:bodyPr/>
          <a:lstStyle>
            <a:lvl1pPr>
              <a:defRPr/>
            </a:lvl1pPr>
          </a:lstStyle>
          <a:p>
            <a:pPr>
              <a:defRPr/>
            </a:pPr>
            <a:r>
              <a:rPr lang="it-IT"/>
              <a:t>TOGETHER for TOMORROW</a:t>
            </a:r>
          </a:p>
        </p:txBody>
      </p:sp>
      <p:sp>
        <p:nvSpPr>
          <p:cNvPr id="9" name="Slide Number Placeholder 5"/>
          <p:cNvSpPr>
            <a:spLocks noGrp="1"/>
          </p:cNvSpPr>
          <p:nvPr>
            <p:ph type="sldNum" sz="quarter" idx="12"/>
          </p:nvPr>
        </p:nvSpPr>
        <p:spPr/>
        <p:txBody>
          <a:bodyPr/>
          <a:lstStyle>
            <a:lvl1pPr>
              <a:defRPr/>
            </a:lvl1pPr>
          </a:lstStyle>
          <a:p>
            <a:pPr>
              <a:defRPr/>
            </a:pPr>
            <a:fld id="{F5645A23-E1A9-4A72-ACDF-4C53C84131B6}" type="slidenum">
              <a:rPr lang="it-IT" altLang="en-US"/>
              <a:pPr>
                <a:defRPr/>
              </a:pPr>
              <a:t>‹N›</a:t>
            </a:fld>
            <a:endParaRPr lang="it-IT" altLang="en-US"/>
          </a:p>
        </p:txBody>
      </p:sp>
    </p:spTree>
    <p:extLst>
      <p:ext uri="{BB962C8B-B14F-4D97-AF65-F5344CB8AC3E}">
        <p14:creationId xmlns:p14="http://schemas.microsoft.com/office/powerpoint/2010/main" val="2900033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3" name="Date Placeholder 3"/>
          <p:cNvSpPr>
            <a:spLocks noGrp="1"/>
          </p:cNvSpPr>
          <p:nvPr>
            <p:ph type="dt" sz="half" idx="10"/>
          </p:nvPr>
        </p:nvSpPr>
        <p:spPr/>
        <p:txBody>
          <a:bodyPr/>
          <a:lstStyle>
            <a:lvl1pPr>
              <a:defRPr/>
            </a:lvl1pPr>
          </a:lstStyle>
          <a:p>
            <a:pPr>
              <a:defRPr/>
            </a:pPr>
            <a:endParaRPr lang="it-IT"/>
          </a:p>
        </p:txBody>
      </p:sp>
      <p:sp>
        <p:nvSpPr>
          <p:cNvPr id="4" name="Footer Placeholder 4"/>
          <p:cNvSpPr>
            <a:spLocks noGrp="1"/>
          </p:cNvSpPr>
          <p:nvPr>
            <p:ph type="ftr" sz="quarter" idx="11"/>
          </p:nvPr>
        </p:nvSpPr>
        <p:spPr/>
        <p:txBody>
          <a:bodyPr/>
          <a:lstStyle>
            <a:lvl1pPr>
              <a:defRPr/>
            </a:lvl1pPr>
          </a:lstStyle>
          <a:p>
            <a:pPr>
              <a:defRPr/>
            </a:pPr>
            <a:r>
              <a:rPr lang="it-IT"/>
              <a:t>TOGETHER for TOMORROW</a:t>
            </a:r>
          </a:p>
        </p:txBody>
      </p:sp>
      <p:sp>
        <p:nvSpPr>
          <p:cNvPr id="5" name="Slide Number Placeholder 5"/>
          <p:cNvSpPr>
            <a:spLocks noGrp="1"/>
          </p:cNvSpPr>
          <p:nvPr>
            <p:ph type="sldNum" sz="quarter" idx="12"/>
          </p:nvPr>
        </p:nvSpPr>
        <p:spPr/>
        <p:txBody>
          <a:bodyPr/>
          <a:lstStyle>
            <a:lvl1pPr>
              <a:defRPr/>
            </a:lvl1pPr>
          </a:lstStyle>
          <a:p>
            <a:pPr>
              <a:defRPr/>
            </a:pPr>
            <a:fld id="{4052846D-31B5-421D-A684-D831CFCB62EC}" type="slidenum">
              <a:rPr lang="it-IT" altLang="en-US"/>
              <a:pPr>
                <a:defRPr/>
              </a:pPr>
              <a:t>‹N›</a:t>
            </a:fld>
            <a:endParaRPr lang="it-IT" altLang="en-US"/>
          </a:p>
        </p:txBody>
      </p:sp>
    </p:spTree>
    <p:extLst>
      <p:ext uri="{BB962C8B-B14F-4D97-AF65-F5344CB8AC3E}">
        <p14:creationId xmlns:p14="http://schemas.microsoft.com/office/powerpoint/2010/main" val="3385992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2" name="Rounded Rectangle 11"/>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80000"/>
              </a:lnSpc>
              <a:spcBef>
                <a:spcPct val="20000"/>
              </a:spcBef>
              <a:defRPr/>
            </a:pPr>
            <a:endParaRPr lang="en-US"/>
          </a:p>
        </p:txBody>
      </p:sp>
      <p:grpSp>
        <p:nvGrpSpPr>
          <p:cNvPr id="3" name="Group 5"/>
          <p:cNvGrpSpPr>
            <a:grpSpLocks noChangeAspect="1"/>
          </p:cNvGrpSpPr>
          <p:nvPr/>
        </p:nvGrpSpPr>
        <p:grpSpPr bwMode="auto">
          <a:xfrm>
            <a:off x="211138" y="714375"/>
            <a:ext cx="8723312" cy="1330325"/>
            <a:chOff x="-3905251" y="4294188"/>
            <a:chExt cx="13027839" cy="1892300"/>
          </a:xfrm>
        </p:grpSpPr>
        <p:sp>
          <p:nvSpPr>
            <p:cNvPr id="4" name="Freeform 14"/>
            <p:cNvSpPr>
              <a:spLocks/>
            </p:cNvSpPr>
            <p:nvPr/>
          </p:nvSpPr>
          <p:spPr bwMode="hidden">
            <a:xfrm>
              <a:off x="4810125" y="4500563"/>
              <a:ext cx="4295775" cy="1016000"/>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5" name="Freeform 18"/>
            <p:cNvSpPr>
              <a:spLocks/>
            </p:cNvSpPr>
            <p:nvPr/>
          </p:nvSpPr>
          <p:spPr bwMode="hidden">
            <a:xfrm>
              <a:off x="-309563" y="4318000"/>
              <a:ext cx="8280401" cy="1209675"/>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6" name="Freeform 22"/>
            <p:cNvSpPr>
              <a:spLocks/>
            </p:cNvSpPr>
            <p:nvPr/>
          </p:nvSpPr>
          <p:spPr bwMode="hidden">
            <a:xfrm>
              <a:off x="3175" y="4335463"/>
              <a:ext cx="8166100" cy="1101725"/>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7" name="Freeform 26"/>
            <p:cNvSpPr>
              <a:spLocks/>
            </p:cNvSpPr>
            <p:nvPr/>
          </p:nvSpPr>
          <p:spPr bwMode="hidden">
            <a:xfrm>
              <a:off x="4156075" y="4316413"/>
              <a:ext cx="4940300" cy="927100"/>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useBgFill="1">
          <p:nvSpPr>
            <p:cNvPr id="8" name="Freeform 10"/>
            <p:cNvSpPr>
              <a:spLocks/>
            </p:cNvSpPr>
            <p:nvPr/>
          </p:nvSpPr>
          <p:spPr bwMode="hidden">
            <a:xfrm>
              <a:off x="-3905251" y="4294188"/>
              <a:ext cx="13027839"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9" name="Date Placeholder 1"/>
          <p:cNvSpPr>
            <a:spLocks noGrp="1"/>
          </p:cNvSpPr>
          <p:nvPr>
            <p:ph type="dt" sz="half" idx="10"/>
          </p:nvPr>
        </p:nvSpPr>
        <p:spPr/>
        <p:txBody>
          <a:bodyPr/>
          <a:lstStyle>
            <a:lvl1pPr>
              <a:defRPr/>
            </a:lvl1pPr>
          </a:lstStyle>
          <a:p>
            <a:pPr>
              <a:defRPr/>
            </a:pPr>
            <a:endParaRPr lang="it-IT"/>
          </a:p>
        </p:txBody>
      </p:sp>
      <p:sp>
        <p:nvSpPr>
          <p:cNvPr id="10" name="Footer Placeholder 2"/>
          <p:cNvSpPr>
            <a:spLocks noGrp="1"/>
          </p:cNvSpPr>
          <p:nvPr>
            <p:ph type="ftr" sz="quarter" idx="11"/>
          </p:nvPr>
        </p:nvSpPr>
        <p:spPr/>
        <p:txBody>
          <a:bodyPr/>
          <a:lstStyle>
            <a:lvl1pPr>
              <a:defRPr/>
            </a:lvl1pPr>
          </a:lstStyle>
          <a:p>
            <a:pPr>
              <a:defRPr/>
            </a:pPr>
            <a:r>
              <a:rPr lang="it-IT"/>
              <a:t>TOGETHER for TOMORROW</a:t>
            </a:r>
          </a:p>
        </p:txBody>
      </p:sp>
      <p:sp>
        <p:nvSpPr>
          <p:cNvPr id="11" name="Slide Number Placeholder 3"/>
          <p:cNvSpPr>
            <a:spLocks noGrp="1"/>
          </p:cNvSpPr>
          <p:nvPr>
            <p:ph type="sldNum" sz="quarter" idx="12"/>
          </p:nvPr>
        </p:nvSpPr>
        <p:spPr/>
        <p:txBody>
          <a:bodyPr/>
          <a:lstStyle>
            <a:lvl1pPr>
              <a:defRPr/>
            </a:lvl1pPr>
          </a:lstStyle>
          <a:p>
            <a:pPr>
              <a:defRPr/>
            </a:pPr>
            <a:fld id="{0EE0B0A3-506D-4275-A5A3-C6D7DAA38E5F}" type="slidenum">
              <a:rPr lang="it-IT" altLang="en-US"/>
              <a:pPr>
                <a:defRPr/>
              </a:pPr>
              <a:t>‹N›</a:t>
            </a:fld>
            <a:endParaRPr lang="it-IT" altLang="en-US"/>
          </a:p>
        </p:txBody>
      </p:sp>
    </p:spTree>
    <p:extLst>
      <p:ext uri="{BB962C8B-B14F-4D97-AF65-F5344CB8AC3E}">
        <p14:creationId xmlns:p14="http://schemas.microsoft.com/office/powerpoint/2010/main" val="28499891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5" name="Rounded Rectangle 14"/>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80000"/>
              </a:lnSpc>
              <a:spcBef>
                <a:spcPct val="20000"/>
              </a:spcBef>
              <a:defRPr/>
            </a:pPr>
            <a:endParaRPr lang="en-US"/>
          </a:p>
        </p:txBody>
      </p:sp>
      <p:grpSp>
        <p:nvGrpSpPr>
          <p:cNvPr id="6" name="Group 23"/>
          <p:cNvGrpSpPr>
            <a:grpSpLocks noChangeAspect="1"/>
          </p:cNvGrpSpPr>
          <p:nvPr/>
        </p:nvGrpSpPr>
        <p:grpSpPr bwMode="auto">
          <a:xfrm>
            <a:off x="211138" y="714375"/>
            <a:ext cx="8723312" cy="1331913"/>
            <a:chOff x="-3905250" y="4294188"/>
            <a:chExt cx="13011150" cy="1892300"/>
          </a:xfrm>
        </p:grpSpPr>
        <p:sp>
          <p:nvSpPr>
            <p:cNvPr id="7" name="Freeform 14"/>
            <p:cNvSpPr>
              <a:spLocks/>
            </p:cNvSpPr>
            <p:nvPr/>
          </p:nvSpPr>
          <p:spPr bwMode="hidden">
            <a:xfrm>
              <a:off x="4810125" y="4500563"/>
              <a:ext cx="4295775" cy="1016000"/>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8" name="Freeform 18"/>
            <p:cNvSpPr>
              <a:spLocks/>
            </p:cNvSpPr>
            <p:nvPr/>
          </p:nvSpPr>
          <p:spPr bwMode="hidden">
            <a:xfrm>
              <a:off x="-309563" y="4318000"/>
              <a:ext cx="8280401" cy="1209675"/>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9" name="Freeform 22"/>
            <p:cNvSpPr>
              <a:spLocks/>
            </p:cNvSpPr>
            <p:nvPr/>
          </p:nvSpPr>
          <p:spPr bwMode="hidden">
            <a:xfrm>
              <a:off x="3175" y="4335463"/>
              <a:ext cx="8166100" cy="1101725"/>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10" name="Freeform 26"/>
            <p:cNvSpPr>
              <a:spLocks/>
            </p:cNvSpPr>
            <p:nvPr/>
          </p:nvSpPr>
          <p:spPr bwMode="hidden">
            <a:xfrm>
              <a:off x="4156075" y="4316413"/>
              <a:ext cx="4940300" cy="927100"/>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useBgFill="1">
          <p:nvSpPr>
            <p:cNvPr id="11" name="Freeform 28"/>
            <p:cNvSpPr>
              <a:spLocks/>
            </p:cNvSpPr>
            <p:nvPr/>
          </p:nvSpPr>
          <p:spPr bwMode="hidden">
            <a:xfrm>
              <a:off x="-3905250" y="4294188"/>
              <a:ext cx="13011150"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4" name="Text Placeholder 3"/>
          <p:cNvSpPr>
            <a:spLocks noGrp="1"/>
          </p:cNvSpPr>
          <p:nvPr>
            <p:ph type="body" sz="half" idx="2"/>
          </p:nvPr>
        </p:nvSpPr>
        <p:spPr>
          <a:xfrm>
            <a:off x="914400" y="3581400"/>
            <a:ext cx="3352800" cy="1905001"/>
          </a:xfrm>
        </p:spPr>
        <p:txBody>
          <a:bodyPr>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it-IT"/>
              <a:t>Fare clic per modificare lo stile del titolo</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12" name="Date Placeholder 4"/>
          <p:cNvSpPr>
            <a:spLocks noGrp="1"/>
          </p:cNvSpPr>
          <p:nvPr>
            <p:ph type="dt" sz="half" idx="10"/>
          </p:nvPr>
        </p:nvSpPr>
        <p:spPr/>
        <p:txBody>
          <a:bodyPr/>
          <a:lstStyle>
            <a:lvl1pPr>
              <a:defRPr/>
            </a:lvl1pPr>
          </a:lstStyle>
          <a:p>
            <a:pPr>
              <a:defRPr/>
            </a:pPr>
            <a:endParaRPr lang="it-IT"/>
          </a:p>
        </p:txBody>
      </p:sp>
      <p:sp>
        <p:nvSpPr>
          <p:cNvPr id="13" name="Footer Placeholder 5"/>
          <p:cNvSpPr>
            <a:spLocks noGrp="1"/>
          </p:cNvSpPr>
          <p:nvPr>
            <p:ph type="ftr" sz="quarter" idx="11"/>
          </p:nvPr>
        </p:nvSpPr>
        <p:spPr/>
        <p:txBody>
          <a:bodyPr/>
          <a:lstStyle>
            <a:lvl1pPr>
              <a:defRPr/>
            </a:lvl1pPr>
          </a:lstStyle>
          <a:p>
            <a:pPr>
              <a:defRPr/>
            </a:pPr>
            <a:r>
              <a:rPr lang="it-IT"/>
              <a:t>TOGETHER for TOMORROW</a:t>
            </a:r>
          </a:p>
        </p:txBody>
      </p:sp>
      <p:sp>
        <p:nvSpPr>
          <p:cNvPr id="14" name="Slide Number Placeholder 6"/>
          <p:cNvSpPr>
            <a:spLocks noGrp="1"/>
          </p:cNvSpPr>
          <p:nvPr>
            <p:ph type="sldNum" sz="quarter" idx="12"/>
          </p:nvPr>
        </p:nvSpPr>
        <p:spPr/>
        <p:txBody>
          <a:bodyPr/>
          <a:lstStyle>
            <a:lvl1pPr>
              <a:defRPr/>
            </a:lvl1pPr>
          </a:lstStyle>
          <a:p>
            <a:pPr>
              <a:defRPr/>
            </a:pPr>
            <a:fld id="{2860CC5A-90B8-4AE8-975D-ED092A85F774}" type="slidenum">
              <a:rPr lang="it-IT" altLang="en-US"/>
              <a:pPr>
                <a:defRPr/>
              </a:pPr>
              <a:t>‹N›</a:t>
            </a:fld>
            <a:endParaRPr lang="it-IT" altLang="en-US"/>
          </a:p>
        </p:txBody>
      </p:sp>
    </p:spTree>
    <p:extLst>
      <p:ext uri="{BB962C8B-B14F-4D97-AF65-F5344CB8AC3E}">
        <p14:creationId xmlns:p14="http://schemas.microsoft.com/office/powerpoint/2010/main" val="882538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5" name="Rounded Rectangle 14"/>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80000"/>
              </a:lnSpc>
              <a:spcBef>
                <a:spcPct val="20000"/>
              </a:spcBef>
              <a:defRPr/>
            </a:pPr>
            <a:endParaRPr lang="en-US"/>
          </a:p>
        </p:txBody>
      </p:sp>
      <p:grpSp>
        <p:nvGrpSpPr>
          <p:cNvPr id="6" name="Group 8"/>
          <p:cNvGrpSpPr>
            <a:grpSpLocks noChangeAspect="1"/>
          </p:cNvGrpSpPr>
          <p:nvPr/>
        </p:nvGrpSpPr>
        <p:grpSpPr bwMode="auto">
          <a:xfrm>
            <a:off x="211138" y="5354638"/>
            <a:ext cx="8723312" cy="1330325"/>
            <a:chOff x="-3905250" y="4294188"/>
            <a:chExt cx="13011150" cy="1892300"/>
          </a:xfrm>
        </p:grpSpPr>
        <p:sp>
          <p:nvSpPr>
            <p:cNvPr id="7" name="Freeform 14"/>
            <p:cNvSpPr>
              <a:spLocks/>
            </p:cNvSpPr>
            <p:nvPr/>
          </p:nvSpPr>
          <p:spPr bwMode="hidden">
            <a:xfrm>
              <a:off x="4810125" y="4500563"/>
              <a:ext cx="4295775" cy="1016000"/>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8" name="Freeform 18"/>
            <p:cNvSpPr>
              <a:spLocks/>
            </p:cNvSpPr>
            <p:nvPr/>
          </p:nvSpPr>
          <p:spPr bwMode="hidden">
            <a:xfrm>
              <a:off x="-309563" y="4318000"/>
              <a:ext cx="8280401" cy="1209675"/>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9" name="Freeform 22"/>
            <p:cNvSpPr>
              <a:spLocks/>
            </p:cNvSpPr>
            <p:nvPr/>
          </p:nvSpPr>
          <p:spPr bwMode="hidden">
            <a:xfrm>
              <a:off x="3175" y="4335463"/>
              <a:ext cx="8166100" cy="1101725"/>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10" name="Freeform 26"/>
            <p:cNvSpPr>
              <a:spLocks/>
            </p:cNvSpPr>
            <p:nvPr/>
          </p:nvSpPr>
          <p:spPr bwMode="hidden">
            <a:xfrm>
              <a:off x="4156075" y="4316413"/>
              <a:ext cx="4940300" cy="927100"/>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useBgFill="1">
          <p:nvSpPr>
            <p:cNvPr id="11" name="Freeform 10"/>
            <p:cNvSpPr>
              <a:spLocks/>
            </p:cNvSpPr>
            <p:nvPr/>
          </p:nvSpPr>
          <p:spPr bwMode="hidden">
            <a:xfrm>
              <a:off x="-3905250" y="4294188"/>
              <a:ext cx="13011150"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it-IT"/>
              <a:t>Fare clic per modificare lo stile del titolo</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rtlCol="0">
            <a:normAutofit/>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it-IT" noProof="0"/>
              <a:t>Fare clic sull'icona per inserire un'immagine</a:t>
            </a:r>
            <a:endParaRPr lang="en-US" noProof="0" dirty="0"/>
          </a:p>
        </p:txBody>
      </p:sp>
      <p:sp>
        <p:nvSpPr>
          <p:cNvPr id="12" name="Date Placeholder 4"/>
          <p:cNvSpPr>
            <a:spLocks noGrp="1"/>
          </p:cNvSpPr>
          <p:nvPr>
            <p:ph type="dt" sz="half" idx="10"/>
          </p:nvPr>
        </p:nvSpPr>
        <p:spPr/>
        <p:txBody>
          <a:bodyPr/>
          <a:lstStyle>
            <a:lvl1pPr>
              <a:defRPr/>
            </a:lvl1pPr>
          </a:lstStyle>
          <a:p>
            <a:pPr>
              <a:defRPr/>
            </a:pPr>
            <a:endParaRPr lang="it-IT"/>
          </a:p>
        </p:txBody>
      </p:sp>
      <p:sp>
        <p:nvSpPr>
          <p:cNvPr id="13" name="Footer Placeholder 5"/>
          <p:cNvSpPr>
            <a:spLocks noGrp="1"/>
          </p:cNvSpPr>
          <p:nvPr>
            <p:ph type="ftr" sz="quarter" idx="11"/>
          </p:nvPr>
        </p:nvSpPr>
        <p:spPr/>
        <p:txBody>
          <a:bodyPr/>
          <a:lstStyle>
            <a:lvl1pPr>
              <a:defRPr/>
            </a:lvl1pPr>
          </a:lstStyle>
          <a:p>
            <a:pPr>
              <a:defRPr/>
            </a:pPr>
            <a:r>
              <a:rPr lang="it-IT"/>
              <a:t>TOGETHER for TOMORROW</a:t>
            </a:r>
          </a:p>
        </p:txBody>
      </p:sp>
      <p:sp>
        <p:nvSpPr>
          <p:cNvPr id="14" name="Slide Number Placeholder 6"/>
          <p:cNvSpPr>
            <a:spLocks noGrp="1"/>
          </p:cNvSpPr>
          <p:nvPr>
            <p:ph type="sldNum" sz="quarter" idx="12"/>
          </p:nvPr>
        </p:nvSpPr>
        <p:spPr/>
        <p:txBody>
          <a:bodyPr/>
          <a:lstStyle>
            <a:lvl1pPr>
              <a:defRPr/>
            </a:lvl1pPr>
          </a:lstStyle>
          <a:p>
            <a:pPr>
              <a:defRPr/>
            </a:pPr>
            <a:fld id="{7AF45187-569A-48AC-A3FF-E07503DB79FA}" type="slidenum">
              <a:rPr lang="it-IT" altLang="en-US"/>
              <a:pPr>
                <a:defRPr/>
              </a:pPr>
              <a:t>‹N›</a:t>
            </a:fld>
            <a:endParaRPr lang="it-IT" altLang="en-US"/>
          </a:p>
        </p:txBody>
      </p:sp>
    </p:spTree>
    <p:extLst>
      <p:ext uri="{BB962C8B-B14F-4D97-AF65-F5344CB8AC3E}">
        <p14:creationId xmlns:p14="http://schemas.microsoft.com/office/powerpoint/2010/main" val="2397728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lvl1pPr>
              <a:defRPr/>
            </a:lvl1pPr>
          </a:lstStyle>
          <a:p>
            <a:pPr>
              <a:defRPr/>
            </a:pPr>
            <a:endParaRPr lang="it-IT"/>
          </a:p>
        </p:txBody>
      </p:sp>
      <p:sp>
        <p:nvSpPr>
          <p:cNvPr id="5" name="Footer Placeholder 4"/>
          <p:cNvSpPr>
            <a:spLocks noGrp="1"/>
          </p:cNvSpPr>
          <p:nvPr>
            <p:ph type="ftr" sz="quarter" idx="11"/>
          </p:nvPr>
        </p:nvSpPr>
        <p:spPr/>
        <p:txBody>
          <a:bodyPr/>
          <a:lstStyle>
            <a:lvl1pPr>
              <a:defRPr/>
            </a:lvl1pPr>
          </a:lstStyle>
          <a:p>
            <a:pPr>
              <a:defRPr/>
            </a:pPr>
            <a:r>
              <a:rPr lang="it-IT"/>
              <a:t>TOGETHER for TOMORROW</a:t>
            </a:r>
          </a:p>
        </p:txBody>
      </p:sp>
      <p:sp>
        <p:nvSpPr>
          <p:cNvPr id="6" name="Slide Number Placeholder 5"/>
          <p:cNvSpPr>
            <a:spLocks noGrp="1"/>
          </p:cNvSpPr>
          <p:nvPr>
            <p:ph type="sldNum" sz="quarter" idx="12"/>
          </p:nvPr>
        </p:nvSpPr>
        <p:spPr/>
        <p:txBody>
          <a:bodyPr/>
          <a:lstStyle>
            <a:lvl1pPr>
              <a:defRPr/>
            </a:lvl1pPr>
          </a:lstStyle>
          <a:p>
            <a:pPr>
              <a:defRPr/>
            </a:pPr>
            <a:fld id="{605976FA-133E-4A4B-A86F-F28AD2FB93B5}" type="slidenum">
              <a:rPr lang="it-IT" altLang="en-US"/>
              <a:pPr>
                <a:defRPr/>
              </a:pPr>
              <a:t>‹N›</a:t>
            </a:fld>
            <a:endParaRPr lang="it-IT" altLang="en-US"/>
          </a:p>
        </p:txBody>
      </p:sp>
    </p:spTree>
    <p:extLst>
      <p:ext uri="{BB962C8B-B14F-4D97-AF65-F5344CB8AC3E}">
        <p14:creationId xmlns:p14="http://schemas.microsoft.com/office/powerpoint/2010/main" val="4230175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4" name="Rounded Rectangle 20"/>
          <p:cNvSpPr/>
          <p:nvPr/>
        </p:nvSpPr>
        <p:spPr bwMode="hidden">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80000"/>
              </a:lnSpc>
              <a:spcBef>
                <a:spcPct val="20000"/>
              </a:spcBef>
              <a:defRPr/>
            </a:pPr>
            <a:endParaRPr lang="en-US"/>
          </a:p>
        </p:txBody>
      </p:sp>
      <p:grpSp>
        <p:nvGrpSpPr>
          <p:cNvPr id="5" name="Group 14"/>
          <p:cNvGrpSpPr>
            <a:grpSpLocks noChangeAspect="1"/>
          </p:cNvGrpSpPr>
          <p:nvPr/>
        </p:nvGrpSpPr>
        <p:grpSpPr bwMode="auto">
          <a:xfrm>
            <a:off x="211138" y="714375"/>
            <a:ext cx="8723312" cy="1331913"/>
            <a:chOff x="-3905250" y="4294188"/>
            <a:chExt cx="13011150" cy="1892300"/>
          </a:xfrm>
        </p:grpSpPr>
        <p:sp>
          <p:nvSpPr>
            <p:cNvPr id="6" name="Freeform 14"/>
            <p:cNvSpPr>
              <a:spLocks/>
            </p:cNvSpPr>
            <p:nvPr/>
          </p:nvSpPr>
          <p:spPr bwMode="hidden">
            <a:xfrm>
              <a:off x="4810125" y="4500563"/>
              <a:ext cx="4295775" cy="1016000"/>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 name="Freeform 18"/>
            <p:cNvSpPr>
              <a:spLocks/>
            </p:cNvSpPr>
            <p:nvPr/>
          </p:nvSpPr>
          <p:spPr bwMode="hidden">
            <a:xfrm>
              <a:off x="-309563" y="4318000"/>
              <a:ext cx="8280401" cy="1209675"/>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8" name="Freeform 22"/>
            <p:cNvSpPr>
              <a:spLocks/>
            </p:cNvSpPr>
            <p:nvPr/>
          </p:nvSpPr>
          <p:spPr bwMode="hidden">
            <a:xfrm>
              <a:off x="3175" y="4335463"/>
              <a:ext cx="8166100" cy="1101725"/>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9" name="Freeform 26"/>
            <p:cNvSpPr>
              <a:spLocks/>
            </p:cNvSpPr>
            <p:nvPr/>
          </p:nvSpPr>
          <p:spPr bwMode="hidden">
            <a:xfrm>
              <a:off x="4156075" y="4316413"/>
              <a:ext cx="4940300" cy="927100"/>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useBgFill="1">
          <p:nvSpPr>
            <p:cNvPr id="10" name="Freeform 19"/>
            <p:cNvSpPr>
              <a:spLocks/>
            </p:cNvSpPr>
            <p:nvPr/>
          </p:nvSpPr>
          <p:spPr bwMode="hidden">
            <a:xfrm>
              <a:off x="-3905250" y="4294188"/>
              <a:ext cx="13011150"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2" name="Vertical Title 1"/>
          <p:cNvSpPr>
            <a:spLocks noGrp="1"/>
          </p:cNvSpPr>
          <p:nvPr>
            <p:ph type="title" orient="vert"/>
          </p:nvPr>
        </p:nvSpPr>
        <p:spPr>
          <a:xfrm>
            <a:off x="6629400" y="1447800"/>
            <a:ext cx="2057400" cy="4487333"/>
          </a:xfrm>
        </p:spPr>
        <p:txBody>
          <a:bodyPr vert="eaVert"/>
          <a:lstStyle>
            <a:lvl1pPr algn="l">
              <a:defRPr>
                <a:solidFill>
                  <a:schemeClr val="tx2"/>
                </a:solidFill>
              </a:defRPr>
            </a:lvl1pPr>
          </a:lstStyle>
          <a:p>
            <a:r>
              <a:rPr lang="it-IT"/>
              <a:t>Fare clic per modificare lo stile del titolo</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11" name="Date Placeholder 3"/>
          <p:cNvSpPr>
            <a:spLocks noGrp="1"/>
          </p:cNvSpPr>
          <p:nvPr>
            <p:ph type="dt" sz="half" idx="10"/>
          </p:nvPr>
        </p:nvSpPr>
        <p:spPr/>
        <p:txBody>
          <a:bodyPr/>
          <a:lstStyle>
            <a:lvl1pPr>
              <a:defRPr/>
            </a:lvl1pPr>
          </a:lstStyle>
          <a:p>
            <a:pPr>
              <a:defRPr/>
            </a:pPr>
            <a:endParaRPr lang="it-IT"/>
          </a:p>
        </p:txBody>
      </p:sp>
      <p:sp>
        <p:nvSpPr>
          <p:cNvPr id="12" name="Footer Placeholder 4"/>
          <p:cNvSpPr>
            <a:spLocks noGrp="1"/>
          </p:cNvSpPr>
          <p:nvPr>
            <p:ph type="ftr" sz="quarter" idx="11"/>
          </p:nvPr>
        </p:nvSpPr>
        <p:spPr/>
        <p:txBody>
          <a:bodyPr/>
          <a:lstStyle>
            <a:lvl1pPr>
              <a:defRPr/>
            </a:lvl1pPr>
          </a:lstStyle>
          <a:p>
            <a:pPr>
              <a:defRPr/>
            </a:pPr>
            <a:r>
              <a:rPr lang="it-IT"/>
              <a:t>TOGETHER for TOMORROW</a:t>
            </a:r>
          </a:p>
        </p:txBody>
      </p:sp>
      <p:sp>
        <p:nvSpPr>
          <p:cNvPr id="13" name="Slide Number Placeholder 5"/>
          <p:cNvSpPr>
            <a:spLocks noGrp="1"/>
          </p:cNvSpPr>
          <p:nvPr>
            <p:ph type="sldNum" sz="quarter" idx="12"/>
          </p:nvPr>
        </p:nvSpPr>
        <p:spPr/>
        <p:txBody>
          <a:bodyPr/>
          <a:lstStyle>
            <a:lvl1pPr>
              <a:defRPr/>
            </a:lvl1pPr>
          </a:lstStyle>
          <a:p>
            <a:pPr>
              <a:defRPr/>
            </a:pPr>
            <a:fld id="{DE144EF5-C569-4707-9A01-7B864BE9ECA4}" type="slidenum">
              <a:rPr lang="it-IT" altLang="en-US"/>
              <a:pPr>
                <a:defRPr/>
              </a:pPr>
              <a:t>‹N›</a:t>
            </a:fld>
            <a:endParaRPr lang="it-IT" altLang="en-US"/>
          </a:p>
        </p:txBody>
      </p:sp>
    </p:spTree>
    <p:extLst>
      <p:ext uri="{BB962C8B-B14F-4D97-AF65-F5344CB8AC3E}">
        <p14:creationId xmlns:p14="http://schemas.microsoft.com/office/powerpoint/2010/main" val="3135942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4" name="Rounded Rectangle 15"/>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80000"/>
              </a:lnSpc>
              <a:spcBef>
                <a:spcPct val="20000"/>
              </a:spcBef>
              <a:defRPr/>
            </a:pPr>
            <a:endParaRPr lang="en-US">
              <a:solidFill>
                <a:prstClr val="white"/>
              </a:solidFill>
            </a:endParaRPr>
          </a:p>
        </p:txBody>
      </p:sp>
      <p:grpSp>
        <p:nvGrpSpPr>
          <p:cNvPr id="5" name="Group 9"/>
          <p:cNvGrpSpPr>
            <a:grpSpLocks noChangeAspect="1"/>
          </p:cNvGrpSpPr>
          <p:nvPr/>
        </p:nvGrpSpPr>
        <p:grpSpPr bwMode="auto">
          <a:xfrm>
            <a:off x="211138" y="5354638"/>
            <a:ext cx="8723312" cy="1330325"/>
            <a:chOff x="-3905250" y="4294188"/>
            <a:chExt cx="13011150" cy="1892300"/>
          </a:xfrm>
        </p:grpSpPr>
        <p:sp>
          <p:nvSpPr>
            <p:cNvPr id="6" name="Freeform 14"/>
            <p:cNvSpPr>
              <a:spLocks/>
            </p:cNvSpPr>
            <p:nvPr/>
          </p:nvSpPr>
          <p:spPr bwMode="hidden">
            <a:xfrm>
              <a:off x="4810125" y="4500563"/>
              <a:ext cx="4295775" cy="1016000"/>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7" name="Freeform 18"/>
            <p:cNvSpPr>
              <a:spLocks/>
            </p:cNvSpPr>
            <p:nvPr/>
          </p:nvSpPr>
          <p:spPr bwMode="hidden">
            <a:xfrm>
              <a:off x="-309563" y="4318000"/>
              <a:ext cx="8280401" cy="1209675"/>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8" name="Freeform 22"/>
            <p:cNvSpPr>
              <a:spLocks/>
            </p:cNvSpPr>
            <p:nvPr/>
          </p:nvSpPr>
          <p:spPr bwMode="hidden">
            <a:xfrm>
              <a:off x="3175" y="4335463"/>
              <a:ext cx="8166100" cy="1101725"/>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9" name="Freeform 26"/>
            <p:cNvSpPr>
              <a:spLocks/>
            </p:cNvSpPr>
            <p:nvPr/>
          </p:nvSpPr>
          <p:spPr bwMode="hidden">
            <a:xfrm>
              <a:off x="4156075" y="4316413"/>
              <a:ext cx="4940300" cy="927100"/>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algn="ctr" eaLnBrk="1" hangingPunct="1">
                <a:lnSpc>
                  <a:spcPct val="80000"/>
                </a:lnSpc>
                <a:spcBef>
                  <a:spcPct val="20000"/>
                </a:spcBef>
              </a:pPr>
              <a:endParaRPr lang="it-IT">
                <a:solidFill>
                  <a:prstClr val="white"/>
                </a:solidFill>
                <a:latin typeface="Arial" charset="0"/>
              </a:endParaRPr>
            </a:p>
          </p:txBody>
        </p:sp>
        <p:sp useBgFill="1">
          <p:nvSpPr>
            <p:cNvPr id="10" name="Freeform 10"/>
            <p:cNvSpPr>
              <a:spLocks/>
            </p:cNvSpPr>
            <p:nvPr/>
          </p:nvSpPr>
          <p:spPr bwMode="hidden">
            <a:xfrm>
              <a:off x="-3905250" y="4294188"/>
              <a:ext cx="13011150"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it-IT"/>
              <a:t>Fare clic per modificare lo stile del titolo</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11" name="Date Placeholder 3"/>
          <p:cNvSpPr>
            <a:spLocks noGrp="1"/>
          </p:cNvSpPr>
          <p:nvPr>
            <p:ph type="dt" sz="half" idx="10"/>
          </p:nvPr>
        </p:nvSpPr>
        <p:spPr/>
        <p:txBody>
          <a:bodyPr/>
          <a:lstStyle>
            <a:lvl1pPr>
              <a:defRPr/>
            </a:lvl1pPr>
          </a:lstStyle>
          <a:p>
            <a:pPr>
              <a:defRPr/>
            </a:pPr>
            <a:endParaRPr lang="it-IT">
              <a:solidFill>
                <a:srgbClr val="073E87"/>
              </a:solidFill>
            </a:endParaRPr>
          </a:p>
        </p:txBody>
      </p:sp>
      <p:sp>
        <p:nvSpPr>
          <p:cNvPr id="12" name="Footer Placeholder 4"/>
          <p:cNvSpPr>
            <a:spLocks noGrp="1"/>
          </p:cNvSpPr>
          <p:nvPr>
            <p:ph type="ftr" sz="quarter" idx="11"/>
          </p:nvPr>
        </p:nvSpPr>
        <p:spPr/>
        <p:txBody>
          <a:bodyPr/>
          <a:lstStyle>
            <a:lvl1pPr>
              <a:defRPr/>
            </a:lvl1pPr>
          </a:lstStyle>
          <a:p>
            <a:pPr>
              <a:defRPr/>
            </a:pPr>
            <a:endParaRPr lang="it-IT">
              <a:solidFill>
                <a:srgbClr val="073E87"/>
              </a:solidFill>
            </a:endParaRPr>
          </a:p>
        </p:txBody>
      </p:sp>
      <p:sp>
        <p:nvSpPr>
          <p:cNvPr id="13" name="Slide Number Placeholder 5"/>
          <p:cNvSpPr>
            <a:spLocks noGrp="1"/>
          </p:cNvSpPr>
          <p:nvPr>
            <p:ph type="sldNum" sz="quarter" idx="12"/>
          </p:nvPr>
        </p:nvSpPr>
        <p:spPr/>
        <p:txBody>
          <a:bodyPr/>
          <a:lstStyle>
            <a:lvl1pPr>
              <a:defRPr/>
            </a:lvl1pPr>
          </a:lstStyle>
          <a:p>
            <a:pPr>
              <a:defRPr/>
            </a:pPr>
            <a:fld id="{2BA62DB9-6714-4132-9FBC-853A03425830}" type="slidenum">
              <a:rPr lang="it-IT">
                <a:solidFill>
                  <a:srgbClr val="073E87"/>
                </a:solidFill>
              </a:rPr>
              <a:pPr>
                <a:defRPr/>
              </a:pPr>
              <a:t>‹N›</a:t>
            </a:fld>
            <a:endParaRPr lang="it-IT">
              <a:solidFill>
                <a:srgbClr val="073E87"/>
              </a:solidFill>
            </a:endParaRPr>
          </a:p>
        </p:txBody>
      </p:sp>
    </p:spTree>
    <p:extLst>
      <p:ext uri="{BB962C8B-B14F-4D97-AF65-F5344CB8AC3E}">
        <p14:creationId xmlns:p14="http://schemas.microsoft.com/office/powerpoint/2010/main" val="5330628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7" name="Title 6"/>
          <p:cNvSpPr>
            <a:spLocks noGrp="1"/>
          </p:cNvSpPr>
          <p:nvPr>
            <p:ph type="title"/>
          </p:nvPr>
        </p:nvSpPr>
        <p:spPr/>
        <p:txBody>
          <a:bodyPr/>
          <a:lstStyle/>
          <a:p>
            <a:r>
              <a:rPr lang="it-IT"/>
              <a:t>Fare clic per modificare lo stile del titolo</a:t>
            </a:r>
            <a:endParaRPr lang="en-US"/>
          </a:p>
        </p:txBody>
      </p:sp>
      <p:sp>
        <p:nvSpPr>
          <p:cNvPr id="4" name="Date Placeholder 3"/>
          <p:cNvSpPr>
            <a:spLocks noGrp="1"/>
          </p:cNvSpPr>
          <p:nvPr>
            <p:ph type="dt" sz="half" idx="10"/>
          </p:nvPr>
        </p:nvSpPr>
        <p:spPr/>
        <p:txBody>
          <a:bodyPr/>
          <a:lstStyle>
            <a:lvl1pPr>
              <a:defRPr/>
            </a:lvl1pPr>
          </a:lstStyle>
          <a:p>
            <a:pPr>
              <a:defRPr/>
            </a:pPr>
            <a:endParaRPr lang="it-IT">
              <a:solidFill>
                <a:srgbClr val="073E87"/>
              </a:solidFill>
            </a:endParaRPr>
          </a:p>
        </p:txBody>
      </p:sp>
      <p:sp>
        <p:nvSpPr>
          <p:cNvPr id="5" name="Footer Placeholder 4"/>
          <p:cNvSpPr>
            <a:spLocks noGrp="1"/>
          </p:cNvSpPr>
          <p:nvPr>
            <p:ph type="ftr" sz="quarter" idx="11"/>
          </p:nvPr>
        </p:nvSpPr>
        <p:spPr/>
        <p:txBody>
          <a:bodyPr/>
          <a:lstStyle>
            <a:lvl1pPr>
              <a:defRPr/>
            </a:lvl1pPr>
          </a:lstStyle>
          <a:p>
            <a:pPr>
              <a:defRPr/>
            </a:pPr>
            <a:endParaRPr lang="it-IT">
              <a:solidFill>
                <a:srgbClr val="073E87"/>
              </a:solidFill>
            </a:endParaRPr>
          </a:p>
        </p:txBody>
      </p:sp>
      <p:sp>
        <p:nvSpPr>
          <p:cNvPr id="6" name="Slide Number Placeholder 5"/>
          <p:cNvSpPr>
            <a:spLocks noGrp="1"/>
          </p:cNvSpPr>
          <p:nvPr>
            <p:ph type="sldNum" sz="quarter" idx="12"/>
          </p:nvPr>
        </p:nvSpPr>
        <p:spPr/>
        <p:txBody>
          <a:bodyPr/>
          <a:lstStyle>
            <a:lvl1pPr>
              <a:defRPr/>
            </a:lvl1pPr>
          </a:lstStyle>
          <a:p>
            <a:pPr>
              <a:defRPr/>
            </a:pPr>
            <a:fld id="{E0B503A2-D1B2-4CB5-BCD7-B67AB162D000}" type="slidenum">
              <a:rPr lang="it-IT">
                <a:solidFill>
                  <a:srgbClr val="073E87"/>
                </a:solidFill>
              </a:rPr>
              <a:pPr>
                <a:defRPr/>
              </a:pPr>
              <a:t>‹N›</a:t>
            </a:fld>
            <a:endParaRPr lang="it-IT">
              <a:solidFill>
                <a:srgbClr val="073E87"/>
              </a:solidFill>
            </a:endParaRPr>
          </a:p>
        </p:txBody>
      </p:sp>
    </p:spTree>
    <p:extLst>
      <p:ext uri="{BB962C8B-B14F-4D97-AF65-F5344CB8AC3E}">
        <p14:creationId xmlns:p14="http://schemas.microsoft.com/office/powerpoint/2010/main" val="6963464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spTree>
      <p:nvGrpSpPr>
        <p:cNvPr id="1" name=""/>
        <p:cNvGrpSpPr/>
        <p:nvPr/>
      </p:nvGrpSpPr>
      <p:grpSpPr>
        <a:xfrm>
          <a:off x="0" y="0"/>
          <a:ext cx="0" cy="0"/>
          <a:chOff x="0" y="0"/>
          <a:chExt cx="0" cy="0"/>
        </a:xfrm>
      </p:grpSpPr>
      <p:sp>
        <p:nvSpPr>
          <p:cNvPr id="4" name="Rounded Rectangle 13"/>
          <p:cNvSpPr/>
          <p:nvPr/>
        </p:nvSpPr>
        <p:spPr>
          <a:xfrm>
            <a:off x="228600" y="228600"/>
            <a:ext cx="8696325" cy="473710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80000"/>
              </a:lnSpc>
              <a:spcBef>
                <a:spcPct val="20000"/>
              </a:spcBef>
              <a:defRPr/>
            </a:pPr>
            <a:endParaRPr lang="en-US">
              <a:solidFill>
                <a:prstClr val="white"/>
              </a:solidFill>
            </a:endParaRPr>
          </a:p>
        </p:txBody>
      </p:sp>
      <p:sp>
        <p:nvSpPr>
          <p:cNvPr id="5" name="Freeform 14"/>
          <p:cNvSpPr>
            <a:spLocks/>
          </p:cNvSpPr>
          <p:nvPr/>
        </p:nvSpPr>
        <p:spPr bwMode="hidden">
          <a:xfrm>
            <a:off x="6046788" y="4203700"/>
            <a:ext cx="2876550" cy="714375"/>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6" name="Freeform 18"/>
          <p:cNvSpPr>
            <a:spLocks/>
          </p:cNvSpPr>
          <p:nvPr/>
        </p:nvSpPr>
        <p:spPr bwMode="hidden">
          <a:xfrm>
            <a:off x="2619375" y="4075113"/>
            <a:ext cx="5545138" cy="850900"/>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7" name="Freeform 22"/>
          <p:cNvSpPr>
            <a:spLocks/>
          </p:cNvSpPr>
          <p:nvPr/>
        </p:nvSpPr>
        <p:spPr bwMode="hidden">
          <a:xfrm>
            <a:off x="2828925" y="4087813"/>
            <a:ext cx="5467350" cy="774700"/>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8" name="Freeform 26"/>
          <p:cNvSpPr>
            <a:spLocks/>
          </p:cNvSpPr>
          <p:nvPr/>
        </p:nvSpPr>
        <p:spPr bwMode="hidden">
          <a:xfrm>
            <a:off x="5610225" y="4073525"/>
            <a:ext cx="3306763" cy="652463"/>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algn="ctr" eaLnBrk="1" hangingPunct="1">
              <a:lnSpc>
                <a:spcPct val="80000"/>
              </a:lnSpc>
              <a:spcBef>
                <a:spcPct val="20000"/>
              </a:spcBef>
            </a:pPr>
            <a:endParaRPr lang="it-IT">
              <a:solidFill>
                <a:prstClr val="white"/>
              </a:solidFill>
              <a:latin typeface="Arial" charset="0"/>
            </a:endParaRPr>
          </a:p>
        </p:txBody>
      </p:sp>
      <p:sp useBgFill="1">
        <p:nvSpPr>
          <p:cNvPr id="9" name="Freeform 10"/>
          <p:cNvSpPr>
            <a:spLocks/>
          </p:cNvSpPr>
          <p:nvPr/>
        </p:nvSpPr>
        <p:spPr bwMode="hidden">
          <a:xfrm>
            <a:off x="211138" y="4059238"/>
            <a:ext cx="8723312" cy="1328737"/>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10" name="Date Placeholder 3"/>
          <p:cNvSpPr>
            <a:spLocks noGrp="1"/>
          </p:cNvSpPr>
          <p:nvPr>
            <p:ph type="dt" sz="half" idx="10"/>
          </p:nvPr>
        </p:nvSpPr>
        <p:spPr/>
        <p:txBody>
          <a:bodyPr/>
          <a:lstStyle>
            <a:lvl1pPr>
              <a:defRPr/>
            </a:lvl1pPr>
          </a:lstStyle>
          <a:p>
            <a:pPr>
              <a:defRPr/>
            </a:pPr>
            <a:endParaRPr lang="it-IT">
              <a:solidFill>
                <a:srgbClr val="073E87"/>
              </a:solidFill>
            </a:endParaRPr>
          </a:p>
        </p:txBody>
      </p:sp>
      <p:sp>
        <p:nvSpPr>
          <p:cNvPr id="11" name="Footer Placeholder 4"/>
          <p:cNvSpPr>
            <a:spLocks noGrp="1"/>
          </p:cNvSpPr>
          <p:nvPr>
            <p:ph type="ftr" sz="quarter" idx="11"/>
          </p:nvPr>
        </p:nvSpPr>
        <p:spPr/>
        <p:txBody>
          <a:bodyPr/>
          <a:lstStyle>
            <a:lvl1pPr>
              <a:defRPr/>
            </a:lvl1pPr>
          </a:lstStyle>
          <a:p>
            <a:pPr>
              <a:defRPr/>
            </a:pPr>
            <a:endParaRPr lang="it-IT">
              <a:solidFill>
                <a:srgbClr val="073E87"/>
              </a:solidFill>
            </a:endParaRPr>
          </a:p>
        </p:txBody>
      </p:sp>
      <p:sp>
        <p:nvSpPr>
          <p:cNvPr id="12" name="Slide Number Placeholder 5"/>
          <p:cNvSpPr>
            <a:spLocks noGrp="1"/>
          </p:cNvSpPr>
          <p:nvPr>
            <p:ph type="sldNum" sz="quarter" idx="12"/>
          </p:nvPr>
        </p:nvSpPr>
        <p:spPr/>
        <p:txBody>
          <a:bodyPr/>
          <a:lstStyle>
            <a:lvl1pPr>
              <a:defRPr/>
            </a:lvl1pPr>
          </a:lstStyle>
          <a:p>
            <a:pPr>
              <a:defRPr/>
            </a:pPr>
            <a:fld id="{B53480FE-3AED-46D8-9BC2-980E644B841B}" type="slidenum">
              <a:rPr lang="it-IT">
                <a:solidFill>
                  <a:srgbClr val="073E87"/>
                </a:solidFill>
              </a:rPr>
              <a:pPr>
                <a:defRPr/>
              </a:pPr>
              <a:t>‹N›</a:t>
            </a:fld>
            <a:endParaRPr lang="it-IT">
              <a:solidFill>
                <a:srgbClr val="073E87"/>
              </a:solidFill>
            </a:endParaRPr>
          </a:p>
        </p:txBody>
      </p:sp>
    </p:spTree>
    <p:extLst>
      <p:ext uri="{BB962C8B-B14F-4D97-AF65-F5344CB8AC3E}">
        <p14:creationId xmlns:p14="http://schemas.microsoft.com/office/powerpoint/2010/main" val="39479761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Date Placeholder 3"/>
          <p:cNvSpPr>
            <a:spLocks noGrp="1"/>
          </p:cNvSpPr>
          <p:nvPr>
            <p:ph type="dt" sz="half" idx="15"/>
          </p:nvPr>
        </p:nvSpPr>
        <p:spPr/>
        <p:txBody>
          <a:bodyPr/>
          <a:lstStyle>
            <a:lvl1pPr>
              <a:defRPr/>
            </a:lvl1pPr>
          </a:lstStyle>
          <a:p>
            <a:pPr>
              <a:defRPr/>
            </a:pPr>
            <a:endParaRPr lang="it-IT">
              <a:solidFill>
                <a:srgbClr val="073E87"/>
              </a:solidFill>
            </a:endParaRPr>
          </a:p>
        </p:txBody>
      </p:sp>
      <p:sp>
        <p:nvSpPr>
          <p:cNvPr id="6" name="Footer Placeholder 4"/>
          <p:cNvSpPr>
            <a:spLocks noGrp="1"/>
          </p:cNvSpPr>
          <p:nvPr>
            <p:ph type="ftr" sz="quarter" idx="16"/>
          </p:nvPr>
        </p:nvSpPr>
        <p:spPr/>
        <p:txBody>
          <a:bodyPr/>
          <a:lstStyle>
            <a:lvl1pPr>
              <a:defRPr/>
            </a:lvl1pPr>
          </a:lstStyle>
          <a:p>
            <a:pPr>
              <a:defRPr/>
            </a:pPr>
            <a:endParaRPr lang="it-IT">
              <a:solidFill>
                <a:srgbClr val="073E87"/>
              </a:solidFill>
            </a:endParaRPr>
          </a:p>
        </p:txBody>
      </p:sp>
      <p:sp>
        <p:nvSpPr>
          <p:cNvPr id="7" name="Slide Number Placeholder 5"/>
          <p:cNvSpPr>
            <a:spLocks noGrp="1"/>
          </p:cNvSpPr>
          <p:nvPr>
            <p:ph type="sldNum" sz="quarter" idx="17"/>
          </p:nvPr>
        </p:nvSpPr>
        <p:spPr/>
        <p:txBody>
          <a:bodyPr/>
          <a:lstStyle>
            <a:lvl1pPr>
              <a:defRPr/>
            </a:lvl1pPr>
          </a:lstStyle>
          <a:p>
            <a:pPr>
              <a:defRPr/>
            </a:pPr>
            <a:fld id="{DCA098D8-5587-45EE-B737-F5545507CB71}" type="slidenum">
              <a:rPr lang="it-IT">
                <a:solidFill>
                  <a:srgbClr val="073E87"/>
                </a:solidFill>
              </a:rPr>
              <a:pPr>
                <a:defRPr/>
              </a:pPr>
              <a:t>‹N›</a:t>
            </a:fld>
            <a:endParaRPr lang="it-IT">
              <a:solidFill>
                <a:srgbClr val="073E87"/>
              </a:solidFill>
            </a:endParaRPr>
          </a:p>
        </p:txBody>
      </p:sp>
    </p:spTree>
    <p:extLst>
      <p:ext uri="{BB962C8B-B14F-4D97-AF65-F5344CB8AC3E}">
        <p14:creationId xmlns:p14="http://schemas.microsoft.com/office/powerpoint/2010/main" val="13316488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3"/>
          <p:cNvSpPr>
            <a:spLocks noGrp="1"/>
          </p:cNvSpPr>
          <p:nvPr>
            <p:ph type="dt" sz="half" idx="10"/>
          </p:nvPr>
        </p:nvSpPr>
        <p:spPr/>
        <p:txBody>
          <a:bodyPr/>
          <a:lstStyle>
            <a:lvl1pPr>
              <a:defRPr/>
            </a:lvl1pPr>
          </a:lstStyle>
          <a:p>
            <a:pPr>
              <a:defRPr/>
            </a:pPr>
            <a:endParaRPr lang="it-IT">
              <a:solidFill>
                <a:srgbClr val="073E87"/>
              </a:solidFill>
            </a:endParaRPr>
          </a:p>
        </p:txBody>
      </p:sp>
      <p:sp>
        <p:nvSpPr>
          <p:cNvPr id="8" name="Footer Placeholder 4"/>
          <p:cNvSpPr>
            <a:spLocks noGrp="1"/>
          </p:cNvSpPr>
          <p:nvPr>
            <p:ph type="ftr" sz="quarter" idx="11"/>
          </p:nvPr>
        </p:nvSpPr>
        <p:spPr/>
        <p:txBody>
          <a:bodyPr/>
          <a:lstStyle>
            <a:lvl1pPr>
              <a:defRPr/>
            </a:lvl1pPr>
          </a:lstStyle>
          <a:p>
            <a:pPr>
              <a:defRPr/>
            </a:pPr>
            <a:endParaRPr lang="it-IT">
              <a:solidFill>
                <a:srgbClr val="073E87"/>
              </a:solidFill>
            </a:endParaRPr>
          </a:p>
        </p:txBody>
      </p:sp>
      <p:sp>
        <p:nvSpPr>
          <p:cNvPr id="9" name="Slide Number Placeholder 5"/>
          <p:cNvSpPr>
            <a:spLocks noGrp="1"/>
          </p:cNvSpPr>
          <p:nvPr>
            <p:ph type="sldNum" sz="quarter" idx="12"/>
          </p:nvPr>
        </p:nvSpPr>
        <p:spPr/>
        <p:txBody>
          <a:bodyPr/>
          <a:lstStyle>
            <a:lvl1pPr>
              <a:defRPr/>
            </a:lvl1pPr>
          </a:lstStyle>
          <a:p>
            <a:pPr>
              <a:defRPr/>
            </a:pPr>
            <a:fld id="{940FC82E-A9C2-42EA-ADC9-B0494E264695}" type="slidenum">
              <a:rPr lang="it-IT">
                <a:solidFill>
                  <a:srgbClr val="073E87"/>
                </a:solidFill>
              </a:rPr>
              <a:pPr>
                <a:defRPr/>
              </a:pPr>
              <a:t>‹N›</a:t>
            </a:fld>
            <a:endParaRPr lang="it-IT">
              <a:solidFill>
                <a:srgbClr val="073E87"/>
              </a:solidFill>
            </a:endParaRPr>
          </a:p>
        </p:txBody>
      </p:sp>
    </p:spTree>
    <p:extLst>
      <p:ext uri="{BB962C8B-B14F-4D97-AF65-F5344CB8AC3E}">
        <p14:creationId xmlns:p14="http://schemas.microsoft.com/office/powerpoint/2010/main" val="23689114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3" name="Date Placeholder 3"/>
          <p:cNvSpPr>
            <a:spLocks noGrp="1"/>
          </p:cNvSpPr>
          <p:nvPr>
            <p:ph type="dt" sz="half" idx="10"/>
          </p:nvPr>
        </p:nvSpPr>
        <p:spPr/>
        <p:txBody>
          <a:bodyPr/>
          <a:lstStyle>
            <a:lvl1pPr>
              <a:defRPr/>
            </a:lvl1pPr>
          </a:lstStyle>
          <a:p>
            <a:pPr>
              <a:defRPr/>
            </a:pPr>
            <a:endParaRPr lang="it-IT">
              <a:solidFill>
                <a:srgbClr val="073E87"/>
              </a:solidFill>
            </a:endParaRPr>
          </a:p>
        </p:txBody>
      </p:sp>
      <p:sp>
        <p:nvSpPr>
          <p:cNvPr id="4" name="Footer Placeholder 4"/>
          <p:cNvSpPr>
            <a:spLocks noGrp="1"/>
          </p:cNvSpPr>
          <p:nvPr>
            <p:ph type="ftr" sz="quarter" idx="11"/>
          </p:nvPr>
        </p:nvSpPr>
        <p:spPr/>
        <p:txBody>
          <a:bodyPr/>
          <a:lstStyle>
            <a:lvl1pPr>
              <a:defRPr/>
            </a:lvl1pPr>
          </a:lstStyle>
          <a:p>
            <a:pPr>
              <a:defRPr/>
            </a:pPr>
            <a:endParaRPr lang="it-IT">
              <a:solidFill>
                <a:srgbClr val="073E87"/>
              </a:solidFill>
            </a:endParaRPr>
          </a:p>
        </p:txBody>
      </p:sp>
      <p:sp>
        <p:nvSpPr>
          <p:cNvPr id="5" name="Slide Number Placeholder 5"/>
          <p:cNvSpPr>
            <a:spLocks noGrp="1"/>
          </p:cNvSpPr>
          <p:nvPr>
            <p:ph type="sldNum" sz="quarter" idx="12"/>
          </p:nvPr>
        </p:nvSpPr>
        <p:spPr/>
        <p:txBody>
          <a:bodyPr/>
          <a:lstStyle>
            <a:lvl1pPr>
              <a:defRPr/>
            </a:lvl1pPr>
          </a:lstStyle>
          <a:p>
            <a:pPr>
              <a:defRPr/>
            </a:pPr>
            <a:fld id="{FCEA5A87-9532-4A4E-BC6C-3EC9E298E2E6}" type="slidenum">
              <a:rPr lang="it-IT">
                <a:solidFill>
                  <a:srgbClr val="073E87"/>
                </a:solidFill>
              </a:rPr>
              <a:pPr>
                <a:defRPr/>
              </a:pPr>
              <a:t>‹N›</a:t>
            </a:fld>
            <a:endParaRPr lang="it-IT">
              <a:solidFill>
                <a:srgbClr val="073E87"/>
              </a:solidFill>
            </a:endParaRPr>
          </a:p>
        </p:txBody>
      </p:sp>
    </p:spTree>
    <p:extLst>
      <p:ext uri="{BB962C8B-B14F-4D97-AF65-F5344CB8AC3E}">
        <p14:creationId xmlns:p14="http://schemas.microsoft.com/office/powerpoint/2010/main" val="35870827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2" name="Rounded Rectangle 11"/>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80000"/>
              </a:lnSpc>
              <a:spcBef>
                <a:spcPct val="20000"/>
              </a:spcBef>
              <a:defRPr/>
            </a:pPr>
            <a:endParaRPr lang="en-US">
              <a:solidFill>
                <a:prstClr val="white"/>
              </a:solidFill>
            </a:endParaRPr>
          </a:p>
        </p:txBody>
      </p:sp>
      <p:grpSp>
        <p:nvGrpSpPr>
          <p:cNvPr id="3" name="Group 5"/>
          <p:cNvGrpSpPr>
            <a:grpSpLocks noChangeAspect="1"/>
          </p:cNvGrpSpPr>
          <p:nvPr/>
        </p:nvGrpSpPr>
        <p:grpSpPr bwMode="auto">
          <a:xfrm>
            <a:off x="211138" y="714375"/>
            <a:ext cx="8723312" cy="1330325"/>
            <a:chOff x="-3905251" y="4294188"/>
            <a:chExt cx="13027839" cy="1892300"/>
          </a:xfrm>
        </p:grpSpPr>
        <p:sp>
          <p:nvSpPr>
            <p:cNvPr id="4" name="Freeform 14"/>
            <p:cNvSpPr>
              <a:spLocks/>
            </p:cNvSpPr>
            <p:nvPr/>
          </p:nvSpPr>
          <p:spPr bwMode="hidden">
            <a:xfrm>
              <a:off x="4810125" y="4500563"/>
              <a:ext cx="4295775" cy="1016000"/>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5" name="Freeform 18"/>
            <p:cNvSpPr>
              <a:spLocks/>
            </p:cNvSpPr>
            <p:nvPr/>
          </p:nvSpPr>
          <p:spPr bwMode="hidden">
            <a:xfrm>
              <a:off x="-309563" y="4318000"/>
              <a:ext cx="8280401" cy="1209675"/>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6" name="Freeform 22"/>
            <p:cNvSpPr>
              <a:spLocks/>
            </p:cNvSpPr>
            <p:nvPr/>
          </p:nvSpPr>
          <p:spPr bwMode="hidden">
            <a:xfrm>
              <a:off x="3175" y="4335463"/>
              <a:ext cx="8166100" cy="1101725"/>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7" name="Freeform 26"/>
            <p:cNvSpPr>
              <a:spLocks/>
            </p:cNvSpPr>
            <p:nvPr/>
          </p:nvSpPr>
          <p:spPr bwMode="hidden">
            <a:xfrm>
              <a:off x="4156075" y="4316413"/>
              <a:ext cx="4940300" cy="927100"/>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algn="ctr" eaLnBrk="1" hangingPunct="1">
                <a:lnSpc>
                  <a:spcPct val="80000"/>
                </a:lnSpc>
                <a:spcBef>
                  <a:spcPct val="20000"/>
                </a:spcBef>
              </a:pPr>
              <a:endParaRPr lang="it-IT">
                <a:solidFill>
                  <a:prstClr val="white"/>
                </a:solidFill>
                <a:latin typeface="Arial" charset="0"/>
              </a:endParaRPr>
            </a:p>
          </p:txBody>
        </p:sp>
        <p:sp useBgFill="1">
          <p:nvSpPr>
            <p:cNvPr id="8" name="Freeform 10"/>
            <p:cNvSpPr>
              <a:spLocks/>
            </p:cNvSpPr>
            <p:nvPr/>
          </p:nvSpPr>
          <p:spPr bwMode="hidden">
            <a:xfrm>
              <a:off x="-3905251" y="4294188"/>
              <a:ext cx="13027839"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grpSp>
      <p:sp>
        <p:nvSpPr>
          <p:cNvPr id="9" name="Date Placeholder 1"/>
          <p:cNvSpPr>
            <a:spLocks noGrp="1"/>
          </p:cNvSpPr>
          <p:nvPr>
            <p:ph type="dt" sz="half" idx="10"/>
          </p:nvPr>
        </p:nvSpPr>
        <p:spPr/>
        <p:txBody>
          <a:bodyPr/>
          <a:lstStyle>
            <a:lvl1pPr>
              <a:defRPr/>
            </a:lvl1pPr>
          </a:lstStyle>
          <a:p>
            <a:pPr>
              <a:defRPr/>
            </a:pPr>
            <a:endParaRPr lang="it-IT">
              <a:solidFill>
                <a:srgbClr val="073E87"/>
              </a:solidFill>
            </a:endParaRPr>
          </a:p>
        </p:txBody>
      </p:sp>
      <p:sp>
        <p:nvSpPr>
          <p:cNvPr id="10" name="Footer Placeholder 2"/>
          <p:cNvSpPr>
            <a:spLocks noGrp="1"/>
          </p:cNvSpPr>
          <p:nvPr>
            <p:ph type="ftr" sz="quarter" idx="11"/>
          </p:nvPr>
        </p:nvSpPr>
        <p:spPr/>
        <p:txBody>
          <a:bodyPr/>
          <a:lstStyle>
            <a:lvl1pPr>
              <a:defRPr/>
            </a:lvl1pPr>
          </a:lstStyle>
          <a:p>
            <a:pPr>
              <a:defRPr/>
            </a:pPr>
            <a:endParaRPr lang="it-IT">
              <a:solidFill>
                <a:srgbClr val="073E87"/>
              </a:solidFill>
            </a:endParaRPr>
          </a:p>
        </p:txBody>
      </p:sp>
      <p:sp>
        <p:nvSpPr>
          <p:cNvPr id="11" name="Slide Number Placeholder 3"/>
          <p:cNvSpPr>
            <a:spLocks noGrp="1"/>
          </p:cNvSpPr>
          <p:nvPr>
            <p:ph type="sldNum" sz="quarter" idx="12"/>
          </p:nvPr>
        </p:nvSpPr>
        <p:spPr/>
        <p:txBody>
          <a:bodyPr/>
          <a:lstStyle>
            <a:lvl1pPr>
              <a:defRPr/>
            </a:lvl1pPr>
          </a:lstStyle>
          <a:p>
            <a:pPr>
              <a:defRPr/>
            </a:pPr>
            <a:fld id="{65E2C611-8A9F-4FF3-B2EE-59412C00A6A4}" type="slidenum">
              <a:rPr lang="it-IT">
                <a:solidFill>
                  <a:srgbClr val="073E87"/>
                </a:solidFill>
              </a:rPr>
              <a:pPr>
                <a:defRPr/>
              </a:pPr>
              <a:t>‹N›</a:t>
            </a:fld>
            <a:endParaRPr lang="it-IT">
              <a:solidFill>
                <a:srgbClr val="073E87"/>
              </a:solidFill>
            </a:endParaRPr>
          </a:p>
        </p:txBody>
      </p:sp>
    </p:spTree>
    <p:extLst>
      <p:ext uri="{BB962C8B-B14F-4D97-AF65-F5344CB8AC3E}">
        <p14:creationId xmlns:p14="http://schemas.microsoft.com/office/powerpoint/2010/main" val="42829824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5" name="Rounded Rectangle 14"/>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80000"/>
              </a:lnSpc>
              <a:spcBef>
                <a:spcPct val="20000"/>
              </a:spcBef>
              <a:defRPr/>
            </a:pPr>
            <a:endParaRPr lang="en-US">
              <a:solidFill>
                <a:prstClr val="white"/>
              </a:solidFill>
            </a:endParaRPr>
          </a:p>
        </p:txBody>
      </p:sp>
      <p:grpSp>
        <p:nvGrpSpPr>
          <p:cNvPr id="6" name="Group 23"/>
          <p:cNvGrpSpPr>
            <a:grpSpLocks noChangeAspect="1"/>
          </p:cNvGrpSpPr>
          <p:nvPr/>
        </p:nvGrpSpPr>
        <p:grpSpPr bwMode="auto">
          <a:xfrm>
            <a:off x="211138" y="714375"/>
            <a:ext cx="8723312" cy="1331913"/>
            <a:chOff x="-3905250" y="4294188"/>
            <a:chExt cx="13011150" cy="1892300"/>
          </a:xfrm>
        </p:grpSpPr>
        <p:sp>
          <p:nvSpPr>
            <p:cNvPr id="7" name="Freeform 14"/>
            <p:cNvSpPr>
              <a:spLocks/>
            </p:cNvSpPr>
            <p:nvPr/>
          </p:nvSpPr>
          <p:spPr bwMode="hidden">
            <a:xfrm>
              <a:off x="4810125" y="4500563"/>
              <a:ext cx="4295775" cy="1016000"/>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8" name="Freeform 18"/>
            <p:cNvSpPr>
              <a:spLocks/>
            </p:cNvSpPr>
            <p:nvPr/>
          </p:nvSpPr>
          <p:spPr bwMode="hidden">
            <a:xfrm>
              <a:off x="-309563" y="4318000"/>
              <a:ext cx="8280401" cy="1209675"/>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9" name="Freeform 22"/>
            <p:cNvSpPr>
              <a:spLocks/>
            </p:cNvSpPr>
            <p:nvPr/>
          </p:nvSpPr>
          <p:spPr bwMode="hidden">
            <a:xfrm>
              <a:off x="3175" y="4335463"/>
              <a:ext cx="8166100" cy="1101725"/>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10" name="Freeform 26"/>
            <p:cNvSpPr>
              <a:spLocks/>
            </p:cNvSpPr>
            <p:nvPr/>
          </p:nvSpPr>
          <p:spPr bwMode="hidden">
            <a:xfrm>
              <a:off x="4156075" y="4316413"/>
              <a:ext cx="4940300" cy="927100"/>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algn="ctr" eaLnBrk="1" hangingPunct="1">
                <a:lnSpc>
                  <a:spcPct val="80000"/>
                </a:lnSpc>
                <a:spcBef>
                  <a:spcPct val="20000"/>
                </a:spcBef>
              </a:pPr>
              <a:endParaRPr lang="it-IT">
                <a:solidFill>
                  <a:prstClr val="white"/>
                </a:solidFill>
                <a:latin typeface="Arial" charset="0"/>
              </a:endParaRPr>
            </a:p>
          </p:txBody>
        </p:sp>
        <p:sp useBgFill="1">
          <p:nvSpPr>
            <p:cNvPr id="11" name="Freeform 28"/>
            <p:cNvSpPr>
              <a:spLocks/>
            </p:cNvSpPr>
            <p:nvPr/>
          </p:nvSpPr>
          <p:spPr bwMode="hidden">
            <a:xfrm>
              <a:off x="-3905250" y="4294188"/>
              <a:ext cx="13011150"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grpSp>
      <p:sp>
        <p:nvSpPr>
          <p:cNvPr id="4" name="Text Placeholder 3"/>
          <p:cNvSpPr>
            <a:spLocks noGrp="1"/>
          </p:cNvSpPr>
          <p:nvPr>
            <p:ph type="body" sz="half" idx="2"/>
          </p:nvPr>
        </p:nvSpPr>
        <p:spPr>
          <a:xfrm>
            <a:off x="914400" y="3581400"/>
            <a:ext cx="3352800" cy="1905001"/>
          </a:xfrm>
        </p:spPr>
        <p:txBody>
          <a:bodyPr>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it-IT"/>
              <a:t>Fare clic per modificare lo stile del titolo</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12" name="Date Placeholder 4"/>
          <p:cNvSpPr>
            <a:spLocks noGrp="1"/>
          </p:cNvSpPr>
          <p:nvPr>
            <p:ph type="dt" sz="half" idx="10"/>
          </p:nvPr>
        </p:nvSpPr>
        <p:spPr/>
        <p:txBody>
          <a:bodyPr/>
          <a:lstStyle>
            <a:lvl1pPr>
              <a:defRPr/>
            </a:lvl1pPr>
          </a:lstStyle>
          <a:p>
            <a:pPr>
              <a:defRPr/>
            </a:pPr>
            <a:endParaRPr lang="it-IT">
              <a:solidFill>
                <a:srgbClr val="073E87"/>
              </a:solidFill>
            </a:endParaRPr>
          </a:p>
        </p:txBody>
      </p:sp>
      <p:sp>
        <p:nvSpPr>
          <p:cNvPr id="13" name="Footer Placeholder 5"/>
          <p:cNvSpPr>
            <a:spLocks noGrp="1"/>
          </p:cNvSpPr>
          <p:nvPr>
            <p:ph type="ftr" sz="quarter" idx="11"/>
          </p:nvPr>
        </p:nvSpPr>
        <p:spPr/>
        <p:txBody>
          <a:bodyPr/>
          <a:lstStyle>
            <a:lvl1pPr>
              <a:defRPr/>
            </a:lvl1pPr>
          </a:lstStyle>
          <a:p>
            <a:pPr>
              <a:defRPr/>
            </a:pPr>
            <a:endParaRPr lang="it-IT">
              <a:solidFill>
                <a:srgbClr val="073E87"/>
              </a:solidFill>
            </a:endParaRPr>
          </a:p>
        </p:txBody>
      </p:sp>
      <p:sp>
        <p:nvSpPr>
          <p:cNvPr id="14" name="Slide Number Placeholder 6"/>
          <p:cNvSpPr>
            <a:spLocks noGrp="1"/>
          </p:cNvSpPr>
          <p:nvPr>
            <p:ph type="sldNum" sz="quarter" idx="12"/>
          </p:nvPr>
        </p:nvSpPr>
        <p:spPr/>
        <p:txBody>
          <a:bodyPr/>
          <a:lstStyle>
            <a:lvl1pPr>
              <a:defRPr/>
            </a:lvl1pPr>
          </a:lstStyle>
          <a:p>
            <a:pPr>
              <a:defRPr/>
            </a:pPr>
            <a:fld id="{9FF444E6-5B22-48A8-BED7-1600573CD9B4}" type="slidenum">
              <a:rPr lang="it-IT">
                <a:solidFill>
                  <a:srgbClr val="073E87"/>
                </a:solidFill>
              </a:rPr>
              <a:pPr>
                <a:defRPr/>
              </a:pPr>
              <a:t>‹N›</a:t>
            </a:fld>
            <a:endParaRPr lang="it-IT">
              <a:solidFill>
                <a:srgbClr val="073E87"/>
              </a:solidFill>
            </a:endParaRPr>
          </a:p>
        </p:txBody>
      </p:sp>
    </p:spTree>
    <p:extLst>
      <p:ext uri="{BB962C8B-B14F-4D97-AF65-F5344CB8AC3E}">
        <p14:creationId xmlns:p14="http://schemas.microsoft.com/office/powerpoint/2010/main" val="38614109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5" name="Rounded Rectangle 14"/>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80000"/>
              </a:lnSpc>
              <a:spcBef>
                <a:spcPct val="20000"/>
              </a:spcBef>
              <a:defRPr/>
            </a:pPr>
            <a:endParaRPr lang="en-US">
              <a:solidFill>
                <a:prstClr val="white"/>
              </a:solidFill>
            </a:endParaRPr>
          </a:p>
        </p:txBody>
      </p:sp>
      <p:grpSp>
        <p:nvGrpSpPr>
          <p:cNvPr id="6" name="Group 8"/>
          <p:cNvGrpSpPr>
            <a:grpSpLocks noChangeAspect="1"/>
          </p:cNvGrpSpPr>
          <p:nvPr/>
        </p:nvGrpSpPr>
        <p:grpSpPr bwMode="auto">
          <a:xfrm>
            <a:off x="211138" y="5354638"/>
            <a:ext cx="8723312" cy="1330325"/>
            <a:chOff x="-3905250" y="4294188"/>
            <a:chExt cx="13011150" cy="1892300"/>
          </a:xfrm>
        </p:grpSpPr>
        <p:sp>
          <p:nvSpPr>
            <p:cNvPr id="7" name="Freeform 14"/>
            <p:cNvSpPr>
              <a:spLocks/>
            </p:cNvSpPr>
            <p:nvPr/>
          </p:nvSpPr>
          <p:spPr bwMode="hidden">
            <a:xfrm>
              <a:off x="4810125" y="4500563"/>
              <a:ext cx="4295775" cy="1016000"/>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8" name="Freeform 18"/>
            <p:cNvSpPr>
              <a:spLocks/>
            </p:cNvSpPr>
            <p:nvPr/>
          </p:nvSpPr>
          <p:spPr bwMode="hidden">
            <a:xfrm>
              <a:off x="-309563" y="4318000"/>
              <a:ext cx="8280401" cy="1209675"/>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9" name="Freeform 22"/>
            <p:cNvSpPr>
              <a:spLocks/>
            </p:cNvSpPr>
            <p:nvPr/>
          </p:nvSpPr>
          <p:spPr bwMode="hidden">
            <a:xfrm>
              <a:off x="3175" y="4335463"/>
              <a:ext cx="8166100" cy="1101725"/>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10" name="Freeform 26"/>
            <p:cNvSpPr>
              <a:spLocks/>
            </p:cNvSpPr>
            <p:nvPr/>
          </p:nvSpPr>
          <p:spPr bwMode="hidden">
            <a:xfrm>
              <a:off x="4156075" y="4316413"/>
              <a:ext cx="4940300" cy="927100"/>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algn="ctr" eaLnBrk="1" hangingPunct="1">
                <a:lnSpc>
                  <a:spcPct val="80000"/>
                </a:lnSpc>
                <a:spcBef>
                  <a:spcPct val="20000"/>
                </a:spcBef>
              </a:pPr>
              <a:endParaRPr lang="it-IT">
                <a:solidFill>
                  <a:prstClr val="white"/>
                </a:solidFill>
                <a:latin typeface="Arial" charset="0"/>
              </a:endParaRPr>
            </a:p>
          </p:txBody>
        </p:sp>
        <p:sp useBgFill="1">
          <p:nvSpPr>
            <p:cNvPr id="11" name="Freeform 10"/>
            <p:cNvSpPr>
              <a:spLocks/>
            </p:cNvSpPr>
            <p:nvPr/>
          </p:nvSpPr>
          <p:spPr bwMode="hidden">
            <a:xfrm>
              <a:off x="-3905250" y="4294188"/>
              <a:ext cx="13011150"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it-IT"/>
              <a:t>Fare clic per modificare lo stile del titolo</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rtlCol="0">
            <a:normAutofit/>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it-IT" noProof="0"/>
              <a:t>Fare clic sull'icona per inserire un'immagine</a:t>
            </a:r>
            <a:endParaRPr lang="en-US" noProof="0" dirty="0"/>
          </a:p>
        </p:txBody>
      </p:sp>
      <p:sp>
        <p:nvSpPr>
          <p:cNvPr id="12" name="Date Placeholder 4"/>
          <p:cNvSpPr>
            <a:spLocks noGrp="1"/>
          </p:cNvSpPr>
          <p:nvPr>
            <p:ph type="dt" sz="half" idx="10"/>
          </p:nvPr>
        </p:nvSpPr>
        <p:spPr/>
        <p:txBody>
          <a:bodyPr/>
          <a:lstStyle>
            <a:lvl1pPr>
              <a:defRPr/>
            </a:lvl1pPr>
          </a:lstStyle>
          <a:p>
            <a:pPr>
              <a:defRPr/>
            </a:pPr>
            <a:endParaRPr lang="it-IT">
              <a:solidFill>
                <a:srgbClr val="073E87"/>
              </a:solidFill>
            </a:endParaRPr>
          </a:p>
        </p:txBody>
      </p:sp>
      <p:sp>
        <p:nvSpPr>
          <p:cNvPr id="13" name="Footer Placeholder 5"/>
          <p:cNvSpPr>
            <a:spLocks noGrp="1"/>
          </p:cNvSpPr>
          <p:nvPr>
            <p:ph type="ftr" sz="quarter" idx="11"/>
          </p:nvPr>
        </p:nvSpPr>
        <p:spPr/>
        <p:txBody>
          <a:bodyPr/>
          <a:lstStyle>
            <a:lvl1pPr>
              <a:defRPr/>
            </a:lvl1pPr>
          </a:lstStyle>
          <a:p>
            <a:pPr>
              <a:defRPr/>
            </a:pPr>
            <a:endParaRPr lang="it-IT">
              <a:solidFill>
                <a:srgbClr val="073E87"/>
              </a:solidFill>
            </a:endParaRPr>
          </a:p>
        </p:txBody>
      </p:sp>
      <p:sp>
        <p:nvSpPr>
          <p:cNvPr id="14" name="Slide Number Placeholder 6"/>
          <p:cNvSpPr>
            <a:spLocks noGrp="1"/>
          </p:cNvSpPr>
          <p:nvPr>
            <p:ph type="sldNum" sz="quarter" idx="12"/>
          </p:nvPr>
        </p:nvSpPr>
        <p:spPr/>
        <p:txBody>
          <a:bodyPr/>
          <a:lstStyle>
            <a:lvl1pPr>
              <a:defRPr/>
            </a:lvl1pPr>
          </a:lstStyle>
          <a:p>
            <a:pPr>
              <a:defRPr/>
            </a:pPr>
            <a:fld id="{E41F1574-E098-4135-90D4-145DFEFE8977}" type="slidenum">
              <a:rPr lang="it-IT">
                <a:solidFill>
                  <a:srgbClr val="073E87"/>
                </a:solidFill>
              </a:rPr>
              <a:pPr>
                <a:defRPr/>
              </a:pPr>
              <a:t>‹N›</a:t>
            </a:fld>
            <a:endParaRPr lang="it-IT">
              <a:solidFill>
                <a:srgbClr val="073E87"/>
              </a:solidFill>
            </a:endParaRPr>
          </a:p>
        </p:txBody>
      </p:sp>
    </p:spTree>
    <p:extLst>
      <p:ext uri="{BB962C8B-B14F-4D97-AF65-F5344CB8AC3E}">
        <p14:creationId xmlns:p14="http://schemas.microsoft.com/office/powerpoint/2010/main" val="13239616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lvl1pPr>
              <a:defRPr/>
            </a:lvl1pPr>
          </a:lstStyle>
          <a:p>
            <a:pPr>
              <a:defRPr/>
            </a:pPr>
            <a:endParaRPr lang="it-IT">
              <a:solidFill>
                <a:srgbClr val="073E87"/>
              </a:solidFill>
            </a:endParaRPr>
          </a:p>
        </p:txBody>
      </p:sp>
      <p:sp>
        <p:nvSpPr>
          <p:cNvPr id="5" name="Footer Placeholder 4"/>
          <p:cNvSpPr>
            <a:spLocks noGrp="1"/>
          </p:cNvSpPr>
          <p:nvPr>
            <p:ph type="ftr" sz="quarter" idx="11"/>
          </p:nvPr>
        </p:nvSpPr>
        <p:spPr/>
        <p:txBody>
          <a:bodyPr/>
          <a:lstStyle>
            <a:lvl1pPr>
              <a:defRPr/>
            </a:lvl1pPr>
          </a:lstStyle>
          <a:p>
            <a:pPr>
              <a:defRPr/>
            </a:pPr>
            <a:endParaRPr lang="it-IT">
              <a:solidFill>
                <a:srgbClr val="073E87"/>
              </a:solidFill>
            </a:endParaRPr>
          </a:p>
        </p:txBody>
      </p:sp>
      <p:sp>
        <p:nvSpPr>
          <p:cNvPr id="6" name="Slide Number Placeholder 5"/>
          <p:cNvSpPr>
            <a:spLocks noGrp="1"/>
          </p:cNvSpPr>
          <p:nvPr>
            <p:ph type="sldNum" sz="quarter" idx="12"/>
          </p:nvPr>
        </p:nvSpPr>
        <p:spPr/>
        <p:txBody>
          <a:bodyPr/>
          <a:lstStyle>
            <a:lvl1pPr>
              <a:defRPr/>
            </a:lvl1pPr>
          </a:lstStyle>
          <a:p>
            <a:pPr>
              <a:defRPr/>
            </a:pPr>
            <a:fld id="{6E0E5856-9385-4997-850D-1D56BF611CB1}" type="slidenum">
              <a:rPr lang="it-IT">
                <a:solidFill>
                  <a:srgbClr val="073E87"/>
                </a:solidFill>
              </a:rPr>
              <a:pPr>
                <a:defRPr/>
              </a:pPr>
              <a:t>‹N›</a:t>
            </a:fld>
            <a:endParaRPr lang="it-IT">
              <a:solidFill>
                <a:srgbClr val="073E87"/>
              </a:solidFill>
            </a:endParaRPr>
          </a:p>
        </p:txBody>
      </p:sp>
    </p:spTree>
    <p:extLst>
      <p:ext uri="{BB962C8B-B14F-4D97-AF65-F5344CB8AC3E}">
        <p14:creationId xmlns:p14="http://schemas.microsoft.com/office/powerpoint/2010/main" val="15911654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4" name="Rounded Rectangle 20"/>
          <p:cNvSpPr/>
          <p:nvPr/>
        </p:nvSpPr>
        <p:spPr bwMode="hidden">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80000"/>
              </a:lnSpc>
              <a:spcBef>
                <a:spcPct val="20000"/>
              </a:spcBef>
              <a:defRPr/>
            </a:pPr>
            <a:endParaRPr lang="en-US">
              <a:solidFill>
                <a:prstClr val="white"/>
              </a:solidFill>
            </a:endParaRPr>
          </a:p>
        </p:txBody>
      </p:sp>
      <p:grpSp>
        <p:nvGrpSpPr>
          <p:cNvPr id="5" name="Group 14"/>
          <p:cNvGrpSpPr>
            <a:grpSpLocks noChangeAspect="1"/>
          </p:cNvGrpSpPr>
          <p:nvPr/>
        </p:nvGrpSpPr>
        <p:grpSpPr bwMode="auto">
          <a:xfrm>
            <a:off x="211138" y="714375"/>
            <a:ext cx="8723312" cy="1331913"/>
            <a:chOff x="-3905250" y="4294188"/>
            <a:chExt cx="13011150" cy="1892300"/>
          </a:xfrm>
        </p:grpSpPr>
        <p:sp>
          <p:nvSpPr>
            <p:cNvPr id="6" name="Freeform 14"/>
            <p:cNvSpPr>
              <a:spLocks/>
            </p:cNvSpPr>
            <p:nvPr/>
          </p:nvSpPr>
          <p:spPr bwMode="hidden">
            <a:xfrm>
              <a:off x="4810125" y="4500563"/>
              <a:ext cx="4295775" cy="1016000"/>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7" name="Freeform 18"/>
            <p:cNvSpPr>
              <a:spLocks/>
            </p:cNvSpPr>
            <p:nvPr/>
          </p:nvSpPr>
          <p:spPr bwMode="hidden">
            <a:xfrm>
              <a:off x="-309563" y="4318000"/>
              <a:ext cx="8280401" cy="1209675"/>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8" name="Freeform 22"/>
            <p:cNvSpPr>
              <a:spLocks/>
            </p:cNvSpPr>
            <p:nvPr/>
          </p:nvSpPr>
          <p:spPr bwMode="hidden">
            <a:xfrm>
              <a:off x="3175" y="4335463"/>
              <a:ext cx="8166100" cy="1101725"/>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9" name="Freeform 26"/>
            <p:cNvSpPr>
              <a:spLocks/>
            </p:cNvSpPr>
            <p:nvPr/>
          </p:nvSpPr>
          <p:spPr bwMode="hidden">
            <a:xfrm>
              <a:off x="4156075" y="4316413"/>
              <a:ext cx="4940300" cy="927100"/>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algn="ctr" eaLnBrk="1" hangingPunct="1">
                <a:lnSpc>
                  <a:spcPct val="80000"/>
                </a:lnSpc>
                <a:spcBef>
                  <a:spcPct val="20000"/>
                </a:spcBef>
              </a:pPr>
              <a:endParaRPr lang="it-IT">
                <a:solidFill>
                  <a:prstClr val="white"/>
                </a:solidFill>
                <a:latin typeface="Arial" charset="0"/>
              </a:endParaRPr>
            </a:p>
          </p:txBody>
        </p:sp>
        <p:sp useBgFill="1">
          <p:nvSpPr>
            <p:cNvPr id="10" name="Freeform 19"/>
            <p:cNvSpPr>
              <a:spLocks/>
            </p:cNvSpPr>
            <p:nvPr/>
          </p:nvSpPr>
          <p:spPr bwMode="hidden">
            <a:xfrm>
              <a:off x="-3905250" y="4294188"/>
              <a:ext cx="13011150"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grpSp>
      <p:sp>
        <p:nvSpPr>
          <p:cNvPr id="2" name="Vertical Title 1"/>
          <p:cNvSpPr>
            <a:spLocks noGrp="1"/>
          </p:cNvSpPr>
          <p:nvPr>
            <p:ph type="title" orient="vert"/>
          </p:nvPr>
        </p:nvSpPr>
        <p:spPr>
          <a:xfrm>
            <a:off x="6629400" y="1447800"/>
            <a:ext cx="2057400" cy="4487333"/>
          </a:xfrm>
        </p:spPr>
        <p:txBody>
          <a:bodyPr vert="eaVert"/>
          <a:lstStyle>
            <a:lvl1pPr algn="l">
              <a:defRPr>
                <a:solidFill>
                  <a:schemeClr val="tx2"/>
                </a:solidFill>
              </a:defRPr>
            </a:lvl1pPr>
          </a:lstStyle>
          <a:p>
            <a:r>
              <a:rPr lang="it-IT"/>
              <a:t>Fare clic per modificare lo stile del titolo</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11" name="Date Placeholder 3"/>
          <p:cNvSpPr>
            <a:spLocks noGrp="1"/>
          </p:cNvSpPr>
          <p:nvPr>
            <p:ph type="dt" sz="half" idx="10"/>
          </p:nvPr>
        </p:nvSpPr>
        <p:spPr/>
        <p:txBody>
          <a:bodyPr/>
          <a:lstStyle>
            <a:lvl1pPr>
              <a:defRPr/>
            </a:lvl1pPr>
          </a:lstStyle>
          <a:p>
            <a:pPr>
              <a:defRPr/>
            </a:pPr>
            <a:endParaRPr lang="it-IT">
              <a:solidFill>
                <a:srgbClr val="073E87"/>
              </a:solidFill>
            </a:endParaRPr>
          </a:p>
        </p:txBody>
      </p:sp>
      <p:sp>
        <p:nvSpPr>
          <p:cNvPr id="12" name="Footer Placeholder 4"/>
          <p:cNvSpPr>
            <a:spLocks noGrp="1"/>
          </p:cNvSpPr>
          <p:nvPr>
            <p:ph type="ftr" sz="quarter" idx="11"/>
          </p:nvPr>
        </p:nvSpPr>
        <p:spPr/>
        <p:txBody>
          <a:bodyPr/>
          <a:lstStyle>
            <a:lvl1pPr>
              <a:defRPr/>
            </a:lvl1pPr>
          </a:lstStyle>
          <a:p>
            <a:pPr>
              <a:defRPr/>
            </a:pPr>
            <a:endParaRPr lang="it-IT">
              <a:solidFill>
                <a:srgbClr val="073E87"/>
              </a:solidFill>
            </a:endParaRPr>
          </a:p>
        </p:txBody>
      </p:sp>
      <p:sp>
        <p:nvSpPr>
          <p:cNvPr id="13" name="Slide Number Placeholder 5"/>
          <p:cNvSpPr>
            <a:spLocks noGrp="1"/>
          </p:cNvSpPr>
          <p:nvPr>
            <p:ph type="sldNum" sz="quarter" idx="12"/>
          </p:nvPr>
        </p:nvSpPr>
        <p:spPr/>
        <p:txBody>
          <a:bodyPr/>
          <a:lstStyle>
            <a:lvl1pPr>
              <a:defRPr/>
            </a:lvl1pPr>
          </a:lstStyle>
          <a:p>
            <a:pPr>
              <a:defRPr/>
            </a:pPr>
            <a:fld id="{311B9B4F-82D9-4432-B296-0C9CB86694EE}" type="slidenum">
              <a:rPr lang="it-IT">
                <a:solidFill>
                  <a:srgbClr val="073E87"/>
                </a:solidFill>
              </a:rPr>
              <a:pPr>
                <a:defRPr/>
              </a:pPr>
              <a:t>‹N›</a:t>
            </a:fld>
            <a:endParaRPr lang="it-IT">
              <a:solidFill>
                <a:srgbClr val="073E87"/>
              </a:solidFill>
            </a:endParaRPr>
          </a:p>
        </p:txBody>
      </p:sp>
    </p:spTree>
    <p:extLst>
      <p:ext uri="{BB962C8B-B14F-4D97-AF65-F5344CB8AC3E}">
        <p14:creationId xmlns:p14="http://schemas.microsoft.com/office/powerpoint/2010/main" val="3730686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ounded Rectangle 13"/>
          <p:cNvSpPr/>
          <p:nvPr/>
        </p:nvSpPr>
        <p:spPr>
          <a:xfrm>
            <a:off x="228600" y="228600"/>
            <a:ext cx="8696325" cy="2468563"/>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80000"/>
              </a:lnSpc>
              <a:spcBef>
                <a:spcPct val="20000"/>
              </a:spcBef>
              <a:defRPr/>
            </a:pPr>
            <a:endParaRPr lang="en-US"/>
          </a:p>
        </p:txBody>
      </p:sp>
      <p:grpSp>
        <p:nvGrpSpPr>
          <p:cNvPr id="1027" name="Group 15"/>
          <p:cNvGrpSpPr>
            <a:grpSpLocks noChangeAspect="1"/>
          </p:cNvGrpSpPr>
          <p:nvPr/>
        </p:nvGrpSpPr>
        <p:grpSpPr bwMode="auto">
          <a:xfrm>
            <a:off x="211138" y="1679575"/>
            <a:ext cx="8723312" cy="1330325"/>
            <a:chOff x="-3905251" y="4294188"/>
            <a:chExt cx="13027839" cy="1892300"/>
          </a:xfrm>
        </p:grpSpPr>
        <p:sp>
          <p:nvSpPr>
            <p:cNvPr id="1033" name="Freeform 14"/>
            <p:cNvSpPr>
              <a:spLocks/>
            </p:cNvSpPr>
            <p:nvPr/>
          </p:nvSpPr>
          <p:spPr bwMode="hidden">
            <a:xfrm>
              <a:off x="4810125" y="4500563"/>
              <a:ext cx="4295775" cy="1016000"/>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4" name="Freeform 18"/>
            <p:cNvSpPr>
              <a:spLocks/>
            </p:cNvSpPr>
            <p:nvPr/>
          </p:nvSpPr>
          <p:spPr bwMode="hidden">
            <a:xfrm>
              <a:off x="-309563" y="4318000"/>
              <a:ext cx="8280401" cy="1209675"/>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5" name="Freeform 22"/>
            <p:cNvSpPr>
              <a:spLocks/>
            </p:cNvSpPr>
            <p:nvPr/>
          </p:nvSpPr>
          <p:spPr bwMode="hidden">
            <a:xfrm>
              <a:off x="3175" y="4335463"/>
              <a:ext cx="8166100" cy="1101725"/>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1036" name="Freeform 26"/>
            <p:cNvSpPr>
              <a:spLocks/>
            </p:cNvSpPr>
            <p:nvPr/>
          </p:nvSpPr>
          <p:spPr bwMode="hidden">
            <a:xfrm>
              <a:off x="4156075" y="4316413"/>
              <a:ext cx="4940300" cy="927100"/>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useBgFill="1">
          <p:nvSpPr>
            <p:cNvPr id="1037" name="Freeform 10"/>
            <p:cNvSpPr>
              <a:spLocks/>
            </p:cNvSpPr>
            <p:nvPr/>
          </p:nvSpPr>
          <p:spPr bwMode="hidden">
            <a:xfrm>
              <a:off x="-3905251" y="4294188"/>
              <a:ext cx="13027839"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1028" name="Title Placeholder 1"/>
          <p:cNvSpPr>
            <a:spLocks noGrp="1"/>
          </p:cNvSpPr>
          <p:nvPr>
            <p:ph type="title"/>
          </p:nvPr>
        </p:nvSpPr>
        <p:spPr bwMode="auto">
          <a:xfrm>
            <a:off x="457200" y="338138"/>
            <a:ext cx="8229600" cy="125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it-IT" altLang="it-IT"/>
              <a:t>Fare clic per modificare lo stile del titolo</a:t>
            </a:r>
            <a:endParaRPr lang="en-US" altLang="it-IT"/>
          </a:p>
        </p:txBody>
      </p:sp>
      <p:sp>
        <p:nvSpPr>
          <p:cNvPr id="4" name="Date Placeholder 3"/>
          <p:cNvSpPr>
            <a:spLocks noGrp="1"/>
          </p:cNvSpPr>
          <p:nvPr>
            <p:ph type="dt" sz="half" idx="2"/>
          </p:nvPr>
        </p:nvSpPr>
        <p:spPr>
          <a:xfrm>
            <a:off x="5164138" y="6249988"/>
            <a:ext cx="3786187" cy="365125"/>
          </a:xfrm>
          <a:prstGeom prst="rect">
            <a:avLst/>
          </a:prstGeom>
        </p:spPr>
        <p:txBody>
          <a:bodyPr vert="horz" lIns="91440" tIns="45720" rIns="91440" bIns="45720" rtlCol="0" anchor="ctr"/>
          <a:lstStyle>
            <a:lvl1pPr algn="r" eaLnBrk="1" hangingPunct="1">
              <a:lnSpc>
                <a:spcPct val="80000"/>
              </a:lnSpc>
              <a:spcBef>
                <a:spcPct val="20000"/>
              </a:spcBef>
              <a:defRPr sz="1000">
                <a:solidFill>
                  <a:schemeClr val="tx2"/>
                </a:solidFill>
                <a:latin typeface="Arial" charset="0"/>
              </a:defRPr>
            </a:lvl1pPr>
          </a:lstStyle>
          <a:p>
            <a:pPr>
              <a:defRPr/>
            </a:pPr>
            <a:endParaRPr lang="it-IT"/>
          </a:p>
        </p:txBody>
      </p:sp>
      <p:sp>
        <p:nvSpPr>
          <p:cNvPr id="5" name="Footer Placeholder 4"/>
          <p:cNvSpPr>
            <a:spLocks noGrp="1"/>
          </p:cNvSpPr>
          <p:nvPr>
            <p:ph type="ftr" sz="quarter" idx="3"/>
          </p:nvPr>
        </p:nvSpPr>
        <p:spPr>
          <a:xfrm>
            <a:off x="193675" y="6249988"/>
            <a:ext cx="3786188" cy="365125"/>
          </a:xfrm>
          <a:prstGeom prst="rect">
            <a:avLst/>
          </a:prstGeom>
        </p:spPr>
        <p:txBody>
          <a:bodyPr vert="horz" lIns="91440" tIns="45720" rIns="91440" bIns="45720" rtlCol="0" anchor="ctr"/>
          <a:lstStyle>
            <a:lvl1pPr algn="l" eaLnBrk="1" hangingPunct="1">
              <a:lnSpc>
                <a:spcPct val="80000"/>
              </a:lnSpc>
              <a:spcBef>
                <a:spcPct val="20000"/>
              </a:spcBef>
              <a:defRPr sz="1000">
                <a:solidFill>
                  <a:schemeClr val="tx2"/>
                </a:solidFill>
                <a:latin typeface="Arial" charset="0"/>
              </a:defRPr>
            </a:lvl1pPr>
          </a:lstStyle>
          <a:p>
            <a:pPr>
              <a:defRPr/>
            </a:pPr>
            <a:r>
              <a:rPr lang="it-IT"/>
              <a:t>TOGETHER for TOMORROW</a:t>
            </a:r>
          </a:p>
        </p:txBody>
      </p:sp>
      <p:sp>
        <p:nvSpPr>
          <p:cNvPr id="6" name="Slide Number Placeholder 5"/>
          <p:cNvSpPr>
            <a:spLocks noGrp="1"/>
          </p:cNvSpPr>
          <p:nvPr>
            <p:ph type="sldNum" sz="quarter" idx="4"/>
          </p:nvPr>
        </p:nvSpPr>
        <p:spPr>
          <a:xfrm>
            <a:off x="3990975" y="6249988"/>
            <a:ext cx="116205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lnSpc>
                <a:spcPct val="80000"/>
              </a:lnSpc>
              <a:spcBef>
                <a:spcPct val="20000"/>
              </a:spcBef>
              <a:defRPr sz="1000">
                <a:solidFill>
                  <a:schemeClr val="tx2"/>
                </a:solidFill>
              </a:defRPr>
            </a:lvl1pPr>
          </a:lstStyle>
          <a:p>
            <a:pPr>
              <a:defRPr/>
            </a:pPr>
            <a:fld id="{B52CFD96-85AF-484E-A2A9-EDA85895946B}" type="slidenum">
              <a:rPr lang="it-IT" altLang="en-US"/>
              <a:pPr>
                <a:defRPr/>
              </a:pPr>
              <a:t>‹N›</a:t>
            </a:fld>
            <a:endParaRPr lang="it-IT" altLang="en-US"/>
          </a:p>
        </p:txBody>
      </p:sp>
      <p:sp>
        <p:nvSpPr>
          <p:cNvPr id="1032" name="Text Placeholder 2"/>
          <p:cNvSpPr>
            <a:spLocks noGrp="1"/>
          </p:cNvSpPr>
          <p:nvPr>
            <p:ph type="body" idx="1"/>
          </p:nvPr>
        </p:nvSpPr>
        <p:spPr bwMode="auto">
          <a:xfrm>
            <a:off x="871538" y="2674938"/>
            <a:ext cx="7408862"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it-IT" altLang="it-IT"/>
              <a:t>Fare clic per modificare stili del testo dello schema</a:t>
            </a:r>
          </a:p>
          <a:p>
            <a:pPr lvl="1"/>
            <a:r>
              <a:rPr lang="it-IT" altLang="it-IT"/>
              <a:t>Secondo livello</a:t>
            </a:r>
          </a:p>
          <a:p>
            <a:pPr lvl="2"/>
            <a:r>
              <a:rPr lang="it-IT" altLang="it-IT"/>
              <a:t>Terzo livello</a:t>
            </a:r>
          </a:p>
          <a:p>
            <a:pPr lvl="3"/>
            <a:r>
              <a:rPr lang="it-IT" altLang="it-IT"/>
              <a:t>Quarto livello</a:t>
            </a:r>
          </a:p>
          <a:p>
            <a:pPr lvl="4"/>
            <a:r>
              <a:rPr lang="it-IT" altLang="it-IT"/>
              <a:t>Quinto livello</a:t>
            </a:r>
            <a:endParaRPr lang="en-US" altLang="it-IT"/>
          </a:p>
        </p:txBody>
      </p:sp>
    </p:spTree>
  </p:cSld>
  <p:clrMap bg1="lt1" tx1="dk1" bg2="lt2" tx2="dk2" accent1="accent1" accent2="accent2" accent3="accent3" accent4="accent4" accent5="accent5" accent6="accent6" hlink="hlink" folHlink="folHlink"/>
  <p:sldLayoutIdLst>
    <p:sldLayoutId id="2147484047" r:id="rId1"/>
    <p:sldLayoutId id="2147484042" r:id="rId2"/>
    <p:sldLayoutId id="2147484048" r:id="rId3"/>
    <p:sldLayoutId id="2147484043" r:id="rId4"/>
    <p:sldLayoutId id="2147484044" r:id="rId5"/>
    <p:sldLayoutId id="2147484045" r:id="rId6"/>
    <p:sldLayoutId id="2147484049" r:id="rId7"/>
    <p:sldLayoutId id="2147484050" r:id="rId8"/>
    <p:sldLayoutId id="2147484051" r:id="rId9"/>
    <p:sldLayoutId id="2147484046" r:id="rId10"/>
    <p:sldLayoutId id="2147484052" r:id="rId11"/>
  </p:sldLayoutIdLst>
  <p:hf hdr="0" dt="0"/>
  <p:txStyles>
    <p:titleStyle>
      <a:lvl1pPr algn="ctr" rtl="0" eaLnBrk="0" fontAlgn="base" hangingPunct="0">
        <a:spcBef>
          <a:spcPct val="0"/>
        </a:spcBef>
        <a:spcAft>
          <a:spcPct val="0"/>
        </a:spcAft>
        <a:defRPr sz="4400" kern="1200">
          <a:solidFill>
            <a:srgbClr val="FFFFFF"/>
          </a:solidFill>
          <a:latin typeface="+mj-lt"/>
          <a:ea typeface="+mj-ea"/>
          <a:cs typeface="+mj-cs"/>
        </a:defRPr>
      </a:lvl1pPr>
      <a:lvl2pPr algn="ctr" rtl="0" eaLnBrk="0" fontAlgn="base" hangingPunct="0">
        <a:spcBef>
          <a:spcPct val="0"/>
        </a:spcBef>
        <a:spcAft>
          <a:spcPct val="0"/>
        </a:spcAft>
        <a:defRPr sz="4400">
          <a:solidFill>
            <a:srgbClr val="FFFFFF"/>
          </a:solidFill>
          <a:latin typeface="Candara" pitchFamily="34" charset="0"/>
        </a:defRPr>
      </a:lvl2pPr>
      <a:lvl3pPr algn="ctr" rtl="0" eaLnBrk="0" fontAlgn="base" hangingPunct="0">
        <a:spcBef>
          <a:spcPct val="0"/>
        </a:spcBef>
        <a:spcAft>
          <a:spcPct val="0"/>
        </a:spcAft>
        <a:defRPr sz="4400">
          <a:solidFill>
            <a:srgbClr val="FFFFFF"/>
          </a:solidFill>
          <a:latin typeface="Candara" pitchFamily="34" charset="0"/>
        </a:defRPr>
      </a:lvl3pPr>
      <a:lvl4pPr algn="ctr" rtl="0" eaLnBrk="0" fontAlgn="base" hangingPunct="0">
        <a:spcBef>
          <a:spcPct val="0"/>
        </a:spcBef>
        <a:spcAft>
          <a:spcPct val="0"/>
        </a:spcAft>
        <a:defRPr sz="4400">
          <a:solidFill>
            <a:srgbClr val="FFFFFF"/>
          </a:solidFill>
          <a:latin typeface="Candara" pitchFamily="34" charset="0"/>
        </a:defRPr>
      </a:lvl4pPr>
      <a:lvl5pPr algn="ctr" rtl="0" eaLnBrk="0" fontAlgn="base" hangingPunct="0">
        <a:spcBef>
          <a:spcPct val="0"/>
        </a:spcBef>
        <a:spcAft>
          <a:spcPct val="0"/>
        </a:spcAft>
        <a:defRPr sz="4400">
          <a:solidFill>
            <a:srgbClr val="FFFFFF"/>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3050" indent="-273050" algn="l" rtl="0" eaLnBrk="0" fontAlgn="base" hangingPunct="0">
        <a:spcBef>
          <a:spcPct val="20000"/>
        </a:spcBef>
        <a:spcAft>
          <a:spcPct val="0"/>
        </a:spcAft>
        <a:buClr>
          <a:schemeClr val="accent1"/>
        </a:buClr>
        <a:buSzPct val="100000"/>
        <a:buFont typeface="Symbol" panose="05050102010706020507" pitchFamily="18" charset="2"/>
        <a:buChar char=""/>
        <a:defRPr sz="2400" kern="1200">
          <a:solidFill>
            <a:schemeClr val="tx2"/>
          </a:solidFill>
          <a:latin typeface="+mn-lt"/>
          <a:ea typeface="+mn-ea"/>
          <a:cs typeface="+mn-cs"/>
        </a:defRPr>
      </a:lvl1pPr>
      <a:lvl2pPr marL="576263" indent="-273050" algn="l" rtl="0" eaLnBrk="0" fontAlgn="base" hangingPunct="0">
        <a:spcBef>
          <a:spcPct val="20000"/>
        </a:spcBef>
        <a:spcAft>
          <a:spcPct val="0"/>
        </a:spcAft>
        <a:buClr>
          <a:schemeClr val="accent1"/>
        </a:buClr>
        <a:buSzPct val="100000"/>
        <a:buFont typeface="Symbol" panose="05050102010706020507" pitchFamily="18" charset="2"/>
        <a:buChar char=""/>
        <a:defRPr sz="2200" kern="1200">
          <a:solidFill>
            <a:schemeClr val="tx2"/>
          </a:solidFill>
          <a:latin typeface="+mn-lt"/>
          <a:ea typeface="+mn-ea"/>
          <a:cs typeface="+mn-cs"/>
        </a:defRPr>
      </a:lvl2pPr>
      <a:lvl3pPr marL="855663" indent="-228600" algn="l" rtl="0" eaLnBrk="0" fontAlgn="base" hangingPunct="0">
        <a:spcBef>
          <a:spcPct val="20000"/>
        </a:spcBef>
        <a:spcAft>
          <a:spcPct val="0"/>
        </a:spcAft>
        <a:buClr>
          <a:schemeClr val="accent1"/>
        </a:buClr>
        <a:buSzPct val="100000"/>
        <a:buFont typeface="Symbol" panose="05050102010706020507" pitchFamily="18" charset="2"/>
        <a:buChar char=""/>
        <a:defRPr sz="2000" kern="1200">
          <a:solidFill>
            <a:schemeClr val="tx2"/>
          </a:solidFill>
          <a:latin typeface="+mn-lt"/>
          <a:ea typeface="+mn-ea"/>
          <a:cs typeface="+mn-cs"/>
        </a:defRPr>
      </a:lvl3pPr>
      <a:lvl4pPr marL="1143000" indent="-228600" algn="l" rtl="0" eaLnBrk="0" fontAlgn="base" hangingPunct="0">
        <a:spcBef>
          <a:spcPct val="20000"/>
        </a:spcBef>
        <a:spcAft>
          <a:spcPct val="0"/>
        </a:spcAft>
        <a:buClr>
          <a:schemeClr val="accent1"/>
        </a:buClr>
        <a:buSzPct val="100000"/>
        <a:buFont typeface="Symbol" panose="05050102010706020507" pitchFamily="18" charset="2"/>
        <a:buChar char=""/>
        <a:defRPr kern="1200">
          <a:solidFill>
            <a:schemeClr val="tx2"/>
          </a:solidFill>
          <a:latin typeface="+mn-lt"/>
          <a:ea typeface="+mn-ea"/>
          <a:cs typeface="+mn-cs"/>
        </a:defRPr>
      </a:lvl4pPr>
      <a:lvl5pPr marL="1462088" indent="-228600" algn="l" rtl="0" eaLnBrk="0" fontAlgn="base" hangingPunct="0">
        <a:spcBef>
          <a:spcPct val="20000"/>
        </a:spcBef>
        <a:spcAft>
          <a:spcPct val="0"/>
        </a:spcAft>
        <a:buClr>
          <a:schemeClr val="accent1"/>
        </a:buClr>
        <a:buSzPct val="100000"/>
        <a:buFont typeface="Symbol" panose="05050102010706020507"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ounded Rectangle 13"/>
          <p:cNvSpPr/>
          <p:nvPr/>
        </p:nvSpPr>
        <p:spPr>
          <a:xfrm>
            <a:off x="228600" y="228600"/>
            <a:ext cx="8696325" cy="2468563"/>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80000"/>
              </a:lnSpc>
              <a:spcBef>
                <a:spcPct val="20000"/>
              </a:spcBef>
              <a:defRPr/>
            </a:pPr>
            <a:endParaRPr lang="en-US">
              <a:solidFill>
                <a:prstClr val="white"/>
              </a:solidFill>
            </a:endParaRPr>
          </a:p>
        </p:txBody>
      </p:sp>
      <p:grpSp>
        <p:nvGrpSpPr>
          <p:cNvPr id="1027" name="Group 15"/>
          <p:cNvGrpSpPr>
            <a:grpSpLocks noChangeAspect="1"/>
          </p:cNvGrpSpPr>
          <p:nvPr/>
        </p:nvGrpSpPr>
        <p:grpSpPr bwMode="auto">
          <a:xfrm>
            <a:off x="211138" y="1679575"/>
            <a:ext cx="8723312" cy="1330325"/>
            <a:chOff x="-3905251" y="4294188"/>
            <a:chExt cx="13027839" cy="1892300"/>
          </a:xfrm>
        </p:grpSpPr>
        <p:sp>
          <p:nvSpPr>
            <p:cNvPr id="1033" name="Freeform 14"/>
            <p:cNvSpPr>
              <a:spLocks/>
            </p:cNvSpPr>
            <p:nvPr/>
          </p:nvSpPr>
          <p:spPr bwMode="hidden">
            <a:xfrm>
              <a:off x="4810125" y="4500563"/>
              <a:ext cx="4295775" cy="1016000"/>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1034" name="Freeform 18"/>
            <p:cNvSpPr>
              <a:spLocks/>
            </p:cNvSpPr>
            <p:nvPr/>
          </p:nvSpPr>
          <p:spPr bwMode="hidden">
            <a:xfrm>
              <a:off x="-309563" y="4318000"/>
              <a:ext cx="8280401" cy="1209675"/>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1035" name="Freeform 22"/>
            <p:cNvSpPr>
              <a:spLocks/>
            </p:cNvSpPr>
            <p:nvPr/>
          </p:nvSpPr>
          <p:spPr bwMode="hidden">
            <a:xfrm>
              <a:off x="3175" y="4335463"/>
              <a:ext cx="8166100" cy="1101725"/>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algn="ctr" eaLnBrk="1" hangingPunct="1">
                <a:lnSpc>
                  <a:spcPct val="80000"/>
                </a:lnSpc>
                <a:spcBef>
                  <a:spcPct val="20000"/>
                </a:spcBef>
              </a:pPr>
              <a:endParaRPr lang="it-IT">
                <a:solidFill>
                  <a:prstClr val="white"/>
                </a:solidFill>
                <a:latin typeface="Arial" charset="0"/>
              </a:endParaRPr>
            </a:p>
          </p:txBody>
        </p:sp>
        <p:sp>
          <p:nvSpPr>
            <p:cNvPr id="1036" name="Freeform 26"/>
            <p:cNvSpPr>
              <a:spLocks/>
            </p:cNvSpPr>
            <p:nvPr/>
          </p:nvSpPr>
          <p:spPr bwMode="hidden">
            <a:xfrm>
              <a:off x="4156075" y="4316413"/>
              <a:ext cx="4940300" cy="927100"/>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algn="ctr" eaLnBrk="1" hangingPunct="1">
                <a:lnSpc>
                  <a:spcPct val="80000"/>
                </a:lnSpc>
                <a:spcBef>
                  <a:spcPct val="20000"/>
                </a:spcBef>
              </a:pPr>
              <a:endParaRPr lang="it-IT">
                <a:solidFill>
                  <a:prstClr val="white"/>
                </a:solidFill>
                <a:latin typeface="Arial" charset="0"/>
              </a:endParaRPr>
            </a:p>
          </p:txBody>
        </p:sp>
        <p:sp useBgFill="1">
          <p:nvSpPr>
            <p:cNvPr id="1037" name="Freeform 10"/>
            <p:cNvSpPr>
              <a:spLocks/>
            </p:cNvSpPr>
            <p:nvPr/>
          </p:nvSpPr>
          <p:spPr bwMode="hidden">
            <a:xfrm>
              <a:off x="-3905251" y="4294188"/>
              <a:ext cx="13027839"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lnSpc>
                  <a:spcPct val="80000"/>
                </a:lnSpc>
                <a:spcBef>
                  <a:spcPct val="20000"/>
                </a:spcBef>
              </a:pPr>
              <a:endParaRPr lang="it-IT">
                <a:solidFill>
                  <a:prstClr val="white"/>
                </a:solidFill>
                <a:latin typeface="Arial" charset="0"/>
              </a:endParaRPr>
            </a:p>
          </p:txBody>
        </p:sp>
      </p:grpSp>
      <p:sp>
        <p:nvSpPr>
          <p:cNvPr id="1028" name="Title Placeholder 1"/>
          <p:cNvSpPr>
            <a:spLocks noGrp="1"/>
          </p:cNvSpPr>
          <p:nvPr>
            <p:ph type="title"/>
          </p:nvPr>
        </p:nvSpPr>
        <p:spPr bwMode="auto">
          <a:xfrm>
            <a:off x="457200" y="338138"/>
            <a:ext cx="8229600" cy="125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it-IT" altLang="it-IT"/>
              <a:t>Fare clic per modificare lo stile del titolo</a:t>
            </a:r>
            <a:endParaRPr lang="en-US" altLang="it-IT"/>
          </a:p>
        </p:txBody>
      </p:sp>
      <p:sp>
        <p:nvSpPr>
          <p:cNvPr id="4" name="Date Placeholder 3"/>
          <p:cNvSpPr>
            <a:spLocks noGrp="1"/>
          </p:cNvSpPr>
          <p:nvPr>
            <p:ph type="dt" sz="half" idx="2"/>
          </p:nvPr>
        </p:nvSpPr>
        <p:spPr>
          <a:xfrm>
            <a:off x="5164138" y="6249988"/>
            <a:ext cx="3786187" cy="365125"/>
          </a:xfrm>
          <a:prstGeom prst="rect">
            <a:avLst/>
          </a:prstGeom>
        </p:spPr>
        <p:txBody>
          <a:bodyPr vert="horz" lIns="91440" tIns="45720" rIns="91440" bIns="45720" rtlCol="0" anchor="ctr"/>
          <a:lstStyle>
            <a:lvl1pPr algn="r">
              <a:defRPr sz="1000">
                <a:solidFill>
                  <a:schemeClr val="tx2"/>
                </a:solidFill>
              </a:defRPr>
            </a:lvl1pPr>
          </a:lstStyle>
          <a:p>
            <a:pPr eaLnBrk="1" hangingPunct="1">
              <a:lnSpc>
                <a:spcPct val="80000"/>
              </a:lnSpc>
              <a:spcBef>
                <a:spcPct val="20000"/>
              </a:spcBef>
              <a:defRPr/>
            </a:pPr>
            <a:endParaRPr lang="it-IT">
              <a:solidFill>
                <a:srgbClr val="073E87"/>
              </a:solidFill>
              <a:latin typeface="Arial" charset="0"/>
            </a:endParaRPr>
          </a:p>
        </p:txBody>
      </p:sp>
      <p:sp>
        <p:nvSpPr>
          <p:cNvPr id="5" name="Footer Placeholder 4"/>
          <p:cNvSpPr>
            <a:spLocks noGrp="1"/>
          </p:cNvSpPr>
          <p:nvPr>
            <p:ph type="ftr" sz="quarter" idx="3"/>
          </p:nvPr>
        </p:nvSpPr>
        <p:spPr>
          <a:xfrm>
            <a:off x="193675" y="6249988"/>
            <a:ext cx="3786188" cy="365125"/>
          </a:xfrm>
          <a:prstGeom prst="rect">
            <a:avLst/>
          </a:prstGeom>
        </p:spPr>
        <p:txBody>
          <a:bodyPr vert="horz" lIns="91440" tIns="45720" rIns="91440" bIns="45720" rtlCol="0" anchor="ctr"/>
          <a:lstStyle>
            <a:lvl1pPr algn="l">
              <a:defRPr sz="1000">
                <a:solidFill>
                  <a:schemeClr val="tx2"/>
                </a:solidFill>
              </a:defRPr>
            </a:lvl1pPr>
          </a:lstStyle>
          <a:p>
            <a:pPr eaLnBrk="1" hangingPunct="1">
              <a:lnSpc>
                <a:spcPct val="80000"/>
              </a:lnSpc>
              <a:spcBef>
                <a:spcPct val="20000"/>
              </a:spcBef>
              <a:defRPr/>
            </a:pPr>
            <a:endParaRPr lang="it-IT">
              <a:solidFill>
                <a:srgbClr val="073E87"/>
              </a:solidFill>
              <a:latin typeface="Arial" charset="0"/>
            </a:endParaRPr>
          </a:p>
        </p:txBody>
      </p:sp>
      <p:sp>
        <p:nvSpPr>
          <p:cNvPr id="6" name="Slide Number Placeholder 5"/>
          <p:cNvSpPr>
            <a:spLocks noGrp="1"/>
          </p:cNvSpPr>
          <p:nvPr>
            <p:ph type="sldNum" sz="quarter" idx="4"/>
          </p:nvPr>
        </p:nvSpPr>
        <p:spPr>
          <a:xfrm>
            <a:off x="3990975" y="6249988"/>
            <a:ext cx="1162050" cy="365125"/>
          </a:xfrm>
          <a:prstGeom prst="rect">
            <a:avLst/>
          </a:prstGeom>
        </p:spPr>
        <p:txBody>
          <a:bodyPr vert="horz" lIns="91440" tIns="45720" rIns="91440" bIns="45720" rtlCol="0" anchor="ctr"/>
          <a:lstStyle>
            <a:lvl1pPr algn="ctr">
              <a:defRPr sz="1000">
                <a:solidFill>
                  <a:schemeClr val="tx2"/>
                </a:solidFill>
              </a:defRPr>
            </a:lvl1pPr>
          </a:lstStyle>
          <a:p>
            <a:pPr eaLnBrk="1" hangingPunct="1">
              <a:lnSpc>
                <a:spcPct val="80000"/>
              </a:lnSpc>
              <a:spcBef>
                <a:spcPct val="20000"/>
              </a:spcBef>
              <a:defRPr/>
            </a:pPr>
            <a:fld id="{4334FC8A-5D68-4004-B0E2-5DE9C2255C5F}" type="slidenum">
              <a:rPr lang="it-IT">
                <a:solidFill>
                  <a:srgbClr val="073E87"/>
                </a:solidFill>
                <a:latin typeface="Arial" charset="0"/>
              </a:rPr>
              <a:pPr eaLnBrk="1" hangingPunct="1">
                <a:lnSpc>
                  <a:spcPct val="80000"/>
                </a:lnSpc>
                <a:spcBef>
                  <a:spcPct val="20000"/>
                </a:spcBef>
                <a:defRPr/>
              </a:pPr>
              <a:t>‹N›</a:t>
            </a:fld>
            <a:endParaRPr lang="it-IT">
              <a:solidFill>
                <a:srgbClr val="073E87"/>
              </a:solidFill>
              <a:latin typeface="Arial" charset="0"/>
            </a:endParaRPr>
          </a:p>
        </p:txBody>
      </p:sp>
      <p:sp>
        <p:nvSpPr>
          <p:cNvPr id="1032" name="Text Placeholder 2"/>
          <p:cNvSpPr>
            <a:spLocks noGrp="1"/>
          </p:cNvSpPr>
          <p:nvPr>
            <p:ph type="body" idx="1"/>
          </p:nvPr>
        </p:nvSpPr>
        <p:spPr bwMode="auto">
          <a:xfrm>
            <a:off x="871538" y="2674938"/>
            <a:ext cx="7408862"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it-IT" altLang="it-IT"/>
              <a:t>Fare clic per modificare stili del testo dello schema</a:t>
            </a:r>
          </a:p>
          <a:p>
            <a:pPr lvl="1"/>
            <a:r>
              <a:rPr lang="it-IT" altLang="it-IT"/>
              <a:t>Secondo livello</a:t>
            </a:r>
          </a:p>
          <a:p>
            <a:pPr lvl="2"/>
            <a:r>
              <a:rPr lang="it-IT" altLang="it-IT"/>
              <a:t>Terzo livello</a:t>
            </a:r>
          </a:p>
          <a:p>
            <a:pPr lvl="3"/>
            <a:r>
              <a:rPr lang="it-IT" altLang="it-IT"/>
              <a:t>Quarto livello</a:t>
            </a:r>
          </a:p>
          <a:p>
            <a:pPr lvl="4"/>
            <a:r>
              <a:rPr lang="it-IT" altLang="it-IT"/>
              <a:t>Quinto livello</a:t>
            </a:r>
            <a:endParaRPr lang="en-US" altLang="it-IT"/>
          </a:p>
        </p:txBody>
      </p:sp>
    </p:spTree>
    <p:extLst>
      <p:ext uri="{BB962C8B-B14F-4D97-AF65-F5344CB8AC3E}">
        <p14:creationId xmlns:p14="http://schemas.microsoft.com/office/powerpoint/2010/main" val="3415196033"/>
      </p:ext>
    </p:extLst>
  </p:cSld>
  <p:clrMap bg1="lt1" tx1="dk1" bg2="lt2" tx2="dk2" accent1="accent1" accent2="accent2" accent3="accent3" accent4="accent4" accent5="accent5" accent6="accent6" hlink="hlink" folHlink="folHlink"/>
  <p:sldLayoutIdLst>
    <p:sldLayoutId id="2147484054" r:id="rId1"/>
    <p:sldLayoutId id="2147484055" r:id="rId2"/>
    <p:sldLayoutId id="2147484056" r:id="rId3"/>
    <p:sldLayoutId id="2147484057" r:id="rId4"/>
    <p:sldLayoutId id="2147484058" r:id="rId5"/>
    <p:sldLayoutId id="2147484059" r:id="rId6"/>
    <p:sldLayoutId id="2147484060" r:id="rId7"/>
    <p:sldLayoutId id="2147484061" r:id="rId8"/>
    <p:sldLayoutId id="2147484062" r:id="rId9"/>
    <p:sldLayoutId id="2147484063" r:id="rId10"/>
    <p:sldLayoutId id="2147484064" r:id="rId11"/>
  </p:sldLayoutIdLst>
  <p:txStyles>
    <p:titleStyle>
      <a:lvl1pPr algn="ctr" rtl="0" eaLnBrk="0" fontAlgn="base" hangingPunct="0">
        <a:spcBef>
          <a:spcPct val="0"/>
        </a:spcBef>
        <a:spcAft>
          <a:spcPct val="0"/>
        </a:spcAft>
        <a:defRPr sz="4400" kern="1200">
          <a:solidFill>
            <a:srgbClr val="FFFFFF"/>
          </a:solidFill>
          <a:latin typeface="+mj-lt"/>
          <a:ea typeface="+mj-ea"/>
          <a:cs typeface="+mj-cs"/>
        </a:defRPr>
      </a:lvl1pPr>
      <a:lvl2pPr algn="ctr" rtl="0" eaLnBrk="0" fontAlgn="base" hangingPunct="0">
        <a:spcBef>
          <a:spcPct val="0"/>
        </a:spcBef>
        <a:spcAft>
          <a:spcPct val="0"/>
        </a:spcAft>
        <a:defRPr sz="4400">
          <a:solidFill>
            <a:srgbClr val="FFFFFF"/>
          </a:solidFill>
          <a:latin typeface="Candara" pitchFamily="34" charset="0"/>
        </a:defRPr>
      </a:lvl2pPr>
      <a:lvl3pPr algn="ctr" rtl="0" eaLnBrk="0" fontAlgn="base" hangingPunct="0">
        <a:spcBef>
          <a:spcPct val="0"/>
        </a:spcBef>
        <a:spcAft>
          <a:spcPct val="0"/>
        </a:spcAft>
        <a:defRPr sz="4400">
          <a:solidFill>
            <a:srgbClr val="FFFFFF"/>
          </a:solidFill>
          <a:latin typeface="Candara" pitchFamily="34" charset="0"/>
        </a:defRPr>
      </a:lvl3pPr>
      <a:lvl4pPr algn="ctr" rtl="0" eaLnBrk="0" fontAlgn="base" hangingPunct="0">
        <a:spcBef>
          <a:spcPct val="0"/>
        </a:spcBef>
        <a:spcAft>
          <a:spcPct val="0"/>
        </a:spcAft>
        <a:defRPr sz="4400">
          <a:solidFill>
            <a:srgbClr val="FFFFFF"/>
          </a:solidFill>
          <a:latin typeface="Candara" pitchFamily="34" charset="0"/>
        </a:defRPr>
      </a:lvl4pPr>
      <a:lvl5pPr algn="ctr" rtl="0" eaLnBrk="0" fontAlgn="base" hangingPunct="0">
        <a:spcBef>
          <a:spcPct val="0"/>
        </a:spcBef>
        <a:spcAft>
          <a:spcPct val="0"/>
        </a:spcAft>
        <a:defRPr sz="4400">
          <a:solidFill>
            <a:srgbClr val="FFFFFF"/>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3050" indent="-273050" algn="l" rtl="0" eaLnBrk="0" fontAlgn="base" hangingPunct="0">
        <a:spcBef>
          <a:spcPct val="20000"/>
        </a:spcBef>
        <a:spcAft>
          <a:spcPct val="0"/>
        </a:spcAft>
        <a:buClr>
          <a:schemeClr val="accent1"/>
        </a:buClr>
        <a:buSzPct val="100000"/>
        <a:buFont typeface="Symbol" pitchFamily="18" charset="2"/>
        <a:buChar char=""/>
        <a:defRPr sz="2400" kern="1200">
          <a:solidFill>
            <a:schemeClr val="tx2"/>
          </a:solidFill>
          <a:latin typeface="+mn-lt"/>
          <a:ea typeface="+mn-ea"/>
          <a:cs typeface="+mn-cs"/>
        </a:defRPr>
      </a:lvl1pPr>
      <a:lvl2pPr marL="576263" indent="-273050" algn="l" rtl="0" eaLnBrk="0" fontAlgn="base" hangingPunct="0">
        <a:spcBef>
          <a:spcPct val="20000"/>
        </a:spcBef>
        <a:spcAft>
          <a:spcPct val="0"/>
        </a:spcAft>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rtl="0" eaLnBrk="0" fontAlgn="base" hangingPunct="0">
        <a:spcBef>
          <a:spcPct val="20000"/>
        </a:spcBef>
        <a:spcAft>
          <a:spcPct val="0"/>
        </a:spcAft>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rtl="0" eaLnBrk="0" fontAlgn="base" hangingPunct="0">
        <a:spcBef>
          <a:spcPct val="20000"/>
        </a:spcBef>
        <a:spcAft>
          <a:spcPct val="0"/>
        </a:spcAft>
        <a:buClr>
          <a:schemeClr val="accent1"/>
        </a:buClr>
        <a:buSzPct val="100000"/>
        <a:buFont typeface="Symbol" pitchFamily="18" charset="2"/>
        <a:buChar char=""/>
        <a:defRPr kern="1200">
          <a:solidFill>
            <a:schemeClr val="tx2"/>
          </a:solidFill>
          <a:latin typeface="+mn-lt"/>
          <a:ea typeface="+mn-ea"/>
          <a:cs typeface="+mn-cs"/>
        </a:defRPr>
      </a:lvl4pPr>
      <a:lvl5pPr marL="1462088" indent="-228600" algn="l" rtl="0" eaLnBrk="0" fontAlgn="base" hangingPunct="0">
        <a:spcBef>
          <a:spcPct val="20000"/>
        </a:spcBef>
        <a:spcAft>
          <a:spcPct val="0"/>
        </a:spcAft>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jpeg"/><Relationship Id="rId7" Type="http://schemas.openxmlformats.org/officeDocument/2006/relationships/hyperlink" Target="http://togetherfortomorrow.it/mm/" TargetMode="External"/><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image" Target="../media/image34.jpeg"/><Relationship Id="rId5" Type="http://schemas.openxmlformats.org/officeDocument/2006/relationships/image" Target="../media/image5.png"/><Relationship Id="rId4" Type="http://schemas.openxmlformats.org/officeDocument/2006/relationships/image" Target="../media/image6.png"/><Relationship Id="rId9" Type="http://schemas.openxmlformats.org/officeDocument/2006/relationships/hyperlink" Target="http://www.mmgrigliati.it/"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38.jpeg"/><Relationship Id="rId13" Type="http://schemas.openxmlformats.org/officeDocument/2006/relationships/image" Target="../media/image43.png"/><Relationship Id="rId18" Type="http://schemas.openxmlformats.org/officeDocument/2006/relationships/image" Target="../media/image48.jpeg"/><Relationship Id="rId3" Type="http://schemas.openxmlformats.org/officeDocument/2006/relationships/image" Target="../media/image3.jpeg"/><Relationship Id="rId7" Type="http://schemas.openxmlformats.org/officeDocument/2006/relationships/image" Target="../media/image37.png"/><Relationship Id="rId12" Type="http://schemas.openxmlformats.org/officeDocument/2006/relationships/image" Target="../media/image42.png"/><Relationship Id="rId17" Type="http://schemas.openxmlformats.org/officeDocument/2006/relationships/image" Target="../media/image47.jpeg"/><Relationship Id="rId2" Type="http://schemas.openxmlformats.org/officeDocument/2006/relationships/image" Target="../media/image2.jpeg"/><Relationship Id="rId16" Type="http://schemas.openxmlformats.org/officeDocument/2006/relationships/image" Target="../media/image46.png"/><Relationship Id="rId1" Type="http://schemas.openxmlformats.org/officeDocument/2006/relationships/slideLayout" Target="../slideLayouts/slideLayout13.xml"/><Relationship Id="rId6" Type="http://schemas.openxmlformats.org/officeDocument/2006/relationships/image" Target="../media/image36.jpeg"/><Relationship Id="rId11" Type="http://schemas.openxmlformats.org/officeDocument/2006/relationships/image" Target="../media/image41.png"/><Relationship Id="rId5" Type="http://schemas.openxmlformats.org/officeDocument/2006/relationships/image" Target="../media/image5.png"/><Relationship Id="rId15" Type="http://schemas.openxmlformats.org/officeDocument/2006/relationships/image" Target="../media/image45.png"/><Relationship Id="rId10" Type="http://schemas.openxmlformats.org/officeDocument/2006/relationships/image" Target="../media/image40.png"/><Relationship Id="rId4" Type="http://schemas.openxmlformats.org/officeDocument/2006/relationships/image" Target="../media/image6.png"/><Relationship Id="rId9" Type="http://schemas.openxmlformats.org/officeDocument/2006/relationships/image" Target="../media/image39.png"/><Relationship Id="rId14" Type="http://schemas.openxmlformats.org/officeDocument/2006/relationships/image" Target="../media/image44.png"/></Relationships>
</file>

<file path=ppt/slides/_rels/slide19.xml.rels><?xml version="1.0" encoding="UTF-8" standalone="yes"?>
<Relationships xmlns="http://schemas.openxmlformats.org/package/2006/relationships"><Relationship Id="rId8" Type="http://schemas.openxmlformats.org/officeDocument/2006/relationships/image" Target="../media/image51.jpeg"/><Relationship Id="rId13" Type="http://schemas.openxmlformats.org/officeDocument/2006/relationships/image" Target="../media/image56.png"/><Relationship Id="rId18" Type="http://schemas.openxmlformats.org/officeDocument/2006/relationships/image" Target="../media/image61.png"/><Relationship Id="rId3" Type="http://schemas.openxmlformats.org/officeDocument/2006/relationships/image" Target="../media/image3.jpeg"/><Relationship Id="rId7" Type="http://schemas.openxmlformats.org/officeDocument/2006/relationships/image" Target="../media/image50.jpeg"/><Relationship Id="rId12" Type="http://schemas.openxmlformats.org/officeDocument/2006/relationships/image" Target="../media/image55.jpeg"/><Relationship Id="rId17" Type="http://schemas.openxmlformats.org/officeDocument/2006/relationships/image" Target="../media/image60.jpeg"/><Relationship Id="rId2" Type="http://schemas.openxmlformats.org/officeDocument/2006/relationships/image" Target="../media/image2.jpeg"/><Relationship Id="rId16" Type="http://schemas.openxmlformats.org/officeDocument/2006/relationships/image" Target="../media/image59.png"/><Relationship Id="rId1" Type="http://schemas.openxmlformats.org/officeDocument/2006/relationships/slideLayout" Target="../slideLayouts/slideLayout13.xml"/><Relationship Id="rId6" Type="http://schemas.openxmlformats.org/officeDocument/2006/relationships/image" Target="../media/image49.jpeg"/><Relationship Id="rId11" Type="http://schemas.openxmlformats.org/officeDocument/2006/relationships/image" Target="../media/image54.jpeg"/><Relationship Id="rId5" Type="http://schemas.openxmlformats.org/officeDocument/2006/relationships/image" Target="../media/image5.png"/><Relationship Id="rId15" Type="http://schemas.openxmlformats.org/officeDocument/2006/relationships/image" Target="../media/image58.png"/><Relationship Id="rId10" Type="http://schemas.openxmlformats.org/officeDocument/2006/relationships/image" Target="../media/image53.jpeg"/><Relationship Id="rId4" Type="http://schemas.openxmlformats.org/officeDocument/2006/relationships/image" Target="../media/image6.png"/><Relationship Id="rId9" Type="http://schemas.openxmlformats.org/officeDocument/2006/relationships/image" Target="../media/image52.jpeg"/><Relationship Id="rId14" Type="http://schemas.openxmlformats.org/officeDocument/2006/relationships/image" Target="../media/image57.png"/></Relationships>
</file>

<file path=ppt/slides/_rels/slide20.xml.rels><?xml version="1.0" encoding="UTF-8" standalone="yes"?>
<Relationships xmlns="http://schemas.openxmlformats.org/package/2006/relationships"><Relationship Id="rId8" Type="http://schemas.openxmlformats.org/officeDocument/2006/relationships/image" Target="../media/image64.jpeg"/><Relationship Id="rId3" Type="http://schemas.openxmlformats.org/officeDocument/2006/relationships/image" Target="../media/image3.jpeg"/><Relationship Id="rId7" Type="http://schemas.openxmlformats.org/officeDocument/2006/relationships/image" Target="../media/image63.jpeg"/><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image" Target="../media/image62.jpeg"/><Relationship Id="rId11" Type="http://schemas.openxmlformats.org/officeDocument/2006/relationships/image" Target="../media/image67.jpeg"/><Relationship Id="rId5" Type="http://schemas.openxmlformats.org/officeDocument/2006/relationships/image" Target="../media/image5.png"/><Relationship Id="rId10" Type="http://schemas.openxmlformats.org/officeDocument/2006/relationships/image" Target="../media/image66.jpeg"/><Relationship Id="rId4" Type="http://schemas.openxmlformats.org/officeDocument/2006/relationships/image" Target="../media/image6.png"/><Relationship Id="rId9" Type="http://schemas.openxmlformats.org/officeDocument/2006/relationships/image" Target="../media/image65.jpeg"/></Relationships>
</file>

<file path=ppt/slides/_rels/slide2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image" Target="../media/image69.png"/><Relationship Id="rId5" Type="http://schemas.openxmlformats.org/officeDocument/2006/relationships/image" Target="../media/image5.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image" Target="../media/image70.png"/><Relationship Id="rId5" Type="http://schemas.openxmlformats.org/officeDocument/2006/relationships/image" Target="../media/image5.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3.jpeg"/><Relationship Id="rId7" Type="http://schemas.openxmlformats.org/officeDocument/2006/relationships/image" Target="../media/image72.png"/><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image" Target="../media/image71.png"/><Relationship Id="rId5" Type="http://schemas.openxmlformats.org/officeDocument/2006/relationships/image" Target="../media/image5.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75.png"/><Relationship Id="rId7" Type="http://schemas.openxmlformats.org/officeDocument/2006/relationships/image" Target="../media/image5.png"/><Relationship Id="rId2" Type="http://schemas.openxmlformats.org/officeDocument/2006/relationships/image" Target="../media/image74.png"/><Relationship Id="rId1" Type="http://schemas.openxmlformats.org/officeDocument/2006/relationships/slideLayout" Target="../slideLayouts/slideLayout13.xml"/><Relationship Id="rId6" Type="http://schemas.openxmlformats.org/officeDocument/2006/relationships/image" Target="../media/image2.jpeg"/><Relationship Id="rId5" Type="http://schemas.openxmlformats.org/officeDocument/2006/relationships/image" Target="../media/image3.jpeg"/><Relationship Id="rId4" Type="http://schemas.openxmlformats.org/officeDocument/2006/relationships/image" Target="../media/image76.pn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image" Target="../media/image77.png"/><Relationship Id="rId5" Type="http://schemas.openxmlformats.org/officeDocument/2006/relationships/image" Target="../media/image5.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image" Target="../media/image78.png"/><Relationship Id="rId5" Type="http://schemas.openxmlformats.org/officeDocument/2006/relationships/image" Target="../media/image5.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image" Target="../media/image79.png"/><Relationship Id="rId5" Type="http://schemas.openxmlformats.org/officeDocument/2006/relationships/image" Target="../media/image5.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image" Target="../media/image80.png"/><Relationship Id="rId5" Type="http://schemas.openxmlformats.org/officeDocument/2006/relationships/image" Target="../media/image5.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82.png"/><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image" Target="../media/image81.png"/><Relationship Id="rId5" Type="http://schemas.openxmlformats.org/officeDocument/2006/relationships/image" Target="../media/image5.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84.jpeg"/><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image" Target="../media/image83.jpeg"/><Relationship Id="rId5" Type="http://schemas.openxmlformats.org/officeDocument/2006/relationships/image" Target="../media/image5.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86.png"/><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image" Target="../media/image85.png"/><Relationship Id="rId5" Type="http://schemas.openxmlformats.org/officeDocument/2006/relationships/image" Target="../media/image5.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88.png"/><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image" Target="../media/image87.jpeg"/><Relationship Id="rId5" Type="http://schemas.openxmlformats.org/officeDocument/2006/relationships/image" Target="../media/image5.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90.jpeg"/><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image" Target="../media/image89.jpeg"/><Relationship Id="rId5" Type="http://schemas.openxmlformats.org/officeDocument/2006/relationships/image" Target="../media/image5.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92.jpeg"/><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image" Target="../media/image91.png"/><Relationship Id="rId5" Type="http://schemas.openxmlformats.org/officeDocument/2006/relationships/image" Target="../media/image5.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8" Type="http://schemas.openxmlformats.org/officeDocument/2006/relationships/image" Target="../media/image96.jpeg"/><Relationship Id="rId3" Type="http://schemas.microsoft.com/office/2007/relationships/hdphoto" Target="../media/hdphoto1.wdp"/><Relationship Id="rId7" Type="http://schemas.openxmlformats.org/officeDocument/2006/relationships/image" Target="../media/image29.gif"/><Relationship Id="rId2" Type="http://schemas.openxmlformats.org/officeDocument/2006/relationships/image" Target="../media/image93.png"/><Relationship Id="rId1" Type="http://schemas.openxmlformats.org/officeDocument/2006/relationships/slideLayout" Target="../slideLayouts/slideLayout18.xml"/><Relationship Id="rId6" Type="http://schemas.openxmlformats.org/officeDocument/2006/relationships/image" Target="../media/image95.jpg"/><Relationship Id="rId5" Type="http://schemas.openxmlformats.org/officeDocument/2006/relationships/image" Target="../media/image94.png"/><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8" Type="http://schemas.openxmlformats.org/officeDocument/2006/relationships/image" Target="../media/image103.jpeg"/><Relationship Id="rId13" Type="http://schemas.openxmlformats.org/officeDocument/2006/relationships/image" Target="../media/image5.png"/><Relationship Id="rId3" Type="http://schemas.openxmlformats.org/officeDocument/2006/relationships/image" Target="../media/image99.png"/><Relationship Id="rId7" Type="http://schemas.openxmlformats.org/officeDocument/2006/relationships/image" Target="../media/image102.jpeg"/><Relationship Id="rId12" Type="http://schemas.openxmlformats.org/officeDocument/2006/relationships/image" Target="../media/image6.png"/><Relationship Id="rId2" Type="http://schemas.openxmlformats.org/officeDocument/2006/relationships/slide" Target="slide4.xml"/><Relationship Id="rId1" Type="http://schemas.openxmlformats.org/officeDocument/2006/relationships/slideLayout" Target="../slideLayouts/slideLayout7.xml"/><Relationship Id="rId6" Type="http://schemas.openxmlformats.org/officeDocument/2006/relationships/image" Target="../media/image101.jpeg"/><Relationship Id="rId11" Type="http://schemas.openxmlformats.org/officeDocument/2006/relationships/image" Target="../media/image3.jpeg"/><Relationship Id="rId5" Type="http://schemas.openxmlformats.org/officeDocument/2006/relationships/image" Target="../media/image100.jpeg"/><Relationship Id="rId10" Type="http://schemas.openxmlformats.org/officeDocument/2006/relationships/image" Target="../media/image2.jpeg"/><Relationship Id="rId4" Type="http://schemas.openxmlformats.org/officeDocument/2006/relationships/slide" Target="slide46.xml"/><Relationship Id="rId9" Type="http://schemas.openxmlformats.org/officeDocument/2006/relationships/image" Target="../media/image104.png"/></Relationships>
</file>

<file path=ppt/slides/_rels/slide4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image" Target="../media/image3.jpeg"/></Relationships>
</file>

<file path=ppt/slides/_rels/slide41.xml.rels><?xml version="1.0" encoding="UTF-8" standalone="yes"?>
<Relationships xmlns="http://schemas.openxmlformats.org/package/2006/relationships"><Relationship Id="rId3" Type="http://schemas.openxmlformats.org/officeDocument/2006/relationships/image" Target="../media/image106.jpeg"/><Relationship Id="rId7" Type="http://schemas.openxmlformats.org/officeDocument/2006/relationships/image" Target="../media/image5.png"/><Relationship Id="rId2" Type="http://schemas.openxmlformats.org/officeDocument/2006/relationships/image" Target="../media/image105.jpe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3.jpeg"/><Relationship Id="rId4" Type="http://schemas.openxmlformats.org/officeDocument/2006/relationships/image" Target="../media/image2.jpeg"/></Relationships>
</file>

<file path=ppt/slides/_rels/slide42.xml.rels><?xml version="1.0" encoding="UTF-8" standalone="yes"?>
<Relationships xmlns="http://schemas.openxmlformats.org/package/2006/relationships"><Relationship Id="rId3" Type="http://schemas.openxmlformats.org/officeDocument/2006/relationships/image" Target="../media/image107.jpe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3.jpeg"/><Relationship Id="rId4" Type="http://schemas.openxmlformats.org/officeDocument/2006/relationships/image" Target="../media/image2.jpeg"/></Relationships>
</file>

<file path=ppt/slides/_rels/slide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8" Type="http://schemas.openxmlformats.org/officeDocument/2006/relationships/image" Target="../media/image114.jpeg"/><Relationship Id="rId3" Type="http://schemas.openxmlformats.org/officeDocument/2006/relationships/image" Target="../media/image109.jpeg"/><Relationship Id="rId7" Type="http://schemas.openxmlformats.org/officeDocument/2006/relationships/image" Target="../media/image113.jpeg"/><Relationship Id="rId12" Type="http://schemas.openxmlformats.org/officeDocument/2006/relationships/image" Target="../media/image5.png"/><Relationship Id="rId2" Type="http://schemas.openxmlformats.org/officeDocument/2006/relationships/image" Target="../media/image108.jpeg"/><Relationship Id="rId1" Type="http://schemas.openxmlformats.org/officeDocument/2006/relationships/slideLayout" Target="../slideLayouts/slideLayout7.xml"/><Relationship Id="rId6" Type="http://schemas.openxmlformats.org/officeDocument/2006/relationships/image" Target="../media/image112.jpeg"/><Relationship Id="rId11" Type="http://schemas.openxmlformats.org/officeDocument/2006/relationships/image" Target="../media/image6.png"/><Relationship Id="rId5" Type="http://schemas.openxmlformats.org/officeDocument/2006/relationships/image" Target="../media/image111.jpeg"/><Relationship Id="rId10" Type="http://schemas.openxmlformats.org/officeDocument/2006/relationships/image" Target="../media/image3.jpeg"/><Relationship Id="rId4" Type="http://schemas.openxmlformats.org/officeDocument/2006/relationships/image" Target="../media/image110.jpeg"/><Relationship Id="rId9" Type="http://schemas.openxmlformats.org/officeDocument/2006/relationships/image" Target="../media/image2.jpeg"/></Relationships>
</file>

<file path=ppt/slides/_rels/slide4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16.jpeg"/><Relationship Id="rId7" Type="http://schemas.openxmlformats.org/officeDocument/2006/relationships/image" Target="../media/image6.png"/><Relationship Id="rId2" Type="http://schemas.openxmlformats.org/officeDocument/2006/relationships/image" Target="../media/image115.png"/><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17.jpeg"/></Relationships>
</file>

<file path=ppt/slides/_rels/slide46.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www.implasrl.it/" TargetMode="External"/><Relationship Id="rId18" Type="http://schemas.openxmlformats.org/officeDocument/2006/relationships/hyperlink" Target="mailto:info@mmgrigliati.it" TargetMode="External"/><Relationship Id="rId3" Type="http://schemas.openxmlformats.org/officeDocument/2006/relationships/hyperlink" Target="http://togetherfortomorrow.it/impla/" TargetMode="External"/><Relationship Id="rId21" Type="http://schemas.openxmlformats.org/officeDocument/2006/relationships/image" Target="../media/image3.jpeg"/><Relationship Id="rId7" Type="http://schemas.openxmlformats.org/officeDocument/2006/relationships/hyperlink" Target="http://togetherfortomorrow.it/mm/" TargetMode="External"/><Relationship Id="rId12" Type="http://schemas.openxmlformats.org/officeDocument/2006/relationships/hyperlink" Target="mailto:info@lamarudine.com" TargetMode="External"/><Relationship Id="rId17" Type="http://schemas.openxmlformats.org/officeDocument/2006/relationships/hyperlink" Target="http://www.mmgrigliati.it/" TargetMode="External"/><Relationship Id="rId2" Type="http://schemas.openxmlformats.org/officeDocument/2006/relationships/hyperlink" Target="http://carboncompositi.it/" TargetMode="External"/><Relationship Id="rId16" Type="http://schemas.openxmlformats.org/officeDocument/2006/relationships/image" Target="../media/image121.png"/><Relationship Id="rId20" Type="http://schemas.openxmlformats.org/officeDocument/2006/relationships/image" Target="../media/image2.jpeg"/><Relationship Id="rId1" Type="http://schemas.openxmlformats.org/officeDocument/2006/relationships/slideLayout" Target="../slideLayouts/slideLayout8.xml"/><Relationship Id="rId6" Type="http://schemas.openxmlformats.org/officeDocument/2006/relationships/image" Target="../media/image119.png"/><Relationship Id="rId11" Type="http://schemas.openxmlformats.org/officeDocument/2006/relationships/hyperlink" Target="http://www.lamarudine.com/" TargetMode="External"/><Relationship Id="rId5" Type="http://schemas.openxmlformats.org/officeDocument/2006/relationships/hyperlink" Target="http://togetherfortomorrow.it/lamar/" TargetMode="External"/><Relationship Id="rId15" Type="http://schemas.openxmlformats.org/officeDocument/2006/relationships/hyperlink" Target="mailto:info@vetres.com" TargetMode="External"/><Relationship Id="rId23" Type="http://schemas.openxmlformats.org/officeDocument/2006/relationships/image" Target="../media/image5.png"/><Relationship Id="rId10" Type="http://schemas.openxmlformats.org/officeDocument/2006/relationships/image" Target="../media/image120.png"/><Relationship Id="rId19" Type="http://schemas.openxmlformats.org/officeDocument/2006/relationships/image" Target="../media/image122.jpeg"/><Relationship Id="rId4" Type="http://schemas.openxmlformats.org/officeDocument/2006/relationships/image" Target="../media/image118.jpeg"/><Relationship Id="rId9" Type="http://schemas.openxmlformats.org/officeDocument/2006/relationships/hyperlink" Target="http://togetherfortomorrow.it/vetres/" TargetMode="External"/><Relationship Id="rId14" Type="http://schemas.openxmlformats.org/officeDocument/2006/relationships/hyperlink" Target="http://www.vetres.com/" TargetMode="External"/><Relationship Id="rId22"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9750" y="188913"/>
            <a:ext cx="8229600" cy="1143000"/>
          </a:xfrm>
        </p:spPr>
        <p:txBody>
          <a:bodyPr/>
          <a:lstStyle/>
          <a:p>
            <a:pPr eaLnBrk="1" hangingPunct="1"/>
            <a:r>
              <a:rPr lang="it-IT" altLang="it-IT" sz="2000" dirty="0">
                <a:solidFill>
                  <a:schemeClr val="tx1"/>
                </a:solidFill>
              </a:rPr>
              <a:t>SEMINARIO CONFINDUSTRIA UDINE</a:t>
            </a:r>
            <a:br>
              <a:rPr lang="it-IT" altLang="it-IT" sz="2000" dirty="0">
                <a:solidFill>
                  <a:schemeClr val="tx1"/>
                </a:solidFill>
              </a:rPr>
            </a:br>
            <a:r>
              <a:rPr lang="it-IT" altLang="it-IT" sz="2000" dirty="0">
                <a:solidFill>
                  <a:schemeClr val="tx1"/>
                </a:solidFill>
              </a:rPr>
              <a:t> </a:t>
            </a:r>
          </a:p>
        </p:txBody>
      </p:sp>
      <p:sp>
        <p:nvSpPr>
          <p:cNvPr id="10243" name="Segnaposto contenuto 1"/>
          <p:cNvSpPr>
            <a:spLocks noGrp="1"/>
          </p:cNvSpPr>
          <p:nvPr>
            <p:ph idx="1"/>
          </p:nvPr>
        </p:nvSpPr>
        <p:spPr>
          <a:xfrm>
            <a:off x="107950" y="2781300"/>
            <a:ext cx="8739188" cy="2879725"/>
          </a:xfrm>
        </p:spPr>
        <p:txBody>
          <a:bodyPr/>
          <a:lstStyle/>
          <a:p>
            <a:pPr marL="0" indent="0" algn="ctr">
              <a:buNone/>
            </a:pPr>
            <a:r>
              <a:rPr lang="it-IT" altLang="it-IT" b="1" dirty="0">
                <a:ea typeface="Batang" panose="02030600000101010101" pitchFamily="18" charset="-127"/>
              </a:rPr>
              <a:t>LA RISPOSTA DEL PRFV ALLA DISPERSIONE IDRICA NELLA REGIONE FRIULI VENEZIA GIULIA</a:t>
            </a:r>
          </a:p>
          <a:p>
            <a:pPr marL="0" indent="0" algn="ctr">
              <a:buFont typeface="Symbol" panose="05050102010706020507" pitchFamily="18" charset="2"/>
              <a:buNone/>
            </a:pPr>
            <a:r>
              <a:rPr lang="it-IT" altLang="it-IT" dirty="0">
                <a:ea typeface="Batang" panose="02030600000101010101" pitchFamily="18" charset="-127"/>
              </a:rPr>
              <a:t> METODOLOGIE COSTRUTTIVE ED ESPERIENZE APPLICATIVE</a:t>
            </a:r>
          </a:p>
          <a:p>
            <a:pPr marL="0" indent="0" algn="r">
              <a:buFont typeface="Symbol" panose="05050102010706020507" pitchFamily="18" charset="2"/>
              <a:buNone/>
            </a:pPr>
            <a:endParaRPr lang="it-IT" altLang="it-IT" sz="1800" dirty="0">
              <a:ea typeface="Batang" panose="02030600000101010101" pitchFamily="18" charset="-127"/>
            </a:endParaRPr>
          </a:p>
          <a:p>
            <a:pPr marL="0" indent="0" algn="r">
              <a:buFont typeface="Symbol" panose="05050102010706020507" pitchFamily="18" charset="2"/>
              <a:buNone/>
            </a:pPr>
            <a:r>
              <a:rPr lang="it-IT" altLang="it-IT" sz="1800" dirty="0">
                <a:ea typeface="Batang" panose="02030600000101010101" pitchFamily="18" charset="-127"/>
              </a:rPr>
              <a:t>Udine, 28 Novembre2016</a:t>
            </a:r>
          </a:p>
          <a:p>
            <a:pPr marL="0" indent="0" algn="ctr">
              <a:buFont typeface="Symbol" panose="05050102010706020507" pitchFamily="18" charset="2"/>
              <a:buNone/>
            </a:pPr>
            <a:endParaRPr lang="it-IT" altLang="it-IT" sz="3600" dirty="0"/>
          </a:p>
        </p:txBody>
      </p:sp>
      <p:pic>
        <p:nvPicPr>
          <p:cNvPr id="1024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5806398"/>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6"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39554" y="5976144"/>
            <a:ext cx="1152525" cy="69215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5881" y="6107906"/>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10249" name="Segnaposto piè di pagina 1"/>
          <p:cNvSpPr>
            <a:spLocks noGrp="1"/>
          </p:cNvSpPr>
          <p:nvPr>
            <p:ph type="ftr" sz="quarter" idx="11"/>
          </p:nvPr>
        </p:nvSpPr>
        <p:spPr bwMode="auto">
          <a:xfrm>
            <a:off x="157956" y="6447748"/>
            <a:ext cx="3786188"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r>
              <a:rPr lang="it-IT" altLang="en-US" sz="1000" dirty="0">
                <a:solidFill>
                  <a:schemeClr val="tx2"/>
                </a:solidFill>
              </a:rPr>
              <a:t>TOGETHER for TOMORROW</a:t>
            </a:r>
          </a:p>
        </p:txBody>
      </p:sp>
      <p:sp>
        <p:nvSpPr>
          <p:cNvPr id="10250" name="Segnaposto numero diapositiva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fld id="{EB1A4AE7-7F07-4139-8612-9B3AED796B44}" type="slidenum">
              <a:rPr lang="it-IT" altLang="en-US" sz="1000" smtClean="0">
                <a:solidFill>
                  <a:schemeClr val="tx2"/>
                </a:solidFill>
              </a:rPr>
              <a:pPr/>
              <a:t>1</a:t>
            </a:fld>
            <a:endParaRPr lang="it-IT" altLang="en-US" sz="1000">
              <a:solidFill>
                <a:schemeClr val="tx2"/>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5"/>
          <p:cNvSpPr>
            <a:spLocks noGrp="1" noChangeArrowheads="1"/>
          </p:cNvSpPr>
          <p:nvPr>
            <p:ph type="title"/>
          </p:nvPr>
        </p:nvSpPr>
        <p:spPr>
          <a:xfrm>
            <a:off x="539750" y="188913"/>
            <a:ext cx="8229600" cy="1143000"/>
          </a:xfrm>
        </p:spPr>
        <p:txBody>
          <a:bodyPr/>
          <a:lstStyle/>
          <a:p>
            <a:pPr eaLnBrk="1" hangingPunct="1"/>
            <a:r>
              <a:rPr lang="it-IT" altLang="it-IT" sz="2000">
                <a:solidFill>
                  <a:schemeClr val="tx1"/>
                </a:solidFill>
              </a:rPr>
              <a:t>SEMINARIO CONFINDUSTRIA UDINE</a:t>
            </a:r>
            <a:br>
              <a:rPr lang="it-IT" altLang="it-IT" sz="2000">
                <a:solidFill>
                  <a:schemeClr val="tx1"/>
                </a:solidFill>
              </a:rPr>
            </a:br>
            <a:r>
              <a:rPr lang="it-IT" altLang="it-IT" sz="2000">
                <a:solidFill>
                  <a:schemeClr val="tx1"/>
                </a:solidFill>
              </a:rPr>
              <a:t> </a:t>
            </a:r>
          </a:p>
        </p:txBody>
      </p:sp>
      <p:pic>
        <p:nvPicPr>
          <p:cNvPr id="1126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5795963"/>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9"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82501" y="5922168"/>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127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080" y="6074724"/>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9" name="Segnaposto contenuto 1"/>
          <p:cNvSpPr>
            <a:spLocks noGrp="1"/>
          </p:cNvSpPr>
          <p:nvPr>
            <p:ph idx="1"/>
          </p:nvPr>
        </p:nvSpPr>
        <p:spPr>
          <a:xfrm>
            <a:off x="323851" y="2128838"/>
            <a:ext cx="4032125" cy="3822700"/>
          </a:xfrm>
        </p:spPr>
        <p:txBody>
          <a:bodyPr/>
          <a:lstStyle/>
          <a:p>
            <a:pPr marL="0" indent="0">
              <a:buNone/>
              <a:defRPr/>
            </a:pPr>
            <a:r>
              <a:rPr lang="it-IT" sz="1600" b="1" i="1" u="sng" dirty="0"/>
              <a:t>Introduzione ai materiali compositi</a:t>
            </a:r>
          </a:p>
          <a:p>
            <a:pPr marL="0" indent="0">
              <a:buNone/>
            </a:pPr>
            <a:r>
              <a:rPr lang="it-IT" sz="1600" dirty="0"/>
              <a:t>Ing. Guido </a:t>
            </a:r>
            <a:r>
              <a:rPr lang="it-IT" sz="1600" dirty="0" err="1"/>
              <a:t>Tognan</a:t>
            </a:r>
            <a:r>
              <a:rPr lang="it-IT" sz="1600" dirty="0"/>
              <a:t> (AT Engineering Srl)</a:t>
            </a:r>
          </a:p>
          <a:p>
            <a:pPr marL="0" indent="0">
              <a:buNone/>
            </a:pPr>
            <a:r>
              <a:rPr lang="it-IT" sz="1600" i="1" dirty="0"/>
              <a:t> </a:t>
            </a:r>
            <a:endParaRPr lang="it-IT" sz="1600" dirty="0"/>
          </a:p>
          <a:p>
            <a:pPr marL="0" indent="0">
              <a:buNone/>
            </a:pPr>
            <a:r>
              <a:rPr lang="it-IT" sz="1600" b="1" i="1" u="sng" dirty="0"/>
              <a:t>Nuove tecniche di progettazione per PFRV</a:t>
            </a:r>
            <a:endParaRPr lang="it-IT" sz="1600" dirty="0"/>
          </a:p>
          <a:p>
            <a:pPr marL="0" indent="0">
              <a:buNone/>
            </a:pPr>
            <a:r>
              <a:rPr lang="it-IT" sz="1600" i="1" cap="small" dirty="0"/>
              <a:t>    Parte 1 -  tubazioni in PRFV</a:t>
            </a:r>
            <a:endParaRPr lang="it-IT" sz="1600" dirty="0"/>
          </a:p>
          <a:p>
            <a:pPr marL="0" indent="0">
              <a:buNone/>
            </a:pPr>
            <a:r>
              <a:rPr lang="it-IT" sz="1600" dirty="0"/>
              <a:t>Prof. Francesco De Bona (docente </a:t>
            </a:r>
            <a:r>
              <a:rPr lang="it-IT" sz="1600" dirty="0" err="1"/>
              <a:t>UniUd</a:t>
            </a:r>
            <a:r>
              <a:rPr lang="it-IT" sz="1600" dirty="0"/>
              <a:t>)</a:t>
            </a:r>
          </a:p>
          <a:p>
            <a:pPr marL="0" indent="0">
              <a:buNone/>
            </a:pPr>
            <a:r>
              <a:rPr lang="it-IT" sz="1600" i="1" cap="small" dirty="0"/>
              <a:t>    Parte 2 - Strutture in PRFV    </a:t>
            </a:r>
            <a:endParaRPr lang="it-IT" sz="1600" dirty="0"/>
          </a:p>
          <a:p>
            <a:pPr marL="0" indent="0">
              <a:buNone/>
            </a:pPr>
            <a:r>
              <a:rPr lang="it-IT" sz="1600" dirty="0"/>
              <a:t>Dott. Ing. Manuela Buttazzi </a:t>
            </a:r>
            <a:r>
              <a:rPr lang="it-IT" sz="1600" dirty="0" err="1"/>
              <a:t>Ph.D</a:t>
            </a:r>
            <a:r>
              <a:rPr lang="it-IT" sz="1600" dirty="0"/>
              <a:t> (progettista senior M.M. grigliati Srl)</a:t>
            </a:r>
          </a:p>
          <a:p>
            <a:pPr marL="0" indent="0">
              <a:buNone/>
            </a:pPr>
            <a:r>
              <a:rPr lang="it-IT" sz="1600" dirty="0"/>
              <a:t> </a:t>
            </a:r>
          </a:p>
          <a:p>
            <a:pPr marL="0" indent="0">
              <a:buNone/>
            </a:pPr>
            <a:r>
              <a:rPr lang="it-IT" sz="1600" b="1" i="1" u="sng" dirty="0"/>
              <a:t>Nota storica sullo sviluppo del PRFV in FVG</a:t>
            </a:r>
            <a:endParaRPr lang="it-IT" sz="1600" dirty="0"/>
          </a:p>
          <a:p>
            <a:pPr marL="0" indent="0">
              <a:buNone/>
            </a:pPr>
            <a:r>
              <a:rPr lang="it-IT" sz="1600" dirty="0"/>
              <a:t>Dott. Roberto Peresson (M.M. grigliati Srl)</a:t>
            </a:r>
          </a:p>
        </p:txBody>
      </p:sp>
      <p:sp>
        <p:nvSpPr>
          <p:cNvPr id="11273" name="Segnaposto piè di pagina 1"/>
          <p:cNvSpPr>
            <a:spLocks noGrp="1"/>
          </p:cNvSpPr>
          <p:nvPr>
            <p:ph type="ftr" sz="quarter" idx="11"/>
          </p:nvPr>
        </p:nvSpPr>
        <p:spPr bwMode="auto">
          <a:xfrm>
            <a:off x="157956" y="6437313"/>
            <a:ext cx="3786188"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r>
              <a:rPr lang="it-IT" altLang="en-US" sz="1000" dirty="0">
                <a:solidFill>
                  <a:schemeClr val="tx2"/>
                </a:solidFill>
              </a:rPr>
              <a:t>TOGETHER for TOMORROW</a:t>
            </a:r>
          </a:p>
        </p:txBody>
      </p:sp>
      <p:sp>
        <p:nvSpPr>
          <p:cNvPr id="11274" name="Segnaposto numero diapositiva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fld id="{340CF97E-F6EF-4F06-ACF7-83765AB917CC}" type="slidenum">
              <a:rPr lang="it-IT" altLang="en-US" sz="1000" smtClean="0">
                <a:solidFill>
                  <a:schemeClr val="tx2"/>
                </a:solidFill>
              </a:rPr>
              <a:pPr/>
              <a:t>2</a:t>
            </a:fld>
            <a:endParaRPr lang="it-IT" altLang="en-US" sz="1000">
              <a:solidFill>
                <a:schemeClr val="tx2"/>
              </a:solidFill>
            </a:endParaRPr>
          </a:p>
        </p:txBody>
      </p:sp>
      <p:sp>
        <p:nvSpPr>
          <p:cNvPr id="10" name="Segnaposto contenuto 1"/>
          <p:cNvSpPr txBox="1">
            <a:spLocks/>
          </p:cNvSpPr>
          <p:nvPr/>
        </p:nvSpPr>
        <p:spPr bwMode="auto">
          <a:xfrm>
            <a:off x="4932041" y="2099468"/>
            <a:ext cx="3960440" cy="382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1"/>
              </a:buClr>
              <a:buSzPct val="100000"/>
              <a:buFont typeface="Symbol" panose="05050102010706020507" pitchFamily="18" charset="2"/>
              <a:buChar char=""/>
              <a:defRPr sz="2400" kern="1200">
                <a:solidFill>
                  <a:schemeClr val="tx2"/>
                </a:solidFill>
                <a:latin typeface="+mn-lt"/>
                <a:ea typeface="+mn-ea"/>
                <a:cs typeface="+mn-cs"/>
              </a:defRPr>
            </a:lvl1pPr>
            <a:lvl2pPr marL="576263" indent="-273050" algn="l" rtl="0" eaLnBrk="0" fontAlgn="base" hangingPunct="0">
              <a:spcBef>
                <a:spcPct val="20000"/>
              </a:spcBef>
              <a:spcAft>
                <a:spcPct val="0"/>
              </a:spcAft>
              <a:buClr>
                <a:schemeClr val="accent1"/>
              </a:buClr>
              <a:buSzPct val="100000"/>
              <a:buFont typeface="Symbol" panose="05050102010706020507" pitchFamily="18" charset="2"/>
              <a:buChar char=""/>
              <a:defRPr sz="2200" kern="1200">
                <a:solidFill>
                  <a:schemeClr val="tx2"/>
                </a:solidFill>
                <a:latin typeface="+mn-lt"/>
                <a:ea typeface="+mn-ea"/>
                <a:cs typeface="+mn-cs"/>
              </a:defRPr>
            </a:lvl2pPr>
            <a:lvl3pPr marL="855663" indent="-228600" algn="l" rtl="0" eaLnBrk="0" fontAlgn="base" hangingPunct="0">
              <a:spcBef>
                <a:spcPct val="20000"/>
              </a:spcBef>
              <a:spcAft>
                <a:spcPct val="0"/>
              </a:spcAft>
              <a:buClr>
                <a:schemeClr val="accent1"/>
              </a:buClr>
              <a:buSzPct val="100000"/>
              <a:buFont typeface="Symbol" panose="05050102010706020507" pitchFamily="18" charset="2"/>
              <a:buChar char=""/>
              <a:defRPr sz="2000" kern="1200">
                <a:solidFill>
                  <a:schemeClr val="tx2"/>
                </a:solidFill>
                <a:latin typeface="+mn-lt"/>
                <a:ea typeface="+mn-ea"/>
                <a:cs typeface="+mn-cs"/>
              </a:defRPr>
            </a:lvl3pPr>
            <a:lvl4pPr marL="1143000" indent="-228600" algn="l" rtl="0" eaLnBrk="0" fontAlgn="base" hangingPunct="0">
              <a:spcBef>
                <a:spcPct val="20000"/>
              </a:spcBef>
              <a:spcAft>
                <a:spcPct val="0"/>
              </a:spcAft>
              <a:buClr>
                <a:schemeClr val="accent1"/>
              </a:buClr>
              <a:buSzPct val="100000"/>
              <a:buFont typeface="Symbol" panose="05050102010706020507" pitchFamily="18" charset="2"/>
              <a:buChar char=""/>
              <a:defRPr kern="1200">
                <a:solidFill>
                  <a:schemeClr val="tx2"/>
                </a:solidFill>
                <a:latin typeface="+mn-lt"/>
                <a:ea typeface="+mn-ea"/>
                <a:cs typeface="+mn-cs"/>
              </a:defRPr>
            </a:lvl4pPr>
            <a:lvl5pPr marL="1462088" indent="-228600" algn="l" rtl="0" eaLnBrk="0" fontAlgn="base" hangingPunct="0">
              <a:spcBef>
                <a:spcPct val="20000"/>
              </a:spcBef>
              <a:spcAft>
                <a:spcPct val="0"/>
              </a:spcAft>
              <a:buClr>
                <a:schemeClr val="accent1"/>
              </a:buClr>
              <a:buSzPct val="100000"/>
              <a:buFont typeface="Symbol" panose="05050102010706020507"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Font typeface="Symbol" panose="05050102010706020507" pitchFamily="18" charset="2"/>
              <a:buNone/>
            </a:pPr>
            <a:r>
              <a:rPr lang="it-IT" sz="1600" b="0" i="0" dirty="0"/>
              <a:t>  </a:t>
            </a:r>
            <a:r>
              <a:rPr lang="it-IT" sz="1600" b="1" i="1" u="sng" dirty="0"/>
              <a:t>L’offerta della rete di impresa T4T</a:t>
            </a:r>
            <a:endParaRPr lang="it-IT" sz="1600" b="0" i="0" dirty="0"/>
          </a:p>
          <a:p>
            <a:pPr marL="0" indent="0">
              <a:buFont typeface="Symbol" panose="05050102010706020507" pitchFamily="18" charset="2"/>
              <a:buNone/>
            </a:pPr>
            <a:r>
              <a:rPr lang="it-IT" sz="1600" b="0" i="0" dirty="0"/>
              <a:t>Dott. Fabrizio Casasola (rete T4T)</a:t>
            </a:r>
          </a:p>
          <a:p>
            <a:pPr marL="0" indent="0">
              <a:buFont typeface="Symbol" panose="05050102010706020507" pitchFamily="18" charset="2"/>
              <a:buNone/>
            </a:pPr>
            <a:r>
              <a:rPr lang="it-IT" sz="1600" b="0" i="0" dirty="0"/>
              <a:t>Dott. Roberto Peresson (M.M. grigliati Srl)</a:t>
            </a:r>
          </a:p>
          <a:p>
            <a:pPr marL="0" indent="0">
              <a:buFont typeface="Symbol" panose="05050102010706020507" pitchFamily="18" charset="2"/>
              <a:buNone/>
            </a:pPr>
            <a:r>
              <a:rPr lang="it-IT" sz="1600" b="0" i="0" dirty="0"/>
              <a:t> </a:t>
            </a:r>
          </a:p>
          <a:p>
            <a:pPr marL="0" indent="0">
              <a:buFont typeface="Symbol" panose="05050102010706020507" pitchFamily="18" charset="2"/>
              <a:buNone/>
            </a:pPr>
            <a:r>
              <a:rPr lang="it-IT" sz="1600" b="1" i="1" u="sng" dirty="0"/>
              <a:t>Esperienze applicative delle tubazioni in PRFV</a:t>
            </a:r>
            <a:endParaRPr lang="it-IT" sz="1600" b="0" i="0" dirty="0"/>
          </a:p>
          <a:p>
            <a:pPr marL="0" indent="0">
              <a:buFont typeface="Symbol" panose="05050102010706020507" pitchFamily="18" charset="2"/>
              <a:buNone/>
            </a:pPr>
            <a:r>
              <a:rPr lang="it-IT" sz="1600" b="0" i="0" dirty="0"/>
              <a:t>Ing. Carlo Zingoni (Nuova </a:t>
            </a:r>
            <a:r>
              <a:rPr lang="it-IT" sz="1600" b="0" i="0" dirty="0" err="1"/>
              <a:t>Sguassero</a:t>
            </a:r>
            <a:r>
              <a:rPr lang="it-IT" sz="1600" b="0" i="0" dirty="0"/>
              <a:t> Srl)</a:t>
            </a:r>
          </a:p>
          <a:p>
            <a:pPr marL="0" indent="0">
              <a:buFont typeface="Symbol" panose="05050102010706020507" pitchFamily="18" charset="2"/>
              <a:buNone/>
            </a:pPr>
            <a:r>
              <a:rPr lang="it-IT" sz="1600" b="0" i="0" dirty="0"/>
              <a:t> </a:t>
            </a:r>
          </a:p>
          <a:p>
            <a:pPr marL="0" indent="0">
              <a:buFont typeface="Symbol" panose="05050102010706020507" pitchFamily="18" charset="2"/>
              <a:buNone/>
            </a:pPr>
            <a:r>
              <a:rPr lang="it-IT" sz="1800" b="0" i="0" dirty="0"/>
              <a:t>Interverrà:</a:t>
            </a:r>
          </a:p>
          <a:p>
            <a:pPr marL="0" indent="0">
              <a:buFont typeface="Symbol" panose="05050102010706020507" pitchFamily="18" charset="2"/>
              <a:buNone/>
            </a:pPr>
            <a:r>
              <a:rPr lang="it-IT" sz="1800" i="0" dirty="0"/>
              <a:t>Sara Vito</a:t>
            </a:r>
          </a:p>
          <a:p>
            <a:pPr marL="0" indent="0">
              <a:buFont typeface="Symbol" panose="05050102010706020507" pitchFamily="18" charset="2"/>
              <a:buNone/>
            </a:pPr>
            <a:r>
              <a:rPr lang="it-IT" sz="1600" b="0" i="0" dirty="0"/>
              <a:t>Ass.re regionale all’Ambiente ed Energia </a:t>
            </a:r>
            <a:r>
              <a:rPr lang="it-IT" sz="1600" b="1" i="1" dirty="0"/>
              <a:t>(TBC)</a:t>
            </a:r>
            <a:endParaRPr lang="it-IT" sz="1600" b="0" i="0" dirty="0"/>
          </a:p>
          <a:p>
            <a:pPr marL="0" indent="0">
              <a:buFont typeface="Symbol" panose="05050102010706020507" pitchFamily="18" charset="2"/>
              <a:buNone/>
              <a:defRPr/>
            </a:pPr>
            <a:endParaRPr lang="it-IT" sz="1600" b="0" i="0" dirty="0"/>
          </a:p>
        </p:txBody>
      </p:sp>
    </p:spTree>
    <p:extLst>
      <p:ext uri="{BB962C8B-B14F-4D97-AF65-F5344CB8AC3E}">
        <p14:creationId xmlns:p14="http://schemas.microsoft.com/office/powerpoint/2010/main" val="3730322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2615510"/>
            <a:ext cx="5471892" cy="3105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itolo 1"/>
          <p:cNvSpPr txBox="1">
            <a:spLocks/>
          </p:cNvSpPr>
          <p:nvPr/>
        </p:nvSpPr>
        <p:spPr bwMode="auto">
          <a:xfrm>
            <a:off x="755650" y="1700808"/>
            <a:ext cx="783272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pPr algn="ctr" eaLnBrk="1" hangingPunct="1">
              <a:lnSpc>
                <a:spcPct val="90000"/>
              </a:lnSpc>
            </a:pPr>
            <a:r>
              <a:rPr lang="it-IT" altLang="en-US" sz="2700" b="0" i="0" dirty="0">
                <a:solidFill>
                  <a:srgbClr val="0070C0"/>
                </a:solidFill>
                <a:cs typeface="Arial" panose="020B0604020202020204" pitchFamily="34" charset="0"/>
              </a:rPr>
              <a:t>La rete TOGETHER FOR TOMORROW</a:t>
            </a:r>
          </a:p>
          <a:p>
            <a:pPr algn="ctr" eaLnBrk="1" hangingPunct="1">
              <a:lnSpc>
                <a:spcPct val="90000"/>
              </a:lnSpc>
            </a:pPr>
            <a:endParaRPr lang="en-GB" altLang="en-US" sz="2700" b="0" i="0" dirty="0">
              <a:solidFill>
                <a:srgbClr val="0070C0"/>
              </a:solidFill>
              <a:cs typeface="Arial" panose="020B0604020202020204" pitchFamily="34" charset="0"/>
            </a:endParaRPr>
          </a:p>
        </p:txBody>
      </p:sp>
    </p:spTree>
    <p:extLst>
      <p:ext uri="{BB962C8B-B14F-4D97-AF65-F5344CB8AC3E}">
        <p14:creationId xmlns:p14="http://schemas.microsoft.com/office/powerpoint/2010/main" val="4197917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5"/>
          <p:cNvSpPr>
            <a:spLocks noGrp="1"/>
          </p:cNvSpPr>
          <p:nvPr>
            <p:ph type="title"/>
          </p:nvPr>
        </p:nvSpPr>
        <p:spPr>
          <a:xfrm>
            <a:off x="936625" y="1901825"/>
            <a:ext cx="2949575" cy="506413"/>
          </a:xfrm>
        </p:spPr>
        <p:txBody>
          <a:bodyPr/>
          <a:lstStyle/>
          <a:p>
            <a:pPr>
              <a:defRPr/>
            </a:pPr>
            <a:r>
              <a:rPr lang="it-IT" sz="2700" dirty="0">
                <a:solidFill>
                  <a:schemeClr val="accent1">
                    <a:lumMod val="75000"/>
                  </a:schemeClr>
                </a:solidFill>
                <a:latin typeface="Arial" panose="020B0604020202020204" pitchFamily="34" charset="0"/>
                <a:cs typeface="Arial" panose="020B0604020202020204" pitchFamily="34" charset="0"/>
              </a:rPr>
              <a:t>La rete T4T </a:t>
            </a:r>
          </a:p>
        </p:txBody>
      </p:sp>
      <p:sp>
        <p:nvSpPr>
          <p:cNvPr id="10" name="Segnaposto piè di pagina 9"/>
          <p:cNvSpPr>
            <a:spLocks noGrp="1"/>
          </p:cNvSpPr>
          <p:nvPr>
            <p:ph type="ftr" sz="quarter" idx="11"/>
          </p:nvPr>
        </p:nvSpPr>
        <p:spPr/>
        <p:txBody>
          <a:bodyPr/>
          <a:lstStyle/>
          <a:p>
            <a:pPr>
              <a:defRPr/>
            </a:pPr>
            <a:r>
              <a:rPr lang="it-IT" dirty="0">
                <a:solidFill>
                  <a:schemeClr val="accent1">
                    <a:lumMod val="75000"/>
                  </a:schemeClr>
                </a:solidFill>
              </a:rPr>
              <a:t>TOGETHER for TOMORROW</a:t>
            </a:r>
            <a:endParaRPr lang="it-IT" dirty="0"/>
          </a:p>
        </p:txBody>
      </p:sp>
      <p:sp>
        <p:nvSpPr>
          <p:cNvPr id="15364" name="Segnaposto numero diapositiva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fld id="{4FF4C5E6-ABE5-4FB5-8326-CBFF4063A6FB}" type="slidenum">
              <a:rPr lang="it-IT" altLang="en-US" sz="1000" smtClean="0">
                <a:solidFill>
                  <a:schemeClr val="tx2"/>
                </a:solidFill>
              </a:rPr>
              <a:pPr/>
              <a:t>4</a:t>
            </a:fld>
            <a:endParaRPr lang="it-IT" altLang="en-US" sz="1000">
              <a:solidFill>
                <a:schemeClr val="tx2"/>
              </a:solidFill>
            </a:endParaRPr>
          </a:p>
        </p:txBody>
      </p:sp>
      <p:sp>
        <p:nvSpPr>
          <p:cNvPr id="27" name="Segnaposto contenuto 26"/>
          <p:cNvSpPr>
            <a:spLocks noGrp="1"/>
          </p:cNvSpPr>
          <p:nvPr>
            <p:ph idx="1"/>
          </p:nvPr>
        </p:nvSpPr>
        <p:spPr>
          <a:xfrm>
            <a:off x="3884613" y="2046288"/>
            <a:ext cx="4629150" cy="3206750"/>
          </a:xfrm>
        </p:spPr>
        <p:txBody>
          <a:bodyPr>
            <a:normAutofit lnSpcReduction="10000"/>
          </a:bodyPr>
          <a:lstStyle/>
          <a:p>
            <a:pPr>
              <a:defRPr/>
            </a:pPr>
            <a:r>
              <a:rPr lang="it-IT" sz="1600" dirty="0"/>
              <a:t>Creazione di sinergie tra aziende che operano nel mercato dei prodotti in PRFV e servizi complementari</a:t>
            </a:r>
          </a:p>
          <a:p>
            <a:pPr>
              <a:defRPr/>
            </a:pPr>
            <a:r>
              <a:rPr lang="it-IT" sz="1600" dirty="0"/>
              <a:t>Creazione di valore con progetti di ricerca e sviluppo di prodotti e servizi rivolti a soddisfare le necessità dei clienti</a:t>
            </a:r>
          </a:p>
          <a:p>
            <a:pPr>
              <a:defRPr/>
            </a:pPr>
            <a:r>
              <a:rPr lang="it-IT" sz="1600" dirty="0"/>
              <a:t>Ottimizzazione dei processi aziendali di produzione e gestione della qualità e ambientali</a:t>
            </a:r>
          </a:p>
          <a:p>
            <a:pPr>
              <a:defRPr/>
            </a:pPr>
            <a:r>
              <a:rPr lang="it-IT" sz="1600" dirty="0"/>
              <a:t>Internazionalizzazione dei mercati di sbocco creando valore per il mercato</a:t>
            </a:r>
          </a:p>
          <a:p>
            <a:pPr>
              <a:defRPr/>
            </a:pPr>
            <a:r>
              <a:rPr lang="it-IT" sz="1600" dirty="0"/>
              <a:t>Essere un punto di riferimento di alta qualità nella fornitura di prodotti e servizi nel panorama della PRFV (Vetroresina)</a:t>
            </a:r>
          </a:p>
          <a:p>
            <a:pPr>
              <a:defRPr/>
            </a:pPr>
            <a:endParaRPr lang="it-IT" sz="1500" dirty="0">
              <a:solidFill>
                <a:schemeClr val="accent1">
                  <a:lumMod val="75000"/>
                </a:schemeClr>
              </a:solidFill>
              <a:latin typeface="Arial" panose="020B0604020202020204" pitchFamily="34" charset="0"/>
              <a:cs typeface="Arial" panose="020B0604020202020204" pitchFamily="34" charset="0"/>
            </a:endParaRPr>
          </a:p>
        </p:txBody>
      </p:sp>
      <p:pic>
        <p:nvPicPr>
          <p:cNvPr id="15366" name="Picture 13"/>
          <p:cNvPicPr>
            <a:picLocks noChangeAspect="1" noChangeArrowheads="1"/>
          </p:cNvPicPr>
          <p:nvPr/>
        </p:nvPicPr>
        <p:blipFill>
          <a:blip r:embed="rId3">
            <a:extLst>
              <a:ext uri="{28A0092B-C50C-407E-A947-70E740481C1C}">
                <a14:useLocalDpi xmlns:a14="http://schemas.microsoft.com/office/drawing/2010/main" val="0"/>
              </a:ext>
            </a:extLst>
          </a:blip>
          <a:srcRect l="4390"/>
          <a:stretch>
            <a:fillRect/>
          </a:stretch>
        </p:blipFill>
        <p:spPr bwMode="auto">
          <a:xfrm>
            <a:off x="1111250" y="2520950"/>
            <a:ext cx="2430463" cy="3103563"/>
          </a:xfrm>
          <a:prstGeom prst="rect">
            <a:avLst/>
          </a:prstGeom>
          <a:noFill/>
          <a:ln>
            <a:noFill/>
          </a:ln>
          <a:effectLst/>
          <a:extLst>
            <a:ext uri="{909E8E84-426E-40DD-AFC4-6F175D3DCCD1}">
              <a14:hiddenFill xmlns:a14="http://schemas.microsoft.com/office/drawing/2010/main">
                <a:blipFill dpi="0" rotWithShape="0">
                  <a:blip/>
                  <a:srcRect l="4390"/>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olo 1"/>
          <p:cNvSpPr>
            <a:spLocks noGrp="1"/>
          </p:cNvSpPr>
          <p:nvPr>
            <p:ph type="title"/>
          </p:nvPr>
        </p:nvSpPr>
        <p:spPr>
          <a:xfrm>
            <a:off x="923925" y="1598613"/>
            <a:ext cx="2949575" cy="688975"/>
          </a:xfrm>
        </p:spPr>
        <p:txBody>
          <a:bodyPr/>
          <a:lstStyle/>
          <a:p>
            <a:pPr>
              <a:defRPr/>
            </a:pPr>
            <a:r>
              <a:rPr lang="it-IT" sz="2700" dirty="0">
                <a:solidFill>
                  <a:schemeClr val="accent1">
                    <a:lumMod val="75000"/>
                  </a:schemeClr>
                </a:solidFill>
                <a:cs typeface="Arial" panose="020B0604020202020204" pitchFamily="34" charset="0"/>
              </a:rPr>
              <a:t>La  vetroresina (PRFV)</a:t>
            </a:r>
          </a:p>
        </p:txBody>
      </p:sp>
      <p:sp>
        <p:nvSpPr>
          <p:cNvPr id="3" name="Segnaposto contenuto 2"/>
          <p:cNvSpPr>
            <a:spLocks noGrp="1"/>
          </p:cNvSpPr>
          <p:nvPr>
            <p:ph idx="1"/>
          </p:nvPr>
        </p:nvSpPr>
        <p:spPr>
          <a:xfrm>
            <a:off x="3563888" y="1822450"/>
            <a:ext cx="5329287" cy="4126830"/>
          </a:xfrm>
        </p:spPr>
        <p:txBody>
          <a:bodyPr>
            <a:normAutofit fontScale="77500" lnSpcReduction="20000"/>
          </a:bodyPr>
          <a:lstStyle/>
          <a:p>
            <a:pPr marL="0" indent="0">
              <a:buFont typeface="Symbol" panose="05050102010706020507" pitchFamily="18" charset="2"/>
              <a:buNone/>
              <a:defRPr/>
            </a:pPr>
            <a:r>
              <a:rPr lang="it-IT" dirty="0">
                <a:solidFill>
                  <a:schemeClr val="accent1">
                    <a:lumMod val="75000"/>
                  </a:schemeClr>
                </a:solidFill>
                <a:cs typeface="Arial" panose="020B0604020202020204" pitchFamily="34" charset="0"/>
              </a:rPr>
              <a:t>….materiale composito nel quale le fibre di vetro ad alta resistenza meccanica costituiscono la parte strutturale e la resina è la matrice impermeabilizzante chimico-resistente che lega le varie fibre, consentendo la distribuzione degli sforzi</a:t>
            </a:r>
          </a:p>
          <a:p>
            <a:pPr>
              <a:defRPr/>
            </a:pPr>
            <a:endParaRPr lang="it-IT" dirty="0">
              <a:solidFill>
                <a:schemeClr val="accent1">
                  <a:lumMod val="75000"/>
                </a:schemeClr>
              </a:solidFill>
              <a:cs typeface="Arial" panose="020B0604020202020204" pitchFamily="34" charset="0"/>
            </a:endParaRPr>
          </a:p>
          <a:p>
            <a:pPr marL="0" indent="0">
              <a:buNone/>
              <a:defRPr/>
            </a:pPr>
            <a:r>
              <a:rPr lang="it-IT" sz="1800" b="1" dirty="0">
                <a:solidFill>
                  <a:schemeClr val="accent1">
                    <a:lumMod val="75000"/>
                  </a:schemeClr>
                </a:solidFill>
                <a:cs typeface="Arial" panose="020B0604020202020204" pitchFamily="34" charset="0"/>
              </a:rPr>
              <a:t>Alto rapporto resistenza meccanica/peso = strutturale</a:t>
            </a:r>
          </a:p>
          <a:p>
            <a:pPr marL="0" indent="0">
              <a:buNone/>
              <a:defRPr/>
            </a:pPr>
            <a:r>
              <a:rPr lang="it-IT" sz="1800" b="1" dirty="0">
                <a:solidFill>
                  <a:schemeClr val="accent1">
                    <a:lumMod val="75000"/>
                  </a:schemeClr>
                </a:solidFill>
                <a:cs typeface="Arial" panose="020B0604020202020204" pitchFamily="34" charset="0"/>
              </a:rPr>
              <a:t>Elevata inerzia chimica = idoneità uso in presenza di cloro o acidi</a:t>
            </a:r>
          </a:p>
          <a:p>
            <a:pPr marL="0" indent="0">
              <a:buNone/>
              <a:defRPr/>
            </a:pPr>
            <a:r>
              <a:rPr lang="it-IT" sz="1800" b="1" dirty="0">
                <a:solidFill>
                  <a:schemeClr val="accent1">
                    <a:lumMod val="75000"/>
                  </a:schemeClr>
                </a:solidFill>
                <a:cs typeface="Arial" panose="020B0604020202020204" pitchFamily="34" charset="0"/>
              </a:rPr>
              <a:t>Resistenza agli agenti atmosferici ed agli UV</a:t>
            </a:r>
          </a:p>
          <a:p>
            <a:pPr marL="0" indent="0">
              <a:buNone/>
              <a:defRPr/>
            </a:pPr>
            <a:r>
              <a:rPr lang="it-IT" sz="1800" b="1" dirty="0">
                <a:solidFill>
                  <a:schemeClr val="accent1">
                    <a:lumMod val="75000"/>
                  </a:schemeClr>
                </a:solidFill>
                <a:cs typeface="Arial" panose="020B0604020202020204" pitchFamily="34" charset="0"/>
              </a:rPr>
              <a:t>Bassa conducibilità termica ed elettrica</a:t>
            </a:r>
          </a:p>
          <a:p>
            <a:pPr marL="0" indent="0">
              <a:buNone/>
              <a:defRPr/>
            </a:pPr>
            <a:r>
              <a:rPr lang="it-IT" sz="1800" b="1" dirty="0">
                <a:solidFill>
                  <a:schemeClr val="accent1">
                    <a:lumMod val="75000"/>
                  </a:schemeClr>
                </a:solidFill>
                <a:cs typeface="Arial" panose="020B0604020202020204" pitchFamily="34" charset="0"/>
              </a:rPr>
              <a:t>Durata &gt; 20 anni</a:t>
            </a:r>
          </a:p>
          <a:p>
            <a:pPr marL="0" indent="0">
              <a:buNone/>
              <a:defRPr/>
            </a:pPr>
            <a:r>
              <a:rPr lang="it-IT" sz="1800" b="1" dirty="0" err="1">
                <a:solidFill>
                  <a:schemeClr val="accent1">
                    <a:lumMod val="75000"/>
                  </a:schemeClr>
                </a:solidFill>
                <a:cs typeface="Arial" panose="020B0604020202020204" pitchFamily="34" charset="0"/>
              </a:rPr>
              <a:t>Atossicità</a:t>
            </a:r>
            <a:r>
              <a:rPr lang="it-IT" sz="1800" b="1" dirty="0">
                <a:solidFill>
                  <a:schemeClr val="accent1">
                    <a:lumMod val="75000"/>
                  </a:schemeClr>
                </a:solidFill>
                <a:cs typeface="Arial" panose="020B0604020202020204" pitchFamily="34" charset="0"/>
              </a:rPr>
              <a:t> = idoneità al contatto con acque potabili</a:t>
            </a:r>
          </a:p>
          <a:p>
            <a:pPr marL="0" indent="0">
              <a:buNone/>
              <a:defRPr/>
            </a:pPr>
            <a:r>
              <a:rPr lang="it-IT" sz="1800" b="1" dirty="0">
                <a:solidFill>
                  <a:schemeClr val="accent1">
                    <a:lumMod val="75000"/>
                  </a:schemeClr>
                </a:solidFill>
                <a:cs typeface="Arial" panose="020B0604020202020204" pitchFamily="34" charset="0"/>
              </a:rPr>
              <a:t>Assenza di manutenzione</a:t>
            </a:r>
          </a:p>
          <a:p>
            <a:pPr marL="0" indent="0">
              <a:buNone/>
              <a:defRPr/>
            </a:pPr>
            <a:r>
              <a:rPr lang="it-IT" sz="1800" b="1" dirty="0">
                <a:solidFill>
                  <a:schemeClr val="accent1">
                    <a:lumMod val="75000"/>
                  </a:schemeClr>
                </a:solidFill>
                <a:cs typeface="Arial" panose="020B0604020202020204" pitchFamily="34" charset="0"/>
              </a:rPr>
              <a:t>Leggerezza</a:t>
            </a:r>
            <a:endParaRPr lang="it-IT" sz="1800" dirty="0">
              <a:solidFill>
                <a:schemeClr val="accent1">
                  <a:lumMod val="75000"/>
                </a:schemeClr>
              </a:solidFill>
              <a:cs typeface="Arial" panose="020B0604020202020204" pitchFamily="34" charset="0"/>
            </a:endParaRPr>
          </a:p>
          <a:p>
            <a:pPr marL="0" indent="0">
              <a:buNone/>
              <a:defRPr/>
            </a:pPr>
            <a:r>
              <a:rPr lang="it-IT" sz="1800" b="1" dirty="0">
                <a:solidFill>
                  <a:schemeClr val="accent1">
                    <a:lumMod val="75000"/>
                  </a:schemeClr>
                </a:solidFill>
                <a:cs typeface="Arial" panose="020B0604020202020204" pitchFamily="34" charset="0"/>
              </a:rPr>
              <a:t>Elevata varietà di forme geometriche</a:t>
            </a:r>
          </a:p>
          <a:p>
            <a:pPr marL="0" indent="0">
              <a:buNone/>
              <a:defRPr/>
            </a:pPr>
            <a:r>
              <a:rPr lang="it-IT" sz="1800" b="1" dirty="0">
                <a:solidFill>
                  <a:schemeClr val="accent1">
                    <a:lumMod val="75000"/>
                  </a:schemeClr>
                </a:solidFill>
                <a:cs typeface="Arial" panose="020B0604020202020204" pitchFamily="34" charset="0"/>
              </a:rPr>
              <a:t>Riparabile</a:t>
            </a:r>
          </a:p>
        </p:txBody>
      </p:sp>
      <p:sp>
        <p:nvSpPr>
          <p:cNvPr id="17413" name="Segnaposto piè di pagina 5"/>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r>
              <a:rPr lang="it-IT" altLang="en-US" sz="1000">
                <a:solidFill>
                  <a:schemeClr val="tx2"/>
                </a:solidFill>
              </a:rPr>
              <a:t>TOGETHER for TOMORROW</a:t>
            </a:r>
          </a:p>
        </p:txBody>
      </p:sp>
      <p:sp>
        <p:nvSpPr>
          <p:cNvPr id="17414" name="Segnaposto numero diapositiva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fld id="{E4C1D2CC-B710-4643-AEE6-B4204A543987}" type="slidenum">
              <a:rPr lang="it-IT" altLang="en-US" sz="1000" smtClean="0">
                <a:solidFill>
                  <a:schemeClr val="tx2"/>
                </a:solidFill>
              </a:rPr>
              <a:pPr/>
              <a:t>5</a:t>
            </a:fld>
            <a:endParaRPr lang="it-IT" altLang="en-US" sz="1000">
              <a:solidFill>
                <a:schemeClr val="tx2"/>
              </a:solidFill>
            </a:endParaRPr>
          </a:p>
        </p:txBody>
      </p:sp>
      <p:pic>
        <p:nvPicPr>
          <p:cNvPr id="17415" name="Immagin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3763" y="2400300"/>
            <a:ext cx="2502222" cy="2396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434" name="Segnaposto piè di pagina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r>
              <a:rPr lang="it-IT" altLang="en-US" sz="1000">
                <a:solidFill>
                  <a:schemeClr val="tx2"/>
                </a:solidFill>
              </a:rPr>
              <a:t>TOGETHER for TOMORROW</a:t>
            </a:r>
          </a:p>
        </p:txBody>
      </p:sp>
      <p:sp>
        <p:nvSpPr>
          <p:cNvPr id="18435" name="Segnaposto numero diapositiva 3"/>
          <p:cNvSpPr>
            <a:spLocks noGrp="1"/>
          </p:cNvSpPr>
          <p:nvPr>
            <p:ph type="sldNum" sz="quarter" idx="12"/>
          </p:nvPr>
        </p:nvSpPr>
        <p:spPr bwMode="auto">
          <a:xfrm>
            <a:off x="4071938" y="6249988"/>
            <a:ext cx="116205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fld id="{DD534495-8148-41F1-816C-CD0B58C3F9B4}" type="slidenum">
              <a:rPr lang="it-IT" altLang="en-US" sz="1000" smtClean="0">
                <a:solidFill>
                  <a:schemeClr val="tx2"/>
                </a:solidFill>
              </a:rPr>
              <a:pPr/>
              <a:t>6</a:t>
            </a:fld>
            <a:endParaRPr lang="it-IT" altLang="en-US" sz="1000">
              <a:solidFill>
                <a:schemeClr val="tx2"/>
              </a:solidFill>
            </a:endParaRPr>
          </a:p>
        </p:txBody>
      </p:sp>
      <p:pic>
        <p:nvPicPr>
          <p:cNvPr id="7" name="Immagin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6900" y="2333625"/>
            <a:ext cx="2428875"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magin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48050" y="3062288"/>
            <a:ext cx="2408238" cy="1128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magin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48050" y="4497388"/>
            <a:ext cx="2408238" cy="102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Immagine 9"/>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275388" y="4430713"/>
            <a:ext cx="2465387" cy="1128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Immagine 1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96900" y="4446588"/>
            <a:ext cx="2479675"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magine 1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275388" y="2798763"/>
            <a:ext cx="2408237" cy="139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CasellaDiTesto 13"/>
          <p:cNvSpPr txBox="1"/>
          <p:nvPr/>
        </p:nvSpPr>
        <p:spPr>
          <a:xfrm>
            <a:off x="611188" y="1154113"/>
            <a:ext cx="7848600" cy="923925"/>
          </a:xfrm>
          <a:prstGeom prst="rect">
            <a:avLst/>
          </a:prstGeom>
          <a:noFill/>
        </p:spPr>
        <p:txBody>
          <a:bodyPr>
            <a:spAutoFit/>
          </a:bodyPr>
          <a:lstStyle/>
          <a:p>
            <a:pPr>
              <a:defRPr/>
            </a:pPr>
            <a:r>
              <a:rPr lang="it-IT" sz="2700" b="0" i="0" dirty="0">
                <a:solidFill>
                  <a:schemeClr val="accent1">
                    <a:lumMod val="75000"/>
                  </a:schemeClr>
                </a:solidFill>
                <a:ea typeface="+mj-ea"/>
                <a:cs typeface="Arial" panose="020B0604020202020204" pitchFamily="34" charset="0"/>
              </a:rPr>
              <a:t>Principali caratteristiche del PRFV che lo rendono adatto all’uso per gestione delle acque</a:t>
            </a:r>
            <a:endParaRPr lang="en-GB" sz="2700" b="0" i="0" dirty="0">
              <a:solidFill>
                <a:schemeClr val="accent1">
                  <a:lumMod val="75000"/>
                </a:schemeClr>
              </a:solidFill>
              <a:ea typeface="+mj-ea"/>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26"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80">
                                          <p:stCondLst>
                                            <p:cond delay="0"/>
                                          </p:stCondLst>
                                        </p:cTn>
                                        <p:tgtEl>
                                          <p:spTgt spid="11"/>
                                        </p:tgtEl>
                                      </p:cBhvr>
                                    </p:animEffect>
                                    <p:anim calcmode="lin" valueType="num">
                                      <p:cBhvr>
                                        <p:cTn id="26"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31" dur="26">
                                          <p:stCondLst>
                                            <p:cond delay="650"/>
                                          </p:stCondLst>
                                        </p:cTn>
                                        <p:tgtEl>
                                          <p:spTgt spid="11"/>
                                        </p:tgtEl>
                                      </p:cBhvr>
                                      <p:to x="100000" y="60000"/>
                                    </p:animScale>
                                    <p:animScale>
                                      <p:cBhvr>
                                        <p:cTn id="32" dur="166" decel="50000">
                                          <p:stCondLst>
                                            <p:cond delay="676"/>
                                          </p:stCondLst>
                                        </p:cTn>
                                        <p:tgtEl>
                                          <p:spTgt spid="11"/>
                                        </p:tgtEl>
                                      </p:cBhvr>
                                      <p:to x="100000" y="100000"/>
                                    </p:animScale>
                                    <p:animScale>
                                      <p:cBhvr>
                                        <p:cTn id="33" dur="26">
                                          <p:stCondLst>
                                            <p:cond delay="1312"/>
                                          </p:stCondLst>
                                        </p:cTn>
                                        <p:tgtEl>
                                          <p:spTgt spid="11"/>
                                        </p:tgtEl>
                                      </p:cBhvr>
                                      <p:to x="100000" y="80000"/>
                                    </p:animScale>
                                    <p:animScale>
                                      <p:cBhvr>
                                        <p:cTn id="34" dur="166" decel="50000">
                                          <p:stCondLst>
                                            <p:cond delay="1338"/>
                                          </p:stCondLst>
                                        </p:cTn>
                                        <p:tgtEl>
                                          <p:spTgt spid="11"/>
                                        </p:tgtEl>
                                      </p:cBhvr>
                                      <p:to x="100000" y="100000"/>
                                    </p:animScale>
                                    <p:animScale>
                                      <p:cBhvr>
                                        <p:cTn id="35" dur="26">
                                          <p:stCondLst>
                                            <p:cond delay="1642"/>
                                          </p:stCondLst>
                                        </p:cTn>
                                        <p:tgtEl>
                                          <p:spTgt spid="11"/>
                                        </p:tgtEl>
                                      </p:cBhvr>
                                      <p:to x="100000" y="90000"/>
                                    </p:animScale>
                                    <p:animScale>
                                      <p:cBhvr>
                                        <p:cTn id="36" dur="166" decel="50000">
                                          <p:stCondLst>
                                            <p:cond delay="1668"/>
                                          </p:stCondLst>
                                        </p:cTn>
                                        <p:tgtEl>
                                          <p:spTgt spid="11"/>
                                        </p:tgtEl>
                                      </p:cBhvr>
                                      <p:to x="100000" y="100000"/>
                                    </p:animScale>
                                    <p:animScale>
                                      <p:cBhvr>
                                        <p:cTn id="37" dur="26">
                                          <p:stCondLst>
                                            <p:cond delay="1808"/>
                                          </p:stCondLst>
                                        </p:cTn>
                                        <p:tgtEl>
                                          <p:spTgt spid="11"/>
                                        </p:tgtEl>
                                      </p:cBhvr>
                                      <p:to x="100000" y="95000"/>
                                    </p:animScale>
                                    <p:animScale>
                                      <p:cBhvr>
                                        <p:cTn id="38" dur="166" decel="50000">
                                          <p:stCondLst>
                                            <p:cond delay="1834"/>
                                          </p:stCondLst>
                                        </p:cTn>
                                        <p:tgtEl>
                                          <p:spTgt spid="11"/>
                                        </p:tgtEl>
                                      </p:cBhvr>
                                      <p:to x="100000" y="100000"/>
                                    </p:animScale>
                                  </p:childTnLst>
                                </p:cTn>
                              </p:par>
                            </p:childTnLst>
                          </p:cTn>
                        </p:par>
                      </p:childTnLst>
                    </p:cTn>
                  </p:par>
                  <p:par>
                    <p:cTn id="39" fill="hold" nodeType="clickPar">
                      <p:stCondLst>
                        <p:cond delay="indefinite"/>
                      </p:stCondLst>
                      <p:childTnLst>
                        <p:par>
                          <p:cTn id="40" fill="hold" nodeType="withGroup">
                            <p:stCondLst>
                              <p:cond delay="0"/>
                            </p:stCondLst>
                            <p:childTnLst>
                              <p:par>
                                <p:cTn id="41" presetID="26" presetClass="entr" presetSubtype="0" fill="hold"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down)">
                                      <p:cBhvr>
                                        <p:cTn id="43" dur="580">
                                          <p:stCondLst>
                                            <p:cond delay="0"/>
                                          </p:stCondLst>
                                        </p:cTn>
                                        <p:tgtEl>
                                          <p:spTgt spid="8"/>
                                        </p:tgtEl>
                                      </p:cBhvr>
                                    </p:animEffect>
                                    <p:anim calcmode="lin" valueType="num">
                                      <p:cBhvr>
                                        <p:cTn id="44"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49" dur="26">
                                          <p:stCondLst>
                                            <p:cond delay="650"/>
                                          </p:stCondLst>
                                        </p:cTn>
                                        <p:tgtEl>
                                          <p:spTgt spid="8"/>
                                        </p:tgtEl>
                                      </p:cBhvr>
                                      <p:to x="100000" y="60000"/>
                                    </p:animScale>
                                    <p:animScale>
                                      <p:cBhvr>
                                        <p:cTn id="50" dur="166" decel="50000">
                                          <p:stCondLst>
                                            <p:cond delay="676"/>
                                          </p:stCondLst>
                                        </p:cTn>
                                        <p:tgtEl>
                                          <p:spTgt spid="8"/>
                                        </p:tgtEl>
                                      </p:cBhvr>
                                      <p:to x="100000" y="100000"/>
                                    </p:animScale>
                                    <p:animScale>
                                      <p:cBhvr>
                                        <p:cTn id="51" dur="26">
                                          <p:stCondLst>
                                            <p:cond delay="1312"/>
                                          </p:stCondLst>
                                        </p:cTn>
                                        <p:tgtEl>
                                          <p:spTgt spid="8"/>
                                        </p:tgtEl>
                                      </p:cBhvr>
                                      <p:to x="100000" y="80000"/>
                                    </p:animScale>
                                    <p:animScale>
                                      <p:cBhvr>
                                        <p:cTn id="52" dur="166" decel="50000">
                                          <p:stCondLst>
                                            <p:cond delay="1338"/>
                                          </p:stCondLst>
                                        </p:cTn>
                                        <p:tgtEl>
                                          <p:spTgt spid="8"/>
                                        </p:tgtEl>
                                      </p:cBhvr>
                                      <p:to x="100000" y="100000"/>
                                    </p:animScale>
                                    <p:animScale>
                                      <p:cBhvr>
                                        <p:cTn id="53" dur="26">
                                          <p:stCondLst>
                                            <p:cond delay="1642"/>
                                          </p:stCondLst>
                                        </p:cTn>
                                        <p:tgtEl>
                                          <p:spTgt spid="8"/>
                                        </p:tgtEl>
                                      </p:cBhvr>
                                      <p:to x="100000" y="90000"/>
                                    </p:animScale>
                                    <p:animScale>
                                      <p:cBhvr>
                                        <p:cTn id="54" dur="166" decel="50000">
                                          <p:stCondLst>
                                            <p:cond delay="1668"/>
                                          </p:stCondLst>
                                        </p:cTn>
                                        <p:tgtEl>
                                          <p:spTgt spid="8"/>
                                        </p:tgtEl>
                                      </p:cBhvr>
                                      <p:to x="100000" y="100000"/>
                                    </p:animScale>
                                    <p:animScale>
                                      <p:cBhvr>
                                        <p:cTn id="55" dur="26">
                                          <p:stCondLst>
                                            <p:cond delay="1808"/>
                                          </p:stCondLst>
                                        </p:cTn>
                                        <p:tgtEl>
                                          <p:spTgt spid="8"/>
                                        </p:tgtEl>
                                      </p:cBhvr>
                                      <p:to x="100000" y="95000"/>
                                    </p:animScale>
                                    <p:animScale>
                                      <p:cBhvr>
                                        <p:cTn id="56" dur="166" decel="50000">
                                          <p:stCondLst>
                                            <p:cond delay="1834"/>
                                          </p:stCondLst>
                                        </p:cTn>
                                        <p:tgtEl>
                                          <p:spTgt spid="8"/>
                                        </p:tgtEl>
                                      </p:cBhvr>
                                      <p:to x="100000" y="100000"/>
                                    </p:animScale>
                                  </p:childTnLst>
                                </p:cTn>
                              </p:par>
                            </p:childTnLst>
                          </p:cTn>
                        </p:par>
                      </p:childTnLst>
                    </p:cTn>
                  </p:par>
                  <p:par>
                    <p:cTn id="57" fill="hold" nodeType="clickPar">
                      <p:stCondLst>
                        <p:cond delay="indefinite"/>
                      </p:stCondLst>
                      <p:childTnLst>
                        <p:par>
                          <p:cTn id="58" fill="hold" nodeType="withGroup">
                            <p:stCondLst>
                              <p:cond delay="0"/>
                            </p:stCondLst>
                            <p:childTnLst>
                              <p:par>
                                <p:cTn id="59" presetID="26" presetClass="entr" presetSubtype="0" fill="hold" nodeType="click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wipe(down)">
                                      <p:cBhvr>
                                        <p:cTn id="61" dur="580">
                                          <p:stCondLst>
                                            <p:cond delay="0"/>
                                          </p:stCondLst>
                                        </p:cTn>
                                        <p:tgtEl>
                                          <p:spTgt spid="9"/>
                                        </p:tgtEl>
                                      </p:cBhvr>
                                    </p:animEffect>
                                    <p:anim calcmode="lin" valueType="num">
                                      <p:cBhvr>
                                        <p:cTn id="62"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67" dur="26">
                                          <p:stCondLst>
                                            <p:cond delay="650"/>
                                          </p:stCondLst>
                                        </p:cTn>
                                        <p:tgtEl>
                                          <p:spTgt spid="9"/>
                                        </p:tgtEl>
                                      </p:cBhvr>
                                      <p:to x="100000" y="60000"/>
                                    </p:animScale>
                                    <p:animScale>
                                      <p:cBhvr>
                                        <p:cTn id="68" dur="166" decel="50000">
                                          <p:stCondLst>
                                            <p:cond delay="676"/>
                                          </p:stCondLst>
                                        </p:cTn>
                                        <p:tgtEl>
                                          <p:spTgt spid="9"/>
                                        </p:tgtEl>
                                      </p:cBhvr>
                                      <p:to x="100000" y="100000"/>
                                    </p:animScale>
                                    <p:animScale>
                                      <p:cBhvr>
                                        <p:cTn id="69" dur="26">
                                          <p:stCondLst>
                                            <p:cond delay="1312"/>
                                          </p:stCondLst>
                                        </p:cTn>
                                        <p:tgtEl>
                                          <p:spTgt spid="9"/>
                                        </p:tgtEl>
                                      </p:cBhvr>
                                      <p:to x="100000" y="80000"/>
                                    </p:animScale>
                                    <p:animScale>
                                      <p:cBhvr>
                                        <p:cTn id="70" dur="166" decel="50000">
                                          <p:stCondLst>
                                            <p:cond delay="1338"/>
                                          </p:stCondLst>
                                        </p:cTn>
                                        <p:tgtEl>
                                          <p:spTgt spid="9"/>
                                        </p:tgtEl>
                                      </p:cBhvr>
                                      <p:to x="100000" y="100000"/>
                                    </p:animScale>
                                    <p:animScale>
                                      <p:cBhvr>
                                        <p:cTn id="71" dur="26">
                                          <p:stCondLst>
                                            <p:cond delay="1642"/>
                                          </p:stCondLst>
                                        </p:cTn>
                                        <p:tgtEl>
                                          <p:spTgt spid="9"/>
                                        </p:tgtEl>
                                      </p:cBhvr>
                                      <p:to x="100000" y="90000"/>
                                    </p:animScale>
                                    <p:animScale>
                                      <p:cBhvr>
                                        <p:cTn id="72" dur="166" decel="50000">
                                          <p:stCondLst>
                                            <p:cond delay="1668"/>
                                          </p:stCondLst>
                                        </p:cTn>
                                        <p:tgtEl>
                                          <p:spTgt spid="9"/>
                                        </p:tgtEl>
                                      </p:cBhvr>
                                      <p:to x="100000" y="100000"/>
                                    </p:animScale>
                                    <p:animScale>
                                      <p:cBhvr>
                                        <p:cTn id="73" dur="26">
                                          <p:stCondLst>
                                            <p:cond delay="1808"/>
                                          </p:stCondLst>
                                        </p:cTn>
                                        <p:tgtEl>
                                          <p:spTgt spid="9"/>
                                        </p:tgtEl>
                                      </p:cBhvr>
                                      <p:to x="100000" y="95000"/>
                                    </p:animScale>
                                    <p:animScale>
                                      <p:cBhvr>
                                        <p:cTn id="74" dur="166" decel="50000">
                                          <p:stCondLst>
                                            <p:cond delay="1834"/>
                                          </p:stCondLst>
                                        </p:cTn>
                                        <p:tgtEl>
                                          <p:spTgt spid="9"/>
                                        </p:tgtEl>
                                      </p:cBhvr>
                                      <p:to x="100000" y="100000"/>
                                    </p:animScale>
                                  </p:childTnLst>
                                </p:cTn>
                              </p:par>
                            </p:childTnLst>
                          </p:cTn>
                        </p:par>
                      </p:childTnLst>
                    </p:cTn>
                  </p:par>
                  <p:par>
                    <p:cTn id="75" fill="hold" nodeType="clickPar">
                      <p:stCondLst>
                        <p:cond delay="indefinite"/>
                      </p:stCondLst>
                      <p:childTnLst>
                        <p:par>
                          <p:cTn id="76" fill="hold" nodeType="withGroup">
                            <p:stCondLst>
                              <p:cond delay="0"/>
                            </p:stCondLst>
                            <p:childTnLst>
                              <p:par>
                                <p:cTn id="77" presetID="26" presetClass="entr" presetSubtype="0" fill="hold" nodeType="click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wipe(down)">
                                      <p:cBhvr>
                                        <p:cTn id="79" dur="580">
                                          <p:stCondLst>
                                            <p:cond delay="0"/>
                                          </p:stCondLst>
                                        </p:cTn>
                                        <p:tgtEl>
                                          <p:spTgt spid="12"/>
                                        </p:tgtEl>
                                      </p:cBhvr>
                                    </p:animEffect>
                                    <p:anim calcmode="lin" valueType="num">
                                      <p:cBhvr>
                                        <p:cTn id="80"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85" dur="26">
                                          <p:stCondLst>
                                            <p:cond delay="650"/>
                                          </p:stCondLst>
                                        </p:cTn>
                                        <p:tgtEl>
                                          <p:spTgt spid="12"/>
                                        </p:tgtEl>
                                      </p:cBhvr>
                                      <p:to x="100000" y="60000"/>
                                    </p:animScale>
                                    <p:animScale>
                                      <p:cBhvr>
                                        <p:cTn id="86" dur="166" decel="50000">
                                          <p:stCondLst>
                                            <p:cond delay="676"/>
                                          </p:stCondLst>
                                        </p:cTn>
                                        <p:tgtEl>
                                          <p:spTgt spid="12"/>
                                        </p:tgtEl>
                                      </p:cBhvr>
                                      <p:to x="100000" y="100000"/>
                                    </p:animScale>
                                    <p:animScale>
                                      <p:cBhvr>
                                        <p:cTn id="87" dur="26">
                                          <p:stCondLst>
                                            <p:cond delay="1312"/>
                                          </p:stCondLst>
                                        </p:cTn>
                                        <p:tgtEl>
                                          <p:spTgt spid="12"/>
                                        </p:tgtEl>
                                      </p:cBhvr>
                                      <p:to x="100000" y="80000"/>
                                    </p:animScale>
                                    <p:animScale>
                                      <p:cBhvr>
                                        <p:cTn id="88" dur="166" decel="50000">
                                          <p:stCondLst>
                                            <p:cond delay="1338"/>
                                          </p:stCondLst>
                                        </p:cTn>
                                        <p:tgtEl>
                                          <p:spTgt spid="12"/>
                                        </p:tgtEl>
                                      </p:cBhvr>
                                      <p:to x="100000" y="100000"/>
                                    </p:animScale>
                                    <p:animScale>
                                      <p:cBhvr>
                                        <p:cTn id="89" dur="26">
                                          <p:stCondLst>
                                            <p:cond delay="1642"/>
                                          </p:stCondLst>
                                        </p:cTn>
                                        <p:tgtEl>
                                          <p:spTgt spid="12"/>
                                        </p:tgtEl>
                                      </p:cBhvr>
                                      <p:to x="100000" y="90000"/>
                                    </p:animScale>
                                    <p:animScale>
                                      <p:cBhvr>
                                        <p:cTn id="90" dur="166" decel="50000">
                                          <p:stCondLst>
                                            <p:cond delay="1668"/>
                                          </p:stCondLst>
                                        </p:cTn>
                                        <p:tgtEl>
                                          <p:spTgt spid="12"/>
                                        </p:tgtEl>
                                      </p:cBhvr>
                                      <p:to x="100000" y="100000"/>
                                    </p:animScale>
                                    <p:animScale>
                                      <p:cBhvr>
                                        <p:cTn id="91" dur="26">
                                          <p:stCondLst>
                                            <p:cond delay="1808"/>
                                          </p:stCondLst>
                                        </p:cTn>
                                        <p:tgtEl>
                                          <p:spTgt spid="12"/>
                                        </p:tgtEl>
                                      </p:cBhvr>
                                      <p:to x="100000" y="95000"/>
                                    </p:animScale>
                                    <p:animScale>
                                      <p:cBhvr>
                                        <p:cTn id="92" dur="166" decel="50000">
                                          <p:stCondLst>
                                            <p:cond delay="1834"/>
                                          </p:stCondLst>
                                        </p:cTn>
                                        <p:tgtEl>
                                          <p:spTgt spid="12"/>
                                        </p:tgtEl>
                                      </p:cBhvr>
                                      <p:to x="100000" y="100000"/>
                                    </p:animScale>
                                  </p:childTnLst>
                                </p:cTn>
                              </p:par>
                            </p:childTnLst>
                          </p:cTn>
                        </p:par>
                      </p:childTnLst>
                    </p:cTn>
                  </p:par>
                  <p:par>
                    <p:cTn id="93" fill="hold" nodeType="clickPar">
                      <p:stCondLst>
                        <p:cond delay="indefinite"/>
                      </p:stCondLst>
                      <p:childTnLst>
                        <p:par>
                          <p:cTn id="94" fill="hold" nodeType="withGroup">
                            <p:stCondLst>
                              <p:cond delay="0"/>
                            </p:stCondLst>
                            <p:childTnLst>
                              <p:par>
                                <p:cTn id="95" presetID="26" presetClass="entr" presetSubtype="0" fill="hold" nodeType="click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wipe(down)">
                                      <p:cBhvr>
                                        <p:cTn id="97" dur="580">
                                          <p:stCondLst>
                                            <p:cond delay="0"/>
                                          </p:stCondLst>
                                        </p:cTn>
                                        <p:tgtEl>
                                          <p:spTgt spid="10"/>
                                        </p:tgtEl>
                                      </p:cBhvr>
                                    </p:animEffect>
                                    <p:anim calcmode="lin" valueType="num">
                                      <p:cBhvr>
                                        <p:cTn id="9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03" dur="26">
                                          <p:stCondLst>
                                            <p:cond delay="650"/>
                                          </p:stCondLst>
                                        </p:cTn>
                                        <p:tgtEl>
                                          <p:spTgt spid="10"/>
                                        </p:tgtEl>
                                      </p:cBhvr>
                                      <p:to x="100000" y="60000"/>
                                    </p:animScale>
                                    <p:animScale>
                                      <p:cBhvr>
                                        <p:cTn id="104" dur="166" decel="50000">
                                          <p:stCondLst>
                                            <p:cond delay="676"/>
                                          </p:stCondLst>
                                        </p:cTn>
                                        <p:tgtEl>
                                          <p:spTgt spid="10"/>
                                        </p:tgtEl>
                                      </p:cBhvr>
                                      <p:to x="100000" y="100000"/>
                                    </p:animScale>
                                    <p:animScale>
                                      <p:cBhvr>
                                        <p:cTn id="105" dur="26">
                                          <p:stCondLst>
                                            <p:cond delay="1312"/>
                                          </p:stCondLst>
                                        </p:cTn>
                                        <p:tgtEl>
                                          <p:spTgt spid="10"/>
                                        </p:tgtEl>
                                      </p:cBhvr>
                                      <p:to x="100000" y="80000"/>
                                    </p:animScale>
                                    <p:animScale>
                                      <p:cBhvr>
                                        <p:cTn id="106" dur="166" decel="50000">
                                          <p:stCondLst>
                                            <p:cond delay="1338"/>
                                          </p:stCondLst>
                                        </p:cTn>
                                        <p:tgtEl>
                                          <p:spTgt spid="10"/>
                                        </p:tgtEl>
                                      </p:cBhvr>
                                      <p:to x="100000" y="100000"/>
                                    </p:animScale>
                                    <p:animScale>
                                      <p:cBhvr>
                                        <p:cTn id="107" dur="26">
                                          <p:stCondLst>
                                            <p:cond delay="1642"/>
                                          </p:stCondLst>
                                        </p:cTn>
                                        <p:tgtEl>
                                          <p:spTgt spid="10"/>
                                        </p:tgtEl>
                                      </p:cBhvr>
                                      <p:to x="100000" y="90000"/>
                                    </p:animScale>
                                    <p:animScale>
                                      <p:cBhvr>
                                        <p:cTn id="108" dur="166" decel="50000">
                                          <p:stCondLst>
                                            <p:cond delay="1668"/>
                                          </p:stCondLst>
                                        </p:cTn>
                                        <p:tgtEl>
                                          <p:spTgt spid="10"/>
                                        </p:tgtEl>
                                      </p:cBhvr>
                                      <p:to x="100000" y="100000"/>
                                    </p:animScale>
                                    <p:animScale>
                                      <p:cBhvr>
                                        <p:cTn id="109" dur="26">
                                          <p:stCondLst>
                                            <p:cond delay="1808"/>
                                          </p:stCondLst>
                                        </p:cTn>
                                        <p:tgtEl>
                                          <p:spTgt spid="10"/>
                                        </p:tgtEl>
                                      </p:cBhvr>
                                      <p:to x="100000" y="95000"/>
                                    </p:animScale>
                                    <p:animScale>
                                      <p:cBhvr>
                                        <p:cTn id="110"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egnaposto piè di pagina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r>
              <a:rPr lang="it-IT" altLang="en-US" sz="1000">
                <a:solidFill>
                  <a:schemeClr val="tx2"/>
                </a:solidFill>
              </a:rPr>
              <a:t>TOGETHER for TOMORROW</a:t>
            </a:r>
          </a:p>
        </p:txBody>
      </p:sp>
      <p:sp>
        <p:nvSpPr>
          <p:cNvPr id="19459" name="Segnaposto numero diapositiva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fld id="{BC56206C-BF1F-4EA8-BE29-B1DF420C2341}" type="slidenum">
              <a:rPr lang="it-IT" altLang="en-US" sz="1000" smtClean="0">
                <a:solidFill>
                  <a:schemeClr val="tx2"/>
                </a:solidFill>
              </a:rPr>
              <a:pPr/>
              <a:t>7</a:t>
            </a:fld>
            <a:endParaRPr lang="it-IT" altLang="en-US" sz="1000">
              <a:solidFill>
                <a:schemeClr val="tx2"/>
              </a:solidFill>
            </a:endParaRPr>
          </a:p>
        </p:txBody>
      </p:sp>
      <p:sp>
        <p:nvSpPr>
          <p:cNvPr id="19460" name="CasellaDiTesto 5"/>
          <p:cNvSpPr txBox="1">
            <a:spLocks noChangeArrowheads="1"/>
          </p:cNvSpPr>
          <p:nvPr/>
        </p:nvSpPr>
        <p:spPr bwMode="auto">
          <a:xfrm>
            <a:off x="395288" y="1552575"/>
            <a:ext cx="8424862"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r>
              <a:rPr lang="it-IT" altLang="en-US" sz="2700" b="0" i="0">
                <a:solidFill>
                  <a:srgbClr val="0070C0"/>
                </a:solidFill>
              </a:rPr>
              <a:t>Le aziende della rete, know-how e continuo progresso</a:t>
            </a:r>
            <a:endParaRPr lang="en-GB" altLang="en-US" sz="2700" b="0" i="0">
              <a:solidFill>
                <a:srgbClr val="0070C0"/>
              </a:solidFill>
            </a:endParaRPr>
          </a:p>
        </p:txBody>
      </p:sp>
      <p:pic>
        <p:nvPicPr>
          <p:cNvPr id="11" name="Immagin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67063" y="3101975"/>
            <a:ext cx="2306637" cy="184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3" name="Connettore 4 12"/>
          <p:cNvCxnSpPr/>
          <p:nvPr/>
        </p:nvCxnSpPr>
        <p:spPr>
          <a:xfrm flipV="1">
            <a:off x="4994275" y="3017838"/>
            <a:ext cx="1049338" cy="37941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Connettore 4 14"/>
          <p:cNvCxnSpPr>
            <a:cxnSpLocks noChangeAspect="1"/>
          </p:cNvCxnSpPr>
          <p:nvPr/>
        </p:nvCxnSpPr>
        <p:spPr>
          <a:xfrm rot="10800000">
            <a:off x="2835275" y="3101975"/>
            <a:ext cx="719138" cy="2540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Connettore 4 15"/>
          <p:cNvCxnSpPr>
            <a:cxnSpLocks noChangeAspect="1"/>
          </p:cNvCxnSpPr>
          <p:nvPr/>
        </p:nvCxnSpPr>
        <p:spPr>
          <a:xfrm rot="10800000">
            <a:off x="2803525" y="3983038"/>
            <a:ext cx="458788" cy="161925"/>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Connettore 4 16"/>
          <p:cNvCxnSpPr/>
          <p:nvPr/>
        </p:nvCxnSpPr>
        <p:spPr>
          <a:xfrm flipV="1">
            <a:off x="5187950" y="4103688"/>
            <a:ext cx="855663" cy="35401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Connettore 4 18"/>
          <p:cNvCxnSpPr>
            <a:stCxn id="11" idx="2"/>
          </p:cNvCxnSpPr>
          <p:nvPr/>
        </p:nvCxnSpPr>
        <p:spPr>
          <a:xfrm rot="16200000" flipH="1">
            <a:off x="5095876" y="4170362"/>
            <a:ext cx="171450" cy="1724025"/>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pic>
        <p:nvPicPr>
          <p:cNvPr id="20" name="Immagine 1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35688" y="2636838"/>
            <a:ext cx="2290762" cy="76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Immagine 2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35688" y="3773488"/>
            <a:ext cx="2290762"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Immagine 2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55650" y="3736975"/>
            <a:ext cx="1919288"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Immagine 2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135688" y="4916488"/>
            <a:ext cx="2290762" cy="65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Immagine 28"/>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74700" y="2776538"/>
            <a:ext cx="1900238"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000" fill="hold"/>
                                        <p:tgtEl>
                                          <p:spTgt spid="13"/>
                                        </p:tgtEl>
                                        <p:attrNameLst>
                                          <p:attrName>ppt_w</p:attrName>
                                        </p:attrNameLst>
                                      </p:cBhvr>
                                      <p:tavLst>
                                        <p:tav tm="0">
                                          <p:val>
                                            <p:fltVal val="0"/>
                                          </p:val>
                                        </p:tav>
                                        <p:tav tm="100000">
                                          <p:val>
                                            <p:strVal val="#ppt_w"/>
                                          </p:val>
                                        </p:tav>
                                      </p:tavLst>
                                    </p:anim>
                                    <p:anim calcmode="lin" valueType="num">
                                      <p:cBhvr>
                                        <p:cTn id="13" dur="1000" fill="hold"/>
                                        <p:tgtEl>
                                          <p:spTgt spid="13"/>
                                        </p:tgtEl>
                                        <p:attrNameLst>
                                          <p:attrName>ppt_h</p:attrName>
                                        </p:attrNameLst>
                                      </p:cBhvr>
                                      <p:tavLst>
                                        <p:tav tm="0">
                                          <p:val>
                                            <p:fltVal val="0"/>
                                          </p:val>
                                        </p:tav>
                                        <p:tav tm="100000">
                                          <p:val>
                                            <p:strVal val="#ppt_h"/>
                                          </p:val>
                                        </p:tav>
                                      </p:tavLst>
                                    </p:anim>
                                    <p:anim calcmode="lin" valueType="num">
                                      <p:cBhvr>
                                        <p:cTn id="14" dur="1000" fill="hold"/>
                                        <p:tgtEl>
                                          <p:spTgt spid="13"/>
                                        </p:tgtEl>
                                        <p:attrNameLst>
                                          <p:attrName>style.rotation</p:attrName>
                                        </p:attrNameLst>
                                      </p:cBhvr>
                                      <p:tavLst>
                                        <p:tav tm="0">
                                          <p:val>
                                            <p:fltVal val="90"/>
                                          </p:val>
                                        </p:tav>
                                        <p:tav tm="100000">
                                          <p:val>
                                            <p:fltVal val="0"/>
                                          </p:val>
                                        </p:tav>
                                      </p:tavLst>
                                    </p:anim>
                                    <p:animEffect transition="in" filter="fade">
                                      <p:cBhvr>
                                        <p:cTn id="15" dur="1000"/>
                                        <p:tgtEl>
                                          <p:spTgt spid="13"/>
                                        </p:tgtEl>
                                      </p:cBhvr>
                                    </p:animEffect>
                                  </p:childTnLst>
                                </p:cTn>
                              </p:par>
                              <p:par>
                                <p:cTn id="16" presetID="31" presetClass="entr" presetSubtype="0"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p:cTn id="18" dur="1000" fill="hold"/>
                                        <p:tgtEl>
                                          <p:spTgt spid="20"/>
                                        </p:tgtEl>
                                        <p:attrNameLst>
                                          <p:attrName>ppt_w</p:attrName>
                                        </p:attrNameLst>
                                      </p:cBhvr>
                                      <p:tavLst>
                                        <p:tav tm="0">
                                          <p:val>
                                            <p:fltVal val="0"/>
                                          </p:val>
                                        </p:tav>
                                        <p:tav tm="100000">
                                          <p:val>
                                            <p:strVal val="#ppt_w"/>
                                          </p:val>
                                        </p:tav>
                                      </p:tavLst>
                                    </p:anim>
                                    <p:anim calcmode="lin" valueType="num">
                                      <p:cBhvr>
                                        <p:cTn id="19" dur="1000" fill="hold"/>
                                        <p:tgtEl>
                                          <p:spTgt spid="20"/>
                                        </p:tgtEl>
                                        <p:attrNameLst>
                                          <p:attrName>ppt_h</p:attrName>
                                        </p:attrNameLst>
                                      </p:cBhvr>
                                      <p:tavLst>
                                        <p:tav tm="0">
                                          <p:val>
                                            <p:fltVal val="0"/>
                                          </p:val>
                                        </p:tav>
                                        <p:tav tm="100000">
                                          <p:val>
                                            <p:strVal val="#ppt_h"/>
                                          </p:val>
                                        </p:tav>
                                      </p:tavLst>
                                    </p:anim>
                                    <p:anim calcmode="lin" valueType="num">
                                      <p:cBhvr>
                                        <p:cTn id="20" dur="1000" fill="hold"/>
                                        <p:tgtEl>
                                          <p:spTgt spid="20"/>
                                        </p:tgtEl>
                                        <p:attrNameLst>
                                          <p:attrName>style.rotation</p:attrName>
                                        </p:attrNameLst>
                                      </p:cBhvr>
                                      <p:tavLst>
                                        <p:tav tm="0">
                                          <p:val>
                                            <p:fltVal val="90"/>
                                          </p:val>
                                        </p:tav>
                                        <p:tav tm="100000">
                                          <p:val>
                                            <p:fltVal val="0"/>
                                          </p:val>
                                        </p:tav>
                                      </p:tavLst>
                                    </p:anim>
                                    <p:animEffect transition="in" filter="fade">
                                      <p:cBhvr>
                                        <p:cTn id="21" dur="1000"/>
                                        <p:tgtEl>
                                          <p:spTgt spid="20"/>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1" presetClass="entr" presetSubtype="0" fill="hold" nodeType="click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1000" fill="hold"/>
                                        <p:tgtEl>
                                          <p:spTgt spid="17"/>
                                        </p:tgtEl>
                                        <p:attrNameLst>
                                          <p:attrName>ppt_w</p:attrName>
                                        </p:attrNameLst>
                                      </p:cBhvr>
                                      <p:tavLst>
                                        <p:tav tm="0">
                                          <p:val>
                                            <p:fltVal val="0"/>
                                          </p:val>
                                        </p:tav>
                                        <p:tav tm="100000">
                                          <p:val>
                                            <p:strVal val="#ppt_w"/>
                                          </p:val>
                                        </p:tav>
                                      </p:tavLst>
                                    </p:anim>
                                    <p:anim calcmode="lin" valueType="num">
                                      <p:cBhvr>
                                        <p:cTn id="27" dur="1000" fill="hold"/>
                                        <p:tgtEl>
                                          <p:spTgt spid="17"/>
                                        </p:tgtEl>
                                        <p:attrNameLst>
                                          <p:attrName>ppt_h</p:attrName>
                                        </p:attrNameLst>
                                      </p:cBhvr>
                                      <p:tavLst>
                                        <p:tav tm="0">
                                          <p:val>
                                            <p:fltVal val="0"/>
                                          </p:val>
                                        </p:tav>
                                        <p:tav tm="100000">
                                          <p:val>
                                            <p:strVal val="#ppt_h"/>
                                          </p:val>
                                        </p:tav>
                                      </p:tavLst>
                                    </p:anim>
                                    <p:anim calcmode="lin" valueType="num">
                                      <p:cBhvr>
                                        <p:cTn id="28" dur="1000" fill="hold"/>
                                        <p:tgtEl>
                                          <p:spTgt spid="17"/>
                                        </p:tgtEl>
                                        <p:attrNameLst>
                                          <p:attrName>style.rotation</p:attrName>
                                        </p:attrNameLst>
                                      </p:cBhvr>
                                      <p:tavLst>
                                        <p:tav tm="0">
                                          <p:val>
                                            <p:fltVal val="90"/>
                                          </p:val>
                                        </p:tav>
                                        <p:tav tm="100000">
                                          <p:val>
                                            <p:fltVal val="0"/>
                                          </p:val>
                                        </p:tav>
                                      </p:tavLst>
                                    </p:anim>
                                    <p:animEffect transition="in" filter="fade">
                                      <p:cBhvr>
                                        <p:cTn id="29" dur="1000"/>
                                        <p:tgtEl>
                                          <p:spTgt spid="17"/>
                                        </p:tgtEl>
                                      </p:cBhvr>
                                    </p:animEffect>
                                  </p:childTnLst>
                                </p:cTn>
                              </p:par>
                              <p:par>
                                <p:cTn id="30" presetID="31" presetClass="entr" presetSubtype="0" fill="hold"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p:cTn id="32" dur="1000" fill="hold"/>
                                        <p:tgtEl>
                                          <p:spTgt spid="21"/>
                                        </p:tgtEl>
                                        <p:attrNameLst>
                                          <p:attrName>ppt_w</p:attrName>
                                        </p:attrNameLst>
                                      </p:cBhvr>
                                      <p:tavLst>
                                        <p:tav tm="0">
                                          <p:val>
                                            <p:fltVal val="0"/>
                                          </p:val>
                                        </p:tav>
                                        <p:tav tm="100000">
                                          <p:val>
                                            <p:strVal val="#ppt_w"/>
                                          </p:val>
                                        </p:tav>
                                      </p:tavLst>
                                    </p:anim>
                                    <p:anim calcmode="lin" valueType="num">
                                      <p:cBhvr>
                                        <p:cTn id="33" dur="1000" fill="hold"/>
                                        <p:tgtEl>
                                          <p:spTgt spid="21"/>
                                        </p:tgtEl>
                                        <p:attrNameLst>
                                          <p:attrName>ppt_h</p:attrName>
                                        </p:attrNameLst>
                                      </p:cBhvr>
                                      <p:tavLst>
                                        <p:tav tm="0">
                                          <p:val>
                                            <p:fltVal val="0"/>
                                          </p:val>
                                        </p:tav>
                                        <p:tav tm="100000">
                                          <p:val>
                                            <p:strVal val="#ppt_h"/>
                                          </p:val>
                                        </p:tav>
                                      </p:tavLst>
                                    </p:anim>
                                    <p:anim calcmode="lin" valueType="num">
                                      <p:cBhvr>
                                        <p:cTn id="34" dur="1000" fill="hold"/>
                                        <p:tgtEl>
                                          <p:spTgt spid="21"/>
                                        </p:tgtEl>
                                        <p:attrNameLst>
                                          <p:attrName>style.rotation</p:attrName>
                                        </p:attrNameLst>
                                      </p:cBhvr>
                                      <p:tavLst>
                                        <p:tav tm="0">
                                          <p:val>
                                            <p:fltVal val="90"/>
                                          </p:val>
                                        </p:tav>
                                        <p:tav tm="100000">
                                          <p:val>
                                            <p:fltVal val="0"/>
                                          </p:val>
                                        </p:tav>
                                      </p:tavLst>
                                    </p:anim>
                                    <p:animEffect transition="in" filter="fade">
                                      <p:cBhvr>
                                        <p:cTn id="35" dur="1000"/>
                                        <p:tgtEl>
                                          <p:spTgt spid="21"/>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31" presetClass="entr" presetSubtype="0" fill="hold" nodeType="click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1000" fill="hold"/>
                                        <p:tgtEl>
                                          <p:spTgt spid="19"/>
                                        </p:tgtEl>
                                        <p:attrNameLst>
                                          <p:attrName>ppt_w</p:attrName>
                                        </p:attrNameLst>
                                      </p:cBhvr>
                                      <p:tavLst>
                                        <p:tav tm="0">
                                          <p:val>
                                            <p:fltVal val="0"/>
                                          </p:val>
                                        </p:tav>
                                        <p:tav tm="100000">
                                          <p:val>
                                            <p:strVal val="#ppt_w"/>
                                          </p:val>
                                        </p:tav>
                                      </p:tavLst>
                                    </p:anim>
                                    <p:anim calcmode="lin" valueType="num">
                                      <p:cBhvr>
                                        <p:cTn id="41" dur="1000" fill="hold"/>
                                        <p:tgtEl>
                                          <p:spTgt spid="19"/>
                                        </p:tgtEl>
                                        <p:attrNameLst>
                                          <p:attrName>ppt_h</p:attrName>
                                        </p:attrNameLst>
                                      </p:cBhvr>
                                      <p:tavLst>
                                        <p:tav tm="0">
                                          <p:val>
                                            <p:fltVal val="0"/>
                                          </p:val>
                                        </p:tav>
                                        <p:tav tm="100000">
                                          <p:val>
                                            <p:strVal val="#ppt_h"/>
                                          </p:val>
                                        </p:tav>
                                      </p:tavLst>
                                    </p:anim>
                                    <p:anim calcmode="lin" valueType="num">
                                      <p:cBhvr>
                                        <p:cTn id="42" dur="1000" fill="hold"/>
                                        <p:tgtEl>
                                          <p:spTgt spid="19"/>
                                        </p:tgtEl>
                                        <p:attrNameLst>
                                          <p:attrName>style.rotation</p:attrName>
                                        </p:attrNameLst>
                                      </p:cBhvr>
                                      <p:tavLst>
                                        <p:tav tm="0">
                                          <p:val>
                                            <p:fltVal val="90"/>
                                          </p:val>
                                        </p:tav>
                                        <p:tav tm="100000">
                                          <p:val>
                                            <p:fltVal val="0"/>
                                          </p:val>
                                        </p:tav>
                                      </p:tavLst>
                                    </p:anim>
                                    <p:animEffect transition="in" filter="fade">
                                      <p:cBhvr>
                                        <p:cTn id="43" dur="1000"/>
                                        <p:tgtEl>
                                          <p:spTgt spid="19"/>
                                        </p:tgtEl>
                                      </p:cBhvr>
                                    </p:animEffect>
                                  </p:childTnLst>
                                </p:cTn>
                              </p:par>
                              <p:par>
                                <p:cTn id="44" presetID="31" presetClass="entr" presetSubtype="0"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1000" fill="hold"/>
                                        <p:tgtEl>
                                          <p:spTgt spid="26"/>
                                        </p:tgtEl>
                                        <p:attrNameLst>
                                          <p:attrName>ppt_w</p:attrName>
                                        </p:attrNameLst>
                                      </p:cBhvr>
                                      <p:tavLst>
                                        <p:tav tm="0">
                                          <p:val>
                                            <p:fltVal val="0"/>
                                          </p:val>
                                        </p:tav>
                                        <p:tav tm="100000">
                                          <p:val>
                                            <p:strVal val="#ppt_w"/>
                                          </p:val>
                                        </p:tav>
                                      </p:tavLst>
                                    </p:anim>
                                    <p:anim calcmode="lin" valueType="num">
                                      <p:cBhvr>
                                        <p:cTn id="47" dur="1000" fill="hold"/>
                                        <p:tgtEl>
                                          <p:spTgt spid="26"/>
                                        </p:tgtEl>
                                        <p:attrNameLst>
                                          <p:attrName>ppt_h</p:attrName>
                                        </p:attrNameLst>
                                      </p:cBhvr>
                                      <p:tavLst>
                                        <p:tav tm="0">
                                          <p:val>
                                            <p:fltVal val="0"/>
                                          </p:val>
                                        </p:tav>
                                        <p:tav tm="100000">
                                          <p:val>
                                            <p:strVal val="#ppt_h"/>
                                          </p:val>
                                        </p:tav>
                                      </p:tavLst>
                                    </p:anim>
                                    <p:anim calcmode="lin" valueType="num">
                                      <p:cBhvr>
                                        <p:cTn id="48" dur="1000" fill="hold"/>
                                        <p:tgtEl>
                                          <p:spTgt spid="26"/>
                                        </p:tgtEl>
                                        <p:attrNameLst>
                                          <p:attrName>style.rotation</p:attrName>
                                        </p:attrNameLst>
                                      </p:cBhvr>
                                      <p:tavLst>
                                        <p:tav tm="0">
                                          <p:val>
                                            <p:fltVal val="90"/>
                                          </p:val>
                                        </p:tav>
                                        <p:tav tm="100000">
                                          <p:val>
                                            <p:fltVal val="0"/>
                                          </p:val>
                                        </p:tav>
                                      </p:tavLst>
                                    </p:anim>
                                    <p:animEffect transition="in" filter="fade">
                                      <p:cBhvr>
                                        <p:cTn id="49" dur="1000"/>
                                        <p:tgtEl>
                                          <p:spTgt spid="26"/>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31" presetClass="entr" presetSubtype="0" fill="hold" nodeType="click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 calcmode="lin" valueType="num">
                                      <p:cBhvr>
                                        <p:cTn id="56" dur="1000" fill="hold"/>
                                        <p:tgtEl>
                                          <p:spTgt spid="16"/>
                                        </p:tgtEl>
                                        <p:attrNameLst>
                                          <p:attrName>style.rotation</p:attrName>
                                        </p:attrNameLst>
                                      </p:cBhvr>
                                      <p:tavLst>
                                        <p:tav tm="0">
                                          <p:val>
                                            <p:fltVal val="90"/>
                                          </p:val>
                                        </p:tav>
                                        <p:tav tm="100000">
                                          <p:val>
                                            <p:fltVal val="0"/>
                                          </p:val>
                                        </p:tav>
                                      </p:tavLst>
                                    </p:anim>
                                    <p:animEffect transition="in" filter="fade">
                                      <p:cBhvr>
                                        <p:cTn id="57" dur="1000"/>
                                        <p:tgtEl>
                                          <p:spTgt spid="16"/>
                                        </p:tgtEl>
                                      </p:cBhvr>
                                    </p:animEffect>
                                  </p:childTnLst>
                                </p:cTn>
                              </p:par>
                              <p:par>
                                <p:cTn id="58" presetID="31" presetClass="entr" presetSubtype="0" fill="hold" nodeType="withEffect">
                                  <p:stCondLst>
                                    <p:cond delay="0"/>
                                  </p:stCondLst>
                                  <p:childTnLst>
                                    <p:set>
                                      <p:cBhvr>
                                        <p:cTn id="59" dur="1" fill="hold">
                                          <p:stCondLst>
                                            <p:cond delay="0"/>
                                          </p:stCondLst>
                                        </p:cTn>
                                        <p:tgtEl>
                                          <p:spTgt spid="22"/>
                                        </p:tgtEl>
                                        <p:attrNameLst>
                                          <p:attrName>style.visibility</p:attrName>
                                        </p:attrNameLst>
                                      </p:cBhvr>
                                      <p:to>
                                        <p:strVal val="visible"/>
                                      </p:to>
                                    </p:set>
                                    <p:anim calcmode="lin" valueType="num">
                                      <p:cBhvr>
                                        <p:cTn id="60" dur="1000" fill="hold"/>
                                        <p:tgtEl>
                                          <p:spTgt spid="22"/>
                                        </p:tgtEl>
                                        <p:attrNameLst>
                                          <p:attrName>ppt_w</p:attrName>
                                        </p:attrNameLst>
                                      </p:cBhvr>
                                      <p:tavLst>
                                        <p:tav tm="0">
                                          <p:val>
                                            <p:fltVal val="0"/>
                                          </p:val>
                                        </p:tav>
                                        <p:tav tm="100000">
                                          <p:val>
                                            <p:strVal val="#ppt_w"/>
                                          </p:val>
                                        </p:tav>
                                      </p:tavLst>
                                    </p:anim>
                                    <p:anim calcmode="lin" valueType="num">
                                      <p:cBhvr>
                                        <p:cTn id="61" dur="1000" fill="hold"/>
                                        <p:tgtEl>
                                          <p:spTgt spid="22"/>
                                        </p:tgtEl>
                                        <p:attrNameLst>
                                          <p:attrName>ppt_h</p:attrName>
                                        </p:attrNameLst>
                                      </p:cBhvr>
                                      <p:tavLst>
                                        <p:tav tm="0">
                                          <p:val>
                                            <p:fltVal val="0"/>
                                          </p:val>
                                        </p:tav>
                                        <p:tav tm="100000">
                                          <p:val>
                                            <p:strVal val="#ppt_h"/>
                                          </p:val>
                                        </p:tav>
                                      </p:tavLst>
                                    </p:anim>
                                    <p:anim calcmode="lin" valueType="num">
                                      <p:cBhvr>
                                        <p:cTn id="62" dur="1000" fill="hold"/>
                                        <p:tgtEl>
                                          <p:spTgt spid="22"/>
                                        </p:tgtEl>
                                        <p:attrNameLst>
                                          <p:attrName>style.rotation</p:attrName>
                                        </p:attrNameLst>
                                      </p:cBhvr>
                                      <p:tavLst>
                                        <p:tav tm="0">
                                          <p:val>
                                            <p:fltVal val="90"/>
                                          </p:val>
                                        </p:tav>
                                        <p:tav tm="100000">
                                          <p:val>
                                            <p:fltVal val="0"/>
                                          </p:val>
                                        </p:tav>
                                      </p:tavLst>
                                    </p:anim>
                                    <p:animEffect transition="in" filter="fade">
                                      <p:cBhvr>
                                        <p:cTn id="63" dur="1000"/>
                                        <p:tgtEl>
                                          <p:spTgt spid="22"/>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31" presetClass="entr" presetSubtype="0" fill="hold" nodeType="clickEffect">
                                  <p:stCondLst>
                                    <p:cond delay="0"/>
                                  </p:stCondLst>
                                  <p:childTnLst>
                                    <p:set>
                                      <p:cBhvr>
                                        <p:cTn id="67" dur="1" fill="hold">
                                          <p:stCondLst>
                                            <p:cond delay="0"/>
                                          </p:stCondLst>
                                        </p:cTn>
                                        <p:tgtEl>
                                          <p:spTgt spid="15"/>
                                        </p:tgtEl>
                                        <p:attrNameLst>
                                          <p:attrName>style.visibility</p:attrName>
                                        </p:attrNameLst>
                                      </p:cBhvr>
                                      <p:to>
                                        <p:strVal val="visible"/>
                                      </p:to>
                                    </p:set>
                                    <p:anim calcmode="lin" valueType="num">
                                      <p:cBhvr>
                                        <p:cTn id="68" dur="1000" fill="hold"/>
                                        <p:tgtEl>
                                          <p:spTgt spid="15"/>
                                        </p:tgtEl>
                                        <p:attrNameLst>
                                          <p:attrName>ppt_w</p:attrName>
                                        </p:attrNameLst>
                                      </p:cBhvr>
                                      <p:tavLst>
                                        <p:tav tm="0">
                                          <p:val>
                                            <p:fltVal val="0"/>
                                          </p:val>
                                        </p:tav>
                                        <p:tav tm="100000">
                                          <p:val>
                                            <p:strVal val="#ppt_w"/>
                                          </p:val>
                                        </p:tav>
                                      </p:tavLst>
                                    </p:anim>
                                    <p:anim calcmode="lin" valueType="num">
                                      <p:cBhvr>
                                        <p:cTn id="69" dur="1000" fill="hold"/>
                                        <p:tgtEl>
                                          <p:spTgt spid="15"/>
                                        </p:tgtEl>
                                        <p:attrNameLst>
                                          <p:attrName>ppt_h</p:attrName>
                                        </p:attrNameLst>
                                      </p:cBhvr>
                                      <p:tavLst>
                                        <p:tav tm="0">
                                          <p:val>
                                            <p:fltVal val="0"/>
                                          </p:val>
                                        </p:tav>
                                        <p:tav tm="100000">
                                          <p:val>
                                            <p:strVal val="#ppt_h"/>
                                          </p:val>
                                        </p:tav>
                                      </p:tavLst>
                                    </p:anim>
                                    <p:anim calcmode="lin" valueType="num">
                                      <p:cBhvr>
                                        <p:cTn id="70" dur="1000" fill="hold"/>
                                        <p:tgtEl>
                                          <p:spTgt spid="15"/>
                                        </p:tgtEl>
                                        <p:attrNameLst>
                                          <p:attrName>style.rotation</p:attrName>
                                        </p:attrNameLst>
                                      </p:cBhvr>
                                      <p:tavLst>
                                        <p:tav tm="0">
                                          <p:val>
                                            <p:fltVal val="90"/>
                                          </p:val>
                                        </p:tav>
                                        <p:tav tm="100000">
                                          <p:val>
                                            <p:fltVal val="0"/>
                                          </p:val>
                                        </p:tav>
                                      </p:tavLst>
                                    </p:anim>
                                    <p:animEffect transition="in" filter="fade">
                                      <p:cBhvr>
                                        <p:cTn id="71" dur="1000"/>
                                        <p:tgtEl>
                                          <p:spTgt spid="15"/>
                                        </p:tgtEl>
                                      </p:cBhvr>
                                    </p:animEffect>
                                  </p:childTnLst>
                                </p:cTn>
                              </p:par>
                              <p:par>
                                <p:cTn id="72" presetID="31" presetClass="entr" presetSubtype="0"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p:cTn id="74" dur="1000" fill="hold"/>
                                        <p:tgtEl>
                                          <p:spTgt spid="29"/>
                                        </p:tgtEl>
                                        <p:attrNameLst>
                                          <p:attrName>ppt_w</p:attrName>
                                        </p:attrNameLst>
                                      </p:cBhvr>
                                      <p:tavLst>
                                        <p:tav tm="0">
                                          <p:val>
                                            <p:fltVal val="0"/>
                                          </p:val>
                                        </p:tav>
                                        <p:tav tm="100000">
                                          <p:val>
                                            <p:strVal val="#ppt_w"/>
                                          </p:val>
                                        </p:tav>
                                      </p:tavLst>
                                    </p:anim>
                                    <p:anim calcmode="lin" valueType="num">
                                      <p:cBhvr>
                                        <p:cTn id="75" dur="1000" fill="hold"/>
                                        <p:tgtEl>
                                          <p:spTgt spid="29"/>
                                        </p:tgtEl>
                                        <p:attrNameLst>
                                          <p:attrName>ppt_h</p:attrName>
                                        </p:attrNameLst>
                                      </p:cBhvr>
                                      <p:tavLst>
                                        <p:tav tm="0">
                                          <p:val>
                                            <p:fltVal val="0"/>
                                          </p:val>
                                        </p:tav>
                                        <p:tav tm="100000">
                                          <p:val>
                                            <p:strVal val="#ppt_h"/>
                                          </p:val>
                                        </p:tav>
                                      </p:tavLst>
                                    </p:anim>
                                    <p:anim calcmode="lin" valueType="num">
                                      <p:cBhvr>
                                        <p:cTn id="76" dur="1000" fill="hold"/>
                                        <p:tgtEl>
                                          <p:spTgt spid="29"/>
                                        </p:tgtEl>
                                        <p:attrNameLst>
                                          <p:attrName>style.rotation</p:attrName>
                                        </p:attrNameLst>
                                      </p:cBhvr>
                                      <p:tavLst>
                                        <p:tav tm="0">
                                          <p:val>
                                            <p:fltVal val="90"/>
                                          </p:val>
                                        </p:tav>
                                        <p:tav tm="100000">
                                          <p:val>
                                            <p:fltVal val="0"/>
                                          </p:val>
                                        </p:tav>
                                      </p:tavLst>
                                    </p:anim>
                                    <p:animEffect transition="in" filter="fade">
                                      <p:cBhvr>
                                        <p:cTn id="77"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egnaposto piè di pagina 5"/>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r>
              <a:rPr lang="it-IT" altLang="en-US" sz="1000">
                <a:solidFill>
                  <a:schemeClr val="tx2"/>
                </a:solidFill>
              </a:rPr>
              <a:t>TOGETHER for TOMORROW</a:t>
            </a:r>
          </a:p>
        </p:txBody>
      </p:sp>
      <p:sp>
        <p:nvSpPr>
          <p:cNvPr id="20483" name="Segnaposto numero diapositiva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fld id="{A9576A52-2478-4FEE-8D33-5B2917C7A85B}" type="slidenum">
              <a:rPr lang="it-IT" altLang="en-US" sz="1000" smtClean="0">
                <a:solidFill>
                  <a:schemeClr val="tx2"/>
                </a:solidFill>
              </a:rPr>
              <a:pPr/>
              <a:t>8</a:t>
            </a:fld>
            <a:endParaRPr lang="it-IT" altLang="en-US" sz="1000">
              <a:solidFill>
                <a:schemeClr val="tx2"/>
              </a:solidFill>
            </a:endParaRPr>
          </a:p>
        </p:txBody>
      </p:sp>
      <p:pic>
        <p:nvPicPr>
          <p:cNvPr id="9" name="Immagine 8"/>
          <p:cNvPicPr>
            <a:picLocks noChangeAspect="1"/>
          </p:cNvPicPr>
          <p:nvPr/>
        </p:nvPicPr>
        <p:blipFill>
          <a:blip r:embed="rId2"/>
          <a:stretch>
            <a:fillRect/>
          </a:stretch>
        </p:blipFill>
        <p:spPr>
          <a:xfrm>
            <a:off x="628650" y="1277938"/>
            <a:ext cx="7886700" cy="4302125"/>
          </a:xfrm>
          <a:prstGeom prst="rect">
            <a:avLst/>
          </a:prstGeom>
          <a:ln>
            <a:noFill/>
          </a:ln>
          <a:effectLst>
            <a:outerShdw blurRad="292100" dist="139700" dir="2700000" algn="tl" rotWithShape="0">
              <a:srgbClr val="333333">
                <a:alpha val="65000"/>
              </a:srgbClr>
            </a:outerShdw>
          </a:effectLst>
        </p:spPr>
      </p:pic>
      <p:sp>
        <p:nvSpPr>
          <p:cNvPr id="8" name="Avanti o successivo 7">
            <a:hlinkClick r:id="" action="ppaction://hlinkshowjump?jump=nextslide" highlightClick="1"/>
          </p:cNvPr>
          <p:cNvSpPr/>
          <p:nvPr/>
        </p:nvSpPr>
        <p:spPr>
          <a:xfrm>
            <a:off x="8734425" y="3241675"/>
            <a:ext cx="287338" cy="374650"/>
          </a:xfrm>
          <a:prstGeom prst="actionButtonForwardNext">
            <a:avLst/>
          </a:prstGeom>
          <a:solidFill>
            <a:schemeClr val="accent1">
              <a:lumMod val="20000"/>
              <a:lumOff val="8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it-IT" sz="1200"/>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Segnaposto contenuto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1600" y="2564904"/>
            <a:ext cx="2857614" cy="3451225"/>
          </a:xfrm>
        </p:spPr>
      </p:pic>
      <p:sp>
        <p:nvSpPr>
          <p:cNvPr id="7" name="Titolo 6"/>
          <p:cNvSpPr>
            <a:spLocks noGrp="1"/>
          </p:cNvSpPr>
          <p:nvPr>
            <p:ph type="title"/>
          </p:nvPr>
        </p:nvSpPr>
        <p:spPr/>
        <p:txBody>
          <a:bodyPr/>
          <a:lstStyle/>
          <a:p>
            <a:r>
              <a:rPr lang="it-IT" dirty="0"/>
              <a:t>CARBONCOMPISITI </a:t>
            </a:r>
            <a:r>
              <a:rPr lang="it-IT" dirty="0" err="1"/>
              <a:t>Srl</a:t>
            </a:r>
            <a:br>
              <a:rPr lang="it-IT" dirty="0"/>
            </a:br>
            <a:r>
              <a:rPr lang="it-IT" sz="2400" dirty="0"/>
              <a:t>Via Zanon 14, 33031 BASILIANO (UD)</a:t>
            </a:r>
            <a:endParaRPr lang="it-IT" dirty="0"/>
          </a:p>
        </p:txBody>
      </p:sp>
      <p:sp>
        <p:nvSpPr>
          <p:cNvPr id="5" name="Segnaposto piè di pagina 4"/>
          <p:cNvSpPr>
            <a:spLocks noGrp="1"/>
          </p:cNvSpPr>
          <p:nvPr>
            <p:ph type="ftr" sz="quarter" idx="11"/>
          </p:nvPr>
        </p:nvSpPr>
        <p:spPr/>
        <p:txBody>
          <a:bodyPr/>
          <a:lstStyle/>
          <a:p>
            <a:pPr>
              <a:defRPr/>
            </a:pPr>
            <a:r>
              <a:rPr lang="it-IT"/>
              <a:t>TOGETHER for TOMORROW</a:t>
            </a:r>
          </a:p>
        </p:txBody>
      </p:sp>
      <p:sp>
        <p:nvSpPr>
          <p:cNvPr id="6" name="Segnaposto numero diapositiva 5"/>
          <p:cNvSpPr>
            <a:spLocks noGrp="1"/>
          </p:cNvSpPr>
          <p:nvPr>
            <p:ph type="sldNum" sz="quarter" idx="12"/>
          </p:nvPr>
        </p:nvSpPr>
        <p:spPr/>
        <p:txBody>
          <a:bodyPr/>
          <a:lstStyle/>
          <a:p>
            <a:pPr>
              <a:defRPr/>
            </a:pPr>
            <a:fld id="{2860CC5A-90B8-4AE8-975D-ED092A85F774}" type="slidenum">
              <a:rPr lang="it-IT" altLang="en-US" smtClean="0"/>
              <a:pPr>
                <a:defRPr/>
              </a:pPr>
              <a:t>9</a:t>
            </a:fld>
            <a:endParaRPr lang="it-IT" altLang="en-US"/>
          </a:p>
        </p:txBody>
      </p:sp>
      <p:sp>
        <p:nvSpPr>
          <p:cNvPr id="11" name="Rettangolo 10"/>
          <p:cNvSpPr/>
          <p:nvPr/>
        </p:nvSpPr>
        <p:spPr>
          <a:xfrm>
            <a:off x="4114800" y="2576263"/>
            <a:ext cx="4572000" cy="3046988"/>
          </a:xfrm>
          <a:prstGeom prst="rect">
            <a:avLst/>
          </a:prstGeom>
        </p:spPr>
        <p:txBody>
          <a:bodyPr>
            <a:spAutoFit/>
          </a:bodyPr>
          <a:lstStyle/>
          <a:p>
            <a:pPr algn="just"/>
            <a:r>
              <a:rPr lang="it-IT" dirty="0">
                <a:solidFill>
                  <a:schemeClr val="tx1"/>
                </a:solidFill>
              </a:rPr>
              <a:t>Carbon Compositi S.r.l., Società di Servizi fondata nel 1992, con sede legale e stabilimento/segreteria a Basiliano (UD), si rivolge in qualità di consulente a produttori ed utilizzatori di articoli in materiali compositi, con lo specifico scopo di fornire assistenza tecnica e supporto di ingegneria durante tutte le fasi di realizzazione di manufatti in P.R.F.V. dalla progettazione e/o produzione di prototipi, alla verifica strutturale, ai controlli finali di ogni tipo di struttura in P.R.F.V</a:t>
            </a:r>
          </a:p>
        </p:txBody>
      </p:sp>
      <p:pic>
        <p:nvPicPr>
          <p:cNvPr id="12" name="Immagin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0232" y="1726204"/>
            <a:ext cx="2026568" cy="446644"/>
          </a:xfrm>
          <a:prstGeom prst="rect">
            <a:avLst/>
          </a:prstGeom>
        </p:spPr>
      </p:pic>
    </p:spTree>
    <p:extLst>
      <p:ext uri="{BB962C8B-B14F-4D97-AF65-F5344CB8AC3E}">
        <p14:creationId xmlns:p14="http://schemas.microsoft.com/office/powerpoint/2010/main" val="20253507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egnaposto piè di pagina 5"/>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r>
              <a:rPr lang="it-IT" altLang="en-US" sz="1000">
                <a:solidFill>
                  <a:schemeClr val="tx2"/>
                </a:solidFill>
              </a:rPr>
              <a:t>TOGETHER for TOMORROW</a:t>
            </a:r>
          </a:p>
        </p:txBody>
      </p:sp>
      <p:sp>
        <p:nvSpPr>
          <p:cNvPr id="21507" name="Segnaposto numero diapositiva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fld id="{3084A04F-6E65-40AB-9252-32341889CDE7}" type="slidenum">
              <a:rPr lang="it-IT" altLang="en-US" sz="1000" smtClean="0">
                <a:solidFill>
                  <a:schemeClr val="tx2"/>
                </a:solidFill>
              </a:rPr>
              <a:pPr/>
              <a:t>10</a:t>
            </a:fld>
            <a:endParaRPr lang="it-IT" altLang="en-US" sz="1000">
              <a:solidFill>
                <a:schemeClr val="tx2"/>
              </a:solidFill>
            </a:endParaRPr>
          </a:p>
        </p:txBody>
      </p:sp>
      <p:pic>
        <p:nvPicPr>
          <p:cNvPr id="2" name="Immagine 1"/>
          <p:cNvPicPr>
            <a:picLocks noChangeAspect="1"/>
          </p:cNvPicPr>
          <p:nvPr/>
        </p:nvPicPr>
        <p:blipFill>
          <a:blip r:embed="rId3"/>
          <a:stretch>
            <a:fillRect/>
          </a:stretch>
        </p:blipFill>
        <p:spPr>
          <a:xfrm>
            <a:off x="585788" y="1250950"/>
            <a:ext cx="7972425" cy="4356100"/>
          </a:xfrm>
          <a:prstGeom prst="rect">
            <a:avLst/>
          </a:prstGeom>
          <a:ln>
            <a:noFill/>
          </a:ln>
          <a:effectLst>
            <a:outerShdw blurRad="292100" dist="139700" dir="2700000" algn="tl" rotWithShape="0">
              <a:srgbClr val="333333">
                <a:alpha val="65000"/>
              </a:srgbClr>
            </a:outerShdw>
          </a:effectLst>
        </p:spPr>
      </p:pic>
      <p:sp>
        <p:nvSpPr>
          <p:cNvPr id="8" name="Avanti o successivo 7">
            <a:hlinkClick r:id="" action="ppaction://hlinkshowjump?jump=nextslide" highlightClick="1"/>
          </p:cNvPr>
          <p:cNvSpPr/>
          <p:nvPr/>
        </p:nvSpPr>
        <p:spPr>
          <a:xfrm>
            <a:off x="8734425" y="3241675"/>
            <a:ext cx="287338" cy="374650"/>
          </a:xfrm>
          <a:prstGeom prst="actionButtonForwardNext">
            <a:avLst/>
          </a:prstGeom>
          <a:solidFill>
            <a:schemeClr val="accent1">
              <a:lumMod val="20000"/>
              <a:lumOff val="8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it-IT" sz="1200"/>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Segnaposto contenuto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3569" y="2564905"/>
            <a:ext cx="4320480" cy="3240360"/>
          </a:xfrm>
        </p:spPr>
      </p:pic>
      <p:sp>
        <p:nvSpPr>
          <p:cNvPr id="7" name="Titolo 6"/>
          <p:cNvSpPr>
            <a:spLocks noGrp="1"/>
          </p:cNvSpPr>
          <p:nvPr>
            <p:ph type="title"/>
          </p:nvPr>
        </p:nvSpPr>
        <p:spPr/>
        <p:txBody>
          <a:bodyPr/>
          <a:lstStyle/>
          <a:p>
            <a:r>
              <a:rPr lang="it-IT" dirty="0"/>
              <a:t>IMPLA </a:t>
            </a:r>
            <a:r>
              <a:rPr lang="it-IT" dirty="0" err="1"/>
              <a:t>Srl</a:t>
            </a:r>
            <a:br>
              <a:rPr lang="it-IT" dirty="0"/>
            </a:br>
            <a:r>
              <a:rPr lang="it-IT" sz="2400" dirty="0"/>
              <a:t>Via S. Teodato 53, </a:t>
            </a:r>
            <a:r>
              <a:rPr lang="it-IT" sz="2400" dirty="0" err="1"/>
              <a:t>fraz</a:t>
            </a:r>
            <a:r>
              <a:rPr lang="it-IT" sz="2400" dirty="0"/>
              <a:t>. Campeglio, 33040 FAEDIS (UD)</a:t>
            </a:r>
            <a:endParaRPr lang="it-IT" dirty="0"/>
          </a:p>
        </p:txBody>
      </p:sp>
      <p:sp>
        <p:nvSpPr>
          <p:cNvPr id="5" name="Segnaposto piè di pagina 4"/>
          <p:cNvSpPr>
            <a:spLocks noGrp="1"/>
          </p:cNvSpPr>
          <p:nvPr>
            <p:ph type="ftr" sz="quarter" idx="11"/>
          </p:nvPr>
        </p:nvSpPr>
        <p:spPr/>
        <p:txBody>
          <a:bodyPr/>
          <a:lstStyle/>
          <a:p>
            <a:pPr>
              <a:defRPr/>
            </a:pPr>
            <a:r>
              <a:rPr lang="it-IT"/>
              <a:t>TOGETHER for TOMORROW</a:t>
            </a:r>
          </a:p>
        </p:txBody>
      </p:sp>
      <p:sp>
        <p:nvSpPr>
          <p:cNvPr id="6" name="Segnaposto numero diapositiva 5"/>
          <p:cNvSpPr>
            <a:spLocks noGrp="1"/>
          </p:cNvSpPr>
          <p:nvPr>
            <p:ph type="sldNum" sz="quarter" idx="12"/>
          </p:nvPr>
        </p:nvSpPr>
        <p:spPr/>
        <p:txBody>
          <a:bodyPr/>
          <a:lstStyle/>
          <a:p>
            <a:pPr>
              <a:defRPr/>
            </a:pPr>
            <a:fld id="{2860CC5A-90B8-4AE8-975D-ED092A85F774}" type="slidenum">
              <a:rPr lang="it-IT" altLang="en-US" smtClean="0"/>
              <a:pPr>
                <a:defRPr/>
              </a:pPr>
              <a:t>11</a:t>
            </a:fld>
            <a:endParaRPr lang="it-IT" altLang="en-US"/>
          </a:p>
        </p:txBody>
      </p:sp>
      <p:sp>
        <p:nvSpPr>
          <p:cNvPr id="10" name="CasellaDiTesto 9"/>
          <p:cNvSpPr txBox="1"/>
          <p:nvPr/>
        </p:nvSpPr>
        <p:spPr>
          <a:xfrm>
            <a:off x="5508104" y="2564905"/>
            <a:ext cx="3312368" cy="3539430"/>
          </a:xfrm>
          <a:prstGeom prst="rect">
            <a:avLst/>
          </a:prstGeom>
          <a:noFill/>
        </p:spPr>
        <p:txBody>
          <a:bodyPr wrap="square" rtlCol="0">
            <a:spAutoFit/>
          </a:bodyPr>
          <a:lstStyle/>
          <a:p>
            <a:pPr algn="just"/>
            <a:r>
              <a:rPr lang="it-IT" dirty="0">
                <a:solidFill>
                  <a:schemeClr val="tx1"/>
                </a:solidFill>
              </a:rPr>
              <a:t>Dal 1974 IMPLA è specializzata nella realizzazione di prodotti e progetti personalizzati, dalla progettazione all’industrializzazione. </a:t>
            </a:r>
            <a:r>
              <a:rPr lang="it-IT" dirty="0" err="1">
                <a:solidFill>
                  <a:schemeClr val="tx1"/>
                </a:solidFill>
              </a:rPr>
              <a:t>Impieghia</a:t>
            </a:r>
            <a:r>
              <a:rPr lang="it-IT" dirty="0">
                <a:solidFill>
                  <a:schemeClr val="tx1"/>
                </a:solidFill>
              </a:rPr>
              <a:t> la tecnologia più idonea e selezioniamo le materie prime in base ai requisiti e agli obiettivi richiesti dal cliente, e fornisce una gamma di servizi completa dalla pianificazione di processi e materiali ai servizi post-vendita con interventi presso il cliente</a:t>
            </a:r>
          </a:p>
        </p:txBody>
      </p:sp>
      <p:pic>
        <p:nvPicPr>
          <p:cNvPr id="11" name="Immagin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0068" y="1633577"/>
            <a:ext cx="2017204" cy="672401"/>
          </a:xfrm>
          <a:prstGeom prst="rect">
            <a:avLst/>
          </a:prstGeom>
        </p:spPr>
      </p:pic>
    </p:spTree>
    <p:extLst>
      <p:ext uri="{BB962C8B-B14F-4D97-AF65-F5344CB8AC3E}">
        <p14:creationId xmlns:p14="http://schemas.microsoft.com/office/powerpoint/2010/main" val="1416790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egnaposto piè di pagina 5"/>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r>
              <a:rPr lang="it-IT" altLang="en-US" sz="1000">
                <a:solidFill>
                  <a:schemeClr val="tx2"/>
                </a:solidFill>
              </a:rPr>
              <a:t>TOGETHER for TOMORROW</a:t>
            </a:r>
          </a:p>
        </p:txBody>
      </p:sp>
      <p:sp>
        <p:nvSpPr>
          <p:cNvPr id="23555" name="Segnaposto numero diapositiva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fld id="{C62BD715-6B67-4439-B07B-C5E1207A600C}" type="slidenum">
              <a:rPr lang="it-IT" altLang="en-US" sz="1000" smtClean="0">
                <a:solidFill>
                  <a:schemeClr val="tx2"/>
                </a:solidFill>
              </a:rPr>
              <a:pPr/>
              <a:t>12</a:t>
            </a:fld>
            <a:endParaRPr lang="it-IT" altLang="en-US" sz="1000">
              <a:solidFill>
                <a:schemeClr val="tx2"/>
              </a:solidFill>
            </a:endParaRPr>
          </a:p>
        </p:txBody>
      </p:sp>
      <p:pic>
        <p:nvPicPr>
          <p:cNvPr id="3" name="Immagine 2"/>
          <p:cNvPicPr>
            <a:picLocks noChangeAspect="1"/>
          </p:cNvPicPr>
          <p:nvPr/>
        </p:nvPicPr>
        <p:blipFill>
          <a:blip r:embed="rId2"/>
          <a:stretch>
            <a:fillRect/>
          </a:stretch>
        </p:blipFill>
        <p:spPr>
          <a:xfrm>
            <a:off x="601663" y="1249363"/>
            <a:ext cx="7940675" cy="4359275"/>
          </a:xfrm>
          <a:prstGeom prst="rect">
            <a:avLst/>
          </a:prstGeom>
          <a:ln>
            <a:noFill/>
          </a:ln>
          <a:effectLst>
            <a:outerShdw blurRad="292100" dist="139700" dir="2700000" algn="tl" rotWithShape="0">
              <a:srgbClr val="333333">
                <a:alpha val="65000"/>
              </a:srgbClr>
            </a:outerShdw>
          </a:effectLst>
        </p:spPr>
      </p:pic>
      <p:sp>
        <p:nvSpPr>
          <p:cNvPr id="9" name="Avanti o successivo 8">
            <a:hlinkClick r:id="" action="ppaction://hlinkshowjump?jump=nextslide" highlightClick="1"/>
          </p:cNvPr>
          <p:cNvSpPr/>
          <p:nvPr/>
        </p:nvSpPr>
        <p:spPr>
          <a:xfrm>
            <a:off x="8734425" y="3241675"/>
            <a:ext cx="287338" cy="374650"/>
          </a:xfrm>
          <a:prstGeom prst="actionButtonForwardNext">
            <a:avLst/>
          </a:prstGeom>
          <a:solidFill>
            <a:schemeClr val="accent1">
              <a:lumMod val="20000"/>
              <a:lumOff val="8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it-IT" sz="1200"/>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p:cNvSpPr>
            <a:spLocks noGrp="1"/>
          </p:cNvSpPr>
          <p:nvPr>
            <p:ph type="title"/>
          </p:nvPr>
        </p:nvSpPr>
        <p:spPr/>
        <p:txBody>
          <a:bodyPr/>
          <a:lstStyle/>
          <a:p>
            <a:r>
              <a:rPr lang="it-IT" dirty="0"/>
              <a:t>LAMAR UDINE </a:t>
            </a:r>
            <a:r>
              <a:rPr lang="it-IT" dirty="0" err="1"/>
              <a:t>Srl</a:t>
            </a:r>
            <a:br>
              <a:rPr lang="it-IT" dirty="0"/>
            </a:br>
            <a:r>
              <a:rPr lang="it-IT" sz="2400" dirty="0"/>
              <a:t>Strada S. Martino 28, 33047 REMANZACCO (UD) </a:t>
            </a:r>
            <a:endParaRPr lang="it-IT" dirty="0"/>
          </a:p>
        </p:txBody>
      </p:sp>
      <p:sp>
        <p:nvSpPr>
          <p:cNvPr id="5" name="Segnaposto piè di pagina 4"/>
          <p:cNvSpPr>
            <a:spLocks noGrp="1"/>
          </p:cNvSpPr>
          <p:nvPr>
            <p:ph type="ftr" sz="quarter" idx="11"/>
          </p:nvPr>
        </p:nvSpPr>
        <p:spPr/>
        <p:txBody>
          <a:bodyPr/>
          <a:lstStyle/>
          <a:p>
            <a:pPr>
              <a:defRPr/>
            </a:pPr>
            <a:r>
              <a:rPr lang="it-IT"/>
              <a:t>TOGETHER for TOMORROW</a:t>
            </a:r>
          </a:p>
        </p:txBody>
      </p:sp>
      <p:sp>
        <p:nvSpPr>
          <p:cNvPr id="6" name="Segnaposto numero diapositiva 5"/>
          <p:cNvSpPr>
            <a:spLocks noGrp="1"/>
          </p:cNvSpPr>
          <p:nvPr>
            <p:ph type="sldNum" sz="quarter" idx="12"/>
          </p:nvPr>
        </p:nvSpPr>
        <p:spPr/>
        <p:txBody>
          <a:bodyPr/>
          <a:lstStyle/>
          <a:p>
            <a:pPr>
              <a:defRPr/>
            </a:pPr>
            <a:fld id="{2860CC5A-90B8-4AE8-975D-ED092A85F774}" type="slidenum">
              <a:rPr lang="it-IT" altLang="en-US" smtClean="0"/>
              <a:pPr>
                <a:defRPr/>
              </a:pPr>
              <a:t>13</a:t>
            </a:fld>
            <a:endParaRPr lang="it-IT" altLang="en-US"/>
          </a:p>
        </p:txBody>
      </p:sp>
      <p:pic>
        <p:nvPicPr>
          <p:cNvPr id="11" name="Segnaposto contenuto 10"/>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5909" y="2636912"/>
            <a:ext cx="4180107" cy="3451225"/>
          </a:xfrm>
        </p:spPr>
      </p:pic>
      <p:sp>
        <p:nvSpPr>
          <p:cNvPr id="13" name="CasellaDiTesto 12"/>
          <p:cNvSpPr txBox="1"/>
          <p:nvPr/>
        </p:nvSpPr>
        <p:spPr>
          <a:xfrm>
            <a:off x="5004048" y="2636912"/>
            <a:ext cx="3816424" cy="2800767"/>
          </a:xfrm>
          <a:prstGeom prst="rect">
            <a:avLst/>
          </a:prstGeom>
          <a:noFill/>
        </p:spPr>
        <p:txBody>
          <a:bodyPr wrap="square" rtlCol="0">
            <a:spAutoFit/>
          </a:bodyPr>
          <a:lstStyle/>
          <a:p>
            <a:r>
              <a:rPr lang="it-IT" dirty="0">
                <a:solidFill>
                  <a:schemeClr val="tx1"/>
                </a:solidFill>
              </a:rPr>
              <a:t>La Lamar Udine, grazie alla trentennale esperienza nel settore dei plastici rinforzati, realizza vasche, cisterne, serbatoi chimico resistenti nonché attrezzature ed accessori per il contenimento.</a:t>
            </a:r>
          </a:p>
          <a:p>
            <a:r>
              <a:rPr lang="it-IT" dirty="0">
                <a:solidFill>
                  <a:schemeClr val="tx1"/>
                </a:solidFill>
              </a:rPr>
              <a:t>Va sottolineato che oltre ai settori tipicamente di rifermento della rete (chimico, gestione </a:t>
            </a:r>
            <a:r>
              <a:rPr lang="it-IT" dirty="0" err="1">
                <a:solidFill>
                  <a:schemeClr val="tx1"/>
                </a:solidFill>
              </a:rPr>
              <a:t>acque,ecc</a:t>
            </a:r>
            <a:r>
              <a:rPr lang="it-IT" dirty="0">
                <a:solidFill>
                  <a:schemeClr val="tx1"/>
                </a:solidFill>
              </a:rPr>
              <a:t>), Lamar Udine raggiunge anche il settore dell'acquacoltura.</a:t>
            </a:r>
          </a:p>
        </p:txBody>
      </p:sp>
      <p:pic>
        <p:nvPicPr>
          <p:cNvPr id="14" name="Immagin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8224" y="1666730"/>
            <a:ext cx="1872208" cy="660199"/>
          </a:xfrm>
          <a:prstGeom prst="rect">
            <a:avLst/>
          </a:prstGeom>
        </p:spPr>
      </p:pic>
    </p:spTree>
    <p:extLst>
      <p:ext uri="{BB962C8B-B14F-4D97-AF65-F5344CB8AC3E}">
        <p14:creationId xmlns:p14="http://schemas.microsoft.com/office/powerpoint/2010/main" val="41605286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egnaposto piè di pagina 5"/>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r>
              <a:rPr lang="it-IT" altLang="en-US" sz="1000">
                <a:solidFill>
                  <a:schemeClr val="tx2"/>
                </a:solidFill>
              </a:rPr>
              <a:t>TOGETHER for TOMORROW</a:t>
            </a:r>
          </a:p>
        </p:txBody>
      </p:sp>
      <p:sp>
        <p:nvSpPr>
          <p:cNvPr id="25603" name="Segnaposto numero diapositiva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fld id="{7248E189-514D-4367-8ECC-719C3B5592DF}" type="slidenum">
              <a:rPr lang="it-IT" altLang="en-US" sz="1000" smtClean="0">
                <a:solidFill>
                  <a:schemeClr val="tx2"/>
                </a:solidFill>
              </a:rPr>
              <a:pPr/>
              <a:t>14</a:t>
            </a:fld>
            <a:endParaRPr lang="it-IT" altLang="en-US" sz="1000">
              <a:solidFill>
                <a:schemeClr val="tx2"/>
              </a:solidFill>
            </a:endParaRPr>
          </a:p>
        </p:txBody>
      </p:sp>
      <p:pic>
        <p:nvPicPr>
          <p:cNvPr id="3" name="Immagine 2"/>
          <p:cNvPicPr>
            <a:picLocks noChangeAspect="1"/>
          </p:cNvPicPr>
          <p:nvPr/>
        </p:nvPicPr>
        <p:blipFill>
          <a:blip r:embed="rId2"/>
          <a:stretch>
            <a:fillRect/>
          </a:stretch>
        </p:blipFill>
        <p:spPr>
          <a:xfrm>
            <a:off x="700088" y="1250950"/>
            <a:ext cx="7743825" cy="4356100"/>
          </a:xfrm>
          <a:prstGeom prst="rect">
            <a:avLst/>
          </a:prstGeom>
          <a:ln>
            <a:noFill/>
          </a:ln>
          <a:effectLst>
            <a:outerShdw blurRad="292100" dist="139700" dir="2700000" algn="tl" rotWithShape="0">
              <a:srgbClr val="333333">
                <a:alpha val="65000"/>
              </a:srgbClr>
            </a:outerShdw>
          </a:effectLst>
        </p:spPr>
      </p:pic>
      <p:sp>
        <p:nvSpPr>
          <p:cNvPr id="9" name="Avanti o successivo 8">
            <a:hlinkClick r:id="" action="ppaction://hlinkshowjump?jump=nextslide" highlightClick="1"/>
          </p:cNvPr>
          <p:cNvSpPr/>
          <p:nvPr/>
        </p:nvSpPr>
        <p:spPr>
          <a:xfrm>
            <a:off x="8734425" y="3241675"/>
            <a:ext cx="287338" cy="374650"/>
          </a:xfrm>
          <a:prstGeom prst="actionButtonForwardNext">
            <a:avLst/>
          </a:prstGeom>
          <a:solidFill>
            <a:schemeClr val="accent1">
              <a:lumMod val="20000"/>
              <a:lumOff val="8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it-IT" sz="1200"/>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Segnaposto contenuto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3568" y="2996952"/>
            <a:ext cx="3620588" cy="2711946"/>
          </a:xfrm>
        </p:spPr>
      </p:pic>
      <p:sp>
        <p:nvSpPr>
          <p:cNvPr id="7" name="Titolo 6"/>
          <p:cNvSpPr>
            <a:spLocks noGrp="1"/>
          </p:cNvSpPr>
          <p:nvPr>
            <p:ph type="title"/>
          </p:nvPr>
        </p:nvSpPr>
        <p:spPr/>
        <p:txBody>
          <a:bodyPr/>
          <a:lstStyle/>
          <a:p>
            <a:r>
              <a:rPr lang="it-IT" dirty="0"/>
              <a:t>VETRES </a:t>
            </a:r>
            <a:r>
              <a:rPr lang="it-IT" dirty="0" err="1"/>
              <a:t>Srl</a:t>
            </a:r>
            <a:br>
              <a:rPr lang="it-IT" dirty="0"/>
            </a:br>
            <a:r>
              <a:rPr lang="it-IT" sz="2400" dirty="0"/>
              <a:t>Via Roma 82, 33040 POVOLETTO (UD)</a:t>
            </a:r>
            <a:endParaRPr lang="it-IT" dirty="0"/>
          </a:p>
        </p:txBody>
      </p:sp>
      <p:sp>
        <p:nvSpPr>
          <p:cNvPr id="5" name="Segnaposto piè di pagina 4"/>
          <p:cNvSpPr>
            <a:spLocks noGrp="1"/>
          </p:cNvSpPr>
          <p:nvPr>
            <p:ph type="ftr" sz="quarter" idx="11"/>
          </p:nvPr>
        </p:nvSpPr>
        <p:spPr/>
        <p:txBody>
          <a:bodyPr/>
          <a:lstStyle/>
          <a:p>
            <a:pPr>
              <a:defRPr/>
            </a:pPr>
            <a:r>
              <a:rPr lang="it-IT"/>
              <a:t>TOGETHER for TOMORROW</a:t>
            </a:r>
          </a:p>
        </p:txBody>
      </p:sp>
      <p:sp>
        <p:nvSpPr>
          <p:cNvPr id="6" name="Segnaposto numero diapositiva 5"/>
          <p:cNvSpPr>
            <a:spLocks noGrp="1"/>
          </p:cNvSpPr>
          <p:nvPr>
            <p:ph type="sldNum" sz="quarter" idx="12"/>
          </p:nvPr>
        </p:nvSpPr>
        <p:spPr/>
        <p:txBody>
          <a:bodyPr/>
          <a:lstStyle/>
          <a:p>
            <a:pPr>
              <a:defRPr/>
            </a:pPr>
            <a:fld id="{2860CC5A-90B8-4AE8-975D-ED092A85F774}" type="slidenum">
              <a:rPr lang="it-IT" altLang="en-US" smtClean="0"/>
              <a:pPr>
                <a:defRPr/>
              </a:pPr>
              <a:t>15</a:t>
            </a:fld>
            <a:endParaRPr lang="it-IT" altLang="en-US"/>
          </a:p>
        </p:txBody>
      </p:sp>
      <p:sp>
        <p:nvSpPr>
          <p:cNvPr id="10" name="CasellaDiTesto 9"/>
          <p:cNvSpPr txBox="1"/>
          <p:nvPr/>
        </p:nvSpPr>
        <p:spPr>
          <a:xfrm>
            <a:off x="4716016" y="2996952"/>
            <a:ext cx="4104456" cy="2800767"/>
          </a:xfrm>
          <a:prstGeom prst="rect">
            <a:avLst/>
          </a:prstGeom>
          <a:noFill/>
        </p:spPr>
        <p:txBody>
          <a:bodyPr wrap="square" rtlCol="0">
            <a:spAutoFit/>
          </a:bodyPr>
          <a:lstStyle/>
          <a:p>
            <a:pPr algn="just"/>
            <a:r>
              <a:rPr lang="it-IT" dirty="0">
                <a:solidFill>
                  <a:schemeClr val="tx1"/>
                </a:solidFill>
              </a:rPr>
              <a:t>La </a:t>
            </a:r>
            <a:r>
              <a:rPr lang="it-IT" dirty="0" err="1">
                <a:solidFill>
                  <a:schemeClr val="tx1"/>
                </a:solidFill>
              </a:rPr>
              <a:t>Vetres</a:t>
            </a:r>
            <a:r>
              <a:rPr lang="it-IT" dirty="0">
                <a:solidFill>
                  <a:schemeClr val="tx1"/>
                </a:solidFill>
              </a:rPr>
              <a:t> S.r.l. vanta una esperienza di oltre 40 anni nel settore dei plastici rinforzati con fibre di vetro (vetroresina).</a:t>
            </a:r>
          </a:p>
          <a:p>
            <a:pPr algn="just"/>
            <a:r>
              <a:rPr lang="it-IT" dirty="0">
                <a:solidFill>
                  <a:schemeClr val="tx1"/>
                </a:solidFill>
              </a:rPr>
              <a:t>Il risultato è quello di migliorare continuamente la tecnologia e la produttività secondo i sistemi di </a:t>
            </a:r>
            <a:r>
              <a:rPr lang="it-IT" dirty="0" err="1">
                <a:solidFill>
                  <a:schemeClr val="tx1"/>
                </a:solidFill>
              </a:rPr>
              <a:t>filament-winding</a:t>
            </a:r>
            <a:r>
              <a:rPr lang="it-IT" dirty="0">
                <a:solidFill>
                  <a:schemeClr val="tx1"/>
                </a:solidFill>
              </a:rPr>
              <a:t> e spray-up di una, oltre che le lavorazioni a disegno secondo il metodo dell'</a:t>
            </a:r>
            <a:r>
              <a:rPr lang="it-IT" dirty="0" err="1">
                <a:solidFill>
                  <a:schemeClr val="tx1"/>
                </a:solidFill>
              </a:rPr>
              <a:t>hand</a:t>
            </a:r>
            <a:r>
              <a:rPr lang="it-IT" dirty="0">
                <a:solidFill>
                  <a:schemeClr val="tx1"/>
                </a:solidFill>
              </a:rPr>
              <a:t>-</a:t>
            </a:r>
            <a:r>
              <a:rPr lang="it-IT" dirty="0" err="1">
                <a:solidFill>
                  <a:schemeClr val="tx1"/>
                </a:solidFill>
              </a:rPr>
              <a:t>lay</a:t>
            </a:r>
            <a:r>
              <a:rPr lang="it-IT" dirty="0">
                <a:solidFill>
                  <a:schemeClr val="tx1"/>
                </a:solidFill>
              </a:rPr>
              <a:t>-up dell’altra.</a:t>
            </a:r>
          </a:p>
          <a:p>
            <a:endParaRPr lang="it-IT" dirty="0">
              <a:solidFill>
                <a:schemeClr val="tx1"/>
              </a:solidFill>
            </a:endParaRPr>
          </a:p>
        </p:txBody>
      </p:sp>
      <p:pic>
        <p:nvPicPr>
          <p:cNvPr id="11" name="Immagin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90626" y="1844824"/>
            <a:ext cx="2169806" cy="864096"/>
          </a:xfrm>
          <a:prstGeom prst="rect">
            <a:avLst/>
          </a:prstGeom>
        </p:spPr>
      </p:pic>
    </p:spTree>
    <p:extLst>
      <p:ext uri="{BB962C8B-B14F-4D97-AF65-F5344CB8AC3E}">
        <p14:creationId xmlns:p14="http://schemas.microsoft.com/office/powerpoint/2010/main" val="1064208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egnaposto piè di pagina 5"/>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r>
              <a:rPr lang="it-IT" altLang="en-US" sz="1000">
                <a:solidFill>
                  <a:schemeClr val="tx2"/>
                </a:solidFill>
              </a:rPr>
              <a:t>TOGETHER for TOMORROW</a:t>
            </a:r>
          </a:p>
        </p:txBody>
      </p:sp>
      <p:sp>
        <p:nvSpPr>
          <p:cNvPr id="24579" name="Segnaposto numero diapositiva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fld id="{03E61011-038C-4B7B-A6C7-12745D11C155}" type="slidenum">
              <a:rPr lang="it-IT" altLang="en-US" sz="1000" smtClean="0">
                <a:solidFill>
                  <a:schemeClr val="tx2"/>
                </a:solidFill>
              </a:rPr>
              <a:pPr/>
              <a:t>16</a:t>
            </a:fld>
            <a:endParaRPr lang="it-IT" altLang="en-US" sz="1000">
              <a:solidFill>
                <a:schemeClr val="tx2"/>
              </a:solidFill>
            </a:endParaRPr>
          </a:p>
        </p:txBody>
      </p:sp>
      <p:pic>
        <p:nvPicPr>
          <p:cNvPr id="3" name="Immagine 2"/>
          <p:cNvPicPr>
            <a:picLocks noChangeAspect="1"/>
          </p:cNvPicPr>
          <p:nvPr/>
        </p:nvPicPr>
        <p:blipFill>
          <a:blip r:embed="rId2"/>
          <a:stretch>
            <a:fillRect/>
          </a:stretch>
        </p:blipFill>
        <p:spPr>
          <a:xfrm>
            <a:off x="615950" y="1258888"/>
            <a:ext cx="7912100" cy="4340225"/>
          </a:xfrm>
          <a:prstGeom prst="rect">
            <a:avLst/>
          </a:prstGeom>
          <a:ln>
            <a:noFill/>
          </a:ln>
          <a:effectLst>
            <a:outerShdw blurRad="292100" dist="139700" dir="2700000" algn="tl" rotWithShape="0">
              <a:srgbClr val="333333">
                <a:alpha val="65000"/>
              </a:srgbClr>
            </a:outerShdw>
          </a:effectLst>
        </p:spPr>
      </p:pic>
      <p:sp>
        <p:nvSpPr>
          <p:cNvPr id="9" name="Avanti o successivo 8">
            <a:hlinkClick r:id="" action="ppaction://hlinkshowjump?jump=nextslide" highlightClick="1"/>
          </p:cNvPr>
          <p:cNvSpPr/>
          <p:nvPr/>
        </p:nvSpPr>
        <p:spPr>
          <a:xfrm>
            <a:off x="8734425" y="3241675"/>
            <a:ext cx="287338" cy="374650"/>
          </a:xfrm>
          <a:prstGeom prst="actionButtonForwardNext">
            <a:avLst/>
          </a:prstGeom>
          <a:solidFill>
            <a:schemeClr val="accent1">
              <a:lumMod val="20000"/>
              <a:lumOff val="8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it-IT" sz="1200"/>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9750" y="188913"/>
            <a:ext cx="8229600" cy="1143000"/>
          </a:xfrm>
        </p:spPr>
        <p:txBody>
          <a:bodyPr/>
          <a:lstStyle/>
          <a:p>
            <a:pPr eaLnBrk="1" hangingPunct="1"/>
            <a:r>
              <a:rPr lang="it-IT" altLang="it-IT" sz="2000">
                <a:solidFill>
                  <a:schemeClr val="tx1"/>
                </a:solidFill>
              </a:rPr>
              <a:t>SEMINARIO CONFINDUSTRIA UDINE</a:t>
            </a:r>
            <a:br>
              <a:rPr lang="it-IT" altLang="it-IT" sz="2000">
                <a:solidFill>
                  <a:schemeClr val="tx1"/>
                </a:solidFill>
              </a:rPr>
            </a:br>
            <a:r>
              <a:rPr lang="it-IT" altLang="it-IT" sz="2000">
                <a:solidFill>
                  <a:schemeClr val="tx1"/>
                </a:solidFill>
              </a:rPr>
              <a:t> </a:t>
            </a:r>
          </a:p>
        </p:txBody>
      </p:sp>
      <p:pic>
        <p:nvPicPr>
          <p:cNvPr id="1024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5795963"/>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155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6"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4663" y="6108700"/>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9" name="Immagin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3850" y="2241134"/>
            <a:ext cx="5197894" cy="2664296"/>
          </a:xfrm>
          <a:prstGeom prst="rect">
            <a:avLst/>
          </a:prstGeom>
          <a:ln>
            <a:noFill/>
          </a:ln>
          <a:effectLst>
            <a:outerShdw blurRad="292100" dist="139700" dir="2700000" algn="tl" rotWithShape="0">
              <a:srgbClr val="333333">
                <a:alpha val="65000"/>
              </a:srgbClr>
            </a:outerShdw>
          </a:effectLst>
        </p:spPr>
      </p:pic>
      <p:pic>
        <p:nvPicPr>
          <p:cNvPr id="8" name="Picture 5" descr="MM">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07100" y="2708920"/>
            <a:ext cx="1229196" cy="653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ttangolo 15"/>
          <p:cNvSpPr>
            <a:spLocks noChangeArrowheads="1"/>
          </p:cNvSpPr>
          <p:nvPr/>
        </p:nvSpPr>
        <p:spPr bwMode="auto">
          <a:xfrm>
            <a:off x="6051550" y="3584433"/>
            <a:ext cx="2696914" cy="1908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r>
              <a:rPr lang="it-IT" altLang="en-US" sz="1800" dirty="0">
                <a:solidFill>
                  <a:schemeClr val="accent2">
                    <a:lumMod val="75000"/>
                  </a:schemeClr>
                </a:solidFill>
                <a:latin typeface="+mj-lt"/>
                <a:cs typeface="Arial" panose="020B0604020202020204" pitchFamily="34" charset="0"/>
              </a:rPr>
              <a:t>MM s.r.l.</a:t>
            </a:r>
          </a:p>
          <a:p>
            <a:r>
              <a:rPr lang="it-IT" altLang="en-US" sz="1800" dirty="0">
                <a:solidFill>
                  <a:schemeClr val="accent2">
                    <a:lumMod val="75000"/>
                  </a:schemeClr>
                </a:solidFill>
                <a:latin typeface="+mj-lt"/>
                <a:cs typeface="Arial" panose="020B0604020202020204" pitchFamily="34" charset="0"/>
              </a:rPr>
              <a:t>Via A. Zanussi, 300/302</a:t>
            </a:r>
            <a:br>
              <a:rPr lang="it-IT" altLang="en-US" sz="1800" dirty="0">
                <a:solidFill>
                  <a:schemeClr val="accent2">
                    <a:lumMod val="75000"/>
                  </a:schemeClr>
                </a:solidFill>
                <a:latin typeface="+mj-lt"/>
                <a:cs typeface="Arial" panose="020B0604020202020204" pitchFamily="34" charset="0"/>
              </a:rPr>
            </a:br>
            <a:r>
              <a:rPr lang="it-IT" altLang="en-US" sz="1800" dirty="0">
                <a:solidFill>
                  <a:schemeClr val="accent2">
                    <a:lumMod val="75000"/>
                  </a:schemeClr>
                </a:solidFill>
                <a:latin typeface="+mj-lt"/>
                <a:cs typeface="Arial" panose="020B0604020202020204" pitchFamily="34" charset="0"/>
              </a:rPr>
              <a:t>Z.I.U. - 33100 - Udine</a:t>
            </a:r>
            <a:br>
              <a:rPr lang="it-IT" altLang="en-US" sz="1800" dirty="0">
                <a:solidFill>
                  <a:schemeClr val="accent2">
                    <a:lumMod val="75000"/>
                  </a:schemeClr>
                </a:solidFill>
                <a:latin typeface="+mj-lt"/>
                <a:cs typeface="Arial" panose="020B0604020202020204" pitchFamily="34" charset="0"/>
              </a:rPr>
            </a:br>
            <a:r>
              <a:rPr lang="it-IT" altLang="en-US" sz="1800" dirty="0">
                <a:solidFill>
                  <a:schemeClr val="accent2">
                    <a:lumMod val="75000"/>
                  </a:schemeClr>
                </a:solidFill>
                <a:latin typeface="+mj-lt"/>
                <a:cs typeface="Arial" panose="020B0604020202020204" pitchFamily="34" charset="0"/>
              </a:rPr>
              <a:t>tel. 0432/522970 / 602218</a:t>
            </a:r>
            <a:br>
              <a:rPr lang="it-IT" altLang="en-US" sz="1800" dirty="0">
                <a:solidFill>
                  <a:schemeClr val="accent2">
                    <a:lumMod val="75000"/>
                  </a:schemeClr>
                </a:solidFill>
                <a:latin typeface="+mj-lt"/>
                <a:cs typeface="Arial" panose="020B0604020202020204" pitchFamily="34" charset="0"/>
              </a:rPr>
            </a:br>
            <a:r>
              <a:rPr lang="it-IT" altLang="en-US" sz="1800" dirty="0">
                <a:solidFill>
                  <a:schemeClr val="accent2">
                    <a:lumMod val="75000"/>
                  </a:schemeClr>
                </a:solidFill>
                <a:latin typeface="+mj-lt"/>
                <a:cs typeface="Arial" panose="020B0604020202020204" pitchFamily="34" charset="0"/>
              </a:rPr>
              <a:t>fax. 0432/522253</a:t>
            </a:r>
            <a:br>
              <a:rPr lang="it-IT" altLang="en-US" sz="1800" dirty="0">
                <a:solidFill>
                  <a:schemeClr val="tx1"/>
                </a:solidFill>
                <a:latin typeface="+mj-lt"/>
                <a:cs typeface="Arial" panose="020B0604020202020204" pitchFamily="34" charset="0"/>
              </a:rPr>
            </a:br>
            <a:r>
              <a:rPr lang="it-IT" altLang="en-US" dirty="0">
                <a:cs typeface="Arial" panose="020B0604020202020204" pitchFamily="34" charset="0"/>
                <a:hlinkClick r:id="rId9"/>
              </a:rPr>
              <a:t>www.mmgrigliati.it</a:t>
            </a:r>
            <a:r>
              <a:rPr lang="it-IT" altLang="en-US" dirty="0">
                <a:cs typeface="Arial" panose="020B0604020202020204" pitchFamily="34" charset="0"/>
              </a:rPr>
              <a:t> </a:t>
            </a:r>
            <a:br>
              <a:rPr lang="it-IT" altLang="en-US" sz="1200" dirty="0">
                <a:cs typeface="Arial" panose="020B0604020202020204" pitchFamily="34" charset="0"/>
              </a:rPr>
            </a:br>
            <a:endParaRPr lang="it-IT" altLang="en-US" sz="1200" dirty="0">
              <a:cs typeface="Arial" panose="020B0604020202020204" pitchFamily="34" charset="0"/>
            </a:endParaRPr>
          </a:p>
        </p:txBody>
      </p:sp>
    </p:spTree>
    <p:extLst>
      <p:ext uri="{BB962C8B-B14F-4D97-AF65-F5344CB8AC3E}">
        <p14:creationId xmlns:p14="http://schemas.microsoft.com/office/powerpoint/2010/main" val="35190151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9750" y="188913"/>
            <a:ext cx="8229600" cy="1143000"/>
          </a:xfrm>
        </p:spPr>
        <p:txBody>
          <a:bodyPr/>
          <a:lstStyle/>
          <a:p>
            <a:pPr eaLnBrk="1" hangingPunct="1"/>
            <a:r>
              <a:rPr lang="it-IT" altLang="it-IT" sz="2000">
                <a:solidFill>
                  <a:schemeClr val="tx1"/>
                </a:solidFill>
              </a:rPr>
              <a:t>SEMINARIO CONFINDUSTRIA UDINE</a:t>
            </a:r>
            <a:br>
              <a:rPr lang="it-IT" altLang="it-IT" sz="2000">
                <a:solidFill>
                  <a:schemeClr val="tx1"/>
                </a:solidFill>
              </a:rPr>
            </a:br>
            <a:r>
              <a:rPr lang="it-IT" altLang="it-IT" sz="2000">
                <a:solidFill>
                  <a:schemeClr val="tx1"/>
                </a:solidFill>
              </a:rPr>
              <a:t> </a:t>
            </a:r>
          </a:p>
        </p:txBody>
      </p:sp>
      <p:pic>
        <p:nvPicPr>
          <p:cNvPr id="1024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5795963"/>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155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6"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4663" y="6108700"/>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7" name="Text Box 3"/>
          <p:cNvSpPr txBox="1">
            <a:spLocks noChangeArrowheads="1"/>
          </p:cNvSpPr>
          <p:nvPr/>
        </p:nvSpPr>
        <p:spPr bwMode="auto">
          <a:xfrm>
            <a:off x="825267" y="1191246"/>
            <a:ext cx="1431354" cy="584775"/>
          </a:xfrm>
          <a:prstGeom prst="rect">
            <a:avLst/>
          </a:prstGeom>
          <a:noFill/>
          <a:ln w="9525">
            <a:solidFill>
              <a:srgbClr val="004C64"/>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it-IT"/>
            </a:defPPr>
            <a:lvl1pPr>
              <a:lnSpc>
                <a:spcPct val="100000"/>
              </a:lnSpc>
              <a:spcBef>
                <a:spcPct val="0"/>
              </a:spcBef>
              <a:defRPr sz="2100">
                <a:solidFill>
                  <a:srgbClr val="004C64"/>
                </a:solidFill>
                <a:latin typeface="Arial" charset="0"/>
              </a:defRPr>
            </a:lvl1pPr>
            <a:lvl2pPr marL="742950" indent="-285750" eaLnBrk="0" hangingPunct="0">
              <a:defRPr sz="9600">
                <a:latin typeface="Arial" charset="0"/>
              </a:defRPr>
            </a:lvl2pPr>
            <a:lvl3pPr marL="1143000" indent="-228600" eaLnBrk="0" hangingPunct="0">
              <a:defRPr sz="9600">
                <a:latin typeface="Arial" charset="0"/>
              </a:defRPr>
            </a:lvl3pPr>
            <a:lvl4pPr marL="1600200" indent="-228600" eaLnBrk="0" hangingPunct="0">
              <a:defRPr sz="9600">
                <a:latin typeface="Arial" charset="0"/>
              </a:defRPr>
            </a:lvl4pPr>
            <a:lvl5pPr marL="2057400" indent="-228600" eaLnBrk="0" hangingPunct="0">
              <a:defRPr sz="9600">
                <a:latin typeface="Arial" charset="0"/>
              </a:defRPr>
            </a:lvl5pPr>
            <a:lvl6pPr marL="2514600" indent="-228600" algn="ctr" eaLnBrk="0" fontAlgn="base" hangingPunct="0">
              <a:lnSpc>
                <a:spcPct val="80000"/>
              </a:lnSpc>
              <a:spcBef>
                <a:spcPct val="20000"/>
              </a:spcBef>
              <a:spcAft>
                <a:spcPct val="0"/>
              </a:spcAft>
              <a:defRPr sz="9600">
                <a:latin typeface="Arial" charset="0"/>
              </a:defRPr>
            </a:lvl6pPr>
            <a:lvl7pPr marL="2971800" indent="-228600" algn="ctr" eaLnBrk="0" fontAlgn="base" hangingPunct="0">
              <a:lnSpc>
                <a:spcPct val="80000"/>
              </a:lnSpc>
              <a:spcBef>
                <a:spcPct val="20000"/>
              </a:spcBef>
              <a:spcAft>
                <a:spcPct val="0"/>
              </a:spcAft>
              <a:defRPr sz="9600">
                <a:latin typeface="Arial" charset="0"/>
              </a:defRPr>
            </a:lvl7pPr>
            <a:lvl8pPr marL="3429000" indent="-228600" algn="ctr" eaLnBrk="0" fontAlgn="base" hangingPunct="0">
              <a:lnSpc>
                <a:spcPct val="80000"/>
              </a:lnSpc>
              <a:spcBef>
                <a:spcPct val="20000"/>
              </a:spcBef>
              <a:spcAft>
                <a:spcPct val="0"/>
              </a:spcAft>
              <a:defRPr sz="9600">
                <a:latin typeface="Arial" charset="0"/>
              </a:defRPr>
            </a:lvl8pPr>
            <a:lvl9pPr marL="3886200" indent="-228600" algn="ctr" eaLnBrk="0" fontAlgn="base" hangingPunct="0">
              <a:lnSpc>
                <a:spcPct val="80000"/>
              </a:lnSpc>
              <a:spcBef>
                <a:spcPct val="20000"/>
              </a:spcBef>
              <a:spcAft>
                <a:spcPct val="0"/>
              </a:spcAft>
              <a:defRPr sz="9600">
                <a:latin typeface="Arial" charset="0"/>
              </a:defRPr>
            </a:lvl9pPr>
          </a:lstStyle>
          <a:p>
            <a:pPr algn="ctr" eaLnBrk="1" hangingPunct="1"/>
            <a:r>
              <a:rPr lang="it-IT" sz="1600" dirty="0"/>
              <a:t>Grigliati stampati</a:t>
            </a:r>
          </a:p>
        </p:txBody>
      </p:sp>
      <p:pic>
        <p:nvPicPr>
          <p:cNvPr id="8" name="Picture 2"/>
          <p:cNvPicPr preferRelativeResize="0">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25267" y="2089188"/>
            <a:ext cx="1440000" cy="8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3"/>
          <p:cNvPicPr preferRelativeResize="0">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16759" y="3006065"/>
            <a:ext cx="1439862" cy="8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5"/>
          <p:cNvPicPr preferRelativeResize="0">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44647" y="3960643"/>
            <a:ext cx="1439862" cy="8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 Box 3"/>
          <p:cNvSpPr txBox="1">
            <a:spLocks noChangeArrowheads="1"/>
          </p:cNvSpPr>
          <p:nvPr/>
        </p:nvSpPr>
        <p:spPr bwMode="auto">
          <a:xfrm>
            <a:off x="4913068" y="1238059"/>
            <a:ext cx="1440000" cy="338554"/>
          </a:xfrm>
          <a:prstGeom prst="rect">
            <a:avLst/>
          </a:prstGeom>
          <a:noFill/>
          <a:ln w="9525">
            <a:solidFill>
              <a:srgbClr val="004C64"/>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it-IT"/>
            </a:defPPr>
            <a:lvl1pPr algn="ctr">
              <a:lnSpc>
                <a:spcPct val="100000"/>
              </a:lnSpc>
              <a:spcBef>
                <a:spcPct val="0"/>
              </a:spcBef>
              <a:defRPr sz="2100">
                <a:solidFill>
                  <a:srgbClr val="004C64"/>
                </a:solidFill>
                <a:latin typeface="Arial" charset="0"/>
              </a:defRPr>
            </a:lvl1pPr>
            <a:lvl2pPr marL="742950" indent="-285750" eaLnBrk="0" hangingPunct="0">
              <a:defRPr sz="9600">
                <a:latin typeface="Arial" charset="0"/>
              </a:defRPr>
            </a:lvl2pPr>
            <a:lvl3pPr marL="1143000" indent="-228600" eaLnBrk="0" hangingPunct="0">
              <a:defRPr sz="9600">
                <a:latin typeface="Arial" charset="0"/>
              </a:defRPr>
            </a:lvl3pPr>
            <a:lvl4pPr marL="1600200" indent="-228600" eaLnBrk="0" hangingPunct="0">
              <a:defRPr sz="9600">
                <a:latin typeface="Arial" charset="0"/>
              </a:defRPr>
            </a:lvl4pPr>
            <a:lvl5pPr marL="2057400" indent="-228600" eaLnBrk="0" hangingPunct="0">
              <a:defRPr sz="9600">
                <a:latin typeface="Arial" charset="0"/>
              </a:defRPr>
            </a:lvl5pPr>
            <a:lvl6pPr marL="2514600" indent="-228600" algn="ctr" eaLnBrk="0" fontAlgn="base" hangingPunct="0">
              <a:lnSpc>
                <a:spcPct val="80000"/>
              </a:lnSpc>
              <a:spcBef>
                <a:spcPct val="20000"/>
              </a:spcBef>
              <a:spcAft>
                <a:spcPct val="0"/>
              </a:spcAft>
              <a:defRPr sz="9600">
                <a:latin typeface="Arial" charset="0"/>
              </a:defRPr>
            </a:lvl6pPr>
            <a:lvl7pPr marL="2971800" indent="-228600" algn="ctr" eaLnBrk="0" fontAlgn="base" hangingPunct="0">
              <a:lnSpc>
                <a:spcPct val="80000"/>
              </a:lnSpc>
              <a:spcBef>
                <a:spcPct val="20000"/>
              </a:spcBef>
              <a:spcAft>
                <a:spcPct val="0"/>
              </a:spcAft>
              <a:defRPr sz="9600">
                <a:latin typeface="Arial" charset="0"/>
              </a:defRPr>
            </a:lvl7pPr>
            <a:lvl8pPr marL="3429000" indent="-228600" algn="ctr" eaLnBrk="0" fontAlgn="base" hangingPunct="0">
              <a:lnSpc>
                <a:spcPct val="80000"/>
              </a:lnSpc>
              <a:spcBef>
                <a:spcPct val="20000"/>
              </a:spcBef>
              <a:spcAft>
                <a:spcPct val="0"/>
              </a:spcAft>
              <a:defRPr sz="9600">
                <a:latin typeface="Arial" charset="0"/>
              </a:defRPr>
            </a:lvl8pPr>
            <a:lvl9pPr marL="3886200" indent="-228600" algn="ctr" eaLnBrk="0" fontAlgn="base" hangingPunct="0">
              <a:lnSpc>
                <a:spcPct val="80000"/>
              </a:lnSpc>
              <a:spcBef>
                <a:spcPct val="20000"/>
              </a:spcBef>
              <a:spcAft>
                <a:spcPct val="0"/>
              </a:spcAft>
              <a:defRPr sz="9600">
                <a:latin typeface="Arial" charset="0"/>
              </a:defRPr>
            </a:lvl9pPr>
          </a:lstStyle>
          <a:p>
            <a:pPr eaLnBrk="1" hangingPunct="1"/>
            <a:r>
              <a:rPr lang="it-IT" sz="1600" dirty="0"/>
              <a:t>Profili</a:t>
            </a:r>
          </a:p>
        </p:txBody>
      </p:sp>
      <p:pic>
        <p:nvPicPr>
          <p:cNvPr id="12" name="Picture 3"/>
          <p:cNvPicPr preferRelativeResize="0">
            <a:picLocks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6200000">
            <a:off x="5201068" y="1854064"/>
            <a:ext cx="864000" cy="144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4"/>
          <p:cNvPicPr preferRelativeResize="0">
            <a:picLocks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913068" y="3078168"/>
            <a:ext cx="1440000" cy="8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5"/>
          <p:cNvPicPr preferRelativeResize="0">
            <a:picLocks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913068" y="4014272"/>
            <a:ext cx="1440000" cy="8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7"/>
          <p:cNvPicPr preferRelativeResize="0">
            <a:picLocks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913068" y="4893654"/>
            <a:ext cx="1440000" cy="8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 Box 3"/>
          <p:cNvSpPr txBox="1">
            <a:spLocks noChangeArrowheads="1"/>
          </p:cNvSpPr>
          <p:nvPr/>
        </p:nvSpPr>
        <p:spPr bwMode="auto">
          <a:xfrm>
            <a:off x="2827393" y="1191246"/>
            <a:ext cx="1440000" cy="584775"/>
          </a:xfrm>
          <a:prstGeom prst="rect">
            <a:avLst/>
          </a:prstGeom>
          <a:noFill/>
          <a:ln w="9525">
            <a:solidFill>
              <a:srgbClr val="004C64"/>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it-IT"/>
            </a:defPPr>
            <a:lvl1pPr algn="ctr">
              <a:lnSpc>
                <a:spcPct val="100000"/>
              </a:lnSpc>
              <a:spcBef>
                <a:spcPct val="0"/>
              </a:spcBef>
              <a:defRPr sz="2100">
                <a:solidFill>
                  <a:srgbClr val="004C64"/>
                </a:solidFill>
                <a:latin typeface="Arial" charset="0"/>
              </a:defRPr>
            </a:lvl1pPr>
            <a:lvl2pPr marL="742950" indent="-285750" eaLnBrk="0" hangingPunct="0">
              <a:defRPr sz="9600">
                <a:latin typeface="Arial" charset="0"/>
              </a:defRPr>
            </a:lvl2pPr>
            <a:lvl3pPr marL="1143000" indent="-228600" eaLnBrk="0" hangingPunct="0">
              <a:defRPr sz="9600">
                <a:latin typeface="Arial" charset="0"/>
              </a:defRPr>
            </a:lvl3pPr>
            <a:lvl4pPr marL="1600200" indent="-228600" eaLnBrk="0" hangingPunct="0">
              <a:defRPr sz="9600">
                <a:latin typeface="Arial" charset="0"/>
              </a:defRPr>
            </a:lvl4pPr>
            <a:lvl5pPr marL="2057400" indent="-228600" eaLnBrk="0" hangingPunct="0">
              <a:defRPr sz="9600">
                <a:latin typeface="Arial" charset="0"/>
              </a:defRPr>
            </a:lvl5pPr>
            <a:lvl6pPr marL="2514600" indent="-228600" algn="ctr" eaLnBrk="0" fontAlgn="base" hangingPunct="0">
              <a:lnSpc>
                <a:spcPct val="80000"/>
              </a:lnSpc>
              <a:spcBef>
                <a:spcPct val="20000"/>
              </a:spcBef>
              <a:spcAft>
                <a:spcPct val="0"/>
              </a:spcAft>
              <a:defRPr sz="9600">
                <a:latin typeface="Arial" charset="0"/>
              </a:defRPr>
            </a:lvl6pPr>
            <a:lvl7pPr marL="2971800" indent="-228600" algn="ctr" eaLnBrk="0" fontAlgn="base" hangingPunct="0">
              <a:lnSpc>
                <a:spcPct val="80000"/>
              </a:lnSpc>
              <a:spcBef>
                <a:spcPct val="20000"/>
              </a:spcBef>
              <a:spcAft>
                <a:spcPct val="0"/>
              </a:spcAft>
              <a:defRPr sz="9600">
                <a:latin typeface="Arial" charset="0"/>
              </a:defRPr>
            </a:lvl7pPr>
            <a:lvl8pPr marL="3429000" indent="-228600" algn="ctr" eaLnBrk="0" fontAlgn="base" hangingPunct="0">
              <a:lnSpc>
                <a:spcPct val="80000"/>
              </a:lnSpc>
              <a:spcBef>
                <a:spcPct val="20000"/>
              </a:spcBef>
              <a:spcAft>
                <a:spcPct val="0"/>
              </a:spcAft>
              <a:defRPr sz="9600">
                <a:latin typeface="Arial" charset="0"/>
              </a:defRPr>
            </a:lvl8pPr>
            <a:lvl9pPr marL="3886200" indent="-228600" algn="ctr" eaLnBrk="0" fontAlgn="base" hangingPunct="0">
              <a:lnSpc>
                <a:spcPct val="80000"/>
              </a:lnSpc>
              <a:spcBef>
                <a:spcPct val="20000"/>
              </a:spcBef>
              <a:spcAft>
                <a:spcPct val="0"/>
              </a:spcAft>
              <a:defRPr sz="9600">
                <a:latin typeface="Arial" charset="0"/>
              </a:defRPr>
            </a:lvl9pPr>
          </a:lstStyle>
          <a:p>
            <a:pPr eaLnBrk="1" hangingPunct="1"/>
            <a:r>
              <a:rPr lang="it-IT" sz="1600" dirty="0"/>
              <a:t>Coperture in PRFV</a:t>
            </a:r>
          </a:p>
        </p:txBody>
      </p:sp>
      <p:pic>
        <p:nvPicPr>
          <p:cNvPr id="17" name="Picture 10"/>
          <p:cNvPicPr preferRelativeResize="0">
            <a:picLocks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827393" y="2092309"/>
            <a:ext cx="1440000" cy="8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11"/>
          <p:cNvPicPr preferRelativeResize="0">
            <a:picLocks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827393" y="3028413"/>
            <a:ext cx="1440000" cy="8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12"/>
          <p:cNvPicPr preferRelativeResize="0">
            <a:picLocks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827393" y="3964421"/>
            <a:ext cx="1440000" cy="8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4"/>
          <p:cNvPicPr preferRelativeResize="0">
            <a:picLocks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6948264" y="2142065"/>
            <a:ext cx="1440000" cy="8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Text Box 3"/>
          <p:cNvSpPr txBox="1">
            <a:spLocks noChangeArrowheads="1"/>
          </p:cNvSpPr>
          <p:nvPr/>
        </p:nvSpPr>
        <p:spPr bwMode="auto">
          <a:xfrm>
            <a:off x="6888733" y="1238059"/>
            <a:ext cx="1440000" cy="584775"/>
          </a:xfrm>
          <a:prstGeom prst="rect">
            <a:avLst/>
          </a:prstGeom>
          <a:noFill/>
          <a:ln w="9525">
            <a:solidFill>
              <a:srgbClr val="004C64"/>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it-IT"/>
            </a:defPPr>
            <a:lvl1pPr algn="ctr">
              <a:lnSpc>
                <a:spcPct val="100000"/>
              </a:lnSpc>
              <a:spcBef>
                <a:spcPct val="0"/>
              </a:spcBef>
              <a:defRPr sz="2100">
                <a:solidFill>
                  <a:srgbClr val="004C64"/>
                </a:solidFill>
                <a:latin typeface="Arial" charset="0"/>
              </a:defRPr>
            </a:lvl1pPr>
            <a:lvl2pPr marL="742950" indent="-285750" eaLnBrk="0" hangingPunct="0">
              <a:defRPr sz="9600">
                <a:latin typeface="Arial" charset="0"/>
              </a:defRPr>
            </a:lvl2pPr>
            <a:lvl3pPr marL="1143000" indent="-228600" eaLnBrk="0" hangingPunct="0">
              <a:defRPr sz="9600">
                <a:latin typeface="Arial" charset="0"/>
              </a:defRPr>
            </a:lvl3pPr>
            <a:lvl4pPr marL="1600200" indent="-228600" eaLnBrk="0" hangingPunct="0">
              <a:defRPr sz="9600">
                <a:latin typeface="Arial" charset="0"/>
              </a:defRPr>
            </a:lvl4pPr>
            <a:lvl5pPr marL="2057400" indent="-228600" eaLnBrk="0" hangingPunct="0">
              <a:defRPr sz="9600">
                <a:latin typeface="Arial" charset="0"/>
              </a:defRPr>
            </a:lvl5pPr>
            <a:lvl6pPr marL="2514600" indent="-228600" algn="ctr" eaLnBrk="0" fontAlgn="base" hangingPunct="0">
              <a:lnSpc>
                <a:spcPct val="80000"/>
              </a:lnSpc>
              <a:spcBef>
                <a:spcPct val="20000"/>
              </a:spcBef>
              <a:spcAft>
                <a:spcPct val="0"/>
              </a:spcAft>
              <a:defRPr sz="9600">
                <a:latin typeface="Arial" charset="0"/>
              </a:defRPr>
            </a:lvl6pPr>
            <a:lvl7pPr marL="2971800" indent="-228600" algn="ctr" eaLnBrk="0" fontAlgn="base" hangingPunct="0">
              <a:lnSpc>
                <a:spcPct val="80000"/>
              </a:lnSpc>
              <a:spcBef>
                <a:spcPct val="20000"/>
              </a:spcBef>
              <a:spcAft>
                <a:spcPct val="0"/>
              </a:spcAft>
              <a:defRPr sz="9600">
                <a:latin typeface="Arial" charset="0"/>
              </a:defRPr>
            </a:lvl7pPr>
            <a:lvl8pPr marL="3429000" indent="-228600" algn="ctr" eaLnBrk="0" fontAlgn="base" hangingPunct="0">
              <a:lnSpc>
                <a:spcPct val="80000"/>
              </a:lnSpc>
              <a:spcBef>
                <a:spcPct val="20000"/>
              </a:spcBef>
              <a:spcAft>
                <a:spcPct val="0"/>
              </a:spcAft>
              <a:defRPr sz="9600">
                <a:latin typeface="Arial" charset="0"/>
              </a:defRPr>
            </a:lvl8pPr>
            <a:lvl9pPr marL="3886200" indent="-228600" algn="ctr" eaLnBrk="0" fontAlgn="base" hangingPunct="0">
              <a:lnSpc>
                <a:spcPct val="80000"/>
              </a:lnSpc>
              <a:spcBef>
                <a:spcPct val="20000"/>
              </a:spcBef>
              <a:spcAft>
                <a:spcPct val="0"/>
              </a:spcAft>
              <a:defRPr sz="9600">
                <a:latin typeface="Arial" charset="0"/>
              </a:defRPr>
            </a:lvl9pPr>
          </a:lstStyle>
          <a:p>
            <a:pPr eaLnBrk="1" hangingPunct="1"/>
            <a:r>
              <a:rPr lang="it-IT" sz="1600" dirty="0"/>
              <a:t>Laminati di PRFV</a:t>
            </a:r>
          </a:p>
        </p:txBody>
      </p:sp>
      <p:pic>
        <p:nvPicPr>
          <p:cNvPr id="24" name="Immagine 23" descr="http://www.mmgrigliati.com/docs/contenuti/comune/immagini/marinadeck/IMG_0019.jpg"/>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844647" y="4923136"/>
            <a:ext cx="1481455" cy="888365"/>
          </a:xfrm>
          <a:prstGeom prst="rect">
            <a:avLst/>
          </a:prstGeom>
          <a:noFill/>
          <a:ln>
            <a:noFill/>
          </a:ln>
        </p:spPr>
      </p:pic>
      <p:pic>
        <p:nvPicPr>
          <p:cNvPr id="25" name="Immagine 24" descr="http://www.mmgrigliati.com/docs/contenuti/comune/immagini/marinadeck/IMG_0020.jpg"/>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2827392" y="4986067"/>
            <a:ext cx="1552575" cy="933450"/>
          </a:xfrm>
          <a:prstGeom prst="rect">
            <a:avLst/>
          </a:prstGeom>
          <a:noFill/>
          <a:ln>
            <a:noFill/>
          </a:ln>
        </p:spPr>
      </p:pic>
    </p:spTree>
    <p:extLst>
      <p:ext uri="{BB962C8B-B14F-4D97-AF65-F5344CB8AC3E}">
        <p14:creationId xmlns:p14="http://schemas.microsoft.com/office/powerpoint/2010/main" val="31689549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9750" y="188913"/>
            <a:ext cx="8229600" cy="1143000"/>
          </a:xfrm>
        </p:spPr>
        <p:txBody>
          <a:bodyPr/>
          <a:lstStyle/>
          <a:p>
            <a:pPr eaLnBrk="1" hangingPunct="1"/>
            <a:r>
              <a:rPr lang="it-IT" altLang="it-IT" sz="2000">
                <a:solidFill>
                  <a:schemeClr val="tx1"/>
                </a:solidFill>
              </a:rPr>
              <a:t>SEMINARIO CONFINDUSTRIA UDINE</a:t>
            </a:r>
            <a:br>
              <a:rPr lang="it-IT" altLang="it-IT" sz="2000">
                <a:solidFill>
                  <a:schemeClr val="tx1"/>
                </a:solidFill>
              </a:rPr>
            </a:br>
            <a:r>
              <a:rPr lang="it-IT" altLang="it-IT" sz="2000">
                <a:solidFill>
                  <a:schemeClr val="tx1"/>
                </a:solidFill>
              </a:rPr>
              <a:t> </a:t>
            </a:r>
          </a:p>
        </p:txBody>
      </p:sp>
      <p:pic>
        <p:nvPicPr>
          <p:cNvPr id="1024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5795963"/>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155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6"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4663" y="6108700"/>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13" name="Text Box 3"/>
          <p:cNvSpPr txBox="1">
            <a:spLocks noChangeArrowheads="1"/>
          </p:cNvSpPr>
          <p:nvPr/>
        </p:nvSpPr>
        <p:spPr bwMode="auto">
          <a:xfrm>
            <a:off x="250290" y="845931"/>
            <a:ext cx="3276123" cy="338554"/>
          </a:xfrm>
          <a:prstGeom prst="rect">
            <a:avLst/>
          </a:prstGeom>
          <a:noFill/>
          <a:ln w="9525">
            <a:solidFill>
              <a:srgbClr val="004C64"/>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it-IT"/>
            </a:defPPr>
            <a:lvl1pPr>
              <a:lnSpc>
                <a:spcPct val="100000"/>
              </a:lnSpc>
              <a:spcBef>
                <a:spcPct val="0"/>
              </a:spcBef>
              <a:defRPr sz="2100">
                <a:solidFill>
                  <a:srgbClr val="004C64"/>
                </a:solidFill>
                <a:latin typeface="Arial" charset="0"/>
              </a:defRPr>
            </a:lvl1pPr>
            <a:lvl2pPr marL="742950" indent="-285750" eaLnBrk="0" hangingPunct="0">
              <a:defRPr sz="9600">
                <a:latin typeface="Arial" charset="0"/>
              </a:defRPr>
            </a:lvl2pPr>
            <a:lvl3pPr marL="1143000" indent="-228600" eaLnBrk="0" hangingPunct="0">
              <a:defRPr sz="9600">
                <a:latin typeface="Arial" charset="0"/>
              </a:defRPr>
            </a:lvl3pPr>
            <a:lvl4pPr marL="1600200" indent="-228600" eaLnBrk="0" hangingPunct="0">
              <a:defRPr sz="9600">
                <a:latin typeface="Arial" charset="0"/>
              </a:defRPr>
            </a:lvl4pPr>
            <a:lvl5pPr marL="2057400" indent="-228600" eaLnBrk="0" hangingPunct="0">
              <a:defRPr sz="9600">
                <a:latin typeface="Arial" charset="0"/>
              </a:defRPr>
            </a:lvl5pPr>
            <a:lvl6pPr marL="2514600" indent="-228600" algn="ctr" eaLnBrk="0" fontAlgn="base" hangingPunct="0">
              <a:lnSpc>
                <a:spcPct val="80000"/>
              </a:lnSpc>
              <a:spcBef>
                <a:spcPct val="20000"/>
              </a:spcBef>
              <a:spcAft>
                <a:spcPct val="0"/>
              </a:spcAft>
              <a:defRPr sz="9600">
                <a:latin typeface="Arial" charset="0"/>
              </a:defRPr>
            </a:lvl6pPr>
            <a:lvl7pPr marL="2971800" indent="-228600" algn="ctr" eaLnBrk="0" fontAlgn="base" hangingPunct="0">
              <a:lnSpc>
                <a:spcPct val="80000"/>
              </a:lnSpc>
              <a:spcBef>
                <a:spcPct val="20000"/>
              </a:spcBef>
              <a:spcAft>
                <a:spcPct val="0"/>
              </a:spcAft>
              <a:defRPr sz="9600">
                <a:latin typeface="Arial" charset="0"/>
              </a:defRPr>
            </a:lvl7pPr>
            <a:lvl8pPr marL="3429000" indent="-228600" algn="ctr" eaLnBrk="0" fontAlgn="base" hangingPunct="0">
              <a:lnSpc>
                <a:spcPct val="80000"/>
              </a:lnSpc>
              <a:spcBef>
                <a:spcPct val="20000"/>
              </a:spcBef>
              <a:spcAft>
                <a:spcPct val="0"/>
              </a:spcAft>
              <a:defRPr sz="9600">
                <a:latin typeface="Arial" charset="0"/>
              </a:defRPr>
            </a:lvl8pPr>
            <a:lvl9pPr marL="3886200" indent="-228600" algn="ctr" eaLnBrk="0" fontAlgn="base" hangingPunct="0">
              <a:lnSpc>
                <a:spcPct val="80000"/>
              </a:lnSpc>
              <a:spcBef>
                <a:spcPct val="20000"/>
              </a:spcBef>
              <a:spcAft>
                <a:spcPct val="0"/>
              </a:spcAft>
              <a:defRPr sz="9600">
                <a:latin typeface="Arial" charset="0"/>
              </a:defRPr>
            </a:lvl9pPr>
          </a:lstStyle>
          <a:p>
            <a:pPr algn="ctr" eaLnBrk="1" hangingPunct="1"/>
            <a:r>
              <a:rPr lang="it-IT" sz="1600" dirty="0"/>
              <a:t>Barre Filettate</a:t>
            </a:r>
          </a:p>
        </p:txBody>
      </p:sp>
      <p:sp>
        <p:nvSpPr>
          <p:cNvPr id="14" name="Text Box 3"/>
          <p:cNvSpPr txBox="1">
            <a:spLocks noChangeArrowheads="1"/>
          </p:cNvSpPr>
          <p:nvPr/>
        </p:nvSpPr>
        <p:spPr bwMode="auto">
          <a:xfrm>
            <a:off x="3834116" y="850713"/>
            <a:ext cx="1440000" cy="338554"/>
          </a:xfrm>
          <a:prstGeom prst="rect">
            <a:avLst/>
          </a:prstGeom>
          <a:noFill/>
          <a:ln w="9525">
            <a:solidFill>
              <a:srgbClr val="004C64"/>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it-IT"/>
            </a:defPPr>
            <a:lvl1pPr algn="ctr">
              <a:lnSpc>
                <a:spcPct val="100000"/>
              </a:lnSpc>
              <a:spcBef>
                <a:spcPct val="0"/>
              </a:spcBef>
              <a:defRPr sz="2100">
                <a:solidFill>
                  <a:srgbClr val="004C64"/>
                </a:solidFill>
                <a:latin typeface="Arial" charset="0"/>
              </a:defRPr>
            </a:lvl1pPr>
            <a:lvl2pPr marL="742950" indent="-285750" eaLnBrk="0" hangingPunct="0">
              <a:defRPr sz="9600">
                <a:latin typeface="Arial" charset="0"/>
              </a:defRPr>
            </a:lvl2pPr>
            <a:lvl3pPr marL="1143000" indent="-228600" eaLnBrk="0" hangingPunct="0">
              <a:defRPr sz="9600">
                <a:latin typeface="Arial" charset="0"/>
              </a:defRPr>
            </a:lvl3pPr>
            <a:lvl4pPr marL="1600200" indent="-228600" eaLnBrk="0" hangingPunct="0">
              <a:defRPr sz="9600">
                <a:latin typeface="Arial" charset="0"/>
              </a:defRPr>
            </a:lvl4pPr>
            <a:lvl5pPr marL="2057400" indent="-228600" eaLnBrk="0" hangingPunct="0">
              <a:defRPr sz="9600">
                <a:latin typeface="Arial" charset="0"/>
              </a:defRPr>
            </a:lvl5pPr>
            <a:lvl6pPr marL="2514600" indent="-228600" algn="ctr" eaLnBrk="0" fontAlgn="base" hangingPunct="0">
              <a:lnSpc>
                <a:spcPct val="80000"/>
              </a:lnSpc>
              <a:spcBef>
                <a:spcPct val="20000"/>
              </a:spcBef>
              <a:spcAft>
                <a:spcPct val="0"/>
              </a:spcAft>
              <a:defRPr sz="9600">
                <a:latin typeface="Arial" charset="0"/>
              </a:defRPr>
            </a:lvl6pPr>
            <a:lvl7pPr marL="2971800" indent="-228600" algn="ctr" eaLnBrk="0" fontAlgn="base" hangingPunct="0">
              <a:lnSpc>
                <a:spcPct val="80000"/>
              </a:lnSpc>
              <a:spcBef>
                <a:spcPct val="20000"/>
              </a:spcBef>
              <a:spcAft>
                <a:spcPct val="0"/>
              </a:spcAft>
              <a:defRPr sz="9600">
                <a:latin typeface="Arial" charset="0"/>
              </a:defRPr>
            </a:lvl7pPr>
            <a:lvl8pPr marL="3429000" indent="-228600" algn="ctr" eaLnBrk="0" fontAlgn="base" hangingPunct="0">
              <a:lnSpc>
                <a:spcPct val="80000"/>
              </a:lnSpc>
              <a:spcBef>
                <a:spcPct val="20000"/>
              </a:spcBef>
              <a:spcAft>
                <a:spcPct val="0"/>
              </a:spcAft>
              <a:defRPr sz="9600">
                <a:latin typeface="Arial" charset="0"/>
              </a:defRPr>
            </a:lvl8pPr>
            <a:lvl9pPr marL="3886200" indent="-228600" algn="ctr" eaLnBrk="0" fontAlgn="base" hangingPunct="0">
              <a:lnSpc>
                <a:spcPct val="80000"/>
              </a:lnSpc>
              <a:spcBef>
                <a:spcPct val="20000"/>
              </a:spcBef>
              <a:spcAft>
                <a:spcPct val="0"/>
              </a:spcAft>
              <a:defRPr sz="9600">
                <a:latin typeface="Arial" charset="0"/>
              </a:defRPr>
            </a:lvl9pPr>
          </a:lstStyle>
          <a:p>
            <a:pPr eaLnBrk="1" hangingPunct="1"/>
            <a:r>
              <a:rPr lang="it-IT" sz="1600" dirty="0"/>
              <a:t>Accessori</a:t>
            </a:r>
          </a:p>
        </p:txBody>
      </p:sp>
      <p:pic>
        <p:nvPicPr>
          <p:cNvPr id="15" name="Picture 2"/>
          <p:cNvPicPr>
            <a:picLocks noChangeAspect="1" noChangeArrowheads="1"/>
          </p:cNvPicPr>
          <p:nvPr/>
        </p:nvPicPr>
        <p:blipFill>
          <a:blip r:embed="rId6"/>
          <a:stretch>
            <a:fillRect/>
          </a:stretch>
        </p:blipFill>
        <p:spPr bwMode="auto">
          <a:xfrm>
            <a:off x="430224" y="1423081"/>
            <a:ext cx="3096189" cy="2065626"/>
          </a:xfrm>
          <a:prstGeom prst="rect">
            <a:avLst/>
          </a:prstGeom>
          <a:noFill/>
          <a:ln w="3175">
            <a:solidFill>
              <a:schemeClr val="bg1">
                <a:lumMod val="50000"/>
              </a:schemeClr>
            </a:solidFill>
            <a:miter lim="800000"/>
            <a:headEnd/>
            <a:tailEnd/>
          </a:ln>
          <a:effectLst>
            <a:outerShdw blurRad="50800" dist="38100" dir="2700000" algn="tl" rotWithShape="0">
              <a:prstClr val="black">
                <a:alpha val="40000"/>
              </a:prstClr>
            </a:outerShdw>
          </a:effectLst>
        </p:spPr>
      </p:pic>
      <p:pic>
        <p:nvPicPr>
          <p:cNvPr id="16" name="Picture 2"/>
          <p:cNvPicPr>
            <a:picLocks noChangeAspect="1" noChangeArrowheads="1"/>
          </p:cNvPicPr>
          <p:nvPr/>
        </p:nvPicPr>
        <p:blipFill>
          <a:blip r:embed="rId7"/>
          <a:srcRect l="3922" r="5882"/>
          <a:stretch>
            <a:fillRect/>
          </a:stretch>
        </p:blipFill>
        <p:spPr bwMode="auto">
          <a:xfrm>
            <a:off x="3686101" y="1453038"/>
            <a:ext cx="1685001" cy="1234125"/>
          </a:xfrm>
          <a:prstGeom prst="rect">
            <a:avLst/>
          </a:prstGeom>
          <a:noFill/>
          <a:ln w="3175">
            <a:solidFill>
              <a:schemeClr val="bg1">
                <a:lumMod val="50000"/>
              </a:schemeClr>
            </a:solidFill>
            <a:miter lim="800000"/>
            <a:headEnd/>
            <a:tailEnd/>
          </a:ln>
          <a:effectLst>
            <a:outerShdw blurRad="50800" dist="38100" dir="2700000" algn="tl" rotWithShape="0">
              <a:prstClr val="black">
                <a:alpha val="40000"/>
              </a:prstClr>
            </a:outerShdw>
          </a:effectLst>
        </p:spPr>
      </p:pic>
      <p:pic>
        <p:nvPicPr>
          <p:cNvPr id="17" name="Picture 5"/>
          <p:cNvPicPr>
            <a:picLocks noChangeAspect="1" noChangeArrowheads="1"/>
          </p:cNvPicPr>
          <p:nvPr/>
        </p:nvPicPr>
        <p:blipFill>
          <a:blip r:embed="rId8"/>
          <a:stretch>
            <a:fillRect/>
          </a:stretch>
        </p:blipFill>
        <p:spPr bwMode="auto">
          <a:xfrm>
            <a:off x="3727666" y="2813741"/>
            <a:ext cx="1004153" cy="1231291"/>
          </a:xfrm>
          <a:prstGeom prst="rect">
            <a:avLst/>
          </a:prstGeom>
          <a:noFill/>
          <a:ln w="3175">
            <a:solidFill>
              <a:schemeClr val="bg1">
                <a:lumMod val="50000"/>
              </a:schemeClr>
            </a:solidFill>
            <a:miter lim="800000"/>
            <a:headEnd/>
            <a:tailEnd/>
          </a:ln>
          <a:effectLst>
            <a:outerShdw blurRad="50800" dist="38100" dir="2700000" algn="tl" rotWithShape="0">
              <a:prstClr val="black">
                <a:alpha val="40000"/>
              </a:prstClr>
            </a:outerShdw>
          </a:effectLst>
        </p:spPr>
      </p:pic>
      <p:pic>
        <p:nvPicPr>
          <p:cNvPr id="18" name="Picture 3"/>
          <p:cNvPicPr>
            <a:picLocks noChangeAspect="1" noChangeArrowheads="1"/>
          </p:cNvPicPr>
          <p:nvPr/>
        </p:nvPicPr>
        <p:blipFill>
          <a:blip r:embed="rId9"/>
          <a:stretch>
            <a:fillRect/>
          </a:stretch>
        </p:blipFill>
        <p:spPr bwMode="auto">
          <a:xfrm>
            <a:off x="4936615" y="2805605"/>
            <a:ext cx="752606" cy="1239427"/>
          </a:xfrm>
          <a:prstGeom prst="rect">
            <a:avLst/>
          </a:prstGeom>
          <a:noFill/>
          <a:ln w="3175">
            <a:solidFill>
              <a:schemeClr val="bg1">
                <a:lumMod val="50000"/>
              </a:schemeClr>
            </a:solidFill>
            <a:miter lim="800000"/>
            <a:headEnd/>
            <a:tailEnd/>
          </a:ln>
          <a:effectLst>
            <a:outerShdw blurRad="50800" dist="38100" dir="2700000" algn="tl" rotWithShape="0">
              <a:prstClr val="black">
                <a:alpha val="40000"/>
              </a:prstClr>
            </a:outerShdw>
          </a:effectLst>
        </p:spPr>
      </p:pic>
      <p:pic>
        <p:nvPicPr>
          <p:cNvPr id="19" name="Picture 2"/>
          <p:cNvPicPr>
            <a:picLocks noChangeAspect="1" noChangeArrowheads="1"/>
          </p:cNvPicPr>
          <p:nvPr/>
        </p:nvPicPr>
        <p:blipFill>
          <a:blip r:embed="rId10"/>
          <a:stretch>
            <a:fillRect/>
          </a:stretch>
        </p:blipFill>
        <p:spPr bwMode="auto">
          <a:xfrm>
            <a:off x="5465323" y="1454762"/>
            <a:ext cx="1214624" cy="1283290"/>
          </a:xfrm>
          <a:prstGeom prst="rect">
            <a:avLst/>
          </a:prstGeom>
          <a:noFill/>
          <a:ln w="3175">
            <a:solidFill>
              <a:schemeClr val="bg1">
                <a:lumMod val="50000"/>
              </a:schemeClr>
            </a:solidFill>
            <a:miter lim="800000"/>
            <a:headEnd/>
            <a:tailEnd/>
          </a:ln>
          <a:effectLst>
            <a:outerShdw blurRad="50800" dist="38100" dir="2700000" algn="tl" rotWithShape="0">
              <a:prstClr val="black">
                <a:alpha val="40000"/>
              </a:prstClr>
            </a:outerShdw>
          </a:effectLst>
        </p:spPr>
      </p:pic>
      <p:pic>
        <p:nvPicPr>
          <p:cNvPr id="20" name="Picture 5"/>
          <p:cNvPicPr>
            <a:picLocks noChangeAspect="1" noChangeArrowheads="1"/>
          </p:cNvPicPr>
          <p:nvPr/>
        </p:nvPicPr>
        <p:blipFill>
          <a:blip r:embed="rId11"/>
          <a:stretch>
            <a:fillRect/>
          </a:stretch>
        </p:blipFill>
        <p:spPr bwMode="auto">
          <a:xfrm>
            <a:off x="7245321" y="2813741"/>
            <a:ext cx="1256103" cy="1424429"/>
          </a:xfrm>
          <a:prstGeom prst="rect">
            <a:avLst/>
          </a:prstGeom>
          <a:noFill/>
          <a:ln w="3175">
            <a:solidFill>
              <a:schemeClr val="bg1">
                <a:lumMod val="50000"/>
              </a:schemeClr>
            </a:solidFill>
            <a:miter lim="800000"/>
            <a:headEnd/>
            <a:tailEnd/>
          </a:ln>
          <a:effectLst>
            <a:outerShdw blurRad="50800" dist="38100" dir="2700000" algn="tl" rotWithShape="0">
              <a:prstClr val="black">
                <a:alpha val="40000"/>
              </a:prstClr>
            </a:outerShdw>
          </a:effectLst>
        </p:spPr>
      </p:pic>
      <p:pic>
        <p:nvPicPr>
          <p:cNvPr id="21" name="Picture 3"/>
          <p:cNvPicPr>
            <a:picLocks noChangeAspect="1" noChangeArrowheads="1"/>
          </p:cNvPicPr>
          <p:nvPr/>
        </p:nvPicPr>
        <p:blipFill>
          <a:blip r:embed="rId12"/>
          <a:stretch>
            <a:fillRect/>
          </a:stretch>
        </p:blipFill>
        <p:spPr bwMode="auto">
          <a:xfrm>
            <a:off x="6979605" y="1405398"/>
            <a:ext cx="1499235" cy="1332653"/>
          </a:xfrm>
          <a:prstGeom prst="rect">
            <a:avLst/>
          </a:prstGeom>
          <a:noFill/>
          <a:ln w="3175">
            <a:solidFill>
              <a:schemeClr val="bg1">
                <a:lumMod val="50000"/>
              </a:schemeClr>
            </a:solidFill>
            <a:miter lim="800000"/>
            <a:headEnd/>
            <a:tailEnd/>
          </a:ln>
          <a:effectLst>
            <a:outerShdw blurRad="50800" dist="38100" dir="2700000" algn="tl" rotWithShape="0">
              <a:prstClr val="black">
                <a:alpha val="40000"/>
              </a:prstClr>
            </a:outerShdw>
          </a:effectLst>
        </p:spPr>
      </p:pic>
      <p:pic>
        <p:nvPicPr>
          <p:cNvPr id="22" name="Picture 2"/>
          <p:cNvPicPr>
            <a:picLocks noChangeAspect="1" noChangeArrowheads="1"/>
          </p:cNvPicPr>
          <p:nvPr/>
        </p:nvPicPr>
        <p:blipFill>
          <a:blip r:embed="rId13"/>
          <a:srcRect/>
          <a:stretch>
            <a:fillRect/>
          </a:stretch>
        </p:blipFill>
        <p:spPr bwMode="auto">
          <a:xfrm>
            <a:off x="4936615" y="4387396"/>
            <a:ext cx="1159738" cy="1235500"/>
          </a:xfrm>
          <a:prstGeom prst="rect">
            <a:avLst/>
          </a:prstGeom>
          <a:noFill/>
          <a:ln w="3175">
            <a:solidFill>
              <a:schemeClr val="bg1">
                <a:lumMod val="50000"/>
              </a:schemeClr>
            </a:solidFill>
            <a:miter lim="800000"/>
            <a:headEnd/>
            <a:tailEnd/>
          </a:ln>
          <a:effectLst>
            <a:outerShdw blurRad="50800" dist="38100" dir="2700000" algn="tl" rotWithShape="0">
              <a:prstClr val="black">
                <a:alpha val="40000"/>
              </a:prstClr>
            </a:outerShdw>
          </a:effectLst>
        </p:spPr>
      </p:pic>
      <p:pic>
        <p:nvPicPr>
          <p:cNvPr id="23" name="Picture 5"/>
          <p:cNvPicPr>
            <a:picLocks noChangeAspect="1" noChangeArrowheads="1"/>
          </p:cNvPicPr>
          <p:nvPr/>
        </p:nvPicPr>
        <p:blipFill>
          <a:blip r:embed="rId14"/>
          <a:srcRect/>
          <a:stretch>
            <a:fillRect/>
          </a:stretch>
        </p:blipFill>
        <p:spPr bwMode="auto">
          <a:xfrm>
            <a:off x="6258845" y="4387396"/>
            <a:ext cx="823909" cy="1236228"/>
          </a:xfrm>
          <a:prstGeom prst="rect">
            <a:avLst/>
          </a:prstGeom>
          <a:noFill/>
          <a:ln w="3175">
            <a:solidFill>
              <a:schemeClr val="bg1">
                <a:lumMod val="50000"/>
              </a:schemeClr>
            </a:solidFill>
            <a:miter lim="800000"/>
            <a:headEnd/>
            <a:tailEnd/>
          </a:ln>
          <a:effectLst>
            <a:outerShdw blurRad="50800" dist="38100" dir="2700000" algn="tl" rotWithShape="0">
              <a:prstClr val="black">
                <a:alpha val="40000"/>
              </a:prstClr>
            </a:outerShdw>
          </a:effectLst>
        </p:spPr>
      </p:pic>
      <p:pic>
        <p:nvPicPr>
          <p:cNvPr id="24" name="Picture 3"/>
          <p:cNvPicPr>
            <a:picLocks noChangeAspect="1" noChangeArrowheads="1"/>
          </p:cNvPicPr>
          <p:nvPr/>
        </p:nvPicPr>
        <p:blipFill>
          <a:blip r:embed="rId15"/>
          <a:srcRect/>
          <a:stretch>
            <a:fillRect/>
          </a:stretch>
        </p:blipFill>
        <p:spPr bwMode="auto">
          <a:xfrm>
            <a:off x="5857912" y="2837627"/>
            <a:ext cx="1269738" cy="1239142"/>
          </a:xfrm>
          <a:prstGeom prst="rect">
            <a:avLst/>
          </a:prstGeom>
          <a:noFill/>
          <a:ln w="3175">
            <a:solidFill>
              <a:schemeClr val="bg1">
                <a:lumMod val="50000"/>
              </a:schemeClr>
            </a:solidFill>
            <a:miter lim="800000"/>
            <a:headEnd/>
            <a:tailEnd/>
          </a:ln>
          <a:effectLst>
            <a:outerShdw blurRad="50800" dist="38100" dir="2700000" algn="tl" rotWithShape="0">
              <a:prstClr val="black">
                <a:alpha val="40000"/>
              </a:prstClr>
            </a:outerShdw>
          </a:effectLst>
        </p:spPr>
      </p:pic>
      <p:pic>
        <p:nvPicPr>
          <p:cNvPr id="25" name="Picture 4"/>
          <p:cNvPicPr>
            <a:picLocks noChangeAspect="1" noChangeArrowheads="1"/>
          </p:cNvPicPr>
          <p:nvPr/>
        </p:nvPicPr>
        <p:blipFill>
          <a:blip r:embed="rId16"/>
          <a:srcRect/>
          <a:stretch>
            <a:fillRect/>
          </a:stretch>
        </p:blipFill>
        <p:spPr bwMode="auto">
          <a:xfrm>
            <a:off x="7245321" y="4306569"/>
            <a:ext cx="1352519" cy="1317055"/>
          </a:xfrm>
          <a:prstGeom prst="rect">
            <a:avLst/>
          </a:prstGeom>
          <a:noFill/>
          <a:ln w="3175">
            <a:solidFill>
              <a:schemeClr val="bg1">
                <a:lumMod val="50000"/>
              </a:schemeClr>
            </a:solidFill>
            <a:miter lim="800000"/>
            <a:headEnd/>
            <a:tailEnd/>
          </a:ln>
          <a:effectLst>
            <a:outerShdw blurRad="50800" dist="38100" dir="2700000" algn="tl" rotWithShape="0">
              <a:prstClr val="black">
                <a:alpha val="40000"/>
              </a:prstClr>
            </a:outerShdw>
          </a:effectLst>
        </p:spPr>
      </p:pic>
      <p:sp>
        <p:nvSpPr>
          <p:cNvPr id="26" name="Text Box 3"/>
          <p:cNvSpPr txBox="1">
            <a:spLocks noChangeArrowheads="1"/>
          </p:cNvSpPr>
          <p:nvPr/>
        </p:nvSpPr>
        <p:spPr bwMode="auto">
          <a:xfrm>
            <a:off x="420258" y="3702374"/>
            <a:ext cx="2961457" cy="338554"/>
          </a:xfrm>
          <a:prstGeom prst="rect">
            <a:avLst/>
          </a:prstGeom>
          <a:noFill/>
          <a:ln w="9525">
            <a:solidFill>
              <a:srgbClr val="004C64"/>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it-IT"/>
            </a:defPPr>
            <a:lvl1pPr algn="ctr">
              <a:lnSpc>
                <a:spcPct val="100000"/>
              </a:lnSpc>
              <a:spcBef>
                <a:spcPct val="0"/>
              </a:spcBef>
              <a:defRPr sz="2100">
                <a:solidFill>
                  <a:srgbClr val="004C64"/>
                </a:solidFill>
                <a:latin typeface="Arial" charset="0"/>
              </a:defRPr>
            </a:lvl1pPr>
            <a:lvl2pPr marL="742950" indent="-285750" eaLnBrk="0" hangingPunct="0">
              <a:defRPr sz="9600">
                <a:latin typeface="Arial" charset="0"/>
              </a:defRPr>
            </a:lvl2pPr>
            <a:lvl3pPr marL="1143000" indent="-228600" eaLnBrk="0" hangingPunct="0">
              <a:defRPr sz="9600">
                <a:latin typeface="Arial" charset="0"/>
              </a:defRPr>
            </a:lvl3pPr>
            <a:lvl4pPr marL="1600200" indent="-228600" eaLnBrk="0" hangingPunct="0">
              <a:defRPr sz="9600">
                <a:latin typeface="Arial" charset="0"/>
              </a:defRPr>
            </a:lvl4pPr>
            <a:lvl5pPr marL="2057400" indent="-228600" eaLnBrk="0" hangingPunct="0">
              <a:defRPr sz="9600">
                <a:latin typeface="Arial" charset="0"/>
              </a:defRPr>
            </a:lvl5pPr>
            <a:lvl6pPr marL="2514600" indent="-228600" algn="ctr" eaLnBrk="0" fontAlgn="base" hangingPunct="0">
              <a:lnSpc>
                <a:spcPct val="80000"/>
              </a:lnSpc>
              <a:spcBef>
                <a:spcPct val="20000"/>
              </a:spcBef>
              <a:spcAft>
                <a:spcPct val="0"/>
              </a:spcAft>
              <a:defRPr sz="9600">
                <a:latin typeface="Arial" charset="0"/>
              </a:defRPr>
            </a:lvl6pPr>
            <a:lvl7pPr marL="2971800" indent="-228600" algn="ctr" eaLnBrk="0" fontAlgn="base" hangingPunct="0">
              <a:lnSpc>
                <a:spcPct val="80000"/>
              </a:lnSpc>
              <a:spcBef>
                <a:spcPct val="20000"/>
              </a:spcBef>
              <a:spcAft>
                <a:spcPct val="0"/>
              </a:spcAft>
              <a:defRPr sz="9600">
                <a:latin typeface="Arial" charset="0"/>
              </a:defRPr>
            </a:lvl7pPr>
            <a:lvl8pPr marL="3429000" indent="-228600" algn="ctr" eaLnBrk="0" fontAlgn="base" hangingPunct="0">
              <a:lnSpc>
                <a:spcPct val="80000"/>
              </a:lnSpc>
              <a:spcBef>
                <a:spcPct val="20000"/>
              </a:spcBef>
              <a:spcAft>
                <a:spcPct val="0"/>
              </a:spcAft>
              <a:defRPr sz="9600">
                <a:latin typeface="Arial" charset="0"/>
              </a:defRPr>
            </a:lvl8pPr>
            <a:lvl9pPr marL="3886200" indent="-228600" algn="ctr" eaLnBrk="0" fontAlgn="base" hangingPunct="0">
              <a:lnSpc>
                <a:spcPct val="80000"/>
              </a:lnSpc>
              <a:spcBef>
                <a:spcPct val="20000"/>
              </a:spcBef>
              <a:spcAft>
                <a:spcPct val="0"/>
              </a:spcAft>
              <a:defRPr sz="9600">
                <a:latin typeface="Arial" charset="0"/>
              </a:defRPr>
            </a:lvl9pPr>
          </a:lstStyle>
          <a:p>
            <a:pPr eaLnBrk="1" hangingPunct="1"/>
            <a:r>
              <a:rPr lang="it-IT" sz="1600" dirty="0"/>
              <a:t>Cancelli in PRFV</a:t>
            </a:r>
          </a:p>
        </p:txBody>
      </p:sp>
      <p:pic>
        <p:nvPicPr>
          <p:cNvPr id="27" name="Picture 2" descr="C:\Users\Paolo.INNOVATTIVA\Documents\MM GRIGLIATI\kingwood.jpg"/>
          <p:cNvPicPr preferRelativeResize="0">
            <a:picLocks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30223" y="4306569"/>
            <a:ext cx="1713201" cy="1316326"/>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3"/>
          <p:cNvPicPr preferRelativeResize="0">
            <a:picLocks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2328291" y="4238169"/>
            <a:ext cx="1901451" cy="1350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85267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9750" y="188913"/>
            <a:ext cx="8229600" cy="1143000"/>
          </a:xfrm>
        </p:spPr>
        <p:txBody>
          <a:bodyPr/>
          <a:lstStyle/>
          <a:p>
            <a:pPr eaLnBrk="1" hangingPunct="1"/>
            <a:r>
              <a:rPr lang="it-IT" altLang="it-IT" sz="2000">
                <a:solidFill>
                  <a:schemeClr val="tx1"/>
                </a:solidFill>
              </a:rPr>
              <a:t>SEMINARIO CONFINDUSTRIA UDINE</a:t>
            </a:r>
            <a:br>
              <a:rPr lang="it-IT" altLang="it-IT" sz="2000">
                <a:solidFill>
                  <a:schemeClr val="tx1"/>
                </a:solidFill>
              </a:rPr>
            </a:br>
            <a:r>
              <a:rPr lang="it-IT" altLang="it-IT" sz="2000">
                <a:solidFill>
                  <a:schemeClr val="tx1"/>
                </a:solidFill>
              </a:rPr>
              <a:t> </a:t>
            </a:r>
          </a:p>
        </p:txBody>
      </p:sp>
      <p:pic>
        <p:nvPicPr>
          <p:cNvPr id="1024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5795963"/>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155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6"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4663" y="6108700"/>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7" name="Titolo 1"/>
          <p:cNvSpPr txBox="1">
            <a:spLocks/>
          </p:cNvSpPr>
          <p:nvPr/>
        </p:nvSpPr>
        <p:spPr>
          <a:xfrm>
            <a:off x="771951" y="1816133"/>
            <a:ext cx="7030604" cy="3091206"/>
          </a:xfrm>
          <a:prstGeom prst="rect">
            <a:avLst/>
          </a:prstGeom>
        </p:spPr>
        <p:txBody>
          <a:bodyPr vert="horz" lIns="91440" tIns="45720" rIns="91440" bIns="45720" rtlCol="0" anchor="t">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just">
              <a:lnSpc>
                <a:spcPct val="80000"/>
              </a:lnSpc>
            </a:pPr>
            <a:endParaRPr lang="es-ES_tradnl" sz="1600" dirty="0">
              <a:solidFill>
                <a:srgbClr val="004C64"/>
              </a:solidFill>
            </a:endParaRPr>
          </a:p>
        </p:txBody>
      </p:sp>
      <p:sp>
        <p:nvSpPr>
          <p:cNvPr id="8" name="CasellaDiTesto 7"/>
          <p:cNvSpPr txBox="1"/>
          <p:nvPr/>
        </p:nvSpPr>
        <p:spPr>
          <a:xfrm>
            <a:off x="1122712" y="1185934"/>
            <a:ext cx="6912768" cy="646331"/>
          </a:xfrm>
          <a:prstGeom prst="rect">
            <a:avLst/>
          </a:prstGeom>
          <a:noFill/>
        </p:spPr>
        <p:txBody>
          <a:bodyPr wrap="square" rtlCol="0">
            <a:spAutoFit/>
          </a:bodyPr>
          <a:lstStyle/>
          <a:p>
            <a:pPr algn="ctr" eaLnBrk="1" hangingPunct="1">
              <a:lnSpc>
                <a:spcPct val="80000"/>
              </a:lnSpc>
              <a:spcBef>
                <a:spcPct val="20000"/>
              </a:spcBef>
            </a:pPr>
            <a:r>
              <a:rPr lang="it-IT" dirty="0">
                <a:solidFill>
                  <a:prstClr val="white"/>
                </a:solidFill>
                <a:latin typeface="Arial" charset="0"/>
              </a:rPr>
              <a:t>     </a:t>
            </a:r>
            <a:r>
              <a:rPr lang="it-IT" dirty="0">
                <a:solidFill>
                  <a:srgbClr val="004C64"/>
                </a:solidFill>
                <a:latin typeface="Arial" charset="0"/>
              </a:rPr>
              <a:t>Parapetti</a:t>
            </a:r>
            <a:r>
              <a:rPr lang="it-IT" dirty="0">
                <a:solidFill>
                  <a:prstClr val="white"/>
                </a:solidFill>
                <a:latin typeface="Arial" charset="0"/>
              </a:rPr>
              <a:t>    			           </a:t>
            </a:r>
            <a:r>
              <a:rPr lang="it-IT" dirty="0">
                <a:solidFill>
                  <a:srgbClr val="004C64"/>
                </a:solidFill>
                <a:latin typeface="Arial" charset="0"/>
              </a:rPr>
              <a:t>Passerelle</a:t>
            </a:r>
            <a:r>
              <a:rPr lang="it-IT" dirty="0">
                <a:solidFill>
                  <a:prstClr val="white"/>
                </a:solidFill>
                <a:latin typeface="Arial" charset="0"/>
              </a:rPr>
              <a:t>    				    </a:t>
            </a:r>
            <a:r>
              <a:rPr lang="it-IT" dirty="0">
                <a:solidFill>
                  <a:srgbClr val="004C64"/>
                </a:solidFill>
                <a:latin typeface="Arial" charset="0"/>
              </a:rPr>
              <a:t>Scale</a:t>
            </a:r>
          </a:p>
          <a:p>
            <a:pPr algn="ctr" eaLnBrk="1" hangingPunct="1">
              <a:lnSpc>
                <a:spcPct val="80000"/>
              </a:lnSpc>
              <a:spcBef>
                <a:spcPct val="20000"/>
              </a:spcBef>
            </a:pPr>
            <a:endParaRPr lang="it-IT" dirty="0">
              <a:solidFill>
                <a:prstClr val="white"/>
              </a:solidFill>
              <a:latin typeface="Arial" charset="0"/>
            </a:endParaRPr>
          </a:p>
        </p:txBody>
      </p:sp>
      <p:pic>
        <p:nvPicPr>
          <p:cNvPr id="9" name="Picture 2" descr="H:\MM Grigliati\FOTO\AAAA\carp1.jpg"/>
          <p:cNvPicPr preferRelativeResize="0">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22712" y="1617982"/>
            <a:ext cx="1800200" cy="18000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H:\MM Grigliati\FOTO\AAAA\carp3.JPG"/>
          <p:cNvPicPr preferRelativeResize="0">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22712" y="3562198"/>
            <a:ext cx="1800000" cy="1800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H:\MM Grigliati\FOTO\AAAA\nav3.JPG"/>
          <p:cNvPicPr preferRelativeResize="0">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715000" y="1617982"/>
            <a:ext cx="1800000" cy="18000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5" descr="H:\MM Grigliati\FOTO\Aguas do Douro e Paiva\GRP Steps and platform.JPG"/>
          <p:cNvPicPr preferRelativeResize="0">
            <a:picLocks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307288" y="3562198"/>
            <a:ext cx="1800000" cy="18000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H:\MM Grigliati\FOTO\Aguas do Douro e Paiva\Inclined ladder.JPG"/>
          <p:cNvPicPr preferRelativeResize="0">
            <a:picLocks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307288" y="1617982"/>
            <a:ext cx="1800000" cy="1800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7" descr="H:\MM Grigliati\FOTO\Metco Spagna - Installazioni Varie\BENIDORM TERCIARIO\DSCN0170.jpg"/>
          <p:cNvPicPr preferRelativeResize="0">
            <a:picLocks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715000" y="3562198"/>
            <a:ext cx="1800000" cy="18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0436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51519" y="188639"/>
            <a:ext cx="8736971" cy="6552729"/>
          </a:xfrm>
          <a:prstGeom prst="rect">
            <a:avLst/>
          </a:prstGeom>
        </p:spPr>
      </p:pic>
    </p:spTree>
    <p:extLst>
      <p:ext uri="{BB962C8B-B14F-4D97-AF65-F5344CB8AC3E}">
        <p14:creationId xmlns:p14="http://schemas.microsoft.com/office/powerpoint/2010/main" val="19211452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9750" y="188913"/>
            <a:ext cx="8229600" cy="1143000"/>
          </a:xfrm>
        </p:spPr>
        <p:txBody>
          <a:bodyPr/>
          <a:lstStyle/>
          <a:p>
            <a:pPr eaLnBrk="1" hangingPunct="1"/>
            <a:r>
              <a:rPr lang="it-IT" altLang="it-IT" sz="2000">
                <a:solidFill>
                  <a:schemeClr val="tx1"/>
                </a:solidFill>
              </a:rPr>
              <a:t>SEMINARIO CONFINDUSTRIA UDINE</a:t>
            </a:r>
            <a:br>
              <a:rPr lang="it-IT" altLang="it-IT" sz="2000">
                <a:solidFill>
                  <a:schemeClr val="tx1"/>
                </a:solidFill>
              </a:rPr>
            </a:br>
            <a:r>
              <a:rPr lang="it-IT" altLang="it-IT" sz="2000">
                <a:solidFill>
                  <a:schemeClr val="tx1"/>
                </a:solidFill>
              </a:rPr>
              <a:t> </a:t>
            </a:r>
          </a:p>
        </p:txBody>
      </p:sp>
      <p:pic>
        <p:nvPicPr>
          <p:cNvPr id="1024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5795963"/>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155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6"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4663" y="6108700"/>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8" name="Titolo 1"/>
          <p:cNvSpPr txBox="1">
            <a:spLocks/>
          </p:cNvSpPr>
          <p:nvPr/>
        </p:nvSpPr>
        <p:spPr>
          <a:xfrm>
            <a:off x="836863" y="3483042"/>
            <a:ext cx="7030604" cy="2117188"/>
          </a:xfrm>
          <a:prstGeom prst="rect">
            <a:avLst/>
          </a:prstGeom>
        </p:spPr>
        <p:txBody>
          <a:bodyPr vert="horz" lIns="91440" tIns="45720" rIns="91440" bIns="45720" rtlCol="0" anchor="t">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285750" indent="-285750" algn="just" fontAlgn="auto">
              <a:spcAft>
                <a:spcPts val="0"/>
              </a:spcAft>
              <a:buFont typeface="Wingdings" panose="05000000000000000000" pitchFamily="2" charset="2"/>
              <a:buChar char="Ø"/>
            </a:pPr>
            <a:r>
              <a:rPr lang="it-IT" sz="1800" b="0" i="0" dirty="0">
                <a:solidFill>
                  <a:srgbClr val="004C64"/>
                </a:solidFill>
              </a:rPr>
              <a:t>Resistenza all’</a:t>
            </a:r>
            <a:r>
              <a:rPr lang="it-IT" sz="1800" i="0" dirty="0">
                <a:solidFill>
                  <a:srgbClr val="004C64"/>
                </a:solidFill>
              </a:rPr>
              <a:t>umidità</a:t>
            </a:r>
          </a:p>
          <a:p>
            <a:pPr marL="285750" indent="-285750" algn="just" fontAlgn="auto">
              <a:spcAft>
                <a:spcPts val="0"/>
              </a:spcAft>
              <a:buFont typeface="Wingdings" panose="05000000000000000000" pitchFamily="2" charset="2"/>
              <a:buChar char="Ø"/>
            </a:pPr>
            <a:r>
              <a:rPr lang="it-IT" sz="1800" b="0" i="0" dirty="0">
                <a:solidFill>
                  <a:srgbClr val="004C64"/>
                </a:solidFill>
              </a:rPr>
              <a:t>Resistenza alle </a:t>
            </a:r>
            <a:r>
              <a:rPr lang="it-IT" sz="1800" i="0" dirty="0">
                <a:solidFill>
                  <a:srgbClr val="004C64"/>
                </a:solidFill>
              </a:rPr>
              <a:t>basse temperature ed agli sbalzi termici </a:t>
            </a:r>
          </a:p>
          <a:p>
            <a:pPr marL="285750" indent="-285750" algn="just" fontAlgn="auto">
              <a:spcAft>
                <a:spcPts val="0"/>
              </a:spcAft>
              <a:buFont typeface="Wingdings" panose="05000000000000000000" pitchFamily="2" charset="2"/>
              <a:buChar char="Ø"/>
            </a:pPr>
            <a:r>
              <a:rPr lang="it-IT" sz="1800" b="0" i="0" dirty="0">
                <a:solidFill>
                  <a:srgbClr val="004C64"/>
                </a:solidFill>
              </a:rPr>
              <a:t>Resistenza  al </a:t>
            </a:r>
            <a:r>
              <a:rPr lang="it-IT" sz="1800" i="0" dirty="0">
                <a:solidFill>
                  <a:srgbClr val="004C64"/>
                </a:solidFill>
              </a:rPr>
              <a:t>cloro</a:t>
            </a:r>
          </a:p>
          <a:p>
            <a:pPr marL="285750" indent="-285750" algn="just" fontAlgn="auto">
              <a:spcAft>
                <a:spcPts val="0"/>
              </a:spcAft>
              <a:buFont typeface="Wingdings" panose="05000000000000000000" pitchFamily="2" charset="2"/>
              <a:buChar char="Ø"/>
            </a:pPr>
            <a:r>
              <a:rPr lang="it-IT" sz="1800" i="0" dirty="0">
                <a:solidFill>
                  <a:srgbClr val="004C64"/>
                </a:solidFill>
              </a:rPr>
              <a:t>Idoneità al contatto diretto con le acque potabili</a:t>
            </a:r>
            <a:endParaRPr lang="it-IT" sz="1800" b="0" i="0" dirty="0">
              <a:solidFill>
                <a:srgbClr val="004C64"/>
              </a:solidFill>
            </a:endParaRPr>
          </a:p>
          <a:p>
            <a:pPr marL="285750" indent="-285750" algn="just" fontAlgn="auto">
              <a:spcAft>
                <a:spcPts val="0"/>
              </a:spcAft>
              <a:buFont typeface="Wingdings" panose="05000000000000000000" pitchFamily="2" charset="2"/>
              <a:buChar char="Ø"/>
            </a:pPr>
            <a:r>
              <a:rPr lang="it-IT" sz="1800" b="0" i="0" dirty="0">
                <a:solidFill>
                  <a:srgbClr val="004C64"/>
                </a:solidFill>
              </a:rPr>
              <a:t>Caratteristiche </a:t>
            </a:r>
            <a:r>
              <a:rPr lang="it-IT" sz="1800" i="0" dirty="0">
                <a:solidFill>
                  <a:srgbClr val="004C64"/>
                </a:solidFill>
              </a:rPr>
              <a:t>antisdrucciolo</a:t>
            </a:r>
          </a:p>
          <a:p>
            <a:pPr marL="285750" indent="-285750" algn="just" fontAlgn="auto">
              <a:spcAft>
                <a:spcPts val="0"/>
              </a:spcAft>
              <a:buFont typeface="Wingdings" panose="05000000000000000000" pitchFamily="2" charset="2"/>
              <a:buChar char="Ø"/>
            </a:pPr>
            <a:r>
              <a:rPr lang="it-IT" sz="1800" b="0" i="0" dirty="0">
                <a:solidFill>
                  <a:srgbClr val="004C64"/>
                </a:solidFill>
              </a:rPr>
              <a:t>Leggerezza e </a:t>
            </a:r>
            <a:r>
              <a:rPr lang="it-IT" sz="1800" i="0" dirty="0">
                <a:solidFill>
                  <a:srgbClr val="004C64"/>
                </a:solidFill>
              </a:rPr>
              <a:t>facilità di installazione</a:t>
            </a:r>
          </a:p>
          <a:p>
            <a:pPr marL="285750" indent="-285750" algn="just" fontAlgn="auto">
              <a:spcAft>
                <a:spcPts val="0"/>
              </a:spcAft>
              <a:buFont typeface="Wingdings" panose="05000000000000000000" pitchFamily="2" charset="2"/>
              <a:buChar char="Ø"/>
            </a:pPr>
            <a:r>
              <a:rPr lang="it-IT" sz="1800" i="0" dirty="0">
                <a:solidFill>
                  <a:srgbClr val="004C64"/>
                </a:solidFill>
              </a:rPr>
              <a:t>Assenza di manutenzione </a:t>
            </a:r>
          </a:p>
        </p:txBody>
      </p:sp>
      <p:sp>
        <p:nvSpPr>
          <p:cNvPr id="10" name="Rettangolo 9"/>
          <p:cNvSpPr/>
          <p:nvPr/>
        </p:nvSpPr>
        <p:spPr>
          <a:xfrm>
            <a:off x="836863" y="1196752"/>
            <a:ext cx="7148660" cy="258532"/>
          </a:xfrm>
          <a:prstGeom prst="rect">
            <a:avLst/>
          </a:prstGeom>
        </p:spPr>
        <p:txBody>
          <a:bodyPr wrap="square" anchor="t">
            <a:spAutoFit/>
          </a:bodyPr>
          <a:lstStyle/>
          <a:p>
            <a:pPr defTabSz="457200" eaLnBrk="1" fontAlgn="auto" hangingPunct="1">
              <a:lnSpc>
                <a:spcPct val="60000"/>
              </a:lnSpc>
              <a:spcBef>
                <a:spcPts val="0"/>
              </a:spcBef>
              <a:spcAft>
                <a:spcPts val="0"/>
              </a:spcAft>
            </a:pPr>
            <a:r>
              <a:rPr lang="es-ES_tradnl" sz="1800" i="0" dirty="0">
                <a:solidFill>
                  <a:srgbClr val="004C64"/>
                </a:solidFill>
                <a:latin typeface="Candara"/>
              </a:rPr>
              <a:t>Acquedotti e depuratori</a:t>
            </a:r>
            <a:endParaRPr lang="it-IT" sz="1800" i="0" dirty="0">
              <a:solidFill>
                <a:srgbClr val="004C64"/>
              </a:solidFill>
              <a:latin typeface="Candara"/>
            </a:endParaRPr>
          </a:p>
        </p:txBody>
      </p:sp>
      <p:sp>
        <p:nvSpPr>
          <p:cNvPr id="11" name="Titolo 1"/>
          <p:cNvSpPr txBox="1">
            <a:spLocks/>
          </p:cNvSpPr>
          <p:nvPr/>
        </p:nvSpPr>
        <p:spPr>
          <a:xfrm>
            <a:off x="838655" y="1442479"/>
            <a:ext cx="7030604" cy="1643149"/>
          </a:xfrm>
          <a:prstGeom prst="rect">
            <a:avLst/>
          </a:prstGeom>
        </p:spPr>
        <p:txBody>
          <a:bodyPr vert="horz" lIns="91440" tIns="45720" rIns="91440" bIns="45720" rtlCol="0" anchor="t">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just" fontAlgn="auto">
              <a:spcAft>
                <a:spcPts val="0"/>
              </a:spcAft>
            </a:pPr>
            <a:r>
              <a:rPr lang="it-IT" sz="1600" b="0" i="0" dirty="0">
                <a:solidFill>
                  <a:srgbClr val="004C64"/>
                </a:solidFill>
              </a:rPr>
              <a:t>Piani di calpestio, passerelle, parapetti, scale (inclinate o verticali), recinzioni, cancelli per strutture di servizio alle opere di presa,  agli impianti di trattamento delle acque necessari per renderle idonee al consumo umano, alle opere di adduzione (scarichi, sfiati, opere di interruzione o disconnessione idraulica, opere di accumulo, tratte pensili, sottopassi), ai serbatoi urbani, alle opere di distribuzione.</a:t>
            </a:r>
          </a:p>
        </p:txBody>
      </p:sp>
      <p:sp>
        <p:nvSpPr>
          <p:cNvPr id="12" name="Rettangolo 11"/>
          <p:cNvSpPr/>
          <p:nvPr/>
        </p:nvSpPr>
        <p:spPr>
          <a:xfrm>
            <a:off x="836863" y="3205144"/>
            <a:ext cx="7148660" cy="258532"/>
          </a:xfrm>
          <a:prstGeom prst="rect">
            <a:avLst/>
          </a:prstGeom>
        </p:spPr>
        <p:txBody>
          <a:bodyPr wrap="square" anchor="t">
            <a:spAutoFit/>
          </a:bodyPr>
          <a:lstStyle/>
          <a:p>
            <a:pPr defTabSz="457200" eaLnBrk="1" fontAlgn="auto" hangingPunct="1">
              <a:lnSpc>
                <a:spcPct val="60000"/>
              </a:lnSpc>
              <a:spcBef>
                <a:spcPts val="0"/>
              </a:spcBef>
              <a:spcAft>
                <a:spcPts val="0"/>
              </a:spcAft>
            </a:pPr>
            <a:r>
              <a:rPr lang="es-ES_tradnl" sz="1800" i="0" dirty="0">
                <a:solidFill>
                  <a:srgbClr val="004C64"/>
                </a:solidFill>
                <a:latin typeface="Candara"/>
              </a:rPr>
              <a:t>Punti di forza per l’applicazione</a:t>
            </a:r>
            <a:endParaRPr lang="it-IT" sz="1800" i="0" dirty="0">
              <a:solidFill>
                <a:srgbClr val="004C64"/>
              </a:solidFill>
              <a:latin typeface="Candara"/>
            </a:endParaRPr>
          </a:p>
        </p:txBody>
      </p:sp>
    </p:spTree>
    <p:extLst>
      <p:ext uri="{BB962C8B-B14F-4D97-AF65-F5344CB8AC3E}">
        <p14:creationId xmlns:p14="http://schemas.microsoft.com/office/powerpoint/2010/main" val="17295384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218" name="Rectangle 5"/>
          <p:cNvSpPr>
            <a:spLocks noGrp="1" noChangeArrowheads="1"/>
          </p:cNvSpPr>
          <p:nvPr>
            <p:ph type="title"/>
          </p:nvPr>
        </p:nvSpPr>
        <p:spPr>
          <a:xfrm>
            <a:off x="539750" y="188913"/>
            <a:ext cx="8229600" cy="1143000"/>
          </a:xfrm>
        </p:spPr>
        <p:txBody>
          <a:bodyPr/>
          <a:lstStyle/>
          <a:p>
            <a:pPr eaLnBrk="1" hangingPunct="1"/>
            <a:r>
              <a:rPr lang="it-IT" altLang="it-IT" sz="2000" dirty="0">
                <a:solidFill>
                  <a:schemeClr val="tx1"/>
                </a:solidFill>
              </a:rPr>
              <a:t>SEMINARIO CONFINDUSTRIA UDINE</a:t>
            </a:r>
            <a:br>
              <a:rPr lang="it-IT" altLang="it-IT" sz="2000" dirty="0">
                <a:solidFill>
                  <a:schemeClr val="tx1"/>
                </a:solidFill>
              </a:rPr>
            </a:br>
            <a:r>
              <a:rPr lang="it-IT" altLang="it-IT" sz="2000" dirty="0">
                <a:solidFill>
                  <a:schemeClr val="tx1"/>
                </a:solidFill>
              </a:rPr>
              <a:t> </a:t>
            </a:r>
          </a:p>
        </p:txBody>
      </p:sp>
      <p:pic>
        <p:nvPicPr>
          <p:cNvPr id="921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5795963"/>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155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9222"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4663" y="6108700"/>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9" name="Rettangolo 8"/>
          <p:cNvSpPr/>
          <p:nvPr/>
        </p:nvSpPr>
        <p:spPr>
          <a:xfrm>
            <a:off x="4699980" y="3200026"/>
            <a:ext cx="3960440" cy="313932"/>
          </a:xfrm>
          <a:prstGeom prst="rect">
            <a:avLst/>
          </a:prstGeom>
        </p:spPr>
        <p:txBody>
          <a:bodyPr wrap="square" anchor="t">
            <a:spAutoFit/>
          </a:bodyPr>
          <a:lstStyle/>
          <a:p>
            <a:pPr algn="ctr" eaLnBrk="1" hangingPunct="1">
              <a:lnSpc>
                <a:spcPct val="60000"/>
              </a:lnSpc>
              <a:spcBef>
                <a:spcPct val="20000"/>
              </a:spcBef>
            </a:pPr>
            <a:r>
              <a:rPr lang="en-GB" sz="2400" dirty="0">
                <a:solidFill>
                  <a:srgbClr val="073E87"/>
                </a:solidFill>
                <a:latin typeface="Candara"/>
                <a:ea typeface="Batang" pitchFamily="18" charset="-127"/>
              </a:rPr>
              <a:t>CERTIFICAZIONE DI SISTEMA</a:t>
            </a:r>
            <a:endParaRPr lang="it-IT" sz="2400" dirty="0">
              <a:solidFill>
                <a:srgbClr val="073E87"/>
              </a:solidFill>
              <a:latin typeface="Candara"/>
              <a:ea typeface="Batang" pitchFamily="18" charset="-127"/>
            </a:endParaRPr>
          </a:p>
        </p:txBody>
      </p:sp>
      <p:pic>
        <p:nvPicPr>
          <p:cNvPr id="12"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7297" y="788566"/>
            <a:ext cx="3634478" cy="5136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97101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218" name="Rectangle 5"/>
          <p:cNvSpPr>
            <a:spLocks noGrp="1" noChangeArrowheads="1"/>
          </p:cNvSpPr>
          <p:nvPr>
            <p:ph type="title"/>
          </p:nvPr>
        </p:nvSpPr>
        <p:spPr>
          <a:xfrm>
            <a:off x="539750" y="188913"/>
            <a:ext cx="8229600" cy="1143000"/>
          </a:xfrm>
        </p:spPr>
        <p:txBody>
          <a:bodyPr/>
          <a:lstStyle/>
          <a:p>
            <a:pPr eaLnBrk="1" hangingPunct="1"/>
            <a:r>
              <a:rPr lang="it-IT" altLang="it-IT" sz="2000">
                <a:solidFill>
                  <a:schemeClr val="tx1"/>
                </a:solidFill>
              </a:rPr>
              <a:t>SEMINARIO CONFINDUSTRIA UDINE</a:t>
            </a:r>
            <a:br>
              <a:rPr lang="it-IT" altLang="it-IT" sz="2000">
                <a:solidFill>
                  <a:schemeClr val="tx1"/>
                </a:solidFill>
              </a:rPr>
            </a:br>
            <a:r>
              <a:rPr lang="it-IT" altLang="it-IT" sz="2000">
                <a:solidFill>
                  <a:schemeClr val="tx1"/>
                </a:solidFill>
              </a:rPr>
              <a:t> </a:t>
            </a:r>
          </a:p>
        </p:txBody>
      </p:sp>
      <p:pic>
        <p:nvPicPr>
          <p:cNvPr id="921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5795963"/>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155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9222"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4663" y="6108700"/>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8" name="Picture 2"/>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709621" y="1973263"/>
            <a:ext cx="2682858" cy="3822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ttangolo 8"/>
          <p:cNvSpPr/>
          <p:nvPr/>
        </p:nvSpPr>
        <p:spPr>
          <a:xfrm>
            <a:off x="718806" y="1578489"/>
            <a:ext cx="7813633" cy="313932"/>
          </a:xfrm>
          <a:prstGeom prst="rect">
            <a:avLst/>
          </a:prstGeom>
        </p:spPr>
        <p:txBody>
          <a:bodyPr wrap="square" anchor="t">
            <a:spAutoFit/>
          </a:bodyPr>
          <a:lstStyle/>
          <a:p>
            <a:pPr algn="ctr" eaLnBrk="1" hangingPunct="1">
              <a:lnSpc>
                <a:spcPct val="60000"/>
              </a:lnSpc>
              <a:spcBef>
                <a:spcPct val="20000"/>
              </a:spcBef>
            </a:pPr>
            <a:r>
              <a:rPr lang="en-GB" sz="2400" dirty="0" err="1">
                <a:solidFill>
                  <a:srgbClr val="073E87"/>
                </a:solidFill>
                <a:latin typeface="Candara"/>
                <a:ea typeface="Batang" pitchFamily="18" charset="-127"/>
              </a:rPr>
              <a:t>Certificato</a:t>
            </a:r>
            <a:r>
              <a:rPr lang="en-GB" sz="2400" dirty="0">
                <a:solidFill>
                  <a:srgbClr val="073E87"/>
                </a:solidFill>
                <a:latin typeface="Candara"/>
                <a:ea typeface="Batang" pitchFamily="18" charset="-127"/>
              </a:rPr>
              <a:t> di </a:t>
            </a:r>
            <a:r>
              <a:rPr lang="en-GB" sz="2400" dirty="0" err="1">
                <a:solidFill>
                  <a:srgbClr val="073E87"/>
                </a:solidFill>
                <a:latin typeface="Candara"/>
                <a:ea typeface="Batang" pitchFamily="18" charset="-127"/>
              </a:rPr>
              <a:t>Conformità</a:t>
            </a:r>
            <a:r>
              <a:rPr lang="en-GB" sz="2400" dirty="0">
                <a:solidFill>
                  <a:srgbClr val="073E87"/>
                </a:solidFill>
                <a:latin typeface="Candara"/>
                <a:ea typeface="Batang" pitchFamily="18" charset="-127"/>
              </a:rPr>
              <a:t> per </a:t>
            </a:r>
            <a:r>
              <a:rPr lang="en-GB" sz="2400" dirty="0" err="1">
                <a:solidFill>
                  <a:srgbClr val="073E87"/>
                </a:solidFill>
                <a:latin typeface="Candara"/>
                <a:ea typeface="Batang" pitchFamily="18" charset="-127"/>
              </a:rPr>
              <a:t>il</a:t>
            </a:r>
            <a:r>
              <a:rPr lang="en-GB" sz="2400" dirty="0">
                <a:solidFill>
                  <a:srgbClr val="073E87"/>
                </a:solidFill>
                <a:latin typeface="Candara"/>
                <a:ea typeface="Batang" pitchFamily="18" charset="-127"/>
              </a:rPr>
              <a:t> </a:t>
            </a:r>
            <a:r>
              <a:rPr lang="en-GB" sz="2400" dirty="0" err="1">
                <a:solidFill>
                  <a:srgbClr val="073E87"/>
                </a:solidFill>
                <a:latin typeface="Candara"/>
                <a:ea typeface="Batang" pitchFamily="18" charset="-127"/>
              </a:rPr>
              <a:t>settore</a:t>
            </a:r>
            <a:r>
              <a:rPr lang="en-GB" sz="2400" dirty="0">
                <a:solidFill>
                  <a:srgbClr val="073E87"/>
                </a:solidFill>
                <a:latin typeface="Candara"/>
                <a:ea typeface="Batang" pitchFamily="18" charset="-127"/>
              </a:rPr>
              <a:t> </a:t>
            </a:r>
            <a:r>
              <a:rPr lang="en-GB" sz="2400" dirty="0" err="1">
                <a:solidFill>
                  <a:srgbClr val="073E87"/>
                </a:solidFill>
                <a:latin typeface="Candara"/>
                <a:ea typeface="Batang" pitchFamily="18" charset="-127"/>
              </a:rPr>
              <a:t>civile</a:t>
            </a:r>
            <a:r>
              <a:rPr lang="en-GB" sz="2400" dirty="0">
                <a:solidFill>
                  <a:srgbClr val="073E87"/>
                </a:solidFill>
                <a:latin typeface="Candara"/>
                <a:ea typeface="Batang" pitchFamily="18" charset="-127"/>
              </a:rPr>
              <a:t> in Slovenia</a:t>
            </a:r>
            <a:endParaRPr lang="it-IT" sz="2400" dirty="0">
              <a:solidFill>
                <a:srgbClr val="073E87"/>
              </a:solidFill>
              <a:latin typeface="Candara"/>
              <a:ea typeface="Batang" pitchFamily="18" charset="-127"/>
            </a:endParaRPr>
          </a:p>
        </p:txBody>
      </p:sp>
      <p:sp>
        <p:nvSpPr>
          <p:cNvPr id="10" name="Rettangolo 9"/>
          <p:cNvSpPr/>
          <p:nvPr/>
        </p:nvSpPr>
        <p:spPr>
          <a:xfrm>
            <a:off x="4041775" y="2656642"/>
            <a:ext cx="4779276" cy="3139321"/>
          </a:xfrm>
          <a:prstGeom prst="rect">
            <a:avLst/>
          </a:prstGeom>
        </p:spPr>
        <p:txBody>
          <a:bodyPr wrap="square" anchor="t">
            <a:spAutoFit/>
          </a:bodyPr>
          <a:lstStyle/>
          <a:p>
            <a:pPr algn="just" defTabSz="457200" eaLnBrk="1" fontAlgn="auto" hangingPunct="1">
              <a:spcBef>
                <a:spcPts val="0"/>
              </a:spcBef>
              <a:spcAft>
                <a:spcPts val="0"/>
              </a:spcAft>
            </a:pPr>
            <a:r>
              <a:rPr lang="en-US" sz="1800" b="0" dirty="0" err="1">
                <a:solidFill>
                  <a:srgbClr val="073E87"/>
                </a:solidFill>
                <a:latin typeface="Candara"/>
                <a:ea typeface="Batang" pitchFamily="18" charset="-127"/>
              </a:rPr>
              <a:t>Istituto</a:t>
            </a:r>
            <a:r>
              <a:rPr lang="en-US" sz="1800" b="0" dirty="0">
                <a:solidFill>
                  <a:srgbClr val="073E87"/>
                </a:solidFill>
                <a:latin typeface="Candara"/>
                <a:ea typeface="Batang" pitchFamily="18" charset="-127"/>
              </a:rPr>
              <a:t> </a:t>
            </a:r>
            <a:r>
              <a:rPr lang="en-US" sz="1800" b="0" dirty="0" err="1">
                <a:solidFill>
                  <a:srgbClr val="073E87"/>
                </a:solidFill>
                <a:latin typeface="Candara"/>
                <a:ea typeface="Batang" pitchFamily="18" charset="-127"/>
              </a:rPr>
              <a:t>Sloveno</a:t>
            </a:r>
            <a:r>
              <a:rPr lang="en-US" sz="1800" b="0" dirty="0">
                <a:solidFill>
                  <a:srgbClr val="073E87"/>
                </a:solidFill>
                <a:latin typeface="Candara"/>
                <a:ea typeface="Batang" pitchFamily="18" charset="-127"/>
              </a:rPr>
              <a:t> per le </a:t>
            </a:r>
            <a:r>
              <a:rPr lang="en-US" sz="1800" b="0" dirty="0" err="1">
                <a:solidFill>
                  <a:srgbClr val="073E87"/>
                </a:solidFill>
                <a:latin typeface="Candara"/>
                <a:ea typeface="Batang" pitchFamily="18" charset="-127"/>
              </a:rPr>
              <a:t>Costruzioni</a:t>
            </a:r>
            <a:r>
              <a:rPr lang="en-US" sz="1800" b="0" dirty="0">
                <a:solidFill>
                  <a:srgbClr val="073E87"/>
                </a:solidFill>
                <a:latin typeface="Candara"/>
                <a:ea typeface="Batang" pitchFamily="18" charset="-127"/>
              </a:rPr>
              <a:t> e </a:t>
            </a:r>
            <a:r>
              <a:rPr lang="en-US" sz="1800" b="0" dirty="0" err="1">
                <a:solidFill>
                  <a:srgbClr val="073E87"/>
                </a:solidFill>
                <a:latin typeface="Candara"/>
                <a:ea typeface="Batang" pitchFamily="18" charset="-127"/>
              </a:rPr>
              <a:t>l’Ingegneria</a:t>
            </a:r>
            <a:r>
              <a:rPr lang="en-US" sz="1800" b="0" dirty="0">
                <a:solidFill>
                  <a:srgbClr val="073E87"/>
                </a:solidFill>
                <a:latin typeface="Candara"/>
                <a:ea typeface="Batang" pitchFamily="18" charset="-127"/>
              </a:rPr>
              <a:t> </a:t>
            </a:r>
            <a:r>
              <a:rPr lang="en-US" sz="1800" b="0" dirty="0" err="1">
                <a:solidFill>
                  <a:srgbClr val="073E87"/>
                </a:solidFill>
                <a:latin typeface="Candara"/>
                <a:ea typeface="Batang" pitchFamily="18" charset="-127"/>
              </a:rPr>
              <a:t>Civile</a:t>
            </a:r>
            <a:r>
              <a:rPr lang="en-US" sz="1800" b="0" dirty="0">
                <a:solidFill>
                  <a:srgbClr val="073E87"/>
                </a:solidFill>
                <a:latin typeface="Candara"/>
                <a:ea typeface="Batang" pitchFamily="18" charset="-127"/>
              </a:rPr>
              <a:t>  </a:t>
            </a:r>
            <a:r>
              <a:rPr lang="en-GB" sz="1800" b="0" dirty="0">
                <a:solidFill>
                  <a:srgbClr val="073E87"/>
                </a:solidFill>
                <a:latin typeface="Candara"/>
                <a:ea typeface="Batang" pitchFamily="18" charset="-127"/>
              </a:rPr>
              <a:t>–  </a:t>
            </a:r>
            <a:r>
              <a:rPr lang="it-IT" sz="1800" b="0" dirty="0">
                <a:solidFill>
                  <a:srgbClr val="073E87"/>
                </a:solidFill>
                <a:latin typeface="Candara"/>
                <a:ea typeface="Batang" pitchFamily="18" charset="-127"/>
              </a:rPr>
              <a:t>grigliati in poliestere rinforzato per chiusura di fossati o canali d’installazione, per scale, piattaforme/pianerottoli e ringhiere, installati anche in ambienti corrosivi, sia all’interno che all’esterno degli edifici. </a:t>
            </a:r>
          </a:p>
          <a:p>
            <a:pPr defTabSz="457200" eaLnBrk="1" fontAlgn="auto" hangingPunct="1">
              <a:spcBef>
                <a:spcPts val="0"/>
              </a:spcBef>
              <a:spcAft>
                <a:spcPts val="0"/>
              </a:spcAft>
            </a:pPr>
            <a:endParaRPr lang="it-IT" sz="1800" b="0" dirty="0">
              <a:solidFill>
                <a:srgbClr val="073E87"/>
              </a:solidFill>
              <a:latin typeface="Candara"/>
              <a:ea typeface="Batang" pitchFamily="18" charset="-127"/>
            </a:endParaRPr>
          </a:p>
          <a:p>
            <a:pPr defTabSz="457200" eaLnBrk="1" fontAlgn="auto" hangingPunct="1">
              <a:spcBef>
                <a:spcPts val="0"/>
              </a:spcBef>
              <a:spcAft>
                <a:spcPts val="0"/>
              </a:spcAft>
            </a:pPr>
            <a:r>
              <a:rPr lang="it-IT" sz="1800" b="0" dirty="0">
                <a:solidFill>
                  <a:srgbClr val="073E87"/>
                </a:solidFill>
                <a:latin typeface="Candara"/>
                <a:ea typeface="Batang" pitchFamily="18" charset="-127"/>
              </a:rPr>
              <a:t>Certificato: REG2-0004-03 – </a:t>
            </a:r>
            <a:r>
              <a:rPr lang="it-IT" sz="1800" b="0" dirty="0" err="1">
                <a:solidFill>
                  <a:srgbClr val="073E87"/>
                </a:solidFill>
                <a:latin typeface="Candara"/>
                <a:ea typeface="Batang" pitchFamily="18" charset="-127"/>
              </a:rPr>
              <a:t>ZGPro</a:t>
            </a:r>
            <a:r>
              <a:rPr lang="it-IT" sz="1800" b="0" dirty="0">
                <a:solidFill>
                  <a:srgbClr val="073E87"/>
                </a:solidFill>
                <a:latin typeface="Candara"/>
                <a:ea typeface="Batang" pitchFamily="18" charset="-127"/>
              </a:rPr>
              <a:t> - 1786</a:t>
            </a:r>
          </a:p>
          <a:p>
            <a:pPr defTabSz="457200" eaLnBrk="1" fontAlgn="auto" hangingPunct="1">
              <a:spcBef>
                <a:spcPts val="0"/>
              </a:spcBef>
              <a:spcAft>
                <a:spcPts val="0"/>
              </a:spcAft>
            </a:pPr>
            <a:endParaRPr lang="it-IT" sz="1800" b="0" dirty="0">
              <a:solidFill>
                <a:srgbClr val="073E87"/>
              </a:solidFill>
              <a:latin typeface="Candara"/>
              <a:ea typeface="Batang" pitchFamily="18" charset="-127"/>
            </a:endParaRPr>
          </a:p>
          <a:p>
            <a:pPr defTabSz="457200" eaLnBrk="1" fontAlgn="auto" hangingPunct="1">
              <a:spcBef>
                <a:spcPts val="0"/>
              </a:spcBef>
              <a:spcAft>
                <a:spcPts val="0"/>
              </a:spcAft>
            </a:pPr>
            <a:r>
              <a:rPr lang="it-IT" sz="1800" b="0" dirty="0">
                <a:solidFill>
                  <a:srgbClr val="073E87"/>
                </a:solidFill>
                <a:latin typeface="Candara"/>
                <a:ea typeface="Batang" pitchFamily="18" charset="-127"/>
              </a:rPr>
              <a:t>Data prima emissione: 26/04/2012</a:t>
            </a:r>
          </a:p>
          <a:p>
            <a:pPr defTabSz="457200" eaLnBrk="1" fontAlgn="auto" hangingPunct="1">
              <a:spcBef>
                <a:spcPts val="0"/>
              </a:spcBef>
              <a:spcAft>
                <a:spcPts val="0"/>
              </a:spcAft>
            </a:pPr>
            <a:endParaRPr lang="it-IT" sz="1800" b="0" dirty="0">
              <a:solidFill>
                <a:srgbClr val="004C64"/>
              </a:solidFill>
              <a:latin typeface="Calibri"/>
            </a:endParaRPr>
          </a:p>
        </p:txBody>
      </p:sp>
    </p:spTree>
    <p:extLst>
      <p:ext uri="{BB962C8B-B14F-4D97-AF65-F5344CB8AC3E}">
        <p14:creationId xmlns:p14="http://schemas.microsoft.com/office/powerpoint/2010/main" val="33862869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218" name="Rectangle 5"/>
          <p:cNvSpPr>
            <a:spLocks noGrp="1" noChangeArrowheads="1"/>
          </p:cNvSpPr>
          <p:nvPr>
            <p:ph type="title"/>
          </p:nvPr>
        </p:nvSpPr>
        <p:spPr>
          <a:xfrm>
            <a:off x="539750" y="188913"/>
            <a:ext cx="8229600" cy="1143000"/>
          </a:xfrm>
        </p:spPr>
        <p:txBody>
          <a:bodyPr/>
          <a:lstStyle/>
          <a:p>
            <a:pPr eaLnBrk="1" hangingPunct="1"/>
            <a:r>
              <a:rPr lang="it-IT" altLang="it-IT" sz="2000">
                <a:solidFill>
                  <a:schemeClr val="tx1"/>
                </a:solidFill>
              </a:rPr>
              <a:t>SEMINARIO CONFINDUSTRIA UDINE</a:t>
            </a:r>
            <a:br>
              <a:rPr lang="it-IT" altLang="it-IT" sz="2000">
                <a:solidFill>
                  <a:schemeClr val="tx1"/>
                </a:solidFill>
              </a:rPr>
            </a:br>
            <a:r>
              <a:rPr lang="it-IT" altLang="it-IT" sz="2000">
                <a:solidFill>
                  <a:schemeClr val="tx1"/>
                </a:solidFill>
              </a:rPr>
              <a:t> </a:t>
            </a:r>
          </a:p>
        </p:txBody>
      </p:sp>
      <p:pic>
        <p:nvPicPr>
          <p:cNvPr id="921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5795963"/>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155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9222"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4663" y="6108700"/>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9" name="Rettangolo 8"/>
          <p:cNvSpPr/>
          <p:nvPr/>
        </p:nvSpPr>
        <p:spPr>
          <a:xfrm>
            <a:off x="323850" y="1305739"/>
            <a:ext cx="8640638" cy="535531"/>
          </a:xfrm>
          <a:prstGeom prst="rect">
            <a:avLst/>
          </a:prstGeom>
        </p:spPr>
        <p:txBody>
          <a:bodyPr wrap="square" anchor="t">
            <a:spAutoFit/>
          </a:bodyPr>
          <a:lstStyle/>
          <a:p>
            <a:pPr algn="ctr" eaLnBrk="1" hangingPunct="1">
              <a:lnSpc>
                <a:spcPct val="60000"/>
              </a:lnSpc>
              <a:spcBef>
                <a:spcPct val="20000"/>
              </a:spcBef>
            </a:pPr>
            <a:r>
              <a:rPr lang="it-IT" sz="2400" dirty="0">
                <a:solidFill>
                  <a:srgbClr val="073E87"/>
                </a:solidFill>
                <a:latin typeface="Candara"/>
                <a:ea typeface="Batang" pitchFamily="18" charset="-127"/>
              </a:rPr>
              <a:t>Scale fisse a due montanti in PRFV per pozzetti di ispezione marcate CE</a:t>
            </a:r>
          </a:p>
        </p:txBody>
      </p:sp>
      <p:sp>
        <p:nvSpPr>
          <p:cNvPr id="10" name="Rettangolo 9"/>
          <p:cNvSpPr/>
          <p:nvPr/>
        </p:nvSpPr>
        <p:spPr>
          <a:xfrm>
            <a:off x="4041775" y="2656642"/>
            <a:ext cx="4779276" cy="2862322"/>
          </a:xfrm>
          <a:prstGeom prst="rect">
            <a:avLst/>
          </a:prstGeom>
        </p:spPr>
        <p:txBody>
          <a:bodyPr wrap="square" anchor="t">
            <a:spAutoFit/>
          </a:bodyPr>
          <a:lstStyle/>
          <a:p>
            <a:pPr algn="just" defTabSz="457200" eaLnBrk="1" fontAlgn="auto" hangingPunct="1">
              <a:spcBef>
                <a:spcPts val="0"/>
              </a:spcBef>
              <a:spcAft>
                <a:spcPts val="0"/>
              </a:spcAft>
            </a:pPr>
            <a:r>
              <a:rPr lang="it-IT" sz="1800" b="0" dirty="0">
                <a:solidFill>
                  <a:srgbClr val="073E87"/>
                </a:solidFill>
                <a:latin typeface="Candara"/>
                <a:ea typeface="Batang" pitchFamily="18" charset="-127"/>
              </a:rPr>
              <a:t>Marcatura CE in accordo alla UNI EN 14396 «Gradini fissi per pozzetti d’ispezione»</a:t>
            </a:r>
          </a:p>
          <a:p>
            <a:pPr algn="just" defTabSz="457200" eaLnBrk="1" fontAlgn="auto" hangingPunct="1">
              <a:spcBef>
                <a:spcPts val="0"/>
              </a:spcBef>
              <a:spcAft>
                <a:spcPts val="0"/>
              </a:spcAft>
            </a:pPr>
            <a:r>
              <a:rPr lang="it-IT" sz="1800" b="0" dirty="0">
                <a:solidFill>
                  <a:srgbClr val="073E87"/>
                </a:solidFill>
                <a:latin typeface="Candara"/>
                <a:ea typeface="Batang" pitchFamily="18" charset="-127"/>
              </a:rPr>
              <a:t>suffragata da test condotti da:</a:t>
            </a:r>
          </a:p>
          <a:p>
            <a:pPr algn="just" defTabSz="457200" eaLnBrk="1" fontAlgn="auto" hangingPunct="1">
              <a:spcBef>
                <a:spcPts val="0"/>
              </a:spcBef>
              <a:spcAft>
                <a:spcPts val="0"/>
              </a:spcAft>
            </a:pPr>
            <a:r>
              <a:rPr lang="it-IT" sz="1800" b="0" dirty="0">
                <a:solidFill>
                  <a:srgbClr val="073E87"/>
                </a:solidFill>
                <a:latin typeface="Candara"/>
                <a:ea typeface="Batang" pitchFamily="18" charset="-127"/>
              </a:rPr>
              <a:t>Laboratorio interno M.M. srl</a:t>
            </a:r>
          </a:p>
          <a:p>
            <a:pPr algn="just" defTabSz="457200" eaLnBrk="1" fontAlgn="auto" hangingPunct="1">
              <a:spcBef>
                <a:spcPts val="0"/>
              </a:spcBef>
              <a:spcAft>
                <a:spcPts val="0"/>
              </a:spcAft>
            </a:pPr>
            <a:r>
              <a:rPr lang="it-IT" sz="1800" b="0" dirty="0">
                <a:solidFill>
                  <a:srgbClr val="073E87"/>
                </a:solidFill>
                <a:latin typeface="Candara"/>
                <a:ea typeface="Batang" pitchFamily="18" charset="-127"/>
              </a:rPr>
              <a:t>Laboratorio </a:t>
            </a:r>
          </a:p>
          <a:p>
            <a:pPr algn="just" defTabSz="457200" eaLnBrk="1" fontAlgn="auto" hangingPunct="1">
              <a:spcBef>
                <a:spcPts val="0"/>
              </a:spcBef>
              <a:spcAft>
                <a:spcPts val="0"/>
              </a:spcAft>
            </a:pPr>
            <a:r>
              <a:rPr lang="it-IT" sz="1800" b="0" dirty="0">
                <a:solidFill>
                  <a:srgbClr val="073E87"/>
                </a:solidFill>
                <a:latin typeface="Candara"/>
                <a:ea typeface="Batang" pitchFamily="18" charset="-127"/>
              </a:rPr>
              <a:t>Resistenza all’urto </a:t>
            </a:r>
            <a:r>
              <a:rPr lang="it-IT" sz="1800" b="0" dirty="0" err="1">
                <a:solidFill>
                  <a:srgbClr val="073E87"/>
                </a:solidFill>
                <a:latin typeface="Candara"/>
                <a:ea typeface="Batang" pitchFamily="18" charset="-127"/>
              </a:rPr>
              <a:t>Charpy</a:t>
            </a:r>
            <a:r>
              <a:rPr lang="it-IT" sz="1800" b="0" dirty="0">
                <a:solidFill>
                  <a:srgbClr val="073E87"/>
                </a:solidFill>
                <a:latin typeface="Candara"/>
                <a:ea typeface="Batang" pitchFamily="18" charset="-127"/>
              </a:rPr>
              <a:t> UNI EN ISO 179-2010</a:t>
            </a:r>
          </a:p>
          <a:p>
            <a:pPr algn="just" defTabSz="457200" eaLnBrk="1" fontAlgn="auto" hangingPunct="1">
              <a:spcBef>
                <a:spcPts val="0"/>
              </a:spcBef>
              <a:spcAft>
                <a:spcPts val="0"/>
              </a:spcAft>
            </a:pPr>
            <a:r>
              <a:rPr lang="it-IT" sz="1800" b="0" dirty="0">
                <a:solidFill>
                  <a:srgbClr val="073E87"/>
                </a:solidFill>
                <a:latin typeface="Candara"/>
                <a:ea typeface="Batang" pitchFamily="18" charset="-127"/>
              </a:rPr>
              <a:t>Resistenza a flessione EN ISO 14125</a:t>
            </a:r>
          </a:p>
          <a:p>
            <a:pPr algn="just" defTabSz="457200" eaLnBrk="1" fontAlgn="auto" hangingPunct="1">
              <a:spcBef>
                <a:spcPts val="0"/>
              </a:spcBef>
              <a:spcAft>
                <a:spcPts val="0"/>
              </a:spcAft>
            </a:pPr>
            <a:r>
              <a:rPr lang="it-IT" sz="1800" b="0" dirty="0">
                <a:solidFill>
                  <a:srgbClr val="073E87"/>
                </a:solidFill>
                <a:latin typeface="Candara"/>
                <a:ea typeface="Batang" pitchFamily="18" charset="-127"/>
              </a:rPr>
              <a:t>Resistenza alla luce con lampada allo Xeno UNI EN ISO 4892-2</a:t>
            </a:r>
          </a:p>
          <a:p>
            <a:pPr defTabSz="457200" eaLnBrk="1" fontAlgn="auto" hangingPunct="1">
              <a:spcBef>
                <a:spcPts val="0"/>
              </a:spcBef>
              <a:spcAft>
                <a:spcPts val="0"/>
              </a:spcAft>
            </a:pPr>
            <a:endParaRPr lang="it-IT" sz="1800" b="0" dirty="0">
              <a:solidFill>
                <a:srgbClr val="004C64"/>
              </a:solidFill>
              <a:latin typeface="Calibri"/>
            </a:endParaRPr>
          </a:p>
        </p:txBody>
      </p:sp>
      <p:pic>
        <p:nvPicPr>
          <p:cNvPr id="11" name="Picture 3" descr="cata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21753" y="3766085"/>
            <a:ext cx="1008112" cy="29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
          <p:cNvPicPr>
            <a:picLocks noGrp="1" noChangeAspect="1" noChangeArrowheads="1"/>
          </p:cNvPicPr>
          <p:nvPr>
            <p:ph idx="1"/>
          </p:nvPr>
        </p:nvPicPr>
        <p:blipFill>
          <a:blip r:embed="rId7">
            <a:extLst>
              <a:ext uri="{28A0092B-C50C-407E-A947-70E740481C1C}">
                <a14:useLocalDpi xmlns:a14="http://schemas.microsoft.com/office/drawing/2010/main" val="0"/>
              </a:ext>
            </a:extLst>
          </a:blip>
          <a:srcRect/>
          <a:stretch>
            <a:fillRect/>
          </a:stretch>
        </p:blipFill>
        <p:spPr bwMode="auto">
          <a:xfrm>
            <a:off x="1021249" y="1892421"/>
            <a:ext cx="2425218" cy="4063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5" descr="logoC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092280" y="1647287"/>
            <a:ext cx="1110954" cy="835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43927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AutoShape 4" descr="data:image/jpeg;base64,/9j/4AAQSkZJRgABAQAAAQABAAD/2wCEAAkGBxAREhIQEBQSFRUXEBIVFRgVFRgQGxkVGBUXGBcUGBsZHCkgGBonGxgYIjEhJSw3Ly8xFx8zODQsNygtLisBCgoKDg0OGhAQGiwkICQsNC8tLCw0LDQsLCwsNCwsLCwsLCwsLCwsLCwsLCwsLCwsLCwsLCwsLCwsLCwsLCwsLP/AABEIAI4BYwMBEQACEQEDEQH/xAAcAAEAAQUBAQAAAAAAAAAAAAAABwMEBQYIAQL/xABMEAABAwIBBQgOCAQFBQEAAAABAAIDBBEFBgcSITETQVFUcYGT0RQVFyIyU2FygpGSobHTFiMzNEJSdNJiorKzJHOUo8FEVWODwkP/xAAbAQEAAgMBAQAAAAAAAAAAAAAABAUBAgMGB//EADMRAQACAQIFAQQJBQEBAAAAAAABAgMEERITFDFRUiEyM0EFIjRhcYGRsdEWQlNyoSPw/9oADAMBAAIRAxEAPwCwxjL7FWVFQxlU4NbUTNaNzhNmtkcANcd9g31bYtJimkTMfJW5NTeLTELPuiYxxt/RQfLXTo8Xhp1eQ7omMcbf0UHy06PF4OryHdExjjb+ig+WnR4vB1eQ7omMcbf0UHy06PF4OryHdExjjb+ig+WnR4vB1eQ7omMcbf0UHy06PF4OryHdExjjb+ig+WnR4vB1eQ7omMcbf0UHy06PF4OryHdExjjb+ig+WnR4vB1eQ7omL8bf0UHy06PF4OryN7zS5T11ZPOyqmMrWwtc0FkbLHTtfvGg7OFQtXhpjiOGErTZbZN+JKKhJbVs5OOvoqF8sTtGVz2RxGwNnONybOBBIY1x1jeXbT4+ZkiJcs2TgpuhzuiYvxt/RQfLVp0eHwr+qyHdExjjb+ig+WnR4vB1eQ7omMcbf0UHy06PF4OryHdExjjb+ig+WnR4vB1eQ7omMcbf0UHy06PF4OryHdExjjb+ig+WnR4vB1eQ7omMcbf0UHy06PF4OryHdExjjb+ig+WnR4vB1eRK+anKOWtpX9kP05o5i1ziGtJa4aTCQ0AD8Tdn4VXarFGO+0dk7T5JvXeW6qM7iAgILavr4YGGWeRkbBtc9wYOS53/ACLMRMztDE2iO7QsczuUcV20rH1DuH7Fm3hcNI8zbeVS8eiyW7+xGvq6V7e1pmJZ18SluI9xhG9oM03DnkJB9SlV0OOO87o1tZae0NfrMrsRl8OrqPRkMQ9TLBdq6bFHaHKdRkn5sfJiVQ7wppnedI93xK6cqkdohpzb+ZW0khdrcS4+U6XxWYpWO0McdvLxuo3GojYRqThjwcc+VwzEJ2+DLKOR7h8CscuniGYyW8yuI8frW+DVVQ5J5B/9LWcGOf7YZ51/LJQZd4qy2jVy6vzBkv8AW03Wk6TFPybxqckfNm6LO1iLLboKeUb92FjjztcAPUuNtBT5TLrGst84SrkjlKK2j7MkaIQDJpDT0wAwm7tIgarC/kVdlx8u81Tsd+OsWYPFc7+Dw96yV87tgbBG59zvAOdZp5iuboojLHGam3YOEvY07JKyUQ85j1OtyEoPrNxjlfV1FV2ZVUrjC6SF9NDGWmORkmjumk7W5pDXAWJGsbCCEEgoCAg5ax/71Vfqqj+65X+H4dfwUub35WC6OYgICAgICAgICCTMxf3mp/Tt/rVf9Idqp2i+aaFWLBDmfPE7y01IDqYx0zx/E86LOcBr/aVloKd7IGtt2qi5WKAICAgICAgIN+zM4puVcYCbNniLfTju9v8ALunrUHXU3pFvCZo77WmqdlVLIQEGpZdZcQ4c0MA3SdwuyMGwA/PId5t9g2m2rfI74MFss+zs45s0Y4+9BOO45U1sm61Mhe7XojY1o/Kxuxo953yVcY8NccbVVeTLa8+1jl0cxAQEBAQEBAQEE75pqhkeFbpI5rWNkqHPc42DWhxJcTvABUur+LK303woWWLwZJVV91fh1ybl0cjYHX4SYyCedRndrpwHBobnDcefSG9w0VTZIwfNBaSOUlBsmamlnjkqQK6hrICXSOdA1olNRI/SL5S0awRp2uTwCwFkEkICAg5ax/71Vfqqj+65X+H4dfwUub35WC6OYgICAgICAgICCTMxf3mp/Tt/rCr/AKQ7VTtF800KsWDmfLfE+ya+qm/DupYzf7yO0bSOUNv6SvNNThxRCn1FuLJLBru4iAgICAgICC7wqvdTzRVDb3ilZJYar6JBLecXHOtMlOOk1b47cNol1LBK17WvYbtc0OaRvgi4PqXn12qINfy3ylbh9M6Y2LydCJp/E88P8IFyeS20hdcOKcl+GHPLkild3OVdVyTSPmlcXve4uc47ST8BvAbAAArylYrG0Ke1ptO8qC2aiAgICAgICAgICCdc1TYzhBEzQ6MvqQ9rm6YLLnSBbY6QIvqtrVLq/iyt9N8KGjY/nAycjOhRYZSzm4Gm+mjgjF9/WwvNuDRCjO7Bsfg1WQ7EK2ip2eJw7DpId/VeZ0GmfKLEf8hKWbOpyeD3wYO4Ol3IvkJZMHmMOaCS6VoFtJzdQ4diCQkBAQctY/8Aeqr9VUf3XK/w/Dr+Clze/KwXRzEBAQEBAQEBAQhOeafJCSjjdUz3bJMxoEezQjvcaX8ZO9vbNt1T6vPGS20doWumxcEbz8205X4p2LRVNQDYtidof5ju9j/nLVHx047xV2yW4azLmMC2pegUkzuICAg9SZ2IeICAgICDoPNRim74dCCe+hLoHcjLFn+2WKk1VOHLK409uLHDcVHdnPWdDKA1la9o+zgLoY/KQfrH87hbkY1XGjxcFN57yq9Vk4r7eGoKWiiAgICAg8LhwhNzaV1HQTOF2xSkcIjcR7gtObSO9ob8u/iVY4JV2v2NU2te+4yWtw30Vrz8fqhnk38Sspoyw2eC08DgW/Fbxes9pazS0d4fIK2aiSJ5zRStZhbXvIa1ss7nEmwADiSSTsACpdX8WVvpvhQscYzhZOQkgCKd9/BgpxKSTwOIDCT5yjO6ydjddU6qDAGNadklY2OAcugQCRyO1oLjNZWVM9VVuqJKBpi3SB9PTQiJ8cjZQC8uLQXMOifxOGzYQQgk5AQEGFkySw1znOdR0pc5xc4mFhJcTckm2skreMl49m8tZpWfk+fodhnE6XoWdSc3J6pY5dPB9DsM4nS9CzqTm5PVJy6eD6HYZxOl6FnUnNv6pOXTwjfOdWYZTA0dJS0m7kfWPbEz6oHeBt9oR7I17SFN0uPJeeK0zsi6i9KRwxEbovVmrhAQEBBLeazIO2hX1bdep1PGd7gleOH8o3tu21qvVari+pXssdNp9vrWSyoCajLPjiehTwUoOuWUvd5kY2H0nNPoqboab34vCJrL7U28oYVsrBAQEGzZtsO7IxGmaRdrXmV3kEbS5p9vQHOo2rvw4p+9I0teLJDGZS4X2JV1FNvRyuDfMPfR/wAhaumC/HjiWmavDeYYxdXIQEBBJuY7FNConpXHVJGJG+fGbEDylrr+gq7X09kWTtFbvVLOOV3Y9NUT+Lglk9hhd/wq6scUxCfado3ctEk6ySTvk6yTvkr0MRtG0KOZ3nd4ssCAgIPpjC4hrQSSQAALkkmwAA2kneWJmIjeWYiZ9kJeyPzURhrZsRu5xAO4tNmt8j3A3cfIDbzlV5tbM+ynbyscWliPbbukqkw2CIBsUUbABYBjGssOYKFMzPeUuIiF0sMiD5ewHUQDy60GNq8nKGX7WlpnnhdCwn12uFtF7R2lrNKz3hh6zNvhMms04af/ABvkj9zXW9y6V1OWP7nOcGOfkyeE4ZTYZSvY1zmwxiSVzpDpaLdbnkkDYBdaXvN7cVu7pWsVjaGj4xUZIVVzM6iudZcwOgcTwl0YBPOtGzXnUmDwa8Nx6el13DDI6aMeTQ7245SUGz5pN2ElSBV0FXCS+R74G6ExnkffTmFhqI07bdmogCyCS0BAQEBAQaHnKy5FEw09OQal7dosdyafxkfmP4RzneBlabT8yd57I2fPwRtHdBMjy4lziSSSSSbkkm5JJ2knXdXERERtCrmd/bL5WWBAQEEl5rchN3La6rb9UCDCw/8A6EH7Rw/IDsH4uTwq7V6nb6lfzT9Np/7rJpVaniDn3O1ie74jI0G7YWNhHBcd888uk4j0Vb6KnDj38qvV33vt4aapiKICAglTMVh15KqqI8FjIWnyuOm8fyx+tVuvv2qsNFX2TZbZ8ML0KiCqaNUsZjd58ZuCfKWut6C20F/ZNZ/FrrKe2LI0VggiAgIMtkpinYtZT1F7BkzdP/Ld3r/5HOXHUU48cw64L8N4lO+cqYtwyrI34g3mc9rT7iVT4I3yV/FaZp/85c5q+UzxAQEBBLGZfJhrg7EZQDZzmQA71tT5eW92jgs7hVZrc3t4I/NY6TF7OOUuKvTRAQEBAQEFjjmHCppp6Yu0RNBLEXAXsHsLdIDftdBi8ByPo6emggfDTyujiYx0hgYC8tFtM3BNzt2lBffR2h4rS9DH+1Bq+E4bSQY7MIHNY9+GBz6eOHc22E0YExcO9Lt6wHDrQb4gICAgINPzh5aMw6LQjs6pkadzbtDRs3V/8PAPxEcAJEjT4Jyz9zhmzRjj70AVVQ+V7pJHFz3OLnOdrJJ2kq6rWKxtCptabTvKkssCAgIN9zZ5DGtcKmoH+Ga42HjXg+D5g3zv7OG0HVangjgr3TNNg4vrT2TsxoAAAAAFgBqsOBVSyeoLfEKtsMUkz9TY43vd5rWlx9wWYjedmJnaHLFVUOle+V/hPe97vOc4ud7yV6CleGsR4Ul54rTKktmogICDoLNJh244bE4izpXPmPpHRYfYaxUmqvxZZW+nrw44fWdfC93w6YgXdCRO3kZfT/2y9NLfhywzqK8WOYc9q7U4gICAgmyqxA1mTjpL3c2ma15O3ShkaHE8oZpc6porwajb71tNuPDv9yFFcql4gICAg6SzexhuG0QGr/Dsdzu74n1kqhzzvkt+K6xe5DYlydBBFudzKWtpJ4GUszomuhc5wDWOudO1++ad5TtHhpki3FCJqctqbcLQ+6Bi3G5PYi/YpnSYvCJ1WTyd0DFuNyexF+xOkxeDqsnk7oGLcbk9iL9idJi8HVZPJ3QMW43J7EX7E6TF4OqyeUs5B1VRX4W7d55N0kNRHurLMe292hzS0Czm3uD5FWaikUyTELHBebUiZaLina2nlMEuUeK6YcWuDJ5ZQ0jUQ5zGkA31EX1Lg6qeMGjgEW543jdU+RukyOknNQ4tuQXHvgBrB1E31HUgz+aWnoZqmatgrK6onbT7hKyt1yMY57XC5131xkaiQLlBKiAgICDWsuMrYsOh0jZ0rwRDHwkfidwMGq/qG1dcOGctto7OWXLGON5c84lXy1Er55nF8j3Xc4/AcAA1AbwCvKUileGFRe82neVstmogICDcM3uRT8Qk05A5tMx1nuHel58Ww+q53h5Somq1HLjhjulafBxzvPZ0BTwMja2ONoa1rQ1rWiwDQLAADYFTzO/tlZxG3shURkQaRngxPccPewGzppGRDk8N/NotI9JSNJTiyx9zhqbcOOUBK7VAgICD7hhc9zY2C7nOa1o4XOIAHrIWLW4azLateKYh1Th1I2GKOFngxxsYORrQ0fBeemd53XcRtGyrPEHtcxwuHNII4QRYhYZctYxh7qaeande8cr2a98A967nbY869Bivx0iyly04bTCzW7mICAgk3NNOJ6bEcMcftIXvZr/OwxP5LfV+tVutrw3rdYaS29ZqjMg74IO+Dqsd8Kxid43QJjadniywICAg6EzT17ZcNgAI0oy+JwG8WuJb62Fh51R6mvDllcYLcWOG4Lg7CCF8+v3mm/Tu/rVl9H9rIGt+SM1YoAgICCasgWzHAZxT/bFlaItYb9YQ7Q1kgDvrayVS6v4srfTfChr2S1LiFFSik7R0st2kSvfWUpMpO0vBJ1eS9gozuo5GUOLYZUVk8GExEVDmaDOzacbk1pcSxrtIlwJcODwQg2jI3DsSdjFRiFXRCkZJQ7m4NmjnDpWyR6LjoG99AEXt+FBJKAgIMHldlLDh8Bmk1uNxGwGxe+2oeQcJ3h5bA9MWKcluGHPJkikby52xvFpquZ9RO7Se48ga0bGNG80cHKdZJKu8eOuOvDCoyZJvO8rBdGggICAg+2yuGoOcOQkLWa1nvDaL2jtL3d3/AJne0U5dfEHMt5k3d/5ne0U5dfEHMt5k3d/5ne0U5dfEHMt5l8ueTtJPKSVmKxHaGJtM95fKywICAg2nNjh+74lTAi4jcZnf+sXafb0FF1luHFP3pOlrvkdFqmWogg3PVhW5VrKgDVPEL/5kdmu/lMfvVpoL71mvhXaym0xZHqnoQgICDZM3mKdjYhTSE2a5+5P82TvRfyBxa70VG1dOLHP3JGmvw3h9ZxsI7FxCoYB3sjt3Z5shJPqfpjmTSZOPHH3Gqpw5JaypKOICAg2jITLB+GyuOiZIX23RgNjcbHsvq0hrFt/f2AiLqdPzY3jukYM/Ln29k64DlLR1rdKmlY42uWX0Xt85h1jl2atSqb47Una0LOmSt43iWXWjdC+fX7zTfp3f1qy+j+1kDW/JGasUAQEBBOma2ijnwcwSi7JHVMbxctu15LXC41jUSqXV/Flb6b4UHccwPxD+nl/cozu+XZnMDsfqXjVt3eTV5dbkGMzYvNNidfhdPO6oo4omPYXP3TcpLtBhBGr8Tr21fV8N0EqoCAg5py3xeaqrJ3TOvoTSRMA1BrGPLQAN69rk75Ku9NjimONvmqNRebXndgVIcBAQEBAQEBAQEBAQEBAQStmKw67qqqI2NZC08p03j3Rqs19/bFVhoq+ybJeVenCDRc8WFbtQGUDvoJGyjzT3jxyWdpegpOkvw5Y+9H1NOLHKBVdKkQEBA5NSTG/skidp3THllhhxbC6bEIm6U8cQeQ0XLm2tNGANpa5pI80gbVU4L8nLNZ7LPLTm44tHdDgKtlYICAgIPRw+pYmInuRMx2ZOkyjrovs6qpaODdnlvsk29y5Tp8c96w6xnyR2lRxTF6iqc11TK+UtFmlxvYXvYLemKlPdhrfJa/vSsVu0EBAQTLkW+MZPVRma50YirjI1p0C5ga7SaDvEi4uqXV/Flb6b4UNEosl6SaNksWC4m5j2hzHCpbYtIuCO94FGd1YZG0//AGLE/wDUt/agkLNfX0Ub58OhoZKCdjGyvjlOm6RhNhJpk3cAXAa9Q0hbfsEhICAg5ax/71Vfqqj+65X+H4dfwUub35WC6OYgICAgICAgICAgICAg9QdB5qMO3HDYCRYyl8x8ume8PsBio9VbiyyuNPXhxxDcFwdhBQrqVs0ckLxdr2OY4fwuBB9xWYnad2JjeNnLNdSOhkkhf4Ucj43ec1xaebUvQUtxVi3lSXrw2mFBbNRAQeoJnzH4pp001KTril02+ZLr/ra8+kFU66m2Ti8rPSX3pt4W2cHNoXl9XQNGkSXSQ6gHHfdHwO4W7DvWOo502r4fq37MajTcX1q90Ryxua4teC1wNi1wLSDwEHWDyq0iYmN4V01mJ2l8LLAgICAgICAgICCcs2DYTg7hUaG4k1Ql0zot3O509InY3Rvcql1fxZW+m+FDN4blPgtPFHBDW0TY42NYxvZUbrNaLAXLyTq4VGd1z9NcK4/Rf6mL9yDXcGxqiqcek7GEMrhhRLqiOYygjd4/qdFp0Ba9yduzYgkBAQEHMuO4ZUGqqSIZiDVTkERPIIMrrEald4stIx1iZjsqMuO83naFj2qqfET9E/qXTm4/VDnyr+DtVU+In6J/UnNx+qDlX8Haqp8RP0T+pObj9UHKv4O1VT4ifon9Sc3H6oOVfwdqqnxE/RP6k5uP1Qcq/g7VVPiJ+if1Jzcfqg5V/B2qqfET9E/qTm4/VByr+DtVU+In6J/UnNx+qDlX8Haqp8RP0T+pObj9UHKv4O1VT4ifon9Sc3H6oOVfwdqqnxE/RP6k5uP1Qcq/g7VVPiJ+if1Jzcfqg5V/B2qqfET9E/qTm4/VByr+DtVU+In6J/UnNx+qDlX8PuHBap7msEMwLnBoJjeBdxsCdWoa1i2akRM7w2rhvv2dPUNM2KOOJmprGNY3kaAB7gqGZ3ndcRG0bK6MiAggrOzk/KyvdLFHI9s0bJCWMc8B47xw1DV4Id6StNHmrwbWnsrtVimb7xDTO1VT4ifon9Sl83H6oReVfwdqqnxE/RP6k5uP1Qcq/g7VVPiJ+if1Jzcfqg5V/B2qqfET9E/qTm4/VByr+G4ZqXVFNiEYfFM1krHxPJjc0C40mk3FvCaB6RUTWTS9PZMbwlaWLVv7Y7p4VWsWEyiyUoq4f4iIFwFhI3vHjyBw1keQ3HkXSmW+P3ZaXx1vHthGmN5np2m9HM2Rv5Zvq3D0mgtceZqnY9f64/RDvovTLS8SySxCnNpaWceVrN1b7UdwPWpddTit2lGtp8lfkwrtRsdRG0HUV1iYns5TWY7wLLAgICD7gic86MbXPPA0F59QWs3rHeW0UtPaGcoMisTmtoUkwvvvbuA5frC1cbarFX5utdNkn5NpwrM/WP11E0UI4Ggzu5CO9A9ZUe+vr/bDvXRT/dKT8n8mYKSkNESZYyJNPdQ0hwffTBAFtHWRbg4VXZsvFM3t7E7HSKVisLb6F4NxOi6KPqUTrNP/AJK/rDpw28H0LwbidF0UfUnWaf8AyV/WDht4XuFYDh1K8yU0FNC8tLS6NjGEtJBLSRvXAPME6zT/AOSv6wcNvDK7uz8zfWE6zT/5K/rBw28G7s/M31hOs0/+Sv6wcNvD0St4R610jPitG8Wj9YY4Zfa6sCwCAgICyCwCAgICAgICAsggICAgIPLIPVgEBZBYBZBAQEHlkFKopIpPtGMf5zQ74hN2NmJmyPw12t1HS80TG/ALeMt47TLXl18KDsg8KOvsSHmBb7gVtz8nqljlU8PWZDYWP+kg526XxTnZPVJyqeF1Bkrh7DdlJSgjf3GO/rtdazkvPeZbRSsfJlIYWsFmNa0cDQGj3LRtsqICCjV+A/zXfBQfpL7Jl/1lvj96GAXy1aCAgICC8p/BHP8AFej0Ef8AhX8/3lFye9LMr3qEICAgICAgICAgICAgICAgICAgICAgICAgICAgICAgICAgICAgIKNX4DvNd8FB+kvsmX/Wf2b4/ehgF8sWggICAgvKfwRz/Fel0H2ev5/vKLk96WZXvEIQEBAQEBAQEBAQEBAQEBAQEBAQEBAQEBAQEBAQEBAQEBAQEBAQUavwHea74KD9JfZMv+s/s3x+9DAL5YtBAQEBBeU/gjn+K9LoPs9fz/eUXJ70syveIQgICAgICAgICAgICAgICAgICAgICAgICAgICAgICAgICAgICAgo1fgO813wUH6S+yZf9Z/Zvj96GAXyxaCAgICC8p/BHP8AFel0H2ev5/vKLk96WZXvEIQEBAQEBAQEBAQEBAQEBAQEBAQEBAQEBAQEBAQEBAQEBAQEBAQUavwHea74KD9JfZMv+s/s3x+9DAL5atBYBAQEF5TnvRz/ABXpdB9nr+f7yi5I+tLMr3iEICAgICAgICAgICAgICAgICAgICAgICAgICAgICAgICAgICAgIPmRmkCDvghcs+GM2O2O3aY2Zidp3WXatnC73dS8/wD0vpfVb/n8O/U2e9q2cLvd1J/S+l9Vv+fwdTY7Vs4Xe7qT+l9L6rf8/g6mx2rZwu93Un9L6X1W/wCfwdTY7Vs4Xe7qT+l9L6rf8/g6myoyhaBa59ynYfobBipFImfZ/wDeGk5Zmd3/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algn="ctr" eaLnBrk="1" hangingPunct="1">
              <a:lnSpc>
                <a:spcPct val="80000"/>
              </a:lnSpc>
              <a:spcBef>
                <a:spcPct val="20000"/>
              </a:spcBef>
            </a:pPr>
            <a:endParaRPr lang="it-IT">
              <a:solidFill>
                <a:prstClr val="white"/>
              </a:solidFill>
              <a:latin typeface="Arial" charset="0"/>
            </a:endParaRPr>
          </a:p>
        </p:txBody>
      </p:sp>
      <p:sp>
        <p:nvSpPr>
          <p:cNvPr id="12" name="Rettangolo 11"/>
          <p:cNvSpPr/>
          <p:nvPr/>
        </p:nvSpPr>
        <p:spPr>
          <a:xfrm>
            <a:off x="421070" y="404664"/>
            <a:ext cx="7964062" cy="240066"/>
          </a:xfrm>
          <a:prstGeom prst="rect">
            <a:avLst/>
          </a:prstGeom>
        </p:spPr>
        <p:txBody>
          <a:bodyPr wrap="square" anchor="t">
            <a:spAutoFit/>
          </a:bodyPr>
          <a:lstStyle/>
          <a:p>
            <a:pPr algn="ctr" eaLnBrk="1" hangingPunct="1">
              <a:lnSpc>
                <a:spcPct val="60000"/>
              </a:lnSpc>
              <a:spcBef>
                <a:spcPct val="20000"/>
              </a:spcBef>
            </a:pPr>
            <a:r>
              <a:rPr lang="it-IT" i="0" dirty="0">
                <a:solidFill>
                  <a:srgbClr val="004C64"/>
                </a:solidFill>
                <a:latin typeface="Candara"/>
              </a:rPr>
              <a:t>RESISTENZA ALL’INVECCHIAMENTO</a:t>
            </a:r>
          </a:p>
        </p:txBody>
      </p:sp>
      <p:sp>
        <p:nvSpPr>
          <p:cNvPr id="13" name="Rettangolo 12"/>
          <p:cNvSpPr/>
          <p:nvPr/>
        </p:nvSpPr>
        <p:spPr>
          <a:xfrm>
            <a:off x="4869977" y="1086811"/>
            <a:ext cx="3851816" cy="3736407"/>
          </a:xfrm>
          <a:prstGeom prst="rect">
            <a:avLst/>
          </a:prstGeom>
        </p:spPr>
        <p:txBody>
          <a:bodyPr wrap="square" anchor="t">
            <a:spAutoFit/>
          </a:bodyPr>
          <a:lstStyle/>
          <a:p>
            <a:pPr eaLnBrk="1" hangingPunct="1">
              <a:lnSpc>
                <a:spcPct val="80000"/>
              </a:lnSpc>
              <a:spcBef>
                <a:spcPct val="20000"/>
              </a:spcBef>
            </a:pPr>
            <a:r>
              <a:rPr lang="en-US" dirty="0" err="1">
                <a:solidFill>
                  <a:srgbClr val="004C64"/>
                </a:solidFill>
                <a:latin typeface="Arial" charset="0"/>
              </a:rPr>
              <a:t>Istituto</a:t>
            </a:r>
            <a:r>
              <a:rPr lang="en-US" dirty="0">
                <a:solidFill>
                  <a:srgbClr val="004C64"/>
                </a:solidFill>
                <a:latin typeface="Arial" charset="0"/>
              </a:rPr>
              <a:t> </a:t>
            </a:r>
            <a:r>
              <a:rPr lang="en-US" dirty="0" err="1">
                <a:solidFill>
                  <a:srgbClr val="004C64"/>
                </a:solidFill>
                <a:latin typeface="Arial" charset="0"/>
              </a:rPr>
              <a:t>Sloveno</a:t>
            </a:r>
            <a:r>
              <a:rPr lang="en-US" dirty="0">
                <a:solidFill>
                  <a:srgbClr val="004C64"/>
                </a:solidFill>
                <a:latin typeface="Arial" charset="0"/>
              </a:rPr>
              <a:t> per le </a:t>
            </a:r>
            <a:r>
              <a:rPr lang="en-US" dirty="0" err="1">
                <a:solidFill>
                  <a:srgbClr val="004C64"/>
                </a:solidFill>
                <a:latin typeface="Arial" charset="0"/>
              </a:rPr>
              <a:t>Costruzioni</a:t>
            </a:r>
            <a:r>
              <a:rPr lang="en-US" dirty="0">
                <a:solidFill>
                  <a:srgbClr val="004C64"/>
                </a:solidFill>
                <a:latin typeface="Arial" charset="0"/>
              </a:rPr>
              <a:t> e </a:t>
            </a:r>
            <a:r>
              <a:rPr lang="en-US" dirty="0" err="1">
                <a:solidFill>
                  <a:srgbClr val="004C64"/>
                </a:solidFill>
                <a:latin typeface="Arial" charset="0"/>
              </a:rPr>
              <a:t>l’Ingegneria</a:t>
            </a:r>
            <a:r>
              <a:rPr lang="en-US" dirty="0">
                <a:solidFill>
                  <a:srgbClr val="004C64"/>
                </a:solidFill>
                <a:latin typeface="Arial" charset="0"/>
              </a:rPr>
              <a:t> </a:t>
            </a:r>
            <a:r>
              <a:rPr lang="en-US" dirty="0" err="1">
                <a:solidFill>
                  <a:srgbClr val="004C64"/>
                </a:solidFill>
                <a:latin typeface="Arial" charset="0"/>
              </a:rPr>
              <a:t>Civile</a:t>
            </a:r>
            <a:r>
              <a:rPr lang="en-US" dirty="0">
                <a:solidFill>
                  <a:srgbClr val="004C64"/>
                </a:solidFill>
                <a:latin typeface="Arial" charset="0"/>
              </a:rPr>
              <a:t>  </a:t>
            </a:r>
            <a:r>
              <a:rPr lang="en-GB" dirty="0">
                <a:solidFill>
                  <a:srgbClr val="004C64"/>
                </a:solidFill>
                <a:latin typeface="Arial" charset="0"/>
              </a:rPr>
              <a:t>–  </a:t>
            </a:r>
            <a:r>
              <a:rPr lang="it-IT" dirty="0">
                <a:solidFill>
                  <a:srgbClr val="004C64"/>
                </a:solidFill>
                <a:latin typeface="Arial" charset="0"/>
              </a:rPr>
              <a:t>grigliati  in poliestere rinforzato</a:t>
            </a:r>
          </a:p>
          <a:p>
            <a:pPr eaLnBrk="1" hangingPunct="1">
              <a:lnSpc>
                <a:spcPct val="80000"/>
              </a:lnSpc>
              <a:spcBef>
                <a:spcPct val="20000"/>
              </a:spcBef>
            </a:pPr>
            <a:endParaRPr lang="it-IT" dirty="0">
              <a:solidFill>
                <a:srgbClr val="004C64"/>
              </a:solidFill>
              <a:latin typeface="Arial" charset="0"/>
            </a:endParaRPr>
          </a:p>
          <a:p>
            <a:pPr eaLnBrk="1" hangingPunct="1">
              <a:lnSpc>
                <a:spcPct val="80000"/>
              </a:lnSpc>
              <a:spcBef>
                <a:spcPct val="20000"/>
              </a:spcBef>
            </a:pPr>
            <a:r>
              <a:rPr lang="it-IT" dirty="0">
                <a:solidFill>
                  <a:srgbClr val="004C64"/>
                </a:solidFill>
                <a:latin typeface="Arial" charset="0"/>
              </a:rPr>
              <a:t>Test condotti : analisi della composizione, caratteristiche superficiali e prestazioni meccaniche.</a:t>
            </a:r>
          </a:p>
          <a:p>
            <a:pPr eaLnBrk="1" hangingPunct="1">
              <a:lnSpc>
                <a:spcPct val="80000"/>
              </a:lnSpc>
              <a:spcBef>
                <a:spcPct val="20000"/>
              </a:spcBef>
            </a:pPr>
            <a:endParaRPr lang="it-IT" dirty="0">
              <a:solidFill>
                <a:srgbClr val="004C64"/>
              </a:solidFill>
              <a:latin typeface="Arial" charset="0"/>
            </a:endParaRPr>
          </a:p>
          <a:p>
            <a:pPr eaLnBrk="1" hangingPunct="1">
              <a:lnSpc>
                <a:spcPct val="80000"/>
              </a:lnSpc>
              <a:spcBef>
                <a:spcPct val="20000"/>
              </a:spcBef>
            </a:pPr>
            <a:r>
              <a:rPr lang="it-IT" dirty="0" err="1">
                <a:solidFill>
                  <a:srgbClr val="004C64"/>
                </a:solidFill>
                <a:latin typeface="Arial" charset="0"/>
              </a:rPr>
              <a:t>Rapp.prova</a:t>
            </a:r>
            <a:r>
              <a:rPr lang="it-IT" dirty="0">
                <a:solidFill>
                  <a:srgbClr val="004C64"/>
                </a:solidFill>
                <a:latin typeface="Arial" charset="0"/>
              </a:rPr>
              <a:t> : P 589/09-460-1	</a:t>
            </a:r>
          </a:p>
          <a:p>
            <a:pPr eaLnBrk="1" hangingPunct="1">
              <a:lnSpc>
                <a:spcPct val="80000"/>
              </a:lnSpc>
              <a:spcBef>
                <a:spcPct val="20000"/>
              </a:spcBef>
            </a:pPr>
            <a:r>
              <a:rPr lang="it-IT" dirty="0">
                <a:solidFill>
                  <a:srgbClr val="004C64"/>
                </a:solidFill>
                <a:latin typeface="Arial" charset="0"/>
              </a:rPr>
              <a:t>	</a:t>
            </a:r>
          </a:p>
          <a:p>
            <a:pPr eaLnBrk="1" hangingPunct="1">
              <a:lnSpc>
                <a:spcPct val="80000"/>
              </a:lnSpc>
              <a:spcBef>
                <a:spcPct val="20000"/>
              </a:spcBef>
            </a:pPr>
            <a:r>
              <a:rPr lang="it-IT" dirty="0">
                <a:solidFill>
                  <a:srgbClr val="004C64"/>
                </a:solidFill>
                <a:latin typeface="Arial" charset="0"/>
              </a:rPr>
              <a:t>Data emissione: 20/09/2010</a:t>
            </a:r>
          </a:p>
          <a:p>
            <a:pPr eaLnBrk="1" hangingPunct="1">
              <a:lnSpc>
                <a:spcPct val="80000"/>
              </a:lnSpc>
              <a:spcBef>
                <a:spcPct val="20000"/>
              </a:spcBef>
            </a:pPr>
            <a:endParaRPr lang="it-IT" dirty="0">
              <a:solidFill>
                <a:srgbClr val="004C64"/>
              </a:solidFill>
              <a:latin typeface="Arial" charset="0"/>
            </a:endParaRPr>
          </a:p>
          <a:p>
            <a:pPr eaLnBrk="1" hangingPunct="1">
              <a:lnSpc>
                <a:spcPct val="80000"/>
              </a:lnSpc>
              <a:spcBef>
                <a:spcPct val="20000"/>
              </a:spcBef>
            </a:pPr>
            <a:r>
              <a:rPr lang="it-IT" dirty="0">
                <a:solidFill>
                  <a:srgbClr val="004C64"/>
                </a:solidFill>
                <a:latin typeface="Arial" charset="0"/>
              </a:rPr>
              <a:t>Esito del test:</a:t>
            </a:r>
          </a:p>
          <a:p>
            <a:pPr algn="ctr" eaLnBrk="1" hangingPunct="1">
              <a:lnSpc>
                <a:spcPct val="80000"/>
              </a:lnSpc>
              <a:spcBef>
                <a:spcPct val="20000"/>
              </a:spcBef>
            </a:pPr>
            <a:r>
              <a:rPr lang="it-IT" dirty="0">
                <a:solidFill>
                  <a:srgbClr val="004C64"/>
                </a:solidFill>
                <a:latin typeface="Arial" charset="0"/>
              </a:rPr>
              <a:t>					</a:t>
            </a:r>
          </a:p>
          <a:p>
            <a:pPr algn="ctr" eaLnBrk="1" hangingPunct="1">
              <a:lnSpc>
                <a:spcPct val="80000"/>
              </a:lnSpc>
              <a:spcBef>
                <a:spcPct val="20000"/>
              </a:spcBef>
            </a:pPr>
            <a:r>
              <a:rPr lang="it-IT" dirty="0">
                <a:solidFill>
                  <a:srgbClr val="004C64"/>
                </a:solidFill>
                <a:latin typeface="Arial" charset="0"/>
              </a:rPr>
              <a:t>			</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1024" y="4511102"/>
            <a:ext cx="6268001" cy="6383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070" y="803207"/>
            <a:ext cx="1735366" cy="47473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6436" y="980728"/>
            <a:ext cx="2415566" cy="34450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Rettangolo 16"/>
          <p:cNvSpPr/>
          <p:nvPr/>
        </p:nvSpPr>
        <p:spPr>
          <a:xfrm>
            <a:off x="2659868" y="4511102"/>
            <a:ext cx="6268001" cy="624231"/>
          </a:xfrm>
          <a:prstGeom prst="rect">
            <a:avLst/>
          </a:prstGeom>
          <a:solidFill>
            <a:srgbClr val="FFFF00">
              <a:alpha val="31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eaLnBrk="1" hangingPunct="1">
              <a:lnSpc>
                <a:spcPct val="80000"/>
              </a:lnSpc>
              <a:spcBef>
                <a:spcPct val="20000"/>
              </a:spcBef>
            </a:pPr>
            <a:endParaRPr lang="it-IT">
              <a:solidFill>
                <a:prstClr val="white"/>
              </a:solidFill>
            </a:endParaRPr>
          </a:p>
        </p:txBody>
      </p:sp>
      <p:sp>
        <p:nvSpPr>
          <p:cNvPr id="16" name="Titolo 1"/>
          <p:cNvSpPr txBox="1">
            <a:spLocks/>
          </p:cNvSpPr>
          <p:nvPr/>
        </p:nvSpPr>
        <p:spPr>
          <a:xfrm>
            <a:off x="1967507" y="176627"/>
            <a:ext cx="6960362" cy="1253162"/>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lnSpc>
                <a:spcPct val="80000"/>
              </a:lnSpc>
            </a:pPr>
            <a:endParaRPr lang="it-IT" sz="3200" dirty="0">
              <a:solidFill>
                <a:srgbClr val="336699"/>
              </a:solidFill>
            </a:endParaRPr>
          </a:p>
        </p:txBody>
      </p:sp>
      <p:pic>
        <p:nvPicPr>
          <p:cNvPr id="18" name="Picture 6" descr="G:\DOCUMENTI &amp; UTILIY\08 - LOGO\Logo Sintecnic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29864" y="5795963"/>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63995" y="6108700"/>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21" name="Picture 9"/>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106149" y="5922962"/>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Tree>
    <p:extLst>
      <p:ext uri="{BB962C8B-B14F-4D97-AF65-F5344CB8AC3E}">
        <p14:creationId xmlns:p14="http://schemas.microsoft.com/office/powerpoint/2010/main" val="3173522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5"/>
          <p:cNvSpPr>
            <a:spLocks noGrp="1" noChangeArrowheads="1"/>
          </p:cNvSpPr>
          <p:nvPr>
            <p:ph type="title"/>
          </p:nvPr>
        </p:nvSpPr>
        <p:spPr>
          <a:xfrm>
            <a:off x="539750" y="188913"/>
            <a:ext cx="8229600" cy="1143000"/>
          </a:xfrm>
        </p:spPr>
        <p:txBody>
          <a:bodyPr/>
          <a:lstStyle/>
          <a:p>
            <a:pPr eaLnBrk="1" hangingPunct="1"/>
            <a:r>
              <a:rPr lang="it-IT" altLang="it-IT" sz="2000">
                <a:solidFill>
                  <a:schemeClr val="tx1"/>
                </a:solidFill>
              </a:rPr>
              <a:t>SEMINARIO CONFINDUSTRIA UDINE</a:t>
            </a:r>
            <a:br>
              <a:rPr lang="it-IT" altLang="it-IT" sz="2000">
                <a:solidFill>
                  <a:schemeClr val="tx1"/>
                </a:solidFill>
              </a:rPr>
            </a:br>
            <a:r>
              <a:rPr lang="it-IT" altLang="it-IT" sz="2000">
                <a:solidFill>
                  <a:schemeClr val="tx1"/>
                </a:solidFill>
              </a:rPr>
              <a:t> </a:t>
            </a:r>
          </a:p>
        </p:txBody>
      </p:sp>
      <p:pic>
        <p:nvPicPr>
          <p:cNvPr id="921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5795963"/>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155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9222"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4663" y="6108700"/>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9" name="Rettangolo 8"/>
          <p:cNvSpPr/>
          <p:nvPr/>
        </p:nvSpPr>
        <p:spPr>
          <a:xfrm>
            <a:off x="697453" y="1052736"/>
            <a:ext cx="7813633" cy="313932"/>
          </a:xfrm>
          <a:prstGeom prst="rect">
            <a:avLst/>
          </a:prstGeom>
        </p:spPr>
        <p:txBody>
          <a:bodyPr wrap="square" anchor="t">
            <a:spAutoFit/>
          </a:bodyPr>
          <a:lstStyle/>
          <a:p>
            <a:pPr algn="ctr" eaLnBrk="1" hangingPunct="1">
              <a:lnSpc>
                <a:spcPct val="60000"/>
              </a:lnSpc>
              <a:spcBef>
                <a:spcPct val="20000"/>
              </a:spcBef>
            </a:pPr>
            <a:r>
              <a:rPr lang="en-GB" sz="2400" dirty="0" err="1">
                <a:solidFill>
                  <a:srgbClr val="073E87"/>
                </a:solidFill>
                <a:latin typeface="Candara"/>
                <a:ea typeface="Batang" pitchFamily="18" charset="-127"/>
              </a:rPr>
              <a:t>Conformità</a:t>
            </a:r>
            <a:r>
              <a:rPr lang="en-GB" sz="2400" dirty="0">
                <a:solidFill>
                  <a:srgbClr val="073E87"/>
                </a:solidFill>
                <a:latin typeface="Candara"/>
                <a:ea typeface="Batang" pitchFamily="18" charset="-127"/>
              </a:rPr>
              <a:t> al </a:t>
            </a:r>
            <a:r>
              <a:rPr lang="en-GB" sz="2400" dirty="0" err="1">
                <a:solidFill>
                  <a:srgbClr val="073E87"/>
                </a:solidFill>
                <a:latin typeface="Candara"/>
                <a:ea typeface="Batang" pitchFamily="18" charset="-127"/>
              </a:rPr>
              <a:t>regolamento</a:t>
            </a:r>
            <a:r>
              <a:rPr lang="en-GB" sz="2400" dirty="0">
                <a:solidFill>
                  <a:srgbClr val="073E87"/>
                </a:solidFill>
                <a:latin typeface="Candara"/>
                <a:ea typeface="Batang" pitchFamily="18" charset="-127"/>
              </a:rPr>
              <a:t> D.M. 174 </a:t>
            </a:r>
            <a:r>
              <a:rPr lang="en-GB" sz="2400" dirty="0" err="1">
                <a:solidFill>
                  <a:srgbClr val="073E87"/>
                </a:solidFill>
                <a:latin typeface="Candara"/>
                <a:ea typeface="Batang" pitchFamily="18" charset="-127"/>
              </a:rPr>
              <a:t>aprile</a:t>
            </a:r>
            <a:r>
              <a:rPr lang="en-GB" sz="2400" dirty="0">
                <a:solidFill>
                  <a:srgbClr val="073E87"/>
                </a:solidFill>
                <a:latin typeface="Candara"/>
                <a:ea typeface="Batang" pitchFamily="18" charset="-127"/>
              </a:rPr>
              <a:t> 2004</a:t>
            </a:r>
            <a:endParaRPr lang="it-IT" sz="2400" dirty="0">
              <a:solidFill>
                <a:srgbClr val="073E87"/>
              </a:solidFill>
              <a:latin typeface="Candara"/>
              <a:ea typeface="Batang" pitchFamily="18" charset="-127"/>
            </a:endParaRPr>
          </a:p>
        </p:txBody>
      </p:sp>
      <p:sp>
        <p:nvSpPr>
          <p:cNvPr id="10" name="Rettangolo 9"/>
          <p:cNvSpPr/>
          <p:nvPr/>
        </p:nvSpPr>
        <p:spPr>
          <a:xfrm>
            <a:off x="4011874" y="2780928"/>
            <a:ext cx="4779276" cy="1785104"/>
          </a:xfrm>
          <a:prstGeom prst="rect">
            <a:avLst/>
          </a:prstGeom>
        </p:spPr>
        <p:txBody>
          <a:bodyPr wrap="square" anchor="t">
            <a:spAutoFit/>
          </a:bodyPr>
          <a:lstStyle/>
          <a:p>
            <a:pPr algn="just" defTabSz="457200" eaLnBrk="1" fontAlgn="auto" hangingPunct="1">
              <a:spcBef>
                <a:spcPts val="0"/>
              </a:spcBef>
              <a:spcAft>
                <a:spcPts val="0"/>
              </a:spcAft>
            </a:pPr>
            <a:endParaRPr lang="it-IT" sz="1800" b="0" dirty="0">
              <a:solidFill>
                <a:srgbClr val="073E87"/>
              </a:solidFill>
              <a:latin typeface="Candara"/>
              <a:ea typeface="Batang" pitchFamily="18" charset="-127"/>
            </a:endParaRPr>
          </a:p>
          <a:p>
            <a:pPr algn="just" defTabSz="457200" eaLnBrk="1" fontAlgn="auto" hangingPunct="1">
              <a:spcBef>
                <a:spcPts val="0"/>
              </a:spcBef>
              <a:spcAft>
                <a:spcPts val="0"/>
              </a:spcAft>
            </a:pPr>
            <a:r>
              <a:rPr lang="it-IT" sz="2000" dirty="0">
                <a:solidFill>
                  <a:srgbClr val="073E87"/>
                </a:solidFill>
                <a:latin typeface="Candara"/>
                <a:ea typeface="Batang" pitchFamily="18" charset="-127"/>
              </a:rPr>
              <a:t>LINEA ACQUA POTABILE</a:t>
            </a:r>
          </a:p>
          <a:p>
            <a:pPr algn="just" defTabSz="457200" eaLnBrk="1" fontAlgn="auto" hangingPunct="1">
              <a:spcBef>
                <a:spcPts val="0"/>
              </a:spcBef>
              <a:spcAft>
                <a:spcPts val="0"/>
              </a:spcAft>
            </a:pPr>
            <a:endParaRPr lang="it-IT" sz="1800" b="0" dirty="0">
              <a:solidFill>
                <a:srgbClr val="073E87"/>
              </a:solidFill>
              <a:latin typeface="Candara"/>
              <a:ea typeface="Batang" pitchFamily="18" charset="-127"/>
            </a:endParaRPr>
          </a:p>
          <a:p>
            <a:pPr algn="just" defTabSz="457200" eaLnBrk="1" fontAlgn="auto" hangingPunct="1">
              <a:spcBef>
                <a:spcPts val="0"/>
              </a:spcBef>
              <a:spcAft>
                <a:spcPts val="0"/>
              </a:spcAft>
            </a:pPr>
            <a:r>
              <a:rPr lang="it-IT" sz="1800" b="0" dirty="0">
                <a:solidFill>
                  <a:srgbClr val="073E87"/>
                </a:solidFill>
                <a:latin typeface="Candara"/>
                <a:ea typeface="Batang" pitchFamily="18" charset="-127"/>
              </a:rPr>
              <a:t>PRODOTTI CON RESINE IDONEE AL CONTATTO CON ACQUA POTABILE</a:t>
            </a:r>
          </a:p>
          <a:p>
            <a:pPr defTabSz="457200" eaLnBrk="1" fontAlgn="auto" hangingPunct="1">
              <a:spcBef>
                <a:spcPts val="0"/>
              </a:spcBef>
              <a:spcAft>
                <a:spcPts val="0"/>
              </a:spcAft>
            </a:pPr>
            <a:endParaRPr lang="it-IT" sz="1800" b="0" dirty="0">
              <a:solidFill>
                <a:srgbClr val="004C64"/>
              </a:solidFill>
              <a:latin typeface="Calibri"/>
            </a:endParaRPr>
          </a:p>
        </p:txBody>
      </p:sp>
      <p:pic>
        <p:nvPicPr>
          <p:cNvPr id="29699"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2444" y="1383043"/>
            <a:ext cx="3002517" cy="42478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Tree>
    <p:extLst>
      <p:ext uri="{BB962C8B-B14F-4D97-AF65-F5344CB8AC3E}">
        <p14:creationId xmlns:p14="http://schemas.microsoft.com/office/powerpoint/2010/main" val="29114607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218" name="Rectangle 5"/>
          <p:cNvSpPr>
            <a:spLocks noGrp="1" noChangeArrowheads="1"/>
          </p:cNvSpPr>
          <p:nvPr>
            <p:ph type="title"/>
          </p:nvPr>
        </p:nvSpPr>
        <p:spPr>
          <a:xfrm>
            <a:off x="539750" y="188913"/>
            <a:ext cx="8229600" cy="1143000"/>
          </a:xfrm>
        </p:spPr>
        <p:txBody>
          <a:bodyPr/>
          <a:lstStyle/>
          <a:p>
            <a:pPr eaLnBrk="1" hangingPunct="1"/>
            <a:r>
              <a:rPr lang="it-IT" altLang="it-IT" sz="2000" dirty="0">
                <a:solidFill>
                  <a:schemeClr val="tx1"/>
                </a:solidFill>
              </a:rPr>
              <a:t>SEMINARIO CONFINDUSTRIA UDINE</a:t>
            </a:r>
            <a:br>
              <a:rPr lang="it-IT" altLang="it-IT" sz="2000" dirty="0">
                <a:solidFill>
                  <a:schemeClr val="tx1"/>
                </a:solidFill>
              </a:rPr>
            </a:br>
            <a:r>
              <a:rPr lang="it-IT" altLang="it-IT" sz="2000" dirty="0">
                <a:solidFill>
                  <a:schemeClr val="tx1"/>
                </a:solidFill>
              </a:rPr>
              <a:t> </a:t>
            </a:r>
          </a:p>
        </p:txBody>
      </p:sp>
      <p:pic>
        <p:nvPicPr>
          <p:cNvPr id="921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5795963"/>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155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9222"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4663" y="6108700"/>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9" name="Rettangolo 8"/>
          <p:cNvSpPr/>
          <p:nvPr/>
        </p:nvSpPr>
        <p:spPr>
          <a:xfrm>
            <a:off x="697451" y="1093839"/>
            <a:ext cx="7813633" cy="339773"/>
          </a:xfrm>
          <a:prstGeom prst="rect">
            <a:avLst/>
          </a:prstGeom>
        </p:spPr>
        <p:txBody>
          <a:bodyPr wrap="square" anchor="t">
            <a:spAutoFit/>
          </a:bodyPr>
          <a:lstStyle/>
          <a:p>
            <a:pPr algn="ctr" eaLnBrk="1" hangingPunct="1">
              <a:lnSpc>
                <a:spcPct val="60000"/>
              </a:lnSpc>
              <a:spcBef>
                <a:spcPct val="20000"/>
              </a:spcBef>
            </a:pPr>
            <a:r>
              <a:rPr lang="en-GB" sz="2400" dirty="0">
                <a:solidFill>
                  <a:srgbClr val="073E87"/>
                </a:solidFill>
                <a:latin typeface="Candara"/>
                <a:ea typeface="Batang" pitchFamily="18" charset="-127"/>
              </a:rPr>
              <a:t>PROPRIETA’ ANTISCIVOLO </a:t>
            </a:r>
            <a:endParaRPr lang="it-IT" sz="2400" dirty="0">
              <a:solidFill>
                <a:srgbClr val="073E87"/>
              </a:solidFill>
              <a:latin typeface="Candara"/>
              <a:ea typeface="Batang" pitchFamily="18" charset="-127"/>
            </a:endParaRPr>
          </a:p>
        </p:txBody>
      </p:sp>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851" y="1686436"/>
            <a:ext cx="2735982" cy="39289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Rettangolo 11"/>
          <p:cNvSpPr/>
          <p:nvPr/>
        </p:nvSpPr>
        <p:spPr>
          <a:xfrm>
            <a:off x="3563888" y="1665776"/>
            <a:ext cx="5235228" cy="3970318"/>
          </a:xfrm>
          <a:prstGeom prst="rect">
            <a:avLst/>
          </a:prstGeom>
        </p:spPr>
        <p:txBody>
          <a:bodyPr wrap="square" anchor="t">
            <a:spAutoFit/>
          </a:bodyPr>
          <a:lstStyle/>
          <a:p>
            <a:pPr defTabSz="457200" eaLnBrk="1" fontAlgn="auto" hangingPunct="1">
              <a:spcBef>
                <a:spcPts val="0"/>
              </a:spcBef>
              <a:spcAft>
                <a:spcPts val="0"/>
              </a:spcAft>
            </a:pPr>
            <a:r>
              <a:rPr lang="it-IT" sz="1800" b="0" dirty="0">
                <a:solidFill>
                  <a:srgbClr val="004C64"/>
                </a:solidFill>
                <a:latin typeface="Calibri"/>
              </a:rPr>
              <a:t>CENTRO CERAMICO – Centro di ricerca e sperimentazione per l’industria ceramica.</a:t>
            </a:r>
          </a:p>
          <a:p>
            <a:pPr defTabSz="457200" eaLnBrk="1" fontAlgn="auto" hangingPunct="1">
              <a:spcBef>
                <a:spcPts val="0"/>
              </a:spcBef>
              <a:spcAft>
                <a:spcPts val="0"/>
              </a:spcAft>
            </a:pPr>
            <a:endParaRPr lang="it-IT" sz="1800" b="0" dirty="0">
              <a:solidFill>
                <a:srgbClr val="004C64"/>
              </a:solidFill>
              <a:latin typeface="Calibri"/>
            </a:endParaRPr>
          </a:p>
          <a:p>
            <a:pPr defTabSz="457200" eaLnBrk="1" fontAlgn="auto" hangingPunct="1">
              <a:spcBef>
                <a:spcPts val="0"/>
              </a:spcBef>
              <a:spcAft>
                <a:spcPts val="0"/>
              </a:spcAft>
            </a:pPr>
            <a:r>
              <a:rPr lang="it-IT" sz="1800" b="0" dirty="0">
                <a:solidFill>
                  <a:srgbClr val="004C64"/>
                </a:solidFill>
                <a:latin typeface="Calibri"/>
              </a:rPr>
              <a:t>Metodo test:  </a:t>
            </a:r>
            <a:r>
              <a:rPr lang="it-IT" sz="1800" dirty="0">
                <a:solidFill>
                  <a:srgbClr val="004C64"/>
                </a:solidFill>
                <a:latin typeface="Calibri"/>
              </a:rPr>
              <a:t>DIN 51130</a:t>
            </a:r>
            <a:r>
              <a:rPr lang="it-IT" sz="1800" b="0" dirty="0">
                <a:solidFill>
                  <a:srgbClr val="004C64"/>
                </a:solidFill>
                <a:latin typeface="Calibri"/>
              </a:rPr>
              <a:t>. Determinazione della resistenza allo scivolamento (</a:t>
            </a:r>
            <a:r>
              <a:rPr lang="it-IT" sz="1800" b="0" dirty="0" err="1">
                <a:solidFill>
                  <a:srgbClr val="004C64"/>
                </a:solidFill>
                <a:latin typeface="Calibri"/>
              </a:rPr>
              <a:t>pedonabilità</a:t>
            </a:r>
            <a:r>
              <a:rPr lang="it-IT" sz="1800" b="0" dirty="0">
                <a:solidFill>
                  <a:srgbClr val="004C64"/>
                </a:solidFill>
                <a:latin typeface="Calibri"/>
              </a:rPr>
              <a:t>).</a:t>
            </a:r>
          </a:p>
          <a:p>
            <a:pPr defTabSz="457200" eaLnBrk="1" fontAlgn="auto" hangingPunct="1">
              <a:spcBef>
                <a:spcPts val="0"/>
              </a:spcBef>
              <a:spcAft>
                <a:spcPts val="0"/>
              </a:spcAft>
            </a:pPr>
            <a:endParaRPr lang="it-IT" sz="1800" b="0" dirty="0">
              <a:solidFill>
                <a:srgbClr val="004C64"/>
              </a:solidFill>
              <a:latin typeface="Calibri"/>
            </a:endParaRPr>
          </a:p>
          <a:p>
            <a:pPr defTabSz="457200" eaLnBrk="1" fontAlgn="auto" hangingPunct="1">
              <a:spcBef>
                <a:spcPts val="0"/>
              </a:spcBef>
              <a:spcAft>
                <a:spcPts val="0"/>
              </a:spcAft>
            </a:pPr>
            <a:r>
              <a:rPr lang="it-IT" sz="1800" b="0" dirty="0" err="1">
                <a:solidFill>
                  <a:srgbClr val="004C64"/>
                </a:solidFill>
                <a:latin typeface="Calibri"/>
              </a:rPr>
              <a:t>Rapp.prova</a:t>
            </a:r>
            <a:r>
              <a:rPr lang="it-IT" sz="1800" b="0" dirty="0">
                <a:solidFill>
                  <a:srgbClr val="004C64"/>
                </a:solidFill>
                <a:latin typeface="Calibri"/>
              </a:rPr>
              <a:t> : 	4936/03 -  Finitura COPERTO</a:t>
            </a:r>
          </a:p>
          <a:p>
            <a:pPr defTabSz="457200" eaLnBrk="1" fontAlgn="auto" hangingPunct="1">
              <a:spcBef>
                <a:spcPts val="0"/>
              </a:spcBef>
              <a:spcAft>
                <a:spcPts val="0"/>
              </a:spcAft>
            </a:pPr>
            <a:r>
              <a:rPr lang="it-IT" sz="1800" b="0" dirty="0">
                <a:solidFill>
                  <a:srgbClr val="004C64"/>
                </a:solidFill>
                <a:latin typeface="Calibri"/>
              </a:rPr>
              <a:t>			4937/03 -  Finitura MENISCUS</a:t>
            </a:r>
          </a:p>
          <a:p>
            <a:pPr defTabSz="457200" eaLnBrk="1" fontAlgn="auto" hangingPunct="1">
              <a:spcBef>
                <a:spcPts val="0"/>
              </a:spcBef>
              <a:spcAft>
                <a:spcPts val="0"/>
              </a:spcAft>
            </a:pPr>
            <a:r>
              <a:rPr lang="it-IT" sz="1800" b="0" dirty="0">
                <a:solidFill>
                  <a:srgbClr val="004C64"/>
                </a:solidFill>
                <a:latin typeface="Calibri"/>
              </a:rPr>
              <a:t>			4939/03 -  Finitura LISCIO</a:t>
            </a:r>
          </a:p>
          <a:p>
            <a:pPr defTabSz="457200" eaLnBrk="1" fontAlgn="auto" hangingPunct="1">
              <a:spcBef>
                <a:spcPts val="0"/>
              </a:spcBef>
              <a:spcAft>
                <a:spcPts val="0"/>
              </a:spcAft>
            </a:pPr>
            <a:r>
              <a:rPr lang="it-IT" sz="1800" b="0" dirty="0">
                <a:solidFill>
                  <a:srgbClr val="004C64"/>
                </a:solidFill>
                <a:latin typeface="Calibri"/>
              </a:rPr>
              <a:t>			5782/03 -  Finitura QUARZO</a:t>
            </a:r>
          </a:p>
          <a:p>
            <a:pPr defTabSz="457200" eaLnBrk="1" fontAlgn="auto" hangingPunct="1">
              <a:spcBef>
                <a:spcPts val="0"/>
              </a:spcBef>
              <a:spcAft>
                <a:spcPts val="0"/>
              </a:spcAft>
            </a:pPr>
            <a:r>
              <a:rPr lang="it-IT" sz="1800" b="0" dirty="0">
                <a:solidFill>
                  <a:srgbClr val="004C64"/>
                </a:solidFill>
                <a:latin typeface="Calibri"/>
              </a:rPr>
              <a:t>Data emissione: 21/11/2003</a:t>
            </a:r>
          </a:p>
          <a:p>
            <a:pPr defTabSz="457200" eaLnBrk="1" fontAlgn="auto" hangingPunct="1">
              <a:spcBef>
                <a:spcPts val="0"/>
              </a:spcBef>
              <a:spcAft>
                <a:spcPts val="0"/>
              </a:spcAft>
            </a:pPr>
            <a:r>
              <a:rPr lang="it-IT" sz="1800" b="0" dirty="0">
                <a:solidFill>
                  <a:srgbClr val="004C64"/>
                </a:solidFill>
                <a:latin typeface="Calibri"/>
              </a:rPr>
              <a:t>Esito del test: </a:t>
            </a:r>
          </a:p>
          <a:p>
            <a:pPr defTabSz="457200" eaLnBrk="1" fontAlgn="auto" hangingPunct="1">
              <a:spcBef>
                <a:spcPts val="0"/>
              </a:spcBef>
              <a:spcAft>
                <a:spcPts val="0"/>
              </a:spcAft>
            </a:pPr>
            <a:r>
              <a:rPr lang="it-IT" sz="1800" b="0" dirty="0">
                <a:solidFill>
                  <a:srgbClr val="004C64"/>
                </a:solidFill>
                <a:latin typeface="Calibri"/>
              </a:rPr>
              <a:t>	COPERTO, MENISCUS, QUARZO : R13</a:t>
            </a:r>
          </a:p>
          <a:p>
            <a:pPr defTabSz="457200" eaLnBrk="1" fontAlgn="auto" hangingPunct="1">
              <a:spcBef>
                <a:spcPts val="0"/>
              </a:spcBef>
              <a:spcAft>
                <a:spcPts val="0"/>
              </a:spcAft>
            </a:pPr>
            <a:r>
              <a:rPr lang="it-IT" sz="1800" b="0" dirty="0">
                <a:solidFill>
                  <a:srgbClr val="004C64"/>
                </a:solidFill>
                <a:latin typeface="Calibri"/>
              </a:rPr>
              <a:t>         LISCIO: R10</a:t>
            </a:r>
          </a:p>
        </p:txBody>
      </p:sp>
    </p:spTree>
    <p:extLst>
      <p:ext uri="{BB962C8B-B14F-4D97-AF65-F5344CB8AC3E}">
        <p14:creationId xmlns:p14="http://schemas.microsoft.com/office/powerpoint/2010/main" val="38010465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6" name="Rectangle 5"/>
          <p:cNvSpPr>
            <a:spLocks noGrp="1" noChangeArrowheads="1"/>
          </p:cNvSpPr>
          <p:nvPr>
            <p:ph type="title"/>
          </p:nvPr>
        </p:nvSpPr>
        <p:spPr>
          <a:xfrm>
            <a:off x="539750" y="188913"/>
            <a:ext cx="8229600" cy="1143000"/>
          </a:xfrm>
        </p:spPr>
        <p:txBody>
          <a:bodyPr/>
          <a:lstStyle/>
          <a:p>
            <a:pPr eaLnBrk="1" hangingPunct="1"/>
            <a:r>
              <a:rPr lang="it-IT" altLang="it-IT" sz="2000" dirty="0">
                <a:solidFill>
                  <a:schemeClr val="tx1"/>
                </a:solidFill>
              </a:rPr>
              <a:t>SEMINARIO CONFINDUSTRIA UDINE</a:t>
            </a:r>
            <a:br>
              <a:rPr lang="it-IT" altLang="it-IT" sz="2000" dirty="0">
                <a:solidFill>
                  <a:schemeClr val="tx1"/>
                </a:solidFill>
              </a:rPr>
            </a:br>
            <a:r>
              <a:rPr lang="it-IT" altLang="it-IT" sz="2000" dirty="0">
                <a:solidFill>
                  <a:schemeClr val="tx1"/>
                </a:solidFill>
              </a:rPr>
              <a:t> </a:t>
            </a:r>
          </a:p>
        </p:txBody>
      </p:sp>
      <p:pic>
        <p:nvPicPr>
          <p:cNvPr id="1126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5795963"/>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8"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155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1270"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4663" y="6108700"/>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8" name="Picture 2"/>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661442" y="1154683"/>
            <a:ext cx="3214191" cy="4631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CasellaDiTesto 8"/>
          <p:cNvSpPr txBox="1"/>
          <p:nvPr/>
        </p:nvSpPr>
        <p:spPr>
          <a:xfrm>
            <a:off x="4032984" y="2194559"/>
            <a:ext cx="4643472" cy="3046988"/>
          </a:xfrm>
          <a:prstGeom prst="rect">
            <a:avLst/>
          </a:prstGeom>
          <a:noFill/>
        </p:spPr>
        <p:txBody>
          <a:bodyPr wrap="square" rtlCol="0">
            <a:spAutoFit/>
          </a:bodyPr>
          <a:lstStyle/>
          <a:p>
            <a:pPr defTabSz="457200" eaLnBrk="1" fontAlgn="auto" hangingPunct="1">
              <a:spcBef>
                <a:spcPts val="0"/>
              </a:spcBef>
              <a:spcAft>
                <a:spcPts val="0"/>
              </a:spcAft>
            </a:pPr>
            <a:r>
              <a:rPr lang="it-IT" sz="2400" dirty="0">
                <a:solidFill>
                  <a:srgbClr val="073E87"/>
                </a:solidFill>
                <a:latin typeface="Candara"/>
                <a:ea typeface="Batang" pitchFamily="18" charset="-127"/>
              </a:rPr>
              <a:t>EMESSA DA: </a:t>
            </a:r>
          </a:p>
          <a:p>
            <a:pPr defTabSz="457200" eaLnBrk="1" fontAlgn="auto" hangingPunct="1">
              <a:spcBef>
                <a:spcPts val="0"/>
              </a:spcBef>
              <a:spcAft>
                <a:spcPts val="0"/>
              </a:spcAft>
            </a:pPr>
            <a:r>
              <a:rPr lang="it-IT" sz="2400" dirty="0">
                <a:solidFill>
                  <a:srgbClr val="073E87"/>
                </a:solidFill>
                <a:latin typeface="Candara"/>
                <a:ea typeface="Batang" pitchFamily="18" charset="-127"/>
              </a:rPr>
              <a:t>BUREAU VERITAS</a:t>
            </a:r>
          </a:p>
          <a:p>
            <a:pPr defTabSz="457200" eaLnBrk="1" fontAlgn="auto" hangingPunct="1">
              <a:spcBef>
                <a:spcPts val="0"/>
              </a:spcBef>
              <a:spcAft>
                <a:spcPts val="0"/>
              </a:spcAft>
            </a:pPr>
            <a:endParaRPr lang="it-IT" sz="2400" dirty="0">
              <a:solidFill>
                <a:srgbClr val="073E87"/>
              </a:solidFill>
              <a:latin typeface="Candara"/>
              <a:ea typeface="Batang" pitchFamily="18" charset="-127"/>
            </a:endParaRPr>
          </a:p>
          <a:p>
            <a:pPr defTabSz="457200" eaLnBrk="1" fontAlgn="auto" hangingPunct="1">
              <a:spcBef>
                <a:spcPts val="0"/>
              </a:spcBef>
              <a:spcAft>
                <a:spcPts val="0"/>
              </a:spcAft>
            </a:pPr>
            <a:r>
              <a:rPr lang="it-IT" sz="2400" dirty="0">
                <a:solidFill>
                  <a:srgbClr val="073E87"/>
                </a:solidFill>
                <a:latin typeface="Candara"/>
                <a:ea typeface="Batang" pitchFamily="18" charset="-127"/>
              </a:rPr>
              <a:t>OGGETTO:</a:t>
            </a:r>
          </a:p>
          <a:p>
            <a:pPr defTabSz="457200" eaLnBrk="1" fontAlgn="auto" hangingPunct="1">
              <a:spcBef>
                <a:spcPts val="0"/>
              </a:spcBef>
              <a:spcAft>
                <a:spcPts val="0"/>
              </a:spcAft>
            </a:pPr>
            <a:r>
              <a:rPr lang="it-IT" sz="2400" dirty="0">
                <a:solidFill>
                  <a:srgbClr val="073E87"/>
                </a:solidFill>
                <a:latin typeface="Candara"/>
                <a:ea typeface="Batang" pitchFamily="18" charset="-127"/>
              </a:rPr>
              <a:t>CONFORMITA’ PARAPETTO STANDARD ALLA NORMA EN14122 1-2-3-4 (mezzi di accesso permanenti ai macchinari)</a:t>
            </a:r>
          </a:p>
        </p:txBody>
      </p:sp>
      <p:sp>
        <p:nvSpPr>
          <p:cNvPr id="2" name="CasellaDiTesto 1"/>
          <p:cNvSpPr txBox="1"/>
          <p:nvPr/>
        </p:nvSpPr>
        <p:spPr>
          <a:xfrm>
            <a:off x="4315619" y="1556792"/>
            <a:ext cx="4248472" cy="395173"/>
          </a:xfrm>
          <a:prstGeom prst="rect">
            <a:avLst/>
          </a:prstGeom>
          <a:noFill/>
        </p:spPr>
        <p:txBody>
          <a:bodyPr wrap="square" rtlCol="0">
            <a:spAutoFit/>
          </a:bodyPr>
          <a:lstStyle/>
          <a:p>
            <a:pPr algn="ctr" eaLnBrk="1" hangingPunct="1">
              <a:lnSpc>
                <a:spcPct val="80000"/>
              </a:lnSpc>
              <a:spcBef>
                <a:spcPct val="20000"/>
              </a:spcBef>
            </a:pPr>
            <a:r>
              <a:rPr lang="it-IT" sz="2400" dirty="0">
                <a:solidFill>
                  <a:srgbClr val="4584D3">
                    <a:lumMod val="50000"/>
                  </a:srgbClr>
                </a:solidFill>
                <a:latin typeface="Candara"/>
              </a:rPr>
              <a:t>PARAPETTI</a:t>
            </a:r>
          </a:p>
        </p:txBody>
      </p:sp>
    </p:spTree>
    <p:extLst>
      <p:ext uri="{BB962C8B-B14F-4D97-AF65-F5344CB8AC3E}">
        <p14:creationId xmlns:p14="http://schemas.microsoft.com/office/powerpoint/2010/main" val="18764725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6" name="Rectangle 5"/>
          <p:cNvSpPr>
            <a:spLocks noGrp="1" noChangeArrowheads="1"/>
          </p:cNvSpPr>
          <p:nvPr>
            <p:ph type="title"/>
          </p:nvPr>
        </p:nvSpPr>
        <p:spPr>
          <a:xfrm>
            <a:off x="539750" y="188913"/>
            <a:ext cx="8229600" cy="1143000"/>
          </a:xfrm>
        </p:spPr>
        <p:txBody>
          <a:bodyPr/>
          <a:lstStyle/>
          <a:p>
            <a:pPr eaLnBrk="1" hangingPunct="1"/>
            <a:r>
              <a:rPr lang="it-IT" altLang="it-IT" sz="2000" dirty="0">
                <a:solidFill>
                  <a:schemeClr val="tx1"/>
                </a:solidFill>
              </a:rPr>
              <a:t>SEMINARIO CONFINDUSTRIA UDINE</a:t>
            </a:r>
            <a:br>
              <a:rPr lang="it-IT" altLang="it-IT" sz="2000" dirty="0">
                <a:solidFill>
                  <a:schemeClr val="tx1"/>
                </a:solidFill>
              </a:rPr>
            </a:br>
            <a:r>
              <a:rPr lang="it-IT" altLang="it-IT" sz="2000" dirty="0">
                <a:solidFill>
                  <a:schemeClr val="tx1"/>
                </a:solidFill>
              </a:rPr>
              <a:t> </a:t>
            </a:r>
          </a:p>
        </p:txBody>
      </p:sp>
      <p:pic>
        <p:nvPicPr>
          <p:cNvPr id="1126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5795963"/>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8"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155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1270"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4663" y="6108700"/>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9" name="CasellaDiTesto 8"/>
          <p:cNvSpPr txBox="1"/>
          <p:nvPr/>
        </p:nvSpPr>
        <p:spPr>
          <a:xfrm>
            <a:off x="4032984" y="2194559"/>
            <a:ext cx="4643472" cy="3046988"/>
          </a:xfrm>
          <a:prstGeom prst="rect">
            <a:avLst/>
          </a:prstGeom>
          <a:noFill/>
        </p:spPr>
        <p:txBody>
          <a:bodyPr wrap="square" rtlCol="0">
            <a:spAutoFit/>
          </a:bodyPr>
          <a:lstStyle/>
          <a:p>
            <a:pPr defTabSz="457200" eaLnBrk="1" fontAlgn="auto" hangingPunct="1">
              <a:spcBef>
                <a:spcPts val="0"/>
              </a:spcBef>
              <a:spcAft>
                <a:spcPts val="0"/>
              </a:spcAft>
            </a:pPr>
            <a:r>
              <a:rPr lang="it-IT" sz="2400" dirty="0">
                <a:solidFill>
                  <a:srgbClr val="073E87"/>
                </a:solidFill>
                <a:latin typeface="Candara"/>
                <a:ea typeface="Batang" pitchFamily="18" charset="-127"/>
              </a:rPr>
              <a:t>EMESSA DA: </a:t>
            </a:r>
          </a:p>
          <a:p>
            <a:pPr defTabSz="457200" eaLnBrk="1" fontAlgn="auto" hangingPunct="1">
              <a:spcBef>
                <a:spcPts val="0"/>
              </a:spcBef>
              <a:spcAft>
                <a:spcPts val="0"/>
              </a:spcAft>
            </a:pPr>
            <a:r>
              <a:rPr lang="it-IT" sz="2400" dirty="0">
                <a:solidFill>
                  <a:srgbClr val="073E87"/>
                </a:solidFill>
                <a:latin typeface="Candara"/>
                <a:ea typeface="Batang" pitchFamily="18" charset="-127"/>
              </a:rPr>
              <a:t>BUREAU VERITAS</a:t>
            </a:r>
          </a:p>
          <a:p>
            <a:pPr defTabSz="457200" eaLnBrk="1" fontAlgn="auto" hangingPunct="1">
              <a:spcBef>
                <a:spcPts val="0"/>
              </a:spcBef>
              <a:spcAft>
                <a:spcPts val="0"/>
              </a:spcAft>
            </a:pPr>
            <a:endParaRPr lang="it-IT" sz="2400" dirty="0">
              <a:solidFill>
                <a:srgbClr val="073E87"/>
              </a:solidFill>
              <a:latin typeface="Candara"/>
              <a:ea typeface="Batang" pitchFamily="18" charset="-127"/>
            </a:endParaRPr>
          </a:p>
          <a:p>
            <a:pPr defTabSz="457200" eaLnBrk="1" fontAlgn="auto" hangingPunct="1">
              <a:spcBef>
                <a:spcPts val="0"/>
              </a:spcBef>
              <a:spcAft>
                <a:spcPts val="0"/>
              </a:spcAft>
            </a:pPr>
            <a:r>
              <a:rPr lang="it-IT" sz="2400" dirty="0">
                <a:solidFill>
                  <a:srgbClr val="073E87"/>
                </a:solidFill>
                <a:latin typeface="Candara"/>
                <a:ea typeface="Batang" pitchFamily="18" charset="-127"/>
              </a:rPr>
              <a:t>OGGETTO:</a:t>
            </a:r>
          </a:p>
          <a:p>
            <a:pPr defTabSz="457200" eaLnBrk="1" fontAlgn="auto" hangingPunct="1">
              <a:spcBef>
                <a:spcPts val="0"/>
              </a:spcBef>
              <a:spcAft>
                <a:spcPts val="0"/>
              </a:spcAft>
            </a:pPr>
            <a:r>
              <a:rPr lang="it-IT" sz="2400" dirty="0">
                <a:solidFill>
                  <a:srgbClr val="073E87"/>
                </a:solidFill>
                <a:latin typeface="Candara"/>
                <a:ea typeface="Batang" pitchFamily="18" charset="-127"/>
              </a:rPr>
              <a:t>CONFORMITA’ PARAPETTO STANDARD ALLA NORMA EN14122 1-2-3-4 (mezzi di accesso permanenti ai macchinari)</a:t>
            </a:r>
          </a:p>
        </p:txBody>
      </p:sp>
      <p:sp>
        <p:nvSpPr>
          <p:cNvPr id="2" name="CasellaDiTesto 1"/>
          <p:cNvSpPr txBox="1"/>
          <p:nvPr/>
        </p:nvSpPr>
        <p:spPr>
          <a:xfrm>
            <a:off x="4315619" y="1556792"/>
            <a:ext cx="4248472" cy="395173"/>
          </a:xfrm>
          <a:prstGeom prst="rect">
            <a:avLst/>
          </a:prstGeom>
          <a:noFill/>
        </p:spPr>
        <p:txBody>
          <a:bodyPr wrap="square" rtlCol="0">
            <a:spAutoFit/>
          </a:bodyPr>
          <a:lstStyle/>
          <a:p>
            <a:pPr algn="ctr" eaLnBrk="1" hangingPunct="1">
              <a:lnSpc>
                <a:spcPct val="80000"/>
              </a:lnSpc>
              <a:spcBef>
                <a:spcPct val="20000"/>
              </a:spcBef>
            </a:pPr>
            <a:r>
              <a:rPr lang="it-IT" sz="2400" dirty="0">
                <a:solidFill>
                  <a:srgbClr val="4584D3">
                    <a:lumMod val="50000"/>
                  </a:srgbClr>
                </a:solidFill>
                <a:latin typeface="Candara"/>
              </a:rPr>
              <a:t>PASSERELLE</a:t>
            </a:r>
          </a:p>
        </p:txBody>
      </p:sp>
      <p:pic>
        <p:nvPicPr>
          <p:cNvPr id="25602" name="Picture 2"/>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467544" y="1340768"/>
            <a:ext cx="3240360" cy="4503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18037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5"/>
          <p:cNvSpPr>
            <a:spLocks noGrp="1" noChangeArrowheads="1"/>
          </p:cNvSpPr>
          <p:nvPr>
            <p:ph type="title"/>
          </p:nvPr>
        </p:nvSpPr>
        <p:spPr>
          <a:xfrm>
            <a:off x="539750" y="188913"/>
            <a:ext cx="8229600" cy="1143000"/>
          </a:xfrm>
        </p:spPr>
        <p:txBody>
          <a:bodyPr/>
          <a:lstStyle/>
          <a:p>
            <a:pPr eaLnBrk="1" hangingPunct="1"/>
            <a:r>
              <a:rPr lang="it-IT" altLang="it-IT" sz="2000" dirty="0">
                <a:solidFill>
                  <a:schemeClr val="tx1"/>
                </a:solidFill>
              </a:rPr>
              <a:t>SEMINARIO CONFINDUSTRIA UDINE</a:t>
            </a:r>
            <a:br>
              <a:rPr lang="it-IT" altLang="it-IT" sz="2000" dirty="0">
                <a:solidFill>
                  <a:schemeClr val="tx1"/>
                </a:solidFill>
              </a:rPr>
            </a:br>
            <a:r>
              <a:rPr lang="it-IT" altLang="it-IT" sz="2000" dirty="0">
                <a:solidFill>
                  <a:schemeClr val="tx1"/>
                </a:solidFill>
              </a:rPr>
              <a:t> </a:t>
            </a:r>
          </a:p>
        </p:txBody>
      </p:sp>
      <p:pic>
        <p:nvPicPr>
          <p:cNvPr id="1126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5795963"/>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8"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155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1270"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4663" y="6108700"/>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11" name="Titolo 1"/>
          <p:cNvSpPr txBox="1">
            <a:spLocks/>
          </p:cNvSpPr>
          <p:nvPr/>
        </p:nvSpPr>
        <p:spPr>
          <a:xfrm>
            <a:off x="530269" y="1340769"/>
            <a:ext cx="8204298" cy="4713662"/>
          </a:xfrm>
          <a:prstGeom prst="rect">
            <a:avLst/>
          </a:prstGeom>
        </p:spPr>
        <p:txBody>
          <a:bodyPr vert="horz" lIns="91440" tIns="45720" rIns="91440" bIns="45720" rtlCol="0" anchor="t">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just"/>
            <a:r>
              <a:rPr lang="it-IT" sz="2000" b="1" dirty="0">
                <a:solidFill>
                  <a:srgbClr val="FF0000"/>
                </a:solidFill>
              </a:rPr>
              <a:t>CONFRONTO CON ACCIAIO ZINCATO</a:t>
            </a:r>
            <a:endParaRPr lang="it-IT" sz="2000" dirty="0">
              <a:solidFill>
                <a:srgbClr val="FF0000"/>
              </a:solidFill>
            </a:endParaRPr>
          </a:p>
          <a:p>
            <a:pPr algn="just"/>
            <a:endParaRPr lang="it-IT" sz="2000" dirty="0">
              <a:solidFill>
                <a:srgbClr val="336699"/>
              </a:solidFill>
            </a:endParaRPr>
          </a:p>
          <a:p>
            <a:pPr algn="just"/>
            <a:endParaRPr lang="en-US" sz="2000" dirty="0">
              <a:solidFill>
                <a:srgbClr val="336699"/>
              </a:solidFill>
            </a:endParaRPr>
          </a:p>
          <a:p>
            <a:pPr algn="just"/>
            <a:endParaRPr lang="it-IT" sz="2000" b="1" dirty="0">
              <a:solidFill>
                <a:srgbClr val="336699"/>
              </a:solidFill>
            </a:endParaRPr>
          </a:p>
          <a:p>
            <a:pPr algn="just"/>
            <a:endParaRPr lang="en-US" sz="2000" b="1" dirty="0">
              <a:solidFill>
                <a:srgbClr val="336699"/>
              </a:solidFill>
            </a:endParaRPr>
          </a:p>
          <a:p>
            <a:pPr algn="just"/>
            <a:endParaRPr lang="es-ES_tradnl" sz="1800" i="1" dirty="0">
              <a:solidFill>
                <a:srgbClr val="004C64"/>
              </a:solidFill>
            </a:endParaRPr>
          </a:p>
        </p:txBody>
      </p:sp>
      <p:pic>
        <p:nvPicPr>
          <p:cNvPr id="12" name="Immagine 11"/>
          <p:cNvPicPr>
            <a:picLocks noChangeAspect="1"/>
          </p:cNvPicPr>
          <p:nvPr/>
        </p:nvPicPr>
        <p:blipFill>
          <a:blip r:embed="rId6"/>
          <a:stretch>
            <a:fillRect/>
          </a:stretch>
        </p:blipFill>
        <p:spPr>
          <a:xfrm>
            <a:off x="1796500" y="1791683"/>
            <a:ext cx="5671836" cy="618085"/>
          </a:xfrm>
          <a:prstGeom prst="rect">
            <a:avLst/>
          </a:prstGeom>
        </p:spPr>
      </p:pic>
      <p:pic>
        <p:nvPicPr>
          <p:cNvPr id="13" name="Segnaposto contenuto 12"/>
          <p:cNvPicPr>
            <a:picLocks noGrp="1" noChangeAspect="1"/>
          </p:cNvPicPr>
          <p:nvPr>
            <p:ph idx="1"/>
          </p:nvPr>
        </p:nvPicPr>
        <p:blipFill>
          <a:blip r:embed="rId7"/>
          <a:stretch>
            <a:fillRect/>
          </a:stretch>
        </p:blipFill>
        <p:spPr>
          <a:xfrm>
            <a:off x="1825482" y="2515993"/>
            <a:ext cx="5613871" cy="3253393"/>
          </a:xfrm>
          <a:prstGeom prst="rect">
            <a:avLst/>
          </a:prstGeom>
        </p:spPr>
      </p:pic>
    </p:spTree>
    <p:extLst>
      <p:ext uri="{BB962C8B-B14F-4D97-AF65-F5344CB8AC3E}">
        <p14:creationId xmlns:p14="http://schemas.microsoft.com/office/powerpoint/2010/main" val="50505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9750" y="188913"/>
            <a:ext cx="8229600" cy="1143000"/>
          </a:xfrm>
        </p:spPr>
        <p:txBody>
          <a:bodyPr/>
          <a:lstStyle/>
          <a:p>
            <a:pPr eaLnBrk="1" hangingPunct="1"/>
            <a:r>
              <a:rPr lang="it-IT" altLang="it-IT" sz="2000" dirty="0">
                <a:solidFill>
                  <a:schemeClr val="tx1"/>
                </a:solidFill>
              </a:rPr>
              <a:t>SEMINARIO CONFINDUSTRIA UDINE</a:t>
            </a:r>
            <a:br>
              <a:rPr lang="it-IT" altLang="it-IT" sz="2000" dirty="0">
                <a:solidFill>
                  <a:schemeClr val="tx1"/>
                </a:solidFill>
              </a:rPr>
            </a:br>
            <a:r>
              <a:rPr lang="it-IT" altLang="it-IT" sz="2000" dirty="0">
                <a:solidFill>
                  <a:schemeClr val="tx1"/>
                </a:solidFill>
              </a:rPr>
              <a:t> </a:t>
            </a:r>
          </a:p>
        </p:txBody>
      </p:sp>
      <p:pic>
        <p:nvPicPr>
          <p:cNvPr id="1024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5794956"/>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5232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6"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6052382"/>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8" name="Immagine 7" descr="Y:\MM\FOTO\fordiatec_parapetti\DSCN4551.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3850" y="1124744"/>
            <a:ext cx="4088537" cy="3333343"/>
          </a:xfrm>
          <a:prstGeom prst="rect">
            <a:avLst/>
          </a:prstGeom>
          <a:noFill/>
          <a:ln>
            <a:noFill/>
          </a:ln>
        </p:spPr>
      </p:pic>
      <p:pic>
        <p:nvPicPr>
          <p:cNvPr id="10" name="Immagine 9" descr="Y:\MM\FOTO\fordiatec_parapetti\DSCN4571.JPG"/>
          <p:cNvPicPr/>
          <p:nvPr/>
        </p:nvPicPr>
        <p:blipFill rotWithShape="1">
          <a:blip r:embed="rId7" cstate="print">
            <a:extLst>
              <a:ext uri="{28A0092B-C50C-407E-A947-70E740481C1C}">
                <a14:useLocalDpi xmlns:a14="http://schemas.microsoft.com/office/drawing/2010/main" val="0"/>
              </a:ext>
            </a:extLst>
          </a:blip>
          <a:srcRect l="9822" r="5597"/>
          <a:stretch/>
        </p:blipFill>
        <p:spPr bwMode="auto">
          <a:xfrm>
            <a:off x="4412387" y="2357058"/>
            <a:ext cx="4099109" cy="3447083"/>
          </a:xfrm>
          <a:prstGeom prst="rect">
            <a:avLst/>
          </a:prstGeom>
          <a:noFill/>
          <a:ln>
            <a:noFill/>
          </a:ln>
        </p:spPr>
      </p:pic>
    </p:spTree>
    <p:extLst>
      <p:ext uri="{BB962C8B-B14F-4D97-AF65-F5344CB8AC3E}">
        <p14:creationId xmlns:p14="http://schemas.microsoft.com/office/powerpoint/2010/main" val="38749052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9750" y="188913"/>
            <a:ext cx="8229600" cy="1143000"/>
          </a:xfrm>
        </p:spPr>
        <p:txBody>
          <a:bodyPr/>
          <a:lstStyle/>
          <a:p>
            <a:pPr eaLnBrk="1" hangingPunct="1"/>
            <a:r>
              <a:rPr lang="it-IT" altLang="it-IT" sz="2000" dirty="0">
                <a:solidFill>
                  <a:schemeClr val="tx1"/>
                </a:solidFill>
              </a:rPr>
              <a:t>SEMINARIO CONFINDUSTRIA UDINE</a:t>
            </a:r>
            <a:br>
              <a:rPr lang="it-IT" altLang="it-IT" sz="2000" dirty="0">
                <a:solidFill>
                  <a:schemeClr val="tx1"/>
                </a:solidFill>
              </a:rPr>
            </a:br>
            <a:r>
              <a:rPr lang="it-IT" altLang="it-IT" sz="2000" dirty="0">
                <a:solidFill>
                  <a:schemeClr val="tx1"/>
                </a:solidFill>
              </a:rPr>
              <a:t> </a:t>
            </a:r>
          </a:p>
        </p:txBody>
      </p:sp>
      <p:grpSp>
        <p:nvGrpSpPr>
          <p:cNvPr id="2" name="Gruppo 1"/>
          <p:cNvGrpSpPr/>
          <p:nvPr/>
        </p:nvGrpSpPr>
        <p:grpSpPr>
          <a:xfrm>
            <a:off x="323850" y="5794956"/>
            <a:ext cx="8385770" cy="1006475"/>
            <a:chOff x="323850" y="5794956"/>
            <a:chExt cx="8385770" cy="1006475"/>
          </a:xfrm>
        </p:grpSpPr>
        <p:pic>
          <p:nvPicPr>
            <p:cNvPr id="1024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5794956"/>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5232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6"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6052382"/>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grpSp>
      <p:pic>
        <p:nvPicPr>
          <p:cNvPr id="266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7732" y="1124744"/>
            <a:ext cx="4525443"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16016" y="2612019"/>
            <a:ext cx="4181475" cy="3182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6658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9750" y="188913"/>
            <a:ext cx="8229600" cy="1143000"/>
          </a:xfrm>
        </p:spPr>
        <p:txBody>
          <a:bodyPr/>
          <a:lstStyle/>
          <a:p>
            <a:pPr eaLnBrk="1" hangingPunct="1"/>
            <a:r>
              <a:rPr lang="it-IT" altLang="it-IT" sz="2000" dirty="0">
                <a:solidFill>
                  <a:schemeClr val="tx1"/>
                </a:solidFill>
              </a:rPr>
              <a:t>SEMINARIO CONFINDUSTRIA UDINE</a:t>
            </a:r>
            <a:br>
              <a:rPr lang="it-IT" altLang="it-IT" sz="2000" dirty="0">
                <a:solidFill>
                  <a:schemeClr val="tx1"/>
                </a:solidFill>
              </a:rPr>
            </a:br>
            <a:r>
              <a:rPr lang="it-IT" altLang="it-IT" sz="2000" dirty="0">
                <a:solidFill>
                  <a:schemeClr val="tx1"/>
                </a:solidFill>
              </a:rPr>
              <a:t> </a:t>
            </a:r>
          </a:p>
        </p:txBody>
      </p:sp>
      <p:pic>
        <p:nvPicPr>
          <p:cNvPr id="1024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5794956"/>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5232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6"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6052382"/>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9" name="Immagine 8" descr="Y:\MM\FOTO\DEPURATORE NADOR MAROCCO\DSC01871.JPG"/>
          <p:cNvPicPr/>
          <p:nvPr/>
        </p:nvPicPr>
        <p:blipFill rotWithShape="1">
          <a:blip r:embed="rId6" cstate="print">
            <a:extLst>
              <a:ext uri="{28A0092B-C50C-407E-A947-70E740481C1C}">
                <a14:useLocalDpi xmlns:a14="http://schemas.microsoft.com/office/drawing/2010/main" val="0"/>
              </a:ext>
            </a:extLst>
          </a:blip>
          <a:srcRect r="3448"/>
          <a:stretch/>
        </p:blipFill>
        <p:spPr bwMode="auto">
          <a:xfrm>
            <a:off x="225099" y="1196752"/>
            <a:ext cx="4103914" cy="3163576"/>
          </a:xfrm>
          <a:prstGeom prst="rect">
            <a:avLst/>
          </a:prstGeom>
          <a:noFill/>
          <a:ln>
            <a:noFill/>
          </a:ln>
          <a:extLst>
            <a:ext uri="{53640926-AAD7-44D8-BBD7-CCE9431645EC}">
              <a14:shadowObscured xmlns:a14="http://schemas.microsoft.com/office/drawing/2010/main"/>
            </a:ext>
          </a:extLst>
        </p:spPr>
      </p:pic>
      <p:pic>
        <p:nvPicPr>
          <p:cNvPr id="276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95312" y="2631069"/>
            <a:ext cx="4219575" cy="3163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28130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9750" y="188913"/>
            <a:ext cx="8229600" cy="1143000"/>
          </a:xfrm>
        </p:spPr>
        <p:txBody>
          <a:bodyPr/>
          <a:lstStyle/>
          <a:p>
            <a:pPr eaLnBrk="1" hangingPunct="1"/>
            <a:r>
              <a:rPr lang="it-IT" altLang="it-IT" sz="2000" dirty="0">
                <a:solidFill>
                  <a:schemeClr val="tx1"/>
                </a:solidFill>
              </a:rPr>
              <a:t>SEMINARIO CONFINDUSTRIA UDINE</a:t>
            </a:r>
            <a:br>
              <a:rPr lang="it-IT" altLang="it-IT" sz="2000" dirty="0">
                <a:solidFill>
                  <a:schemeClr val="tx1"/>
                </a:solidFill>
              </a:rPr>
            </a:br>
            <a:r>
              <a:rPr lang="it-IT" altLang="it-IT" sz="2000" dirty="0">
                <a:solidFill>
                  <a:schemeClr val="tx1"/>
                </a:solidFill>
              </a:rPr>
              <a:t> </a:t>
            </a:r>
          </a:p>
        </p:txBody>
      </p:sp>
      <p:pic>
        <p:nvPicPr>
          <p:cNvPr id="1024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5794956"/>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5232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6"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6052382"/>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 name="Immagine 9" descr="Y:\MM\FOTO\DEP VIGONZA\HPIM0014.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53265" y="980728"/>
            <a:ext cx="3949665" cy="3775751"/>
          </a:xfrm>
          <a:prstGeom prst="rect">
            <a:avLst/>
          </a:prstGeom>
          <a:noFill/>
          <a:ln>
            <a:noFill/>
          </a:ln>
        </p:spPr>
      </p:pic>
      <p:pic>
        <p:nvPicPr>
          <p:cNvPr id="11" name="Picture 2" descr="Y:\MM\FOTO\depuratore TRISSINO\Trissino_8-10-09_N_45.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79680" y="2424816"/>
            <a:ext cx="4212985" cy="3159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84121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9750" y="188913"/>
            <a:ext cx="8229600" cy="1143000"/>
          </a:xfrm>
        </p:spPr>
        <p:txBody>
          <a:bodyPr/>
          <a:lstStyle/>
          <a:p>
            <a:pPr eaLnBrk="1" hangingPunct="1"/>
            <a:r>
              <a:rPr lang="it-IT" altLang="it-IT" sz="2000" dirty="0">
                <a:solidFill>
                  <a:schemeClr val="tx1"/>
                </a:solidFill>
              </a:rPr>
              <a:t>SEMINARIO CONFINDUSTRIA UDINE</a:t>
            </a:r>
            <a:br>
              <a:rPr lang="it-IT" altLang="it-IT" sz="2000" dirty="0">
                <a:solidFill>
                  <a:schemeClr val="tx1"/>
                </a:solidFill>
              </a:rPr>
            </a:br>
            <a:r>
              <a:rPr lang="it-IT" altLang="it-IT" sz="2000" dirty="0">
                <a:solidFill>
                  <a:schemeClr val="tx1"/>
                </a:solidFill>
              </a:rPr>
              <a:t> </a:t>
            </a:r>
          </a:p>
        </p:txBody>
      </p:sp>
      <p:pic>
        <p:nvPicPr>
          <p:cNvPr id="1024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5794956"/>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5232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6"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6052382"/>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3072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2338" y="1052736"/>
            <a:ext cx="4206875" cy="3151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descr="Y:\MM\FOTO\120529_CICLOACQUA_passerelle ACSM COMO\DSC02419.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99595" y="2420888"/>
            <a:ext cx="4210025" cy="31575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76463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alpha val="32000"/>
          </a:schemeClr>
        </a:solidFill>
        <a:effectLst/>
      </p:bgPr>
    </p:bg>
    <p:spTree>
      <p:nvGrpSpPr>
        <p:cNvPr id="1" name=""/>
        <p:cNvGrpSpPr/>
        <p:nvPr/>
      </p:nvGrpSpPr>
      <p:grpSpPr>
        <a:xfrm>
          <a:off x="0" y="0"/>
          <a:ext cx="0" cy="0"/>
          <a:chOff x="0" y="0"/>
          <a:chExt cx="0" cy="0"/>
        </a:xfrm>
      </p:grpSpPr>
      <p:pic>
        <p:nvPicPr>
          <p:cNvPr id="10" name="Immagine 9"/>
          <p:cNvPicPr>
            <a:picLocks noChangeAspect="1"/>
          </p:cNvPicPr>
          <p:nvPr/>
        </p:nvPicPr>
        <p:blipFill>
          <a:blip r:embed="rId2">
            <a:extLst>
              <a:ext uri="{BEBA8EAE-BF5A-486C-A8C5-ECC9F3942E4B}">
                <a14:imgProps xmlns:a14="http://schemas.microsoft.com/office/drawing/2010/main">
                  <a14:imgLayer r:embed="rId3">
                    <a14:imgEffect>
                      <a14:brightnessContrast bright="12000"/>
                    </a14:imgEffect>
                  </a14:imgLayer>
                </a14:imgProps>
              </a:ext>
              <a:ext uri="{28A0092B-C50C-407E-A947-70E740481C1C}">
                <a14:useLocalDpi xmlns:a14="http://schemas.microsoft.com/office/drawing/2010/main" val="0"/>
              </a:ext>
            </a:extLst>
          </a:blip>
          <a:stretch>
            <a:fillRect/>
          </a:stretch>
        </p:blipFill>
        <p:spPr>
          <a:xfrm>
            <a:off x="1205188" y="3140968"/>
            <a:ext cx="6918761" cy="2808312"/>
          </a:xfrm>
          <a:prstGeom prst="rect">
            <a:avLst/>
          </a:prstGeom>
          <a:effectLst>
            <a:outerShdw blurRad="850900" dist="38100" dir="2700000" algn="tl" rotWithShape="0">
              <a:prstClr val="black"/>
            </a:outerShdw>
          </a:effectLst>
        </p:spPr>
      </p:pic>
      <p:sp>
        <p:nvSpPr>
          <p:cNvPr id="3" name="Titolo 1"/>
          <p:cNvSpPr txBox="1">
            <a:spLocks/>
          </p:cNvSpPr>
          <p:nvPr/>
        </p:nvSpPr>
        <p:spPr bwMode="auto">
          <a:xfrm>
            <a:off x="755650" y="1484313"/>
            <a:ext cx="783272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pPr algn="ctr" eaLnBrk="1" hangingPunct="1">
              <a:lnSpc>
                <a:spcPct val="90000"/>
              </a:lnSpc>
            </a:pPr>
            <a:r>
              <a:rPr lang="it-IT" altLang="en-US" sz="2700" b="0" i="0" dirty="0">
                <a:solidFill>
                  <a:srgbClr val="0070C0"/>
                </a:solidFill>
                <a:cs typeface="Arial" panose="020B0604020202020204" pitchFamily="34" charset="0"/>
              </a:rPr>
              <a:t>I PRODOTTI E LE ESPERIENZE NEGLI ACQUEDOTTI E NEGLI IMPIANTI DI GESTIONE E TRATTAMENTO DELLE ACQUE DI:</a:t>
            </a:r>
          </a:p>
          <a:p>
            <a:pPr algn="ctr" eaLnBrk="1" hangingPunct="1">
              <a:lnSpc>
                <a:spcPct val="90000"/>
              </a:lnSpc>
            </a:pPr>
            <a:endParaRPr lang="en-GB" altLang="en-US" sz="2700" b="0" i="0" dirty="0">
              <a:solidFill>
                <a:srgbClr val="0070C0"/>
              </a:solidFill>
              <a:cs typeface="Arial" panose="020B0604020202020204" pitchFamily="34" charset="0"/>
            </a:endParaRPr>
          </a:p>
        </p:txBody>
      </p:sp>
      <p:pic>
        <p:nvPicPr>
          <p:cNvPr id="4"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5912" y="4030143"/>
            <a:ext cx="1658038" cy="487356"/>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8" name="Figura a mano libera 7"/>
          <p:cNvSpPr/>
          <p:nvPr/>
        </p:nvSpPr>
        <p:spPr>
          <a:xfrm>
            <a:off x="2479729" y="3511459"/>
            <a:ext cx="4881966" cy="1944378"/>
          </a:xfrm>
          <a:custGeom>
            <a:avLst/>
            <a:gdLst>
              <a:gd name="connsiteX0" fmla="*/ 0 w 4881966"/>
              <a:gd name="connsiteY0" fmla="*/ 471605 h 1944378"/>
              <a:gd name="connsiteX1" fmla="*/ 1208868 w 4881966"/>
              <a:gd name="connsiteY1" fmla="*/ 22155 h 1944378"/>
              <a:gd name="connsiteX2" fmla="*/ 2526224 w 4881966"/>
              <a:gd name="connsiteY2" fmla="*/ 1091538 h 1944378"/>
              <a:gd name="connsiteX3" fmla="*/ 3719593 w 4881966"/>
              <a:gd name="connsiteY3" fmla="*/ 1943944 h 1944378"/>
              <a:gd name="connsiteX4" fmla="*/ 4881966 w 4881966"/>
              <a:gd name="connsiteY4" fmla="*/ 983049 h 19443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1966" h="1944378">
                <a:moveTo>
                  <a:pt x="0" y="471605"/>
                </a:moveTo>
                <a:cubicBezTo>
                  <a:pt x="393915" y="195219"/>
                  <a:pt x="787831" y="-81167"/>
                  <a:pt x="1208868" y="22155"/>
                </a:cubicBezTo>
                <a:cubicBezTo>
                  <a:pt x="1629905" y="125477"/>
                  <a:pt x="2107770" y="771240"/>
                  <a:pt x="2526224" y="1091538"/>
                </a:cubicBezTo>
                <a:cubicBezTo>
                  <a:pt x="2944678" y="1411836"/>
                  <a:pt x="3326969" y="1962025"/>
                  <a:pt x="3719593" y="1943944"/>
                </a:cubicBezTo>
                <a:cubicBezTo>
                  <a:pt x="4112217" y="1925863"/>
                  <a:pt x="4497091" y="1454456"/>
                  <a:pt x="4881966" y="983049"/>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Immagin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4568" y="4293445"/>
            <a:ext cx="1154994" cy="585979"/>
          </a:xfrm>
          <a:prstGeom prst="rect">
            <a:avLst/>
          </a:prstGeom>
        </p:spPr>
      </p:pic>
      <p:pic>
        <p:nvPicPr>
          <p:cNvPr id="5" name="Immagin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07903" y="3262312"/>
            <a:ext cx="1364160" cy="454720"/>
          </a:xfrm>
          <a:prstGeom prst="rect">
            <a:avLst/>
          </a:prstGeom>
        </p:spPr>
      </p:pic>
      <p:pic>
        <p:nvPicPr>
          <p:cNvPr id="2" name="Immagin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92981" y="4813544"/>
            <a:ext cx="1158340" cy="408467"/>
          </a:xfrm>
          <a:prstGeom prst="rect">
            <a:avLst/>
          </a:prstGeom>
        </p:spPr>
      </p:pic>
      <p:pic>
        <p:nvPicPr>
          <p:cNvPr id="6" name="Immagin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05188" y="3131765"/>
            <a:ext cx="1047319" cy="585267"/>
          </a:xfrm>
          <a:prstGeom prst="rect">
            <a:avLst/>
          </a:prstGeom>
        </p:spPr>
      </p:pic>
    </p:spTree>
    <p:extLst>
      <p:ext uri="{BB962C8B-B14F-4D97-AF65-F5344CB8AC3E}">
        <p14:creationId xmlns:p14="http://schemas.microsoft.com/office/powerpoint/2010/main" val="19509195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Titolo 1"/>
          <p:cNvSpPr txBox="1">
            <a:spLocks/>
          </p:cNvSpPr>
          <p:nvPr/>
        </p:nvSpPr>
        <p:spPr bwMode="auto">
          <a:xfrm>
            <a:off x="755650" y="1484313"/>
            <a:ext cx="783272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pPr algn="ctr" eaLnBrk="1" hangingPunct="1">
              <a:lnSpc>
                <a:spcPct val="90000"/>
              </a:lnSpc>
            </a:pPr>
            <a:r>
              <a:rPr lang="it-IT" altLang="en-US" sz="2700" b="0" i="0" dirty="0">
                <a:solidFill>
                  <a:srgbClr val="0070C0"/>
                </a:solidFill>
                <a:cs typeface="Arial" panose="020B0604020202020204" pitchFamily="34" charset="0"/>
              </a:rPr>
              <a:t>I  prodotti in PRFV negli impianti di trattamento, nel trasporto e nello stoccaggio dell’acqua</a:t>
            </a:r>
            <a:endParaRPr lang="en-GB" altLang="en-US" sz="2700" b="0" i="0" dirty="0">
              <a:solidFill>
                <a:srgbClr val="0070C0"/>
              </a:solidFill>
              <a:cs typeface="Arial" panose="020B0604020202020204" pitchFamily="34" charset="0"/>
            </a:endParaRPr>
          </a:p>
        </p:txBody>
      </p:sp>
      <p:sp>
        <p:nvSpPr>
          <p:cNvPr id="8" name="CasellaDiTesto 7"/>
          <p:cNvSpPr txBox="1"/>
          <p:nvPr/>
        </p:nvSpPr>
        <p:spPr>
          <a:xfrm>
            <a:off x="879475" y="2895600"/>
            <a:ext cx="8001000" cy="461963"/>
          </a:xfrm>
          <a:prstGeom prst="rect">
            <a:avLst/>
          </a:prstGeom>
          <a:noFill/>
        </p:spPr>
        <p:txBody>
          <a:bodyPr>
            <a:spAutoFit/>
          </a:bodyPr>
          <a:lstStyle/>
          <a:p>
            <a:pPr marL="214313" indent="-214313">
              <a:buFont typeface="Arial" panose="020B0604020202020204" pitchFamily="34" charset="0"/>
              <a:buChar char="•"/>
              <a:defRPr/>
            </a:pPr>
            <a:r>
              <a:rPr lang="it-IT" sz="1200" dirty="0">
                <a:solidFill>
                  <a:schemeClr val="accent1">
                    <a:lumMod val="50000"/>
                  </a:schemeClr>
                </a:solidFill>
              </a:rPr>
              <a:t>I PRODOTTI IN PRFV SONO PARTICOLARMENTE ADATTI PER L’USO NEGLI IMPIANTI  E NELLO STOCCAGGIO DELL’ACQUA</a:t>
            </a:r>
            <a:endParaRPr lang="en-GB" sz="1200" dirty="0">
              <a:solidFill>
                <a:schemeClr val="accent1">
                  <a:lumMod val="50000"/>
                </a:schemeClr>
              </a:solidFill>
            </a:endParaRPr>
          </a:p>
        </p:txBody>
      </p:sp>
      <p:sp>
        <p:nvSpPr>
          <p:cNvPr id="26630" name="CasellaDiTesto 8"/>
          <p:cNvSpPr txBox="1">
            <a:spLocks noChangeArrowheads="1"/>
          </p:cNvSpPr>
          <p:nvPr/>
        </p:nvSpPr>
        <p:spPr bwMode="auto">
          <a:xfrm>
            <a:off x="879475" y="2478088"/>
            <a:ext cx="75692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4313" indent="-214313">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pPr>
              <a:buFont typeface="Arial" panose="020B0604020202020204" pitchFamily="34" charset="0"/>
              <a:buChar char="•"/>
            </a:pPr>
            <a:r>
              <a:rPr lang="it-IT" altLang="en-US" sz="1200" dirty="0">
                <a:solidFill>
                  <a:srgbClr val="016296"/>
                </a:solidFill>
              </a:rPr>
              <a:t>MIGLIAIA E MIGLIAIA DI KM IN IMPIANTI IN TUTTO IL MONDO SONO REALIZZATI CON TUBAZIONI E SERBATOI IN PRFV</a:t>
            </a:r>
            <a:endParaRPr lang="en-GB" altLang="en-US" sz="1200" dirty="0">
              <a:solidFill>
                <a:srgbClr val="016296"/>
              </a:solidFill>
            </a:endParaRPr>
          </a:p>
        </p:txBody>
      </p:sp>
      <p:sp>
        <p:nvSpPr>
          <p:cNvPr id="10" name="CasellaDiTesto 9"/>
          <p:cNvSpPr txBox="1"/>
          <p:nvPr/>
        </p:nvSpPr>
        <p:spPr>
          <a:xfrm>
            <a:off x="844550" y="3327400"/>
            <a:ext cx="7604125" cy="461963"/>
          </a:xfrm>
          <a:prstGeom prst="rect">
            <a:avLst/>
          </a:prstGeom>
          <a:noFill/>
        </p:spPr>
        <p:txBody>
          <a:bodyPr>
            <a:spAutoFit/>
          </a:bodyPr>
          <a:lstStyle/>
          <a:p>
            <a:pPr marL="214313" indent="-214313">
              <a:buFont typeface="Arial" panose="020B0604020202020204" pitchFamily="34" charset="0"/>
              <a:buChar char="•"/>
              <a:defRPr/>
            </a:pPr>
            <a:r>
              <a:rPr lang="it-IT" sz="1200" dirty="0">
                <a:solidFill>
                  <a:schemeClr val="accent1">
                    <a:lumMod val="50000"/>
                  </a:schemeClr>
                </a:solidFill>
              </a:rPr>
              <a:t>LA FACILITA’ DI INSTALLAZIONE E LA LEGGEREZZA RENDONO I MANUFATTI IN PRFV ADATTI ANCHE A INSTALLAZIONI IN ZONE IMPERVIE</a:t>
            </a:r>
            <a:endParaRPr lang="en-GB" sz="1200" dirty="0">
              <a:solidFill>
                <a:schemeClr val="accent1">
                  <a:lumMod val="50000"/>
                </a:schemeClr>
              </a:solidFill>
            </a:endParaRPr>
          </a:p>
        </p:txBody>
      </p:sp>
      <p:sp>
        <p:nvSpPr>
          <p:cNvPr id="11" name="CasellaDiTesto 10"/>
          <p:cNvSpPr txBox="1"/>
          <p:nvPr/>
        </p:nvSpPr>
        <p:spPr>
          <a:xfrm>
            <a:off x="844550" y="3759200"/>
            <a:ext cx="7604125" cy="461963"/>
          </a:xfrm>
          <a:prstGeom prst="rect">
            <a:avLst/>
          </a:prstGeom>
          <a:noFill/>
        </p:spPr>
        <p:txBody>
          <a:bodyPr>
            <a:spAutoFit/>
          </a:bodyPr>
          <a:lstStyle/>
          <a:p>
            <a:pPr marL="214313" indent="-214313">
              <a:buFont typeface="Arial" panose="020B0604020202020204" pitchFamily="34" charset="0"/>
              <a:buChar char="•"/>
              <a:defRPr/>
            </a:pPr>
            <a:r>
              <a:rPr lang="it-IT" sz="1200" dirty="0">
                <a:solidFill>
                  <a:schemeClr val="accent1">
                    <a:lumMod val="50000"/>
                  </a:schemeClr>
                </a:solidFill>
              </a:rPr>
              <a:t>LE TUBAZIONI E I SERBATOI HANNO UNA LUNGA DURATA CHE SUPERA ABBONDANTEMENTE I 20 ANNI DI SERVIZIO SENZA BISOGNO DI MANUTENZIONI</a:t>
            </a:r>
            <a:endParaRPr lang="en-GB" sz="1200" dirty="0">
              <a:solidFill>
                <a:schemeClr val="accent1">
                  <a:lumMod val="50000"/>
                </a:schemeClr>
              </a:solidFill>
            </a:endParaRPr>
          </a:p>
        </p:txBody>
      </p:sp>
      <p:sp>
        <p:nvSpPr>
          <p:cNvPr id="12" name="CasellaDiTesto 11"/>
          <p:cNvSpPr txBox="1"/>
          <p:nvPr/>
        </p:nvSpPr>
        <p:spPr>
          <a:xfrm>
            <a:off x="844550" y="4295775"/>
            <a:ext cx="7604125" cy="646113"/>
          </a:xfrm>
          <a:prstGeom prst="rect">
            <a:avLst/>
          </a:prstGeom>
          <a:noFill/>
        </p:spPr>
        <p:txBody>
          <a:bodyPr>
            <a:spAutoFit/>
          </a:bodyPr>
          <a:lstStyle/>
          <a:p>
            <a:pPr marL="214313" indent="-214313">
              <a:buFont typeface="Arial" panose="020B0604020202020204" pitchFamily="34" charset="0"/>
              <a:buChar char="•"/>
              <a:defRPr/>
            </a:pPr>
            <a:r>
              <a:rPr lang="it-IT" sz="1200" dirty="0">
                <a:solidFill>
                  <a:schemeClr val="accent1">
                    <a:lumMod val="50000"/>
                  </a:schemeClr>
                </a:solidFill>
              </a:rPr>
              <a:t>LE GIUNZIONI TRA TUBO E RACCORDO E FLANGIA E SERBATOIO VENGONO REALIZZATI CON LA STRATIFICAZIONE DI MATERIALE PRFV RENDONO ASSOLUTAMENTE MONOLITICA L’INSTALLAZIONE, GARANZIA DI LUNGA DURATA</a:t>
            </a:r>
            <a:endParaRPr lang="en-GB" sz="1200" dirty="0">
              <a:solidFill>
                <a:schemeClr val="accent1">
                  <a:lumMod val="50000"/>
                </a:schemeClr>
              </a:solidFill>
            </a:endParaRPr>
          </a:p>
        </p:txBody>
      </p:sp>
      <p:sp>
        <p:nvSpPr>
          <p:cNvPr id="13" name="CasellaDiTesto 12"/>
          <p:cNvSpPr txBox="1"/>
          <p:nvPr/>
        </p:nvSpPr>
        <p:spPr>
          <a:xfrm>
            <a:off x="849313" y="4943475"/>
            <a:ext cx="7604125" cy="646113"/>
          </a:xfrm>
          <a:prstGeom prst="rect">
            <a:avLst/>
          </a:prstGeom>
          <a:noFill/>
        </p:spPr>
        <p:txBody>
          <a:bodyPr>
            <a:spAutoFit/>
          </a:bodyPr>
          <a:lstStyle/>
          <a:p>
            <a:pPr marL="214313" indent="-214313">
              <a:buFont typeface="Arial" panose="020B0604020202020204" pitchFamily="34" charset="0"/>
              <a:buChar char="•"/>
              <a:defRPr/>
            </a:pPr>
            <a:r>
              <a:rPr lang="it-IT" sz="1200" dirty="0">
                <a:solidFill>
                  <a:schemeClr val="accent1">
                    <a:lumMod val="50000"/>
                  </a:schemeClr>
                </a:solidFill>
              </a:rPr>
              <a:t>I SERBATOI IN PRFV VENGONO ACCESSORIATI DA AZIENDE SPECIALIZZATE CON EQUIPAGGIAMENTI COME POMPE, E CIRCUITI IDRAULICI PER L’ESTRAZIONE DLL’ACQUA DAL SOTTOSUOLO E PER IMPIANTI DI CAPTAZIONE , DEPURAZIONE E TRATTAMENTO</a:t>
            </a:r>
            <a:endParaRPr lang="en-GB" sz="1200" dirty="0">
              <a:solidFill>
                <a:schemeClr val="accent1">
                  <a:lumMod val="50000"/>
                </a:schemeClr>
              </a:solidFill>
            </a:endParaRPr>
          </a:p>
        </p:txBody>
      </p:sp>
      <p:sp>
        <p:nvSpPr>
          <p:cNvPr id="14" name="CasellaDiTesto 13"/>
          <p:cNvSpPr txBox="1"/>
          <p:nvPr/>
        </p:nvSpPr>
        <p:spPr>
          <a:xfrm>
            <a:off x="879475" y="5630863"/>
            <a:ext cx="7604125" cy="277812"/>
          </a:xfrm>
          <a:prstGeom prst="rect">
            <a:avLst/>
          </a:prstGeom>
          <a:noFill/>
        </p:spPr>
        <p:txBody>
          <a:bodyPr>
            <a:spAutoFit/>
          </a:bodyPr>
          <a:lstStyle/>
          <a:p>
            <a:pPr marL="214313" indent="-214313">
              <a:buFont typeface="Arial" panose="020B0604020202020204" pitchFamily="34" charset="0"/>
              <a:buChar char="•"/>
              <a:defRPr/>
            </a:pPr>
            <a:r>
              <a:rPr lang="it-IT" sz="1200" dirty="0">
                <a:solidFill>
                  <a:schemeClr val="accent1">
                    <a:lumMod val="50000"/>
                  </a:schemeClr>
                </a:solidFill>
              </a:rPr>
              <a:t>I SERBATOI IN PRFV POSSONO ANCHE ESSERE REALIZZATI CON COIBENTAZIONE  TERMICA</a:t>
            </a:r>
            <a:endParaRPr lang="en-GB" sz="1200" dirty="0">
              <a:solidFill>
                <a:schemeClr val="accent1">
                  <a:lumMod val="50000"/>
                </a:schemeClr>
              </a:solidFill>
            </a:endParaRPr>
          </a:p>
        </p:txBody>
      </p:sp>
      <p:grpSp>
        <p:nvGrpSpPr>
          <p:cNvPr id="15" name="Gruppo 14"/>
          <p:cNvGrpSpPr/>
          <p:nvPr/>
        </p:nvGrpSpPr>
        <p:grpSpPr>
          <a:xfrm>
            <a:off x="611560" y="5908675"/>
            <a:ext cx="8098060" cy="892756"/>
            <a:chOff x="323850" y="5794956"/>
            <a:chExt cx="8385770" cy="1006475"/>
          </a:xfrm>
        </p:grpSpPr>
        <p:pic>
          <p:nvPicPr>
            <p:cNvPr id="16"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5776" y="5794956"/>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6" descr="G:\DOCUMENTI &amp; UTILIY\08 - LOGO\Logo Sintecnic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5232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9"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6052382"/>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630"/>
                                        </p:tgtEl>
                                        <p:attrNameLst>
                                          <p:attrName>style.visibility</p:attrName>
                                        </p:attrNameLst>
                                      </p:cBhvr>
                                      <p:to>
                                        <p:strVal val="visible"/>
                                      </p:to>
                                    </p:set>
                                    <p:anim calcmode="lin" valueType="num">
                                      <p:cBhvr additive="base">
                                        <p:cTn id="7" dur="500" fill="hold"/>
                                        <p:tgtEl>
                                          <p:spTgt spid="26630"/>
                                        </p:tgtEl>
                                        <p:attrNameLst>
                                          <p:attrName>ppt_x</p:attrName>
                                        </p:attrNameLst>
                                      </p:cBhvr>
                                      <p:tavLst>
                                        <p:tav tm="0">
                                          <p:val>
                                            <p:strVal val="#ppt_x"/>
                                          </p:val>
                                        </p:tav>
                                        <p:tav tm="100000">
                                          <p:val>
                                            <p:strVal val="#ppt_x"/>
                                          </p:val>
                                        </p:tav>
                                      </p:tavLst>
                                    </p:anim>
                                    <p:anim calcmode="lin" valueType="num">
                                      <p:cBhvr additive="base">
                                        <p:cTn id="8" dur="500" fill="hold"/>
                                        <p:tgtEl>
                                          <p:spTgt spid="2663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6630" grpId="0"/>
      <p:bldP spid="10" grpId="0"/>
      <p:bldP spid="11" grpId="0"/>
      <p:bldP spid="12" grpId="0"/>
      <p:bldP spid="13" grpId="0"/>
      <p:bldP spid="1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magine 4">
            <a:hlinkClick r:id="rId2" action="ppaction://hlinksldjump"/>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26188" y="4679950"/>
            <a:ext cx="1900237" cy="62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Titolo 1"/>
          <p:cNvSpPr>
            <a:spLocks noGrp="1"/>
          </p:cNvSpPr>
          <p:nvPr>
            <p:ph type="ctrTitle" idx="4294967295"/>
          </p:nvPr>
        </p:nvSpPr>
        <p:spPr>
          <a:xfrm>
            <a:off x="539750" y="1727200"/>
            <a:ext cx="8205788" cy="406400"/>
          </a:xfrm>
        </p:spPr>
        <p:txBody>
          <a:bodyPr/>
          <a:lstStyle/>
          <a:p>
            <a:r>
              <a:rPr lang="it-IT" altLang="en-US" sz="2700">
                <a:solidFill>
                  <a:srgbClr val="0070C0"/>
                </a:solidFill>
                <a:latin typeface="Arial" panose="020B0604020202020204" pitchFamily="34" charset="0"/>
                <a:cs typeface="Arial" panose="020B0604020202020204" pitchFamily="34" charset="0"/>
              </a:rPr>
              <a:t>Uso di prodotti in PRFV negli impianti di trattamento, nel trasporto e nello stoccaggio dell’acqua</a:t>
            </a:r>
            <a:endParaRPr lang="en-GB" altLang="en-US" sz="2700">
              <a:solidFill>
                <a:srgbClr val="0070C0"/>
              </a:solidFill>
              <a:latin typeface="Arial" panose="020B0604020202020204" pitchFamily="34" charset="0"/>
              <a:cs typeface="Arial" panose="020B0604020202020204" pitchFamily="34" charset="0"/>
            </a:endParaRPr>
          </a:p>
        </p:txBody>
      </p:sp>
      <p:pic>
        <p:nvPicPr>
          <p:cNvPr id="27653" name="Immagine 6">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58863" y="2681288"/>
            <a:ext cx="1971675" cy="1300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Immagine 8">
            <a:hlinkClick r:id="rId2" action="ppaction://hlinksldjump"/>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692525" y="4675188"/>
            <a:ext cx="1947863"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5" name="Immagine 9">
            <a:hlinkClick r:id="rId2" action="ppaction://hlinksldjump"/>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58863" y="4675188"/>
            <a:ext cx="1947862"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6" name="Immagine 11">
            <a:hlinkClick r:id="rId2" action="ppaction://hlinksldjump"/>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327775" y="2740025"/>
            <a:ext cx="1898650" cy="126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7" name="Immagine 14">
            <a:hlinkClick r:id="rId2" action="ppaction://hlinksldjump"/>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684588" y="2716213"/>
            <a:ext cx="1946275" cy="1265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CasellaDiTesto 15"/>
          <p:cNvSpPr txBox="1"/>
          <p:nvPr/>
        </p:nvSpPr>
        <p:spPr>
          <a:xfrm>
            <a:off x="3478213" y="4037013"/>
            <a:ext cx="2389187" cy="414337"/>
          </a:xfrm>
          <a:prstGeom prst="rect">
            <a:avLst/>
          </a:prstGeom>
          <a:noFill/>
        </p:spPr>
        <p:txBody>
          <a:bodyPr>
            <a:spAutoFit/>
          </a:bodyPr>
          <a:lstStyle/>
          <a:p>
            <a:pPr algn="ctr">
              <a:defRPr/>
            </a:pPr>
            <a:r>
              <a:rPr lang="it-IT" sz="1050" dirty="0">
                <a:solidFill>
                  <a:schemeClr val="accent1">
                    <a:lumMod val="50000"/>
                  </a:schemeClr>
                </a:solidFill>
              </a:rPr>
              <a:t>PIPES, CURVES, T-BRANCHES, FLANGES</a:t>
            </a:r>
            <a:endParaRPr lang="en-GB" sz="1050" dirty="0">
              <a:solidFill>
                <a:schemeClr val="accent1">
                  <a:lumMod val="50000"/>
                </a:schemeClr>
              </a:solidFill>
            </a:endParaRPr>
          </a:p>
        </p:txBody>
      </p:sp>
      <p:sp>
        <p:nvSpPr>
          <p:cNvPr id="17" name="CasellaDiTesto 16"/>
          <p:cNvSpPr txBox="1"/>
          <p:nvPr/>
        </p:nvSpPr>
        <p:spPr>
          <a:xfrm>
            <a:off x="6024563" y="4037013"/>
            <a:ext cx="2201862" cy="414337"/>
          </a:xfrm>
          <a:prstGeom prst="rect">
            <a:avLst/>
          </a:prstGeom>
          <a:noFill/>
        </p:spPr>
        <p:txBody>
          <a:bodyPr>
            <a:spAutoFit/>
          </a:bodyPr>
          <a:lstStyle/>
          <a:p>
            <a:pPr algn="ctr">
              <a:defRPr/>
            </a:pPr>
            <a:r>
              <a:rPr lang="it-IT" sz="1050" dirty="0">
                <a:solidFill>
                  <a:schemeClr val="accent1">
                    <a:lumMod val="50000"/>
                  </a:schemeClr>
                </a:solidFill>
              </a:rPr>
              <a:t>VERTICAL TANKS, HORIZONTAL TANKS</a:t>
            </a:r>
            <a:endParaRPr lang="en-GB" sz="1050" dirty="0">
              <a:solidFill>
                <a:schemeClr val="accent1">
                  <a:lumMod val="50000"/>
                </a:schemeClr>
              </a:solidFill>
            </a:endParaRPr>
          </a:p>
        </p:txBody>
      </p:sp>
      <p:sp>
        <p:nvSpPr>
          <p:cNvPr id="18" name="CasellaDiTesto 17"/>
          <p:cNvSpPr txBox="1"/>
          <p:nvPr/>
        </p:nvSpPr>
        <p:spPr>
          <a:xfrm>
            <a:off x="6208713" y="5360988"/>
            <a:ext cx="2151062" cy="577850"/>
          </a:xfrm>
          <a:prstGeom prst="rect">
            <a:avLst/>
          </a:prstGeom>
          <a:noFill/>
        </p:spPr>
        <p:txBody>
          <a:bodyPr>
            <a:spAutoFit/>
          </a:bodyPr>
          <a:lstStyle/>
          <a:p>
            <a:pPr algn="ctr">
              <a:defRPr/>
            </a:pPr>
            <a:r>
              <a:rPr lang="it-IT" sz="1050" dirty="0">
                <a:solidFill>
                  <a:schemeClr val="accent1">
                    <a:lumMod val="50000"/>
                  </a:schemeClr>
                </a:solidFill>
              </a:rPr>
              <a:t>CIRCULAR TANKS WITH TOP COVERS AND COATING OF CONCRETE TANKS</a:t>
            </a:r>
            <a:endParaRPr lang="en-GB" sz="1050" dirty="0">
              <a:solidFill>
                <a:schemeClr val="accent1">
                  <a:lumMod val="50000"/>
                </a:schemeClr>
              </a:solidFill>
            </a:endParaRPr>
          </a:p>
        </p:txBody>
      </p:sp>
      <p:sp>
        <p:nvSpPr>
          <p:cNvPr id="19" name="CasellaDiTesto 18"/>
          <p:cNvSpPr txBox="1"/>
          <p:nvPr/>
        </p:nvSpPr>
        <p:spPr>
          <a:xfrm>
            <a:off x="3336925" y="5360988"/>
            <a:ext cx="2671763" cy="415925"/>
          </a:xfrm>
          <a:prstGeom prst="rect">
            <a:avLst/>
          </a:prstGeom>
          <a:noFill/>
        </p:spPr>
        <p:txBody>
          <a:bodyPr>
            <a:spAutoFit/>
          </a:bodyPr>
          <a:lstStyle/>
          <a:p>
            <a:pPr algn="ctr">
              <a:defRPr/>
            </a:pPr>
            <a:r>
              <a:rPr lang="it-IT" sz="1050" dirty="0">
                <a:solidFill>
                  <a:schemeClr val="accent1">
                    <a:lumMod val="50000"/>
                  </a:schemeClr>
                </a:solidFill>
              </a:rPr>
              <a:t>GRATINGS FOR WALKWAYS, LADDERS, RAMPS</a:t>
            </a:r>
            <a:endParaRPr lang="en-GB" sz="1050" dirty="0">
              <a:solidFill>
                <a:schemeClr val="accent1">
                  <a:lumMod val="50000"/>
                </a:schemeClr>
              </a:solidFill>
            </a:endParaRPr>
          </a:p>
        </p:txBody>
      </p:sp>
      <p:sp>
        <p:nvSpPr>
          <p:cNvPr id="20" name="CasellaDiTesto 19"/>
          <p:cNvSpPr txBox="1"/>
          <p:nvPr/>
        </p:nvSpPr>
        <p:spPr>
          <a:xfrm>
            <a:off x="755650" y="5389563"/>
            <a:ext cx="2447925" cy="415925"/>
          </a:xfrm>
          <a:prstGeom prst="rect">
            <a:avLst/>
          </a:prstGeom>
          <a:noFill/>
        </p:spPr>
        <p:txBody>
          <a:bodyPr>
            <a:spAutoFit/>
          </a:bodyPr>
          <a:lstStyle/>
          <a:p>
            <a:pPr algn="ctr">
              <a:defRPr/>
            </a:pPr>
            <a:r>
              <a:rPr lang="it-IT" sz="1050" dirty="0">
                <a:solidFill>
                  <a:schemeClr val="accent1">
                    <a:lumMod val="50000"/>
                  </a:schemeClr>
                </a:solidFill>
              </a:rPr>
              <a:t>GRATINGS FOR PROTECTION WALLS, FENCES</a:t>
            </a:r>
            <a:endParaRPr lang="en-GB" sz="1050" dirty="0">
              <a:solidFill>
                <a:schemeClr val="accent1">
                  <a:lumMod val="50000"/>
                </a:schemeClr>
              </a:solidFill>
            </a:endParaRPr>
          </a:p>
        </p:txBody>
      </p:sp>
      <p:sp>
        <p:nvSpPr>
          <p:cNvPr id="27663" name="AutoShape 2" descr="Risultati immagini per IMPIANTI CHIMICI"/>
          <p:cNvSpPr>
            <a:spLocks noChangeAspect="1" noChangeArrowheads="1"/>
          </p:cNvSpPr>
          <p:nvPr/>
        </p:nvSpPr>
        <p:spPr bwMode="auto">
          <a:xfrm>
            <a:off x="-23813" y="754063"/>
            <a:ext cx="1908176"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endParaRPr lang="en-GB" altLang="en-US" sz="1200"/>
          </a:p>
        </p:txBody>
      </p:sp>
      <p:sp>
        <p:nvSpPr>
          <p:cNvPr id="22" name="CasellaDiTesto 21"/>
          <p:cNvSpPr txBox="1"/>
          <p:nvPr/>
        </p:nvSpPr>
        <p:spPr>
          <a:xfrm>
            <a:off x="938213" y="4038600"/>
            <a:ext cx="2120900" cy="254000"/>
          </a:xfrm>
          <a:prstGeom prst="rect">
            <a:avLst/>
          </a:prstGeom>
          <a:noFill/>
        </p:spPr>
        <p:txBody>
          <a:bodyPr wrap="none">
            <a:spAutoFit/>
          </a:bodyPr>
          <a:lstStyle/>
          <a:p>
            <a:pPr>
              <a:defRPr/>
            </a:pPr>
            <a:r>
              <a:rPr lang="it-IT" sz="1050" dirty="0">
                <a:solidFill>
                  <a:schemeClr val="accent1">
                    <a:lumMod val="50000"/>
                  </a:schemeClr>
                </a:solidFill>
              </a:rPr>
              <a:t>WATER TREATMENT PLANTS</a:t>
            </a:r>
            <a:endParaRPr lang="en-GB" sz="1050" dirty="0">
              <a:solidFill>
                <a:schemeClr val="accent1">
                  <a:lumMod val="50000"/>
                </a:schemeClr>
              </a:solidFill>
            </a:endParaRPr>
          </a:p>
        </p:txBody>
      </p:sp>
      <p:grpSp>
        <p:nvGrpSpPr>
          <p:cNvPr id="21" name="Gruppo 20"/>
          <p:cNvGrpSpPr/>
          <p:nvPr/>
        </p:nvGrpSpPr>
        <p:grpSpPr>
          <a:xfrm>
            <a:off x="323850" y="5794956"/>
            <a:ext cx="8385770" cy="1006475"/>
            <a:chOff x="323850" y="5794956"/>
            <a:chExt cx="8385770" cy="1006475"/>
          </a:xfrm>
        </p:grpSpPr>
        <p:pic>
          <p:nvPicPr>
            <p:cNvPr id="23" name="Picture 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55776" y="5794956"/>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6" descr="G:\DOCUMENTI &amp; UTILIY\08 - LOGO\Logo Sintecnica.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9"/>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45232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26" name="Picture 1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004048" y="6052382"/>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gr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395288" y="1979613"/>
            <a:ext cx="8424862" cy="4186237"/>
          </a:xfrm>
          <a:prstGeom prst="rect">
            <a:avLst/>
          </a:prstGeom>
          <a:noFill/>
        </p:spPr>
        <p:txBody>
          <a:bodyPr>
            <a:spAutoFit/>
          </a:bodyPr>
          <a:lstStyle/>
          <a:p>
            <a:pPr marL="285750" indent="-285750">
              <a:buFont typeface="Arial" panose="020B0604020202020204" pitchFamily="34" charset="0"/>
              <a:buChar char="•"/>
              <a:defRPr/>
            </a:pPr>
            <a:r>
              <a:rPr lang="it-IT" sz="1400" dirty="0">
                <a:solidFill>
                  <a:schemeClr val="accent1">
                    <a:lumMod val="50000"/>
                  </a:schemeClr>
                </a:solidFill>
              </a:rPr>
              <a:t>Processo di produzione H</a:t>
            </a:r>
            <a:r>
              <a:rPr lang="en-GB" sz="1400" dirty="0">
                <a:solidFill>
                  <a:schemeClr val="accent1">
                    <a:lumMod val="50000"/>
                  </a:schemeClr>
                </a:solidFill>
              </a:rPr>
              <a:t>OT MOLDED PRESS con </a:t>
            </a:r>
            <a:r>
              <a:rPr lang="en-GB" sz="1400" dirty="0" err="1">
                <a:solidFill>
                  <a:schemeClr val="accent1">
                    <a:lumMod val="50000"/>
                  </a:schemeClr>
                </a:solidFill>
              </a:rPr>
              <a:t>contenuto</a:t>
            </a:r>
            <a:r>
              <a:rPr lang="en-GB" sz="1400" dirty="0">
                <a:solidFill>
                  <a:schemeClr val="accent1">
                    <a:lumMod val="50000"/>
                  </a:schemeClr>
                </a:solidFill>
              </a:rPr>
              <a:t> </a:t>
            </a:r>
            <a:r>
              <a:rPr lang="en-GB" sz="1400" dirty="0" err="1">
                <a:solidFill>
                  <a:schemeClr val="accent1">
                    <a:lumMod val="50000"/>
                  </a:schemeClr>
                </a:solidFill>
              </a:rPr>
              <a:t>vetro</a:t>
            </a:r>
            <a:r>
              <a:rPr lang="en-GB" sz="1400" dirty="0">
                <a:solidFill>
                  <a:schemeClr val="accent1">
                    <a:lumMod val="50000"/>
                  </a:schemeClr>
                </a:solidFill>
              </a:rPr>
              <a:t> </a:t>
            </a:r>
            <a:r>
              <a:rPr lang="en-GB" sz="1400" dirty="0" err="1">
                <a:solidFill>
                  <a:schemeClr val="accent1">
                    <a:lumMod val="50000"/>
                  </a:schemeClr>
                </a:solidFill>
              </a:rPr>
              <a:t>maggiorato</a:t>
            </a:r>
            <a:r>
              <a:rPr lang="en-GB" sz="1400" dirty="0">
                <a:solidFill>
                  <a:schemeClr val="accent1">
                    <a:lumMod val="50000"/>
                  </a:schemeClr>
                </a:solidFill>
              </a:rPr>
              <a:t> 33%-35%</a:t>
            </a:r>
          </a:p>
          <a:p>
            <a:pPr marL="285750" indent="-285750">
              <a:buFont typeface="Arial" panose="020B0604020202020204" pitchFamily="34" charset="0"/>
              <a:buChar char="•"/>
              <a:defRPr/>
            </a:pPr>
            <a:r>
              <a:rPr lang="it-IT" sz="1400" dirty="0">
                <a:solidFill>
                  <a:schemeClr val="accent1">
                    <a:lumMod val="50000"/>
                  </a:schemeClr>
                </a:solidFill>
              </a:rPr>
              <a:t>Struttura interna e disposizione fibre ottimale e costante con elevate performance meccaniche garantite:</a:t>
            </a:r>
            <a:endParaRPr lang="en-GB" sz="1400" dirty="0">
              <a:solidFill>
                <a:schemeClr val="accent1">
                  <a:lumMod val="50000"/>
                </a:schemeClr>
              </a:solidFill>
            </a:endParaRPr>
          </a:p>
          <a:p>
            <a:pPr lvl="1">
              <a:defRPr/>
            </a:pPr>
            <a:r>
              <a:rPr lang="it-IT" sz="1400" dirty="0">
                <a:solidFill>
                  <a:schemeClr val="accent1">
                    <a:lumMod val="50000"/>
                  </a:schemeClr>
                </a:solidFill>
              </a:rPr>
              <a:t>costanza degli spessori;</a:t>
            </a:r>
            <a:endParaRPr lang="en-GB" sz="1400" dirty="0">
              <a:solidFill>
                <a:schemeClr val="accent1">
                  <a:lumMod val="50000"/>
                </a:schemeClr>
              </a:solidFill>
            </a:endParaRPr>
          </a:p>
          <a:p>
            <a:pPr lvl="1">
              <a:defRPr/>
            </a:pPr>
            <a:r>
              <a:rPr lang="it-IT" sz="1400" dirty="0">
                <a:solidFill>
                  <a:schemeClr val="accent1">
                    <a:lumMod val="50000"/>
                  </a:schemeClr>
                </a:solidFill>
              </a:rPr>
              <a:t>Processo produttivo ripetitivo e controllato automaticamente.</a:t>
            </a:r>
            <a:endParaRPr lang="en-GB" sz="1400" dirty="0">
              <a:solidFill>
                <a:schemeClr val="accent1">
                  <a:lumMod val="50000"/>
                </a:schemeClr>
              </a:solidFill>
            </a:endParaRPr>
          </a:p>
          <a:p>
            <a:pPr marL="285750" indent="-285750">
              <a:buFont typeface="Arial" panose="020B0604020202020204" pitchFamily="34" charset="0"/>
              <a:buChar char="•"/>
              <a:defRPr/>
            </a:pPr>
            <a:r>
              <a:rPr lang="it-IT" sz="1400" dirty="0">
                <a:solidFill>
                  <a:schemeClr val="accent1">
                    <a:lumMod val="50000"/>
                  </a:schemeClr>
                </a:solidFill>
              </a:rPr>
              <a:t>Conformità a standard internazionali (DIN 16966), BS7159:1989 e BS4994:1987, ANSI</a:t>
            </a:r>
            <a:endParaRPr lang="en-GB" sz="1400" dirty="0">
              <a:solidFill>
                <a:schemeClr val="accent1">
                  <a:lumMod val="50000"/>
                </a:schemeClr>
              </a:solidFill>
            </a:endParaRPr>
          </a:p>
          <a:p>
            <a:pPr marL="285750" indent="-285750">
              <a:buFont typeface="Arial" panose="020B0604020202020204" pitchFamily="34" charset="0"/>
              <a:buChar char="•"/>
              <a:defRPr/>
            </a:pPr>
            <a:r>
              <a:rPr lang="it-IT" sz="1400" dirty="0">
                <a:solidFill>
                  <a:schemeClr val="accent1">
                    <a:lumMod val="50000"/>
                  </a:schemeClr>
                </a:solidFill>
              </a:rPr>
              <a:t>Fori e bocchelli sono sempre paraffinati in modo da creare una barriera chimica e meccanica contro il contatto con eventuali prodotti chimici aggressivi che nel tempo porterebbe a problemi di tenuta e infiltrazioni.</a:t>
            </a:r>
            <a:endParaRPr lang="en-GB" sz="1400" dirty="0">
              <a:solidFill>
                <a:schemeClr val="accent1">
                  <a:lumMod val="50000"/>
                </a:schemeClr>
              </a:solidFill>
            </a:endParaRPr>
          </a:p>
          <a:p>
            <a:pPr marL="285750" indent="-285750">
              <a:buFont typeface="Arial" panose="020B0604020202020204" pitchFamily="34" charset="0"/>
              <a:buChar char="•"/>
              <a:defRPr/>
            </a:pPr>
            <a:r>
              <a:rPr lang="it-IT" sz="1400" dirty="0">
                <a:solidFill>
                  <a:schemeClr val="accent1">
                    <a:lumMod val="50000"/>
                  </a:schemeClr>
                </a:solidFill>
              </a:rPr>
              <a:t>I test TUV condotti dimostrano la elevata resistenza delle flange che eccedono i parametri richiesti dalle normative</a:t>
            </a:r>
            <a:endParaRPr lang="en-GB" sz="1400" dirty="0">
              <a:solidFill>
                <a:schemeClr val="accent1">
                  <a:lumMod val="50000"/>
                </a:schemeClr>
              </a:solidFill>
            </a:endParaRPr>
          </a:p>
          <a:p>
            <a:pPr marL="285750" indent="-285750">
              <a:buFont typeface="Arial" panose="020B0604020202020204" pitchFamily="34" charset="0"/>
              <a:buChar char="•"/>
              <a:defRPr/>
            </a:pPr>
            <a:r>
              <a:rPr lang="it-IT" sz="1400" dirty="0">
                <a:solidFill>
                  <a:schemeClr val="accent1">
                    <a:lumMod val="50000"/>
                  </a:schemeClr>
                </a:solidFill>
              </a:rPr>
              <a:t>Il processo automatizzato consente una capacità produttiva 3x rispetto </a:t>
            </a:r>
            <a:r>
              <a:rPr lang="it-IT" sz="1400" dirty="0" err="1">
                <a:solidFill>
                  <a:schemeClr val="accent1">
                    <a:lumMod val="50000"/>
                  </a:schemeClr>
                </a:solidFill>
              </a:rPr>
              <a:t>hand</a:t>
            </a:r>
            <a:r>
              <a:rPr lang="it-IT" sz="1400" dirty="0">
                <a:solidFill>
                  <a:schemeClr val="accent1">
                    <a:lumMod val="50000"/>
                  </a:schemeClr>
                </a:solidFill>
              </a:rPr>
              <a:t> </a:t>
            </a:r>
            <a:r>
              <a:rPr lang="it-IT" sz="1400" dirty="0" err="1">
                <a:solidFill>
                  <a:schemeClr val="accent1">
                    <a:lumMod val="50000"/>
                  </a:schemeClr>
                </a:solidFill>
              </a:rPr>
              <a:t>lay</a:t>
            </a:r>
            <a:r>
              <a:rPr lang="it-IT" sz="1400" dirty="0">
                <a:solidFill>
                  <a:schemeClr val="accent1">
                    <a:lumMod val="50000"/>
                  </a:schemeClr>
                </a:solidFill>
              </a:rPr>
              <a:t>-up</a:t>
            </a:r>
            <a:endParaRPr lang="en-GB" sz="1400" dirty="0">
              <a:solidFill>
                <a:schemeClr val="accent1">
                  <a:lumMod val="50000"/>
                </a:schemeClr>
              </a:solidFill>
            </a:endParaRPr>
          </a:p>
          <a:p>
            <a:pPr marL="285750" indent="-285750">
              <a:buFont typeface="Arial" panose="020B0604020202020204" pitchFamily="34" charset="0"/>
              <a:buChar char="•"/>
              <a:defRPr/>
            </a:pPr>
            <a:r>
              <a:rPr lang="it-IT" sz="1400" dirty="0">
                <a:solidFill>
                  <a:schemeClr val="accent1">
                    <a:lumMod val="50000"/>
                  </a:schemeClr>
                </a:solidFill>
              </a:rPr>
              <a:t>Finitura superficiale è di alta qualità, è complanare per un corretto allineamento e le forature  perfettamente ortogonali al piano di appoggio garantiscono l’appoggio corretto della rondella sulla superficie e quindi l’allineamento.</a:t>
            </a:r>
            <a:endParaRPr lang="en-GB" sz="1400" dirty="0">
              <a:solidFill>
                <a:schemeClr val="accent1">
                  <a:lumMod val="50000"/>
                </a:schemeClr>
              </a:solidFill>
            </a:endParaRPr>
          </a:p>
          <a:p>
            <a:pPr marL="285750" indent="-285750">
              <a:buFont typeface="Arial" panose="020B0604020202020204" pitchFamily="34" charset="0"/>
              <a:buChar char="•"/>
              <a:defRPr/>
            </a:pPr>
            <a:r>
              <a:rPr lang="it-IT" sz="1400" dirty="0">
                <a:solidFill>
                  <a:schemeClr val="accent1">
                    <a:lumMod val="50000"/>
                  </a:schemeClr>
                </a:solidFill>
              </a:rPr>
              <a:t>Utilizzo del vetro in </a:t>
            </a:r>
            <a:r>
              <a:rPr lang="it-IT" sz="1400" dirty="0" err="1">
                <a:solidFill>
                  <a:schemeClr val="accent1">
                    <a:lumMod val="50000"/>
                  </a:schemeClr>
                </a:solidFill>
              </a:rPr>
              <a:t>unifilo</a:t>
            </a:r>
            <a:r>
              <a:rPr lang="it-IT" sz="1400" dirty="0">
                <a:solidFill>
                  <a:schemeClr val="accent1">
                    <a:lumMod val="50000"/>
                  </a:schemeClr>
                </a:solidFill>
              </a:rPr>
              <a:t> a fibra continua ad alto modulo di resistenza, contrariamente agli altri produttori con processo a mano (</a:t>
            </a:r>
            <a:r>
              <a:rPr lang="it-IT" sz="1400" dirty="0" err="1">
                <a:solidFill>
                  <a:schemeClr val="accent1">
                    <a:lumMod val="50000"/>
                  </a:schemeClr>
                </a:solidFill>
              </a:rPr>
              <a:t>hand</a:t>
            </a:r>
            <a:r>
              <a:rPr lang="it-IT" sz="1400" dirty="0">
                <a:solidFill>
                  <a:schemeClr val="accent1">
                    <a:lumMod val="50000"/>
                  </a:schemeClr>
                </a:solidFill>
              </a:rPr>
              <a:t> </a:t>
            </a:r>
            <a:r>
              <a:rPr lang="it-IT" sz="1400" dirty="0" err="1">
                <a:solidFill>
                  <a:schemeClr val="accent1">
                    <a:lumMod val="50000"/>
                  </a:schemeClr>
                </a:solidFill>
              </a:rPr>
              <a:t>lay</a:t>
            </a:r>
            <a:r>
              <a:rPr lang="it-IT" sz="1400" dirty="0">
                <a:solidFill>
                  <a:schemeClr val="accent1">
                    <a:lumMod val="50000"/>
                  </a:schemeClr>
                </a:solidFill>
              </a:rPr>
              <a:t>-up) che usano una stuoia o taglio e spruzzo a fibra corta.</a:t>
            </a:r>
            <a:endParaRPr lang="en-GB" sz="1400" dirty="0">
              <a:solidFill>
                <a:schemeClr val="accent1">
                  <a:lumMod val="50000"/>
                </a:schemeClr>
              </a:solidFill>
            </a:endParaRPr>
          </a:p>
          <a:p>
            <a:pPr>
              <a:defRPr/>
            </a:pPr>
            <a:endParaRPr lang="en-GB" sz="1400" dirty="0">
              <a:solidFill>
                <a:schemeClr val="accent1">
                  <a:lumMod val="50000"/>
                </a:schemeClr>
              </a:solidFill>
            </a:endParaRPr>
          </a:p>
        </p:txBody>
      </p:sp>
      <p:sp>
        <p:nvSpPr>
          <p:cNvPr id="28675" name="Titolo 1"/>
          <p:cNvSpPr txBox="1">
            <a:spLocks/>
          </p:cNvSpPr>
          <p:nvPr/>
        </p:nvSpPr>
        <p:spPr bwMode="auto">
          <a:xfrm>
            <a:off x="684213" y="1103313"/>
            <a:ext cx="446405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pPr algn="ctr" eaLnBrk="1" hangingPunct="1">
              <a:lnSpc>
                <a:spcPct val="90000"/>
              </a:lnSpc>
            </a:pPr>
            <a:r>
              <a:rPr lang="it-IT" altLang="en-US" sz="2700" b="0" i="0">
                <a:solidFill>
                  <a:srgbClr val="0070C0"/>
                </a:solidFill>
                <a:cs typeface="Arial" panose="020B0604020202020204" pitchFamily="34" charset="0"/>
              </a:rPr>
              <a:t>La qualità è nei dettagli …..</a:t>
            </a:r>
            <a:endParaRPr lang="en-GB" altLang="en-US" sz="2700" b="0" i="0">
              <a:solidFill>
                <a:srgbClr val="0070C0"/>
              </a:solidFill>
              <a:cs typeface="Arial" panose="020B0604020202020204" pitchFamily="34" charset="0"/>
            </a:endParaRPr>
          </a:p>
        </p:txBody>
      </p:sp>
      <p:sp>
        <p:nvSpPr>
          <p:cNvPr id="4" name="CasellaDiTesto 3"/>
          <p:cNvSpPr txBox="1"/>
          <p:nvPr/>
        </p:nvSpPr>
        <p:spPr>
          <a:xfrm>
            <a:off x="684213" y="1577975"/>
            <a:ext cx="844550" cy="338138"/>
          </a:xfrm>
          <a:prstGeom prst="rect">
            <a:avLst/>
          </a:prstGeom>
          <a:noFill/>
        </p:spPr>
        <p:txBody>
          <a:bodyPr wrap="none">
            <a:spAutoFit/>
          </a:bodyPr>
          <a:lstStyle/>
          <a:p>
            <a:pPr>
              <a:defRPr/>
            </a:pPr>
            <a:r>
              <a:rPr lang="it-IT" dirty="0">
                <a:solidFill>
                  <a:schemeClr val="accent1">
                    <a:lumMod val="50000"/>
                  </a:schemeClr>
                </a:solidFill>
              </a:rPr>
              <a:t>Flange</a:t>
            </a:r>
            <a:endParaRPr lang="en-GB" dirty="0">
              <a:solidFill>
                <a:schemeClr val="accent1">
                  <a:lumMod val="50000"/>
                </a:schemeClr>
              </a:solidFill>
            </a:endParaRPr>
          </a:p>
        </p:txBody>
      </p:sp>
      <p:grpSp>
        <p:nvGrpSpPr>
          <p:cNvPr id="6" name="Gruppo 5"/>
          <p:cNvGrpSpPr/>
          <p:nvPr/>
        </p:nvGrpSpPr>
        <p:grpSpPr>
          <a:xfrm>
            <a:off x="323850" y="5794956"/>
            <a:ext cx="8385770" cy="1006475"/>
            <a:chOff x="323850" y="5794956"/>
            <a:chExt cx="8385770" cy="1006475"/>
          </a:xfrm>
        </p:grpSpPr>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776" y="5794956"/>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6" descr="G:\DOCUMENTI &amp; UTILIY\08 - LOGO\Logo Sintecnic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5232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4048" y="6052382"/>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gr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684213" y="1052513"/>
            <a:ext cx="1004887" cy="338137"/>
          </a:xfrm>
          <a:prstGeom prst="rect">
            <a:avLst/>
          </a:prstGeom>
          <a:noFill/>
        </p:spPr>
        <p:txBody>
          <a:bodyPr wrap="none">
            <a:spAutoFit/>
          </a:bodyPr>
          <a:lstStyle/>
          <a:p>
            <a:pPr>
              <a:defRPr/>
            </a:pPr>
            <a:r>
              <a:rPr lang="it-IT" dirty="0">
                <a:solidFill>
                  <a:schemeClr val="accent1">
                    <a:lumMod val="50000"/>
                  </a:schemeClr>
                </a:solidFill>
              </a:rPr>
              <a:t>Serbatoi</a:t>
            </a:r>
            <a:endParaRPr lang="en-GB" dirty="0">
              <a:solidFill>
                <a:schemeClr val="accent1">
                  <a:lumMod val="50000"/>
                </a:schemeClr>
              </a:solidFill>
            </a:endParaRPr>
          </a:p>
        </p:txBody>
      </p:sp>
      <p:sp>
        <p:nvSpPr>
          <p:cNvPr id="5" name="CasellaDiTesto 4"/>
          <p:cNvSpPr txBox="1"/>
          <p:nvPr/>
        </p:nvSpPr>
        <p:spPr>
          <a:xfrm>
            <a:off x="395288" y="1473200"/>
            <a:ext cx="8424862" cy="3108543"/>
          </a:xfrm>
          <a:prstGeom prst="rect">
            <a:avLst/>
          </a:prstGeom>
          <a:noFill/>
        </p:spPr>
        <p:txBody>
          <a:bodyPr>
            <a:spAutoFit/>
          </a:bodyPr>
          <a:lstStyle/>
          <a:p>
            <a:pPr marL="285750" indent="-285750">
              <a:buFont typeface="Arial" panose="020B0604020202020204" pitchFamily="34" charset="0"/>
              <a:buChar char="•"/>
              <a:defRPr/>
            </a:pPr>
            <a:r>
              <a:rPr lang="it-IT" sz="1400" dirty="0">
                <a:solidFill>
                  <a:schemeClr val="accent1">
                    <a:lumMod val="50000"/>
                  </a:schemeClr>
                </a:solidFill>
              </a:rPr>
              <a:t>Processo di produzione FILAMENT WINDING e stesura manuale (</a:t>
            </a:r>
            <a:r>
              <a:rPr lang="it-IT" sz="1400" dirty="0" err="1">
                <a:solidFill>
                  <a:schemeClr val="accent1">
                    <a:lumMod val="50000"/>
                  </a:schemeClr>
                </a:solidFill>
              </a:rPr>
              <a:t>hand</a:t>
            </a:r>
            <a:r>
              <a:rPr lang="it-IT" sz="1400" dirty="0">
                <a:solidFill>
                  <a:schemeClr val="accent1">
                    <a:lumMod val="50000"/>
                  </a:schemeClr>
                </a:solidFill>
              </a:rPr>
              <a:t> </a:t>
            </a:r>
            <a:r>
              <a:rPr lang="it-IT" sz="1400" dirty="0" err="1">
                <a:solidFill>
                  <a:schemeClr val="accent1">
                    <a:lumMod val="50000"/>
                  </a:schemeClr>
                </a:solidFill>
              </a:rPr>
              <a:t>lay</a:t>
            </a:r>
            <a:r>
              <a:rPr lang="it-IT" sz="1400" dirty="0">
                <a:solidFill>
                  <a:schemeClr val="accent1">
                    <a:lumMod val="50000"/>
                  </a:schemeClr>
                </a:solidFill>
              </a:rPr>
              <a:t> up) e (spray)</a:t>
            </a:r>
          </a:p>
          <a:p>
            <a:pPr marL="285750" indent="-285750">
              <a:buFont typeface="Arial" panose="020B0604020202020204" pitchFamily="34" charset="0"/>
              <a:buChar char="•"/>
              <a:defRPr/>
            </a:pPr>
            <a:r>
              <a:rPr lang="it-IT" sz="1400" dirty="0">
                <a:solidFill>
                  <a:schemeClr val="accent1">
                    <a:lumMod val="50000"/>
                  </a:schemeClr>
                </a:solidFill>
              </a:rPr>
              <a:t>Macchinari per la produzione sviluppati direttamente</a:t>
            </a:r>
          </a:p>
          <a:p>
            <a:pPr marL="285750" indent="-285750">
              <a:buFont typeface="Arial" panose="020B0604020202020204" pitchFamily="34" charset="0"/>
              <a:buChar char="•"/>
              <a:defRPr/>
            </a:pPr>
            <a:r>
              <a:rPr lang="it-IT" sz="1400" dirty="0">
                <a:solidFill>
                  <a:schemeClr val="accent1">
                    <a:lumMod val="50000"/>
                  </a:schemeClr>
                </a:solidFill>
              </a:rPr>
              <a:t>Ricette produttive adatte all’applicazione</a:t>
            </a:r>
          </a:p>
          <a:p>
            <a:pPr marL="285750" indent="-285750">
              <a:buFont typeface="Arial" panose="020B0604020202020204" pitchFamily="34" charset="0"/>
              <a:buChar char="•"/>
              <a:defRPr/>
            </a:pPr>
            <a:r>
              <a:rPr lang="it-IT" sz="1400" dirty="0">
                <a:solidFill>
                  <a:schemeClr val="accent1">
                    <a:lumMod val="50000"/>
                  </a:schemeClr>
                </a:solidFill>
              </a:rPr>
              <a:t>Volumi da 10.000l a 200.000l, con vari diametri, lunghezze, accessori (scale, passi d’uomo, livello, ecc.)</a:t>
            </a:r>
          </a:p>
          <a:p>
            <a:pPr marL="285750" indent="-285750">
              <a:buFont typeface="Arial" panose="020B0604020202020204" pitchFamily="34" charset="0"/>
              <a:buChar char="•"/>
              <a:defRPr/>
            </a:pPr>
            <a:r>
              <a:rPr lang="it-IT" sz="1400" dirty="0">
                <a:solidFill>
                  <a:schemeClr val="accent1">
                    <a:lumMod val="50000"/>
                  </a:schemeClr>
                </a:solidFill>
              </a:rPr>
              <a:t>Disponibilità di istruzioni di movimentazione, montaggio e di installazione</a:t>
            </a:r>
          </a:p>
          <a:p>
            <a:pPr marL="285750" indent="-285750">
              <a:buFont typeface="Arial" panose="020B0604020202020204" pitchFamily="34" charset="0"/>
              <a:buChar char="•"/>
              <a:defRPr/>
            </a:pPr>
            <a:r>
              <a:rPr lang="it-IT" sz="1400" dirty="0">
                <a:solidFill>
                  <a:schemeClr val="accent1">
                    <a:lumMod val="50000"/>
                  </a:schemeClr>
                </a:solidFill>
              </a:rPr>
              <a:t>Utilizzo delle migliori materie prime</a:t>
            </a:r>
          </a:p>
          <a:p>
            <a:pPr marL="285750" indent="-285750">
              <a:buFont typeface="Arial" panose="020B0604020202020204" pitchFamily="34" charset="0"/>
              <a:buChar char="•"/>
              <a:defRPr/>
            </a:pPr>
            <a:r>
              <a:rPr lang="it-IT" sz="1400" dirty="0">
                <a:solidFill>
                  <a:schemeClr val="accent1">
                    <a:lumMod val="50000"/>
                  </a:schemeClr>
                </a:solidFill>
              </a:rPr>
              <a:t>Elevatissimo know-how sviluppato a partire dalla esperienza fatta da 50 anni dalla VETRORESINA Spa</a:t>
            </a:r>
            <a:endParaRPr lang="en-GB" sz="1400" dirty="0">
              <a:solidFill>
                <a:schemeClr val="accent1">
                  <a:lumMod val="50000"/>
                </a:schemeClr>
              </a:solidFill>
            </a:endParaRPr>
          </a:p>
          <a:p>
            <a:pPr marL="285750" indent="-285750">
              <a:buFont typeface="Arial" panose="020B0604020202020204" pitchFamily="34" charset="0"/>
              <a:buChar char="•"/>
              <a:defRPr/>
            </a:pPr>
            <a:r>
              <a:rPr lang="it-IT" sz="1400" dirty="0">
                <a:solidFill>
                  <a:schemeClr val="accent1">
                    <a:lumMod val="50000"/>
                  </a:schemeClr>
                </a:solidFill>
              </a:rPr>
              <a:t>Conformità a standard internazionali UNI, BS, ANSI</a:t>
            </a:r>
            <a:endParaRPr lang="en-GB" sz="1400" dirty="0">
              <a:solidFill>
                <a:schemeClr val="accent1">
                  <a:lumMod val="50000"/>
                </a:schemeClr>
              </a:solidFill>
            </a:endParaRPr>
          </a:p>
          <a:p>
            <a:pPr marL="285750" indent="-285750">
              <a:buFont typeface="Arial" panose="020B0604020202020204" pitchFamily="34" charset="0"/>
              <a:buChar char="•"/>
              <a:defRPr/>
            </a:pPr>
            <a:r>
              <a:rPr lang="it-IT" sz="1400" dirty="0">
                <a:solidFill>
                  <a:schemeClr val="accent1">
                    <a:lumMod val="50000"/>
                  </a:schemeClr>
                </a:solidFill>
              </a:rPr>
              <a:t>Procedure di controllo e ispezioni visive, di durezza (</a:t>
            </a:r>
            <a:r>
              <a:rPr lang="it-IT" sz="1400" dirty="0" err="1">
                <a:solidFill>
                  <a:schemeClr val="accent1">
                    <a:lumMod val="50000"/>
                  </a:schemeClr>
                </a:solidFill>
              </a:rPr>
              <a:t>Barcoll</a:t>
            </a:r>
            <a:r>
              <a:rPr lang="it-IT" sz="1400" dirty="0">
                <a:solidFill>
                  <a:schemeClr val="accent1">
                    <a:lumMod val="50000"/>
                  </a:schemeClr>
                </a:solidFill>
              </a:rPr>
              <a:t>)</a:t>
            </a:r>
            <a:endParaRPr lang="en-GB" sz="1400" dirty="0">
              <a:solidFill>
                <a:schemeClr val="accent1">
                  <a:lumMod val="50000"/>
                </a:schemeClr>
              </a:solidFill>
            </a:endParaRPr>
          </a:p>
          <a:p>
            <a:pPr marL="285750" indent="-285750">
              <a:buFont typeface="Arial" panose="020B0604020202020204" pitchFamily="34" charset="0"/>
              <a:buChar char="•"/>
              <a:defRPr/>
            </a:pPr>
            <a:r>
              <a:rPr lang="it-IT" sz="1400" dirty="0">
                <a:solidFill>
                  <a:schemeClr val="accent1">
                    <a:lumMod val="50000"/>
                  </a:schemeClr>
                </a:solidFill>
              </a:rPr>
              <a:t>Accreditati presso le migliori società di ingegneria a livello internazionale, e presso società del settore petrolchimico, del settore </a:t>
            </a:r>
            <a:r>
              <a:rPr lang="it-IT" sz="1400" dirty="0" err="1">
                <a:solidFill>
                  <a:schemeClr val="accent1">
                    <a:lumMod val="50000"/>
                  </a:schemeClr>
                </a:solidFill>
              </a:rPr>
              <a:t>oil</a:t>
            </a:r>
            <a:r>
              <a:rPr lang="it-IT" sz="1400" dirty="0">
                <a:solidFill>
                  <a:schemeClr val="accent1">
                    <a:lumMod val="50000"/>
                  </a:schemeClr>
                </a:solidFill>
              </a:rPr>
              <a:t>&amp; gas</a:t>
            </a:r>
            <a:endParaRPr lang="en-GB" sz="1400" dirty="0">
              <a:solidFill>
                <a:schemeClr val="accent1">
                  <a:lumMod val="50000"/>
                </a:schemeClr>
              </a:solidFill>
            </a:endParaRPr>
          </a:p>
          <a:p>
            <a:pPr>
              <a:defRPr/>
            </a:pPr>
            <a:endParaRPr lang="en-GB" sz="1400" dirty="0">
              <a:solidFill>
                <a:schemeClr val="accent1">
                  <a:lumMod val="50000"/>
                </a:schemeClr>
              </a:solidFill>
            </a:endParaRPr>
          </a:p>
        </p:txBody>
      </p:sp>
      <p:pic>
        <p:nvPicPr>
          <p:cNvPr id="30726" name="Immagin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63539" y="4360864"/>
            <a:ext cx="1744365" cy="1308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7" name="Immagine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64088" y="4348163"/>
            <a:ext cx="1749459" cy="132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uppo 7"/>
          <p:cNvGrpSpPr/>
          <p:nvPr/>
        </p:nvGrpSpPr>
        <p:grpSpPr>
          <a:xfrm>
            <a:off x="323850" y="5794956"/>
            <a:ext cx="8385770" cy="1006475"/>
            <a:chOff x="323850" y="5794956"/>
            <a:chExt cx="8385770" cy="1006475"/>
          </a:xfrm>
        </p:grpSpPr>
        <p:pic>
          <p:nvPicPr>
            <p:cNvPr id="9"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5776" y="5794956"/>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6" descr="G:\DOCUMENTI &amp; UTILIY\08 - LOGO\Logo Sintecnic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5232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2"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04048" y="6052382"/>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gr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olo 1"/>
          <p:cNvSpPr>
            <a:spLocks noGrp="1"/>
          </p:cNvSpPr>
          <p:nvPr>
            <p:ph type="title" idx="4294967295"/>
          </p:nvPr>
        </p:nvSpPr>
        <p:spPr>
          <a:xfrm>
            <a:off x="1187450" y="1397000"/>
            <a:ext cx="7273925" cy="582613"/>
          </a:xfrm>
        </p:spPr>
        <p:txBody>
          <a:bodyPr/>
          <a:lstStyle/>
          <a:p>
            <a:pPr algn="l"/>
            <a:r>
              <a:rPr lang="it-IT" altLang="en-US" sz="2700">
                <a:solidFill>
                  <a:srgbClr val="0070C0"/>
                </a:solidFill>
                <a:latin typeface="Arial" panose="020B0604020202020204" pitchFamily="34" charset="0"/>
                <a:cs typeface="Arial" panose="020B0604020202020204" pitchFamily="34" charset="0"/>
              </a:rPr>
              <a:t>Esempi di applicazioni – rif. impianti</a:t>
            </a:r>
            <a:endParaRPr lang="en-GB" altLang="en-US" sz="2700">
              <a:solidFill>
                <a:srgbClr val="0070C0"/>
              </a:solidFill>
              <a:latin typeface="Arial" panose="020B0604020202020204" pitchFamily="34" charset="0"/>
              <a:cs typeface="Arial" panose="020B0604020202020204" pitchFamily="34" charset="0"/>
            </a:endParaRPr>
          </a:p>
        </p:txBody>
      </p:sp>
      <p:sp>
        <p:nvSpPr>
          <p:cNvPr id="6" name="CasellaDiTesto 5"/>
          <p:cNvSpPr txBox="1"/>
          <p:nvPr/>
        </p:nvSpPr>
        <p:spPr>
          <a:xfrm>
            <a:off x="1365689" y="2287905"/>
            <a:ext cx="3180999" cy="276999"/>
          </a:xfrm>
          <a:prstGeom prst="rect">
            <a:avLst/>
          </a:prstGeom>
          <a:noFill/>
        </p:spPr>
        <p:txBody>
          <a:bodyPr wrap="none">
            <a:spAutoFit/>
          </a:bodyPr>
          <a:lstStyle/>
          <a:p>
            <a:pPr marL="214313" indent="-214313">
              <a:buFont typeface="Arial" panose="020B0604020202020204" pitchFamily="34" charset="0"/>
              <a:buChar char="•"/>
              <a:defRPr/>
            </a:pPr>
            <a:r>
              <a:rPr lang="it-IT" sz="1200" dirty="0">
                <a:solidFill>
                  <a:schemeClr val="tx1">
                    <a:alpha val="30000"/>
                  </a:schemeClr>
                </a:solidFill>
              </a:rPr>
              <a:t>Impianti industriali di potabilizzazione</a:t>
            </a:r>
            <a:endParaRPr lang="en-GB" sz="1200" dirty="0">
              <a:solidFill>
                <a:schemeClr val="tx1">
                  <a:alpha val="30000"/>
                </a:schemeClr>
              </a:solidFill>
            </a:endParaRPr>
          </a:p>
        </p:txBody>
      </p:sp>
      <p:sp>
        <p:nvSpPr>
          <p:cNvPr id="7" name="CasellaDiTesto 6"/>
          <p:cNvSpPr txBox="1"/>
          <p:nvPr/>
        </p:nvSpPr>
        <p:spPr>
          <a:xfrm>
            <a:off x="-4789040" y="3800866"/>
            <a:ext cx="4546758" cy="276999"/>
          </a:xfrm>
          <a:prstGeom prst="rect">
            <a:avLst/>
          </a:prstGeom>
          <a:noFill/>
        </p:spPr>
        <p:txBody>
          <a:bodyPr wrap="none">
            <a:spAutoFit/>
          </a:bodyPr>
          <a:lstStyle/>
          <a:p>
            <a:pPr marL="214313" indent="-214313">
              <a:buFont typeface="Arial" panose="020B0604020202020204" pitchFamily="34" charset="0"/>
              <a:buChar char="•"/>
              <a:defRPr/>
            </a:pPr>
            <a:r>
              <a:rPr lang="it-IT" sz="1200" dirty="0">
                <a:solidFill>
                  <a:schemeClr val="tx1">
                    <a:alpha val="30000"/>
                  </a:schemeClr>
                </a:solidFill>
              </a:rPr>
              <a:t>Impianti industriali di trattamento dell’acqua di processo</a:t>
            </a:r>
            <a:endParaRPr lang="en-GB" sz="1200" dirty="0">
              <a:solidFill>
                <a:schemeClr val="tx1">
                  <a:alpha val="30000"/>
                </a:schemeClr>
              </a:solidFill>
            </a:endParaRPr>
          </a:p>
        </p:txBody>
      </p:sp>
      <p:sp>
        <p:nvSpPr>
          <p:cNvPr id="8" name="CasellaDiTesto 7"/>
          <p:cNvSpPr txBox="1"/>
          <p:nvPr/>
        </p:nvSpPr>
        <p:spPr>
          <a:xfrm>
            <a:off x="1355834" y="3189802"/>
            <a:ext cx="4186082" cy="276999"/>
          </a:xfrm>
          <a:prstGeom prst="rect">
            <a:avLst/>
          </a:prstGeom>
          <a:noFill/>
        </p:spPr>
        <p:txBody>
          <a:bodyPr wrap="none">
            <a:spAutoFit/>
          </a:bodyPr>
          <a:lstStyle/>
          <a:p>
            <a:pPr marL="214313" indent="-214313">
              <a:buFont typeface="Arial" panose="020B0604020202020204" pitchFamily="34" charset="0"/>
              <a:buChar char="•"/>
              <a:defRPr/>
            </a:pPr>
            <a:r>
              <a:rPr lang="it-IT" sz="1200" dirty="0">
                <a:solidFill>
                  <a:schemeClr val="tx1">
                    <a:alpha val="30000"/>
                  </a:schemeClr>
                </a:solidFill>
              </a:rPr>
              <a:t>Impianti industriali di trattamento delle acque reflue</a:t>
            </a:r>
            <a:endParaRPr lang="en-GB" sz="1200" dirty="0">
              <a:solidFill>
                <a:schemeClr val="tx1">
                  <a:alpha val="30000"/>
                </a:schemeClr>
              </a:solidFill>
            </a:endParaRPr>
          </a:p>
        </p:txBody>
      </p:sp>
      <p:sp>
        <p:nvSpPr>
          <p:cNvPr id="9" name="CasellaDiTesto 8"/>
          <p:cNvSpPr txBox="1"/>
          <p:nvPr/>
        </p:nvSpPr>
        <p:spPr>
          <a:xfrm>
            <a:off x="1355835" y="3481128"/>
            <a:ext cx="3477555" cy="276999"/>
          </a:xfrm>
          <a:prstGeom prst="rect">
            <a:avLst/>
          </a:prstGeom>
          <a:noFill/>
        </p:spPr>
        <p:txBody>
          <a:bodyPr wrap="none">
            <a:spAutoFit/>
          </a:bodyPr>
          <a:lstStyle/>
          <a:p>
            <a:pPr marL="214313" indent="-214313">
              <a:buFont typeface="Arial" panose="020B0604020202020204" pitchFamily="34" charset="0"/>
              <a:buChar char="•"/>
              <a:defRPr/>
            </a:pPr>
            <a:r>
              <a:rPr lang="it-IT" sz="1200" dirty="0">
                <a:solidFill>
                  <a:schemeClr val="tx1">
                    <a:alpha val="30000"/>
                  </a:schemeClr>
                </a:solidFill>
              </a:rPr>
              <a:t>Impianti industriali di trattamento dei fumi</a:t>
            </a:r>
            <a:endParaRPr lang="en-GB" sz="1200" dirty="0">
              <a:solidFill>
                <a:schemeClr val="tx1">
                  <a:alpha val="30000"/>
                </a:schemeClr>
              </a:solidFill>
            </a:endParaRPr>
          </a:p>
        </p:txBody>
      </p:sp>
      <p:sp>
        <p:nvSpPr>
          <p:cNvPr id="10" name="CasellaDiTesto 9"/>
          <p:cNvSpPr txBox="1"/>
          <p:nvPr/>
        </p:nvSpPr>
        <p:spPr>
          <a:xfrm>
            <a:off x="1355834" y="3780884"/>
            <a:ext cx="4623702" cy="276999"/>
          </a:xfrm>
          <a:prstGeom prst="rect">
            <a:avLst/>
          </a:prstGeom>
          <a:noFill/>
        </p:spPr>
        <p:txBody>
          <a:bodyPr wrap="none">
            <a:spAutoFit/>
          </a:bodyPr>
          <a:lstStyle/>
          <a:p>
            <a:pPr marL="214313" indent="-214313">
              <a:buFont typeface="Arial" panose="020B0604020202020204" pitchFamily="34" charset="0"/>
              <a:buChar char="•"/>
              <a:defRPr/>
            </a:pPr>
            <a:r>
              <a:rPr lang="it-IT" sz="1200" dirty="0">
                <a:solidFill>
                  <a:schemeClr val="tx1">
                    <a:alpha val="30000"/>
                  </a:schemeClr>
                </a:solidFill>
              </a:rPr>
              <a:t>Impianti industriali di trattamento galvanico e decapaggio</a:t>
            </a:r>
            <a:endParaRPr lang="en-GB" sz="1200" dirty="0">
              <a:solidFill>
                <a:schemeClr val="tx1">
                  <a:alpha val="30000"/>
                </a:schemeClr>
              </a:solidFill>
            </a:endParaRPr>
          </a:p>
        </p:txBody>
      </p:sp>
      <p:sp>
        <p:nvSpPr>
          <p:cNvPr id="11" name="CasellaDiTesto 10"/>
          <p:cNvSpPr txBox="1"/>
          <p:nvPr/>
        </p:nvSpPr>
        <p:spPr>
          <a:xfrm>
            <a:off x="1355834" y="4077865"/>
            <a:ext cx="4198906" cy="276999"/>
          </a:xfrm>
          <a:prstGeom prst="rect">
            <a:avLst/>
          </a:prstGeom>
          <a:noFill/>
        </p:spPr>
        <p:txBody>
          <a:bodyPr wrap="none">
            <a:spAutoFit/>
          </a:bodyPr>
          <a:lstStyle/>
          <a:p>
            <a:pPr marL="214313" indent="-214313">
              <a:buFont typeface="Arial" panose="020B0604020202020204" pitchFamily="34" charset="0"/>
              <a:buChar char="•"/>
              <a:defRPr/>
            </a:pPr>
            <a:r>
              <a:rPr lang="it-IT" sz="1200" dirty="0">
                <a:solidFill>
                  <a:schemeClr val="tx1">
                    <a:alpha val="30000"/>
                  </a:schemeClr>
                </a:solidFill>
              </a:rPr>
              <a:t>Impianti siderurgici di produzione acciai e alluminio</a:t>
            </a:r>
            <a:endParaRPr lang="en-GB" sz="1200" dirty="0">
              <a:solidFill>
                <a:schemeClr val="tx1">
                  <a:alpha val="30000"/>
                </a:schemeClr>
              </a:solidFill>
            </a:endParaRPr>
          </a:p>
        </p:txBody>
      </p:sp>
      <p:sp>
        <p:nvSpPr>
          <p:cNvPr id="12" name="CasellaDiTesto 11"/>
          <p:cNvSpPr txBox="1"/>
          <p:nvPr/>
        </p:nvSpPr>
        <p:spPr>
          <a:xfrm>
            <a:off x="1355835" y="4377792"/>
            <a:ext cx="4011355" cy="276999"/>
          </a:xfrm>
          <a:prstGeom prst="rect">
            <a:avLst/>
          </a:prstGeom>
          <a:noFill/>
        </p:spPr>
        <p:txBody>
          <a:bodyPr wrap="none">
            <a:spAutoFit/>
          </a:bodyPr>
          <a:lstStyle/>
          <a:p>
            <a:pPr marL="214313" indent="-214313">
              <a:buFont typeface="Arial" panose="020B0604020202020204" pitchFamily="34" charset="0"/>
              <a:buChar char="•"/>
              <a:defRPr/>
            </a:pPr>
            <a:r>
              <a:rPr lang="it-IT" sz="1200" dirty="0">
                <a:solidFill>
                  <a:schemeClr val="tx1">
                    <a:alpha val="30000"/>
                  </a:schemeClr>
                </a:solidFill>
              </a:rPr>
              <a:t>Impianti chimici con uso di prodotti acidi e basici</a:t>
            </a:r>
            <a:endParaRPr lang="en-GB" sz="1200" dirty="0">
              <a:solidFill>
                <a:schemeClr val="tx1">
                  <a:alpha val="30000"/>
                </a:schemeClr>
              </a:solidFill>
            </a:endParaRPr>
          </a:p>
        </p:txBody>
      </p:sp>
      <p:sp>
        <p:nvSpPr>
          <p:cNvPr id="13" name="CasellaDiTesto 12"/>
          <p:cNvSpPr txBox="1"/>
          <p:nvPr/>
        </p:nvSpPr>
        <p:spPr>
          <a:xfrm>
            <a:off x="1355834" y="4677719"/>
            <a:ext cx="5169172" cy="276999"/>
          </a:xfrm>
          <a:prstGeom prst="rect">
            <a:avLst/>
          </a:prstGeom>
          <a:noFill/>
        </p:spPr>
        <p:txBody>
          <a:bodyPr wrap="none">
            <a:spAutoFit/>
          </a:bodyPr>
          <a:lstStyle/>
          <a:p>
            <a:pPr marL="214313" indent="-214313">
              <a:buFont typeface="Arial" panose="020B0604020202020204" pitchFamily="34" charset="0"/>
              <a:buChar char="•"/>
              <a:defRPr/>
            </a:pPr>
            <a:r>
              <a:rPr lang="it-IT" sz="1200" dirty="0">
                <a:solidFill>
                  <a:schemeClr val="tx1">
                    <a:alpha val="30000"/>
                  </a:schemeClr>
                </a:solidFill>
              </a:rPr>
              <a:t>Impianti di raffreddamento per centrali di produzione dell’energia</a:t>
            </a:r>
            <a:endParaRPr lang="en-GB" sz="1200" dirty="0">
              <a:solidFill>
                <a:schemeClr val="tx1">
                  <a:alpha val="30000"/>
                </a:schemeClr>
              </a:solidFill>
            </a:endParaRPr>
          </a:p>
        </p:txBody>
      </p:sp>
      <p:sp>
        <p:nvSpPr>
          <p:cNvPr id="14" name="CasellaDiTesto 13"/>
          <p:cNvSpPr txBox="1"/>
          <p:nvPr/>
        </p:nvSpPr>
        <p:spPr>
          <a:xfrm>
            <a:off x="1365689" y="4974700"/>
            <a:ext cx="3623428" cy="276999"/>
          </a:xfrm>
          <a:prstGeom prst="rect">
            <a:avLst/>
          </a:prstGeom>
          <a:noFill/>
        </p:spPr>
        <p:txBody>
          <a:bodyPr wrap="none">
            <a:spAutoFit/>
          </a:bodyPr>
          <a:lstStyle/>
          <a:p>
            <a:pPr marL="214313" indent="-214313">
              <a:buFont typeface="Arial" panose="020B0604020202020204" pitchFamily="34" charset="0"/>
              <a:buChar char="•"/>
              <a:defRPr/>
            </a:pPr>
            <a:r>
              <a:rPr lang="it-IT" sz="1200" dirty="0">
                <a:solidFill>
                  <a:schemeClr val="tx1">
                    <a:alpha val="30000"/>
                  </a:schemeClr>
                </a:solidFill>
              </a:rPr>
              <a:t>Impianti di produzione prodotti farmaceutici</a:t>
            </a:r>
            <a:endParaRPr lang="en-GB" sz="1200" dirty="0">
              <a:solidFill>
                <a:schemeClr val="tx1">
                  <a:alpha val="30000"/>
                </a:schemeClr>
              </a:solidFill>
            </a:endParaRPr>
          </a:p>
        </p:txBody>
      </p:sp>
      <p:pic>
        <p:nvPicPr>
          <p:cNvPr id="3" name="Immagin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40513" y="2125663"/>
            <a:ext cx="1874837" cy="187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CasellaDiTesto 14"/>
          <p:cNvSpPr txBox="1"/>
          <p:nvPr/>
        </p:nvSpPr>
        <p:spPr>
          <a:xfrm>
            <a:off x="1355360" y="2863969"/>
            <a:ext cx="4225837" cy="276999"/>
          </a:xfrm>
          <a:prstGeom prst="rect">
            <a:avLst/>
          </a:prstGeom>
          <a:noFill/>
        </p:spPr>
        <p:txBody>
          <a:bodyPr wrap="none">
            <a:spAutoFit/>
          </a:bodyPr>
          <a:lstStyle>
            <a:defPPr>
              <a:defRPr lang="it-IT"/>
            </a:defPPr>
            <a:lvl1pPr marL="214313" indent="-214313">
              <a:buFont typeface="Arial" panose="020B0604020202020204" pitchFamily="34" charset="0"/>
              <a:buChar char="•"/>
              <a:defRPr sz="1200">
                <a:solidFill>
                  <a:schemeClr val="tx1">
                    <a:alpha val="30000"/>
                  </a:schemeClr>
                </a:solidFill>
              </a:defRPr>
            </a:lvl1pPr>
          </a:lstStyle>
          <a:p>
            <a:pPr>
              <a:defRPr/>
            </a:pPr>
            <a:r>
              <a:rPr lang="it-IT" dirty="0"/>
              <a:t>Impianti di captazione delle acque in zone montane</a:t>
            </a:r>
            <a:endParaRPr lang="en-GB" dirty="0"/>
          </a:p>
        </p:txBody>
      </p:sp>
      <p:sp>
        <p:nvSpPr>
          <p:cNvPr id="16" name="CasellaDiTesto 15"/>
          <p:cNvSpPr txBox="1"/>
          <p:nvPr/>
        </p:nvSpPr>
        <p:spPr>
          <a:xfrm>
            <a:off x="1365689" y="2575937"/>
            <a:ext cx="3205045" cy="276999"/>
          </a:xfrm>
          <a:prstGeom prst="rect">
            <a:avLst/>
          </a:prstGeom>
          <a:noFill/>
        </p:spPr>
        <p:txBody>
          <a:bodyPr wrap="none">
            <a:spAutoFit/>
          </a:bodyPr>
          <a:lstStyle/>
          <a:p>
            <a:pPr marL="214313" indent="-214313">
              <a:buFont typeface="Arial" panose="020B0604020202020204" pitchFamily="34" charset="0"/>
              <a:buChar char="•"/>
              <a:defRPr/>
            </a:pPr>
            <a:r>
              <a:rPr lang="it-IT" sz="1200" dirty="0">
                <a:solidFill>
                  <a:schemeClr val="tx1">
                    <a:alpha val="30000"/>
                  </a:schemeClr>
                </a:solidFill>
              </a:rPr>
              <a:t>Impianti industriali di desalinizzazione</a:t>
            </a:r>
            <a:endParaRPr lang="en-GB" sz="1200" dirty="0">
              <a:solidFill>
                <a:schemeClr val="tx1">
                  <a:alpha val="30000"/>
                </a:schemeClr>
              </a:solidFill>
            </a:endParaRPr>
          </a:p>
        </p:txBody>
      </p:sp>
      <p:sp>
        <p:nvSpPr>
          <p:cNvPr id="17" name="CasellaDiTesto 16"/>
          <p:cNvSpPr txBox="1"/>
          <p:nvPr/>
        </p:nvSpPr>
        <p:spPr>
          <a:xfrm>
            <a:off x="1355360" y="1987978"/>
            <a:ext cx="3718006" cy="276999"/>
          </a:xfrm>
          <a:prstGeom prst="rect">
            <a:avLst/>
          </a:prstGeom>
          <a:noFill/>
        </p:spPr>
        <p:txBody>
          <a:bodyPr wrap="none">
            <a:spAutoFit/>
          </a:bodyPr>
          <a:lstStyle/>
          <a:p>
            <a:pPr marL="214313" indent="-214313">
              <a:buFont typeface="Arial" panose="020B0604020202020204" pitchFamily="34" charset="0"/>
              <a:buChar char="•"/>
              <a:defRPr/>
            </a:pPr>
            <a:r>
              <a:rPr lang="it-IT" sz="1200" dirty="0">
                <a:solidFill>
                  <a:schemeClr val="tx1">
                    <a:alpha val="30000"/>
                  </a:schemeClr>
                </a:solidFill>
              </a:rPr>
              <a:t>Impianti industriali di raccolta e distribuzione</a:t>
            </a:r>
            <a:endParaRPr lang="en-GB" sz="1200" dirty="0">
              <a:solidFill>
                <a:schemeClr val="tx1">
                  <a:alpha val="30000"/>
                </a:schemeClr>
              </a:solidFill>
            </a:endParaRPr>
          </a:p>
        </p:txBody>
      </p:sp>
      <p:grpSp>
        <p:nvGrpSpPr>
          <p:cNvPr id="18" name="Gruppo 17"/>
          <p:cNvGrpSpPr/>
          <p:nvPr/>
        </p:nvGrpSpPr>
        <p:grpSpPr>
          <a:xfrm>
            <a:off x="323850" y="5794956"/>
            <a:ext cx="8385770" cy="1006475"/>
            <a:chOff x="323850" y="5794956"/>
            <a:chExt cx="8385770" cy="1006475"/>
          </a:xfrm>
        </p:grpSpPr>
        <p:pic>
          <p:nvPicPr>
            <p:cNvPr id="19"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5776" y="5794956"/>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6" descr="G:\DOCUMENTI &amp; UTILIY\08 - LOGO\Logo Sintecnic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5232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22"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04048" y="6052382"/>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anim calcmode="lin" valueType="num">
                                      <p:cBhvr>
                                        <p:cTn id="8" dur="3000" fill="hold"/>
                                        <p:tgtEl>
                                          <p:spTgt spid="3"/>
                                        </p:tgtEl>
                                        <p:attrNameLst>
                                          <p:attrName>ppt_w</p:attrName>
                                        </p:attrNameLst>
                                      </p:cBhvr>
                                      <p:tavLst>
                                        <p:tav tm="0" fmla="#ppt_w*sin(2.5*pi*$)">
                                          <p:val>
                                            <p:fltVal val="0"/>
                                          </p:val>
                                        </p:tav>
                                        <p:tav tm="100000">
                                          <p:val>
                                            <p:fltVal val="1"/>
                                          </p:val>
                                        </p:tav>
                                      </p:tavLst>
                                    </p:anim>
                                    <p:anim calcmode="lin" valueType="num">
                                      <p:cBhvr>
                                        <p:cTn id="9" dur="3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5"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3000"/>
                                        <p:tgtEl>
                                          <p:spTgt spid="3"/>
                                        </p:tgtEl>
                                      </p:cBhvr>
                                    </p:animEffect>
                                    <p:anim calcmode="lin" valueType="num">
                                      <p:cBhvr>
                                        <p:cTn id="15" dur="3000" fill="hold"/>
                                        <p:tgtEl>
                                          <p:spTgt spid="3"/>
                                        </p:tgtEl>
                                        <p:attrNameLst>
                                          <p:attrName>ppt_w</p:attrName>
                                        </p:attrNameLst>
                                      </p:cBhvr>
                                      <p:tavLst>
                                        <p:tav tm="0" fmla="#ppt_w*sin(2.5*pi*$)">
                                          <p:val>
                                            <p:fltVal val="0"/>
                                          </p:val>
                                        </p:tav>
                                        <p:tav tm="100000">
                                          <p:val>
                                            <p:fltVal val="1"/>
                                          </p:val>
                                        </p:tav>
                                      </p:tavLst>
                                    </p:anim>
                                    <p:anim calcmode="lin" valueType="num">
                                      <p:cBhvr>
                                        <p:cTn id="16" dur="3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nvGraphicFramePr>
        <p:xfrm>
          <a:off x="1524000" y="2063750"/>
          <a:ext cx="6096000" cy="33147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tblGrid>
              <a:tr h="281940">
                <a:tc>
                  <a:txBody>
                    <a:bodyPr/>
                    <a:lstStyle/>
                    <a:p>
                      <a:r>
                        <a:rPr lang="it-IT" sz="1400" dirty="0"/>
                        <a:t>Serbatoi orizzontali per posizionamento fuori o entro terra, accessoriati</a:t>
                      </a:r>
                    </a:p>
                  </a:txBody>
                  <a:tcPr marL="68580" marR="68580" marT="34290" marB="34290"/>
                </a:tc>
                <a:extLst>
                  <a:ext uri="{0D108BD9-81ED-4DB2-BD59-A6C34878D82A}">
                    <a16:rowId xmlns:a16="http://schemas.microsoft.com/office/drawing/2014/main" val="10000"/>
                  </a:ext>
                </a:extLst>
              </a:tr>
              <a:tr h="281940">
                <a:tc>
                  <a:txBody>
                    <a:bodyPr/>
                    <a:lstStyle/>
                    <a:p>
                      <a:r>
                        <a:rPr lang="it-IT" sz="1400" dirty="0"/>
                        <a:t>Serbatoi verticali accessoriati</a:t>
                      </a:r>
                      <a:endParaRPr lang="en-GB" sz="1400" dirty="0"/>
                    </a:p>
                  </a:txBody>
                  <a:tcPr marL="68580" marR="68580" marT="34290" marB="34290"/>
                </a:tc>
                <a:extLst>
                  <a:ext uri="{0D108BD9-81ED-4DB2-BD59-A6C34878D82A}">
                    <a16:rowId xmlns:a16="http://schemas.microsoft.com/office/drawing/2014/main" val="10001"/>
                  </a:ext>
                </a:extLst>
              </a:tr>
              <a:tr h="281940">
                <a:tc>
                  <a:txBody>
                    <a:bodyPr/>
                    <a:lstStyle/>
                    <a:p>
                      <a:r>
                        <a:rPr lang="it-IT" sz="1400" dirty="0"/>
                        <a:t>Flange (libere, intestate con tubo),</a:t>
                      </a:r>
                      <a:r>
                        <a:rPr lang="it-IT" sz="1400" baseline="0" dirty="0"/>
                        <a:t> flange a collare</a:t>
                      </a:r>
                      <a:endParaRPr lang="en-GB" sz="1400" dirty="0"/>
                    </a:p>
                  </a:txBody>
                  <a:tcPr marL="68580" marR="68580" marT="34290" marB="34290"/>
                </a:tc>
                <a:extLst>
                  <a:ext uri="{0D108BD9-81ED-4DB2-BD59-A6C34878D82A}">
                    <a16:rowId xmlns:a16="http://schemas.microsoft.com/office/drawing/2014/main" val="10002"/>
                  </a:ext>
                </a:extLst>
              </a:tr>
              <a:tr h="281940">
                <a:tc>
                  <a:txBody>
                    <a:bodyPr/>
                    <a:lstStyle/>
                    <a:p>
                      <a:r>
                        <a:rPr lang="it-IT" sz="1400" dirty="0"/>
                        <a:t>Tubi con giunzione testa-testa o</a:t>
                      </a:r>
                      <a:r>
                        <a:rPr lang="it-IT" sz="1400" baseline="0" dirty="0"/>
                        <a:t> con maschio-femmina o con manicotto</a:t>
                      </a:r>
                      <a:endParaRPr lang="en-GB" sz="1400" dirty="0"/>
                    </a:p>
                  </a:txBody>
                  <a:tcPr marL="68580" marR="68580" marT="34290" marB="34290"/>
                </a:tc>
                <a:extLst>
                  <a:ext uri="{0D108BD9-81ED-4DB2-BD59-A6C34878D82A}">
                    <a16:rowId xmlns:a16="http://schemas.microsoft.com/office/drawing/2014/main" val="10003"/>
                  </a:ext>
                </a:extLst>
              </a:tr>
              <a:tr h="281940">
                <a:tc>
                  <a:txBody>
                    <a:bodyPr/>
                    <a:lstStyle/>
                    <a:p>
                      <a:r>
                        <a:rPr lang="it-IT" sz="1400" dirty="0"/>
                        <a:t>Curve, raccordi, manicotti, giunti a T</a:t>
                      </a:r>
                      <a:endParaRPr lang="en-GB" sz="1400" dirty="0"/>
                    </a:p>
                  </a:txBody>
                  <a:tcPr marL="68580" marR="68580" marT="34290" marB="34290"/>
                </a:tc>
                <a:extLst>
                  <a:ext uri="{0D108BD9-81ED-4DB2-BD59-A6C34878D82A}">
                    <a16:rowId xmlns:a16="http://schemas.microsoft.com/office/drawing/2014/main" val="10004"/>
                  </a:ext>
                </a:extLst>
              </a:tr>
              <a:tr h="281940">
                <a:tc>
                  <a:txBody>
                    <a:bodyPr/>
                    <a:lstStyle/>
                    <a:p>
                      <a:r>
                        <a:rPr lang="it-IT" sz="1400" dirty="0"/>
                        <a:t>Vasche</a:t>
                      </a:r>
                      <a:r>
                        <a:rPr lang="it-IT" sz="1400" baseline="0" dirty="0"/>
                        <a:t> di depurazione /decantazione</a:t>
                      </a:r>
                      <a:endParaRPr lang="en-GB" sz="1400" dirty="0"/>
                    </a:p>
                  </a:txBody>
                  <a:tcPr marL="68580" marR="68580" marT="34290" marB="34290"/>
                </a:tc>
                <a:extLst>
                  <a:ext uri="{0D108BD9-81ED-4DB2-BD59-A6C34878D82A}">
                    <a16:rowId xmlns:a16="http://schemas.microsoft.com/office/drawing/2014/main" val="10005"/>
                  </a:ext>
                </a:extLst>
              </a:tr>
              <a:tr h="281940">
                <a:tc>
                  <a:txBody>
                    <a:bodyPr/>
                    <a:lstStyle/>
                    <a:p>
                      <a:r>
                        <a:rPr lang="it-IT" sz="1400" dirty="0"/>
                        <a:t>Coperture</a:t>
                      </a:r>
                      <a:r>
                        <a:rPr lang="it-IT" sz="1400" baseline="0" dirty="0"/>
                        <a:t> vasche anti-odore</a:t>
                      </a:r>
                      <a:endParaRPr lang="en-GB" sz="1400" dirty="0"/>
                    </a:p>
                  </a:txBody>
                  <a:tcPr marL="68580" marR="68580" marT="34290" marB="34290"/>
                </a:tc>
                <a:extLst>
                  <a:ext uri="{0D108BD9-81ED-4DB2-BD59-A6C34878D82A}">
                    <a16:rowId xmlns:a16="http://schemas.microsoft.com/office/drawing/2014/main" val="10006"/>
                  </a:ext>
                </a:extLst>
              </a:tr>
              <a:tr h="281940">
                <a:tc>
                  <a:txBody>
                    <a:bodyPr/>
                    <a:lstStyle/>
                    <a:p>
                      <a:r>
                        <a:rPr lang="it-IT" sz="1400" dirty="0"/>
                        <a:t>Servizi</a:t>
                      </a:r>
                      <a:r>
                        <a:rPr lang="it-IT" sz="1400" baseline="0" dirty="0"/>
                        <a:t> di ingegneria e calcoli strutturali anche per installazione in zone sismiche</a:t>
                      </a:r>
                      <a:endParaRPr lang="en-GB" sz="1400" dirty="0"/>
                    </a:p>
                  </a:txBody>
                  <a:tcPr marL="68580" marR="68580" marT="34290" marB="34290"/>
                </a:tc>
                <a:extLst>
                  <a:ext uri="{0D108BD9-81ED-4DB2-BD59-A6C34878D82A}">
                    <a16:rowId xmlns:a16="http://schemas.microsoft.com/office/drawing/2014/main" val="10007"/>
                  </a:ext>
                </a:extLst>
              </a:tr>
              <a:tr h="495300">
                <a:tc>
                  <a:txBody>
                    <a:bodyPr/>
                    <a:lstStyle/>
                    <a:p>
                      <a:r>
                        <a:rPr lang="it-IT" sz="1400" dirty="0"/>
                        <a:t>Montaggi, supervisione alle installazioni,</a:t>
                      </a:r>
                      <a:r>
                        <a:rPr lang="it-IT" sz="1400" baseline="0" dirty="0"/>
                        <a:t> verifiche, ispezioni, riparazioni e manutenzioni preventive</a:t>
                      </a:r>
                    </a:p>
                  </a:txBody>
                  <a:tcPr marL="68580" marR="68580" marT="34290" marB="34290"/>
                </a:tc>
                <a:extLst>
                  <a:ext uri="{0D108BD9-81ED-4DB2-BD59-A6C34878D82A}">
                    <a16:rowId xmlns:a16="http://schemas.microsoft.com/office/drawing/2014/main" val="10008"/>
                  </a:ext>
                </a:extLst>
              </a:tr>
              <a:tr h="281940">
                <a:tc>
                  <a:txBody>
                    <a:bodyPr/>
                    <a:lstStyle/>
                    <a:p>
                      <a:r>
                        <a:rPr lang="it-IT" sz="1400" dirty="0"/>
                        <a:t>Rivestimenti di vasche in</a:t>
                      </a:r>
                      <a:r>
                        <a:rPr lang="it-IT" sz="1400" baseline="0" dirty="0"/>
                        <a:t> cemento</a:t>
                      </a:r>
                      <a:endParaRPr lang="en-GB" sz="1400" dirty="0"/>
                    </a:p>
                  </a:txBody>
                  <a:tcPr marL="68580" marR="68580" marT="34290" marB="34290"/>
                </a:tc>
                <a:extLst>
                  <a:ext uri="{0D108BD9-81ED-4DB2-BD59-A6C34878D82A}">
                    <a16:rowId xmlns:a16="http://schemas.microsoft.com/office/drawing/2014/main" val="10009"/>
                  </a:ext>
                </a:extLst>
              </a:tr>
              <a:tr h="281940">
                <a:tc>
                  <a:txBody>
                    <a:bodyPr/>
                    <a:lstStyle/>
                    <a:p>
                      <a:r>
                        <a:rPr lang="it-IT" sz="1400" dirty="0"/>
                        <a:t>Rivestimenti</a:t>
                      </a:r>
                      <a:r>
                        <a:rPr lang="it-IT" sz="1400" baseline="0" dirty="0"/>
                        <a:t> di tubi in HDPE, PVC, PP con rinforzo esterno in PRFV</a:t>
                      </a:r>
                      <a:endParaRPr lang="en-GB" sz="1400" dirty="0"/>
                    </a:p>
                  </a:txBody>
                  <a:tcPr marL="68580" marR="68580" marT="34290" marB="34290"/>
                </a:tc>
                <a:extLst>
                  <a:ext uri="{0D108BD9-81ED-4DB2-BD59-A6C34878D82A}">
                    <a16:rowId xmlns:a16="http://schemas.microsoft.com/office/drawing/2014/main" val="10010"/>
                  </a:ext>
                </a:extLst>
              </a:tr>
            </a:tbl>
          </a:graphicData>
        </a:graphic>
      </p:graphicFrame>
      <p:sp>
        <p:nvSpPr>
          <p:cNvPr id="33820" name="Titolo 1"/>
          <p:cNvSpPr txBox="1">
            <a:spLocks/>
          </p:cNvSpPr>
          <p:nvPr/>
        </p:nvSpPr>
        <p:spPr bwMode="auto">
          <a:xfrm>
            <a:off x="1187450" y="1484313"/>
            <a:ext cx="727392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pPr eaLnBrk="1" hangingPunct="1">
              <a:lnSpc>
                <a:spcPct val="90000"/>
              </a:lnSpc>
            </a:pPr>
            <a:r>
              <a:rPr lang="it-IT" altLang="en-US" sz="2700" b="0" i="0">
                <a:solidFill>
                  <a:srgbClr val="0070C0"/>
                </a:solidFill>
                <a:cs typeface="Arial" panose="020B0604020202020204" pitchFamily="34" charset="0"/>
              </a:rPr>
              <a:t>Prodotti per impianti di gestione delle acque</a:t>
            </a:r>
            <a:endParaRPr lang="en-GB" altLang="en-US" sz="2700" b="0" i="0">
              <a:solidFill>
                <a:srgbClr val="0070C0"/>
              </a:solidFill>
              <a:cs typeface="Arial" panose="020B0604020202020204" pitchFamily="34" charset="0"/>
            </a:endParaRPr>
          </a:p>
        </p:txBody>
      </p:sp>
      <p:grpSp>
        <p:nvGrpSpPr>
          <p:cNvPr id="6" name="Gruppo 5"/>
          <p:cNvGrpSpPr/>
          <p:nvPr/>
        </p:nvGrpSpPr>
        <p:grpSpPr>
          <a:xfrm>
            <a:off x="323850" y="5794956"/>
            <a:ext cx="8385770" cy="1006475"/>
            <a:chOff x="323850" y="5794956"/>
            <a:chExt cx="8385770" cy="1006475"/>
          </a:xfrm>
        </p:grpSpPr>
        <p:pic>
          <p:nvPicPr>
            <p:cNvPr id="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5794956"/>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6" descr="G:\DOCUMENTI &amp; UTILIY\08 - LOGO\Logo Sintecnic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5232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6052382"/>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8313" y="1768475"/>
            <a:ext cx="2290762"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magin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87675" y="1768475"/>
            <a:ext cx="1958975"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magin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148263" y="1768475"/>
            <a:ext cx="2228850"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magine 6"/>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8313" y="3608388"/>
            <a:ext cx="2290762"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magine 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987675" y="3608388"/>
            <a:ext cx="195897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magine 8"/>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553325" y="1768475"/>
            <a:ext cx="1250950" cy="331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Immagine 9"/>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148263" y="3617913"/>
            <a:ext cx="2192337" cy="146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7" name="Titolo 1"/>
          <p:cNvSpPr txBox="1">
            <a:spLocks/>
          </p:cNvSpPr>
          <p:nvPr/>
        </p:nvSpPr>
        <p:spPr bwMode="auto">
          <a:xfrm>
            <a:off x="468313" y="1139825"/>
            <a:ext cx="727392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pPr eaLnBrk="1" hangingPunct="1">
              <a:lnSpc>
                <a:spcPct val="90000"/>
              </a:lnSpc>
            </a:pPr>
            <a:r>
              <a:rPr lang="it-IT" altLang="en-US" sz="2700" b="0" i="0">
                <a:solidFill>
                  <a:srgbClr val="0070C0"/>
                </a:solidFill>
                <a:cs typeface="Arial" panose="020B0604020202020204" pitchFamily="34" charset="0"/>
              </a:rPr>
              <a:t>Esempi</a:t>
            </a:r>
            <a:endParaRPr lang="en-GB" altLang="en-US" sz="2700" b="0" i="0">
              <a:solidFill>
                <a:srgbClr val="0070C0"/>
              </a:solidFill>
              <a:cs typeface="Arial" panose="020B0604020202020204" pitchFamily="34" charset="0"/>
            </a:endParaRPr>
          </a:p>
        </p:txBody>
      </p:sp>
      <p:grpSp>
        <p:nvGrpSpPr>
          <p:cNvPr id="12" name="Gruppo 11"/>
          <p:cNvGrpSpPr/>
          <p:nvPr/>
        </p:nvGrpSpPr>
        <p:grpSpPr>
          <a:xfrm>
            <a:off x="323850" y="5794956"/>
            <a:ext cx="8385770" cy="1006475"/>
            <a:chOff x="323850" y="5794956"/>
            <a:chExt cx="8385770" cy="1006475"/>
          </a:xfrm>
        </p:grpSpPr>
        <p:pic>
          <p:nvPicPr>
            <p:cNvPr id="13"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55776" y="5794956"/>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6" descr="G:\DOCUMENTI &amp; UTILIY\08 - LOGO\Logo Sintecnica.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9"/>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45232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6" name="Picture 1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004048" y="6052382"/>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7" name="Titolo 1"/>
          <p:cNvSpPr txBox="1">
            <a:spLocks/>
          </p:cNvSpPr>
          <p:nvPr/>
        </p:nvSpPr>
        <p:spPr bwMode="auto">
          <a:xfrm>
            <a:off x="468313" y="1139825"/>
            <a:ext cx="727392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pPr eaLnBrk="1" hangingPunct="1">
              <a:lnSpc>
                <a:spcPct val="90000"/>
              </a:lnSpc>
            </a:pPr>
            <a:r>
              <a:rPr lang="it-IT" altLang="en-US" sz="2700" b="0" i="0">
                <a:solidFill>
                  <a:srgbClr val="0070C0"/>
                </a:solidFill>
                <a:cs typeface="Arial" panose="020B0604020202020204" pitchFamily="34" charset="0"/>
              </a:rPr>
              <a:t>Esempi</a:t>
            </a:r>
            <a:endParaRPr lang="en-GB" altLang="en-US" sz="2700" b="0" i="0">
              <a:solidFill>
                <a:srgbClr val="0070C0"/>
              </a:solidFill>
              <a:cs typeface="Arial" panose="020B0604020202020204" pitchFamily="34" charset="0"/>
            </a:endParaRPr>
          </a:p>
        </p:txBody>
      </p:sp>
      <p:pic>
        <p:nvPicPr>
          <p:cNvPr id="12" name="Immagine 11"/>
          <p:cNvPicPr>
            <a:picLocks noChangeAspect="1"/>
          </p:cNvPicPr>
          <p:nvPr/>
        </p:nvPicPr>
        <p:blipFill>
          <a:blip r:embed="rId2"/>
          <a:stretch>
            <a:fillRect/>
          </a:stretch>
        </p:blipFill>
        <p:spPr>
          <a:xfrm>
            <a:off x="2771799" y="1667187"/>
            <a:ext cx="3349699" cy="1890363"/>
          </a:xfrm>
          <a:prstGeom prst="rect">
            <a:avLst/>
          </a:prstGeom>
        </p:spPr>
      </p:pic>
      <p:pic>
        <p:nvPicPr>
          <p:cNvPr id="2050" name="Picture 2" descr="Y:\MM\06_MARKETING\06_FOTO\_APP_INDUSTRIALE\081013_INDUSTRIA_CHIMICA_ARKEMA_STRUTTURA\Immagine 030b.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52350" y="1667187"/>
            <a:ext cx="1679194" cy="4030065"/>
          </a:xfrm>
          <a:prstGeom prst="rect">
            <a:avLst/>
          </a:prstGeom>
          <a:extLst>
            <a:ext uri="{909E8E84-426E-40DD-AFC4-6F175D3DCCD1}">
              <a14:hiddenFill xmlns:a14="http://schemas.microsoft.com/office/drawing/2010/main">
                <a:solidFill>
                  <a:srgbClr val="FFFFFF"/>
                </a:solidFill>
              </a14:hiddenFill>
            </a:ext>
          </a:extLst>
        </p:spPr>
      </p:pic>
      <p:pic>
        <p:nvPicPr>
          <p:cNvPr id="2051" name="Picture 3" descr="Y:\MM\06_MARKETING\06_FOTO\_SELEZIONI\110329_SELEZIONE_carpenterie per fibrenet\Torre valdadiga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87624" y="3645024"/>
            <a:ext cx="2736304" cy="2052228"/>
          </a:xfrm>
          <a:prstGeom prst="rect">
            <a:avLst/>
          </a:prstGeom>
          <a:extLst>
            <a:ext uri="{909E8E84-426E-40DD-AFC4-6F175D3DCCD1}">
              <a14:hiddenFill xmlns:a14="http://schemas.microsoft.com/office/drawing/2010/main">
                <a:solidFill>
                  <a:srgbClr val="FFFFFF"/>
                </a:solidFill>
              </a14:hiddenFill>
            </a:ext>
          </a:extLst>
        </p:spPr>
      </p:pic>
      <p:grpSp>
        <p:nvGrpSpPr>
          <p:cNvPr id="8" name="Gruppo 7"/>
          <p:cNvGrpSpPr/>
          <p:nvPr/>
        </p:nvGrpSpPr>
        <p:grpSpPr>
          <a:xfrm>
            <a:off x="323850" y="5794956"/>
            <a:ext cx="8385770" cy="1006475"/>
            <a:chOff x="323850" y="5794956"/>
            <a:chExt cx="8385770" cy="1006475"/>
          </a:xfrm>
        </p:grpSpPr>
        <p:pic>
          <p:nvPicPr>
            <p:cNvPr id="9"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55776" y="5794956"/>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6" descr="G:\DOCUMENTI &amp; UTILIY\08 - LOGO\Logo Sintecnica.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45232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3" name="Picture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04048" y="6052382"/>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grpSp>
    </p:spTree>
    <p:extLst>
      <p:ext uri="{BB962C8B-B14F-4D97-AF65-F5344CB8AC3E}">
        <p14:creationId xmlns:p14="http://schemas.microsoft.com/office/powerpoint/2010/main" val="17919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3000"/>
                                        <p:tgtEl>
                                          <p:spTgt spid="12"/>
                                        </p:tgtEl>
                                      </p:cBhvr>
                                    </p:animEffect>
                                    <p:anim calcmode="lin" valueType="num">
                                      <p:cBhvr>
                                        <p:cTn id="8" dur="3000" fill="hold"/>
                                        <p:tgtEl>
                                          <p:spTgt spid="12"/>
                                        </p:tgtEl>
                                        <p:attrNameLst>
                                          <p:attrName>ppt_x</p:attrName>
                                        </p:attrNameLst>
                                      </p:cBhvr>
                                      <p:tavLst>
                                        <p:tav tm="0">
                                          <p:val>
                                            <p:strVal val="#ppt_x"/>
                                          </p:val>
                                        </p:tav>
                                        <p:tav tm="100000">
                                          <p:val>
                                            <p:strVal val="#ppt_x"/>
                                          </p:val>
                                        </p:tav>
                                      </p:tavLst>
                                    </p:anim>
                                    <p:anim calcmode="lin" valueType="num">
                                      <p:cBhvr>
                                        <p:cTn id="9" dur="3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051"/>
                                        </p:tgtEl>
                                        <p:attrNameLst>
                                          <p:attrName>style.visibility</p:attrName>
                                        </p:attrNameLst>
                                      </p:cBhvr>
                                      <p:to>
                                        <p:strVal val="visible"/>
                                      </p:to>
                                    </p:set>
                                    <p:animEffect transition="in" filter="fade">
                                      <p:cBhvr>
                                        <p:cTn id="14" dur="1000"/>
                                        <p:tgtEl>
                                          <p:spTgt spid="2051"/>
                                        </p:tgtEl>
                                      </p:cBhvr>
                                    </p:animEffect>
                                    <p:anim calcmode="lin" valueType="num">
                                      <p:cBhvr>
                                        <p:cTn id="15" dur="1000" fill="hold"/>
                                        <p:tgtEl>
                                          <p:spTgt spid="2051"/>
                                        </p:tgtEl>
                                        <p:attrNameLst>
                                          <p:attrName>ppt_x</p:attrName>
                                        </p:attrNameLst>
                                      </p:cBhvr>
                                      <p:tavLst>
                                        <p:tav tm="0">
                                          <p:val>
                                            <p:strVal val="#ppt_x"/>
                                          </p:val>
                                        </p:tav>
                                        <p:tav tm="100000">
                                          <p:val>
                                            <p:strVal val="#ppt_x"/>
                                          </p:val>
                                        </p:tav>
                                      </p:tavLst>
                                    </p:anim>
                                    <p:anim calcmode="lin" valueType="num">
                                      <p:cBhvr>
                                        <p:cTn id="16" dur="1000" fill="hold"/>
                                        <p:tgtEl>
                                          <p:spTgt spid="205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050"/>
                                        </p:tgtEl>
                                        <p:attrNameLst>
                                          <p:attrName>style.visibility</p:attrName>
                                        </p:attrNameLst>
                                      </p:cBhvr>
                                      <p:to>
                                        <p:strVal val="visible"/>
                                      </p:to>
                                    </p:set>
                                    <p:animEffect transition="in" filter="fade">
                                      <p:cBhvr>
                                        <p:cTn id="21" dur="1000"/>
                                        <p:tgtEl>
                                          <p:spTgt spid="2050"/>
                                        </p:tgtEl>
                                      </p:cBhvr>
                                    </p:animEffect>
                                    <p:anim calcmode="lin" valueType="num">
                                      <p:cBhvr>
                                        <p:cTn id="22" dur="1000" fill="hold"/>
                                        <p:tgtEl>
                                          <p:spTgt spid="2050"/>
                                        </p:tgtEl>
                                        <p:attrNameLst>
                                          <p:attrName>ppt_x</p:attrName>
                                        </p:attrNameLst>
                                      </p:cBhvr>
                                      <p:tavLst>
                                        <p:tav tm="0">
                                          <p:val>
                                            <p:strVal val="#ppt_x"/>
                                          </p:val>
                                        </p:tav>
                                        <p:tav tm="100000">
                                          <p:val>
                                            <p:strVal val="#ppt_x"/>
                                          </p:val>
                                        </p:tav>
                                      </p:tavLst>
                                    </p:anim>
                                    <p:anim calcmode="lin" valueType="num">
                                      <p:cBhvr>
                                        <p:cTn id="23"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testo 3"/>
          <p:cNvSpPr>
            <a:spLocks noGrp="1"/>
          </p:cNvSpPr>
          <p:nvPr>
            <p:ph type="body" sz="half" idx="2"/>
          </p:nvPr>
        </p:nvSpPr>
        <p:spPr>
          <a:xfrm>
            <a:off x="849313" y="2060575"/>
            <a:ext cx="2019300" cy="1441450"/>
          </a:xfrm>
        </p:spPr>
        <p:txBody>
          <a:bodyPr>
            <a:normAutofit fontScale="70000" lnSpcReduction="20000"/>
          </a:bodyPr>
          <a:lstStyle/>
          <a:p>
            <a:pPr>
              <a:spcBef>
                <a:spcPct val="0"/>
              </a:spcBef>
              <a:spcAft>
                <a:spcPct val="0"/>
              </a:spcAft>
              <a:defRPr/>
            </a:pPr>
            <a:r>
              <a:rPr lang="it-IT" altLang="it-IT" b="1" dirty="0">
                <a:solidFill>
                  <a:schemeClr val="tx1"/>
                </a:solidFill>
                <a:latin typeface="Arial" panose="020B0604020202020204" pitchFamily="34" charset="0"/>
              </a:rPr>
              <a:t>Carbon Compositi s.r.l.</a:t>
            </a:r>
          </a:p>
          <a:p>
            <a:pPr>
              <a:spcBef>
                <a:spcPct val="0"/>
              </a:spcBef>
              <a:spcAft>
                <a:spcPct val="0"/>
              </a:spcAft>
              <a:defRPr/>
            </a:pPr>
            <a:r>
              <a:rPr lang="it-IT" altLang="it-IT" dirty="0">
                <a:solidFill>
                  <a:schemeClr val="tx1"/>
                </a:solidFill>
                <a:latin typeface="Arial" panose="020B0604020202020204" pitchFamily="34" charset="0"/>
              </a:rPr>
              <a:t>Via Zanon, 14</a:t>
            </a:r>
            <a:br>
              <a:rPr lang="it-IT" altLang="it-IT" dirty="0">
                <a:solidFill>
                  <a:schemeClr val="tx1"/>
                </a:solidFill>
                <a:latin typeface="Arial" panose="020B0604020202020204" pitchFamily="34" charset="0"/>
              </a:rPr>
            </a:br>
            <a:r>
              <a:rPr lang="it-IT" altLang="it-IT" dirty="0">
                <a:solidFill>
                  <a:schemeClr val="tx1"/>
                </a:solidFill>
                <a:latin typeface="Arial" panose="020B0604020202020204" pitchFamily="34" charset="0"/>
              </a:rPr>
              <a:t>33031 Basiliano - Udine</a:t>
            </a:r>
            <a:br>
              <a:rPr lang="it-IT" altLang="it-IT" dirty="0">
                <a:solidFill>
                  <a:schemeClr val="tx1"/>
                </a:solidFill>
                <a:latin typeface="Arial" panose="020B0604020202020204" pitchFamily="34" charset="0"/>
              </a:rPr>
            </a:br>
            <a:r>
              <a:rPr lang="it-IT" altLang="it-IT" dirty="0">
                <a:solidFill>
                  <a:schemeClr val="tx1"/>
                </a:solidFill>
                <a:latin typeface="Arial" panose="020B0604020202020204" pitchFamily="34" charset="0"/>
              </a:rPr>
              <a:t>tel. 0432/830130</a:t>
            </a:r>
            <a:br>
              <a:rPr lang="it-IT" altLang="it-IT" dirty="0">
                <a:solidFill>
                  <a:schemeClr val="tx1"/>
                </a:solidFill>
                <a:latin typeface="Arial" panose="020B0604020202020204" pitchFamily="34" charset="0"/>
              </a:rPr>
            </a:br>
            <a:r>
              <a:rPr lang="it-IT" altLang="it-IT" dirty="0">
                <a:solidFill>
                  <a:schemeClr val="tx1"/>
                </a:solidFill>
                <a:latin typeface="Arial" panose="020B0604020202020204" pitchFamily="34" charset="0"/>
              </a:rPr>
              <a:t>fax. 0432/839099</a:t>
            </a:r>
            <a:br>
              <a:rPr lang="it-IT" altLang="it-IT" dirty="0">
                <a:solidFill>
                  <a:schemeClr val="tx1"/>
                </a:solidFill>
                <a:latin typeface="Arial" panose="020B0604020202020204" pitchFamily="34" charset="0"/>
              </a:rPr>
            </a:br>
            <a:r>
              <a:rPr lang="it-IT" altLang="it-IT" dirty="0">
                <a:solidFill>
                  <a:schemeClr val="tx1"/>
                </a:solidFill>
                <a:latin typeface="Arial" panose="020B0604020202020204" pitchFamily="34" charset="0"/>
                <a:hlinkClick r:id="rId2"/>
              </a:rPr>
              <a:t>www.carboncomposit</a:t>
            </a:r>
            <a:r>
              <a:rPr lang="it-IT" altLang="it-IT" dirty="0">
                <a:solidFill>
                  <a:schemeClr val="tx1"/>
                </a:solidFill>
                <a:latin typeface="Arial" panose="020B0604020202020204" pitchFamily="34" charset="0"/>
                <a:hlinkClick r:id="rId3"/>
              </a:rPr>
              <a:t>i.it </a:t>
            </a:r>
            <a:br>
              <a:rPr lang="it-IT" altLang="it-IT" dirty="0">
                <a:solidFill>
                  <a:schemeClr val="tx1"/>
                </a:solidFill>
                <a:latin typeface="Arial" panose="020B0604020202020204" pitchFamily="34" charset="0"/>
                <a:hlinkClick r:id="rId3"/>
              </a:rPr>
            </a:br>
            <a:r>
              <a:rPr lang="it-IT" altLang="it-IT" dirty="0">
                <a:solidFill>
                  <a:schemeClr val="tx1"/>
                </a:solidFill>
                <a:latin typeface="Arial" panose="020B0604020202020204" pitchFamily="34" charset="0"/>
                <a:hlinkClick r:id="rId3"/>
              </a:rPr>
              <a:t>info@carboncompositi.it </a:t>
            </a:r>
          </a:p>
        </p:txBody>
      </p:sp>
      <p:pic>
        <p:nvPicPr>
          <p:cNvPr id="35845" name="Picture 3" descr="Impla">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9188" y="1770063"/>
            <a:ext cx="749300"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6" name="Picture 4" descr="Lamar">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57950" y="1770063"/>
            <a:ext cx="722313"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7" name="Picture 5" descr="MM">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7263" y="3605213"/>
            <a:ext cx="471487"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8" name="Picture 6" descr="Vetres">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659188" y="3541713"/>
            <a:ext cx="485775" cy="28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9" name="Segnaposto testo 3"/>
          <p:cNvSpPr txBox="1">
            <a:spLocks/>
          </p:cNvSpPr>
          <p:nvPr/>
        </p:nvSpPr>
        <p:spPr bwMode="auto">
          <a:xfrm>
            <a:off x="6424613" y="2054225"/>
            <a:ext cx="2949575" cy="142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spcBef>
                <a:spcPct val="0"/>
              </a:spcBef>
              <a:buClrTx/>
              <a:buSzTx/>
              <a:buFont typeface="Arial" panose="020B0604020202020204" pitchFamily="34" charset="0"/>
              <a:buNone/>
            </a:pPr>
            <a:r>
              <a:rPr lang="it-IT" altLang="it-IT" sz="1200" i="0">
                <a:solidFill>
                  <a:schemeClr val="tx1"/>
                </a:solidFill>
                <a:latin typeface="Arial" panose="020B0604020202020204" pitchFamily="34" charset="0"/>
              </a:rPr>
              <a:t>Lamar Udine s.a.s.</a:t>
            </a:r>
          </a:p>
          <a:p>
            <a:pPr>
              <a:spcBef>
                <a:spcPct val="0"/>
              </a:spcBef>
              <a:buClrTx/>
              <a:buSzTx/>
              <a:buFont typeface="Arial" panose="020B0604020202020204" pitchFamily="34" charset="0"/>
              <a:buNone/>
            </a:pPr>
            <a:r>
              <a:rPr lang="it-IT" altLang="it-IT" sz="1200" b="0" i="0">
                <a:solidFill>
                  <a:schemeClr val="tx1"/>
                </a:solidFill>
                <a:latin typeface="Arial" panose="020B0604020202020204" pitchFamily="34" charset="0"/>
              </a:rPr>
              <a:t>Strada San Martino, 28</a:t>
            </a:r>
            <a:br>
              <a:rPr lang="it-IT" altLang="it-IT" sz="1200" b="0" i="0">
                <a:solidFill>
                  <a:schemeClr val="tx1"/>
                </a:solidFill>
                <a:latin typeface="Arial" panose="020B0604020202020204" pitchFamily="34" charset="0"/>
              </a:rPr>
            </a:br>
            <a:r>
              <a:rPr lang="it-IT" altLang="it-IT" sz="1200" b="0" i="0">
                <a:solidFill>
                  <a:schemeClr val="tx1"/>
                </a:solidFill>
                <a:latin typeface="Arial" panose="020B0604020202020204" pitchFamily="34" charset="0"/>
              </a:rPr>
              <a:t>33047 Remanzacco - Udine</a:t>
            </a:r>
            <a:br>
              <a:rPr lang="it-IT" altLang="it-IT" sz="1200" b="0" i="0">
                <a:solidFill>
                  <a:schemeClr val="tx1"/>
                </a:solidFill>
                <a:latin typeface="Arial" panose="020B0604020202020204" pitchFamily="34" charset="0"/>
              </a:rPr>
            </a:br>
            <a:r>
              <a:rPr lang="it-IT" altLang="it-IT" sz="1200" b="0" i="0">
                <a:solidFill>
                  <a:schemeClr val="tx1"/>
                </a:solidFill>
                <a:latin typeface="Arial" panose="020B0604020202020204" pitchFamily="34" charset="0"/>
              </a:rPr>
              <a:t>tel. 0432/667866</a:t>
            </a:r>
            <a:br>
              <a:rPr lang="it-IT" altLang="it-IT" sz="1200" b="0" i="0">
                <a:solidFill>
                  <a:schemeClr val="tx1"/>
                </a:solidFill>
                <a:latin typeface="Arial" panose="020B0604020202020204" pitchFamily="34" charset="0"/>
              </a:rPr>
            </a:br>
            <a:r>
              <a:rPr lang="it-IT" altLang="it-IT" sz="1200" b="0" i="0">
                <a:solidFill>
                  <a:schemeClr val="tx1"/>
                </a:solidFill>
                <a:latin typeface="Arial" panose="020B0604020202020204" pitchFamily="34" charset="0"/>
              </a:rPr>
              <a:t>fax. 0432/668500</a:t>
            </a:r>
            <a:br>
              <a:rPr lang="it-IT" altLang="it-IT" sz="1200" b="0" i="0">
                <a:solidFill>
                  <a:schemeClr val="tx1"/>
                </a:solidFill>
                <a:latin typeface="Arial" panose="020B0604020202020204" pitchFamily="34" charset="0"/>
              </a:rPr>
            </a:br>
            <a:r>
              <a:rPr lang="it-IT" altLang="it-IT" sz="1200" b="0" i="0">
                <a:solidFill>
                  <a:schemeClr val="tx1"/>
                </a:solidFill>
                <a:latin typeface="Arial" panose="020B0604020202020204" pitchFamily="34" charset="0"/>
                <a:hlinkClick r:id="rId11"/>
              </a:rPr>
              <a:t>www.lamarudine.com</a:t>
            </a:r>
            <a:r>
              <a:rPr lang="it-IT" altLang="it-IT" sz="1200" b="0" i="0">
                <a:solidFill>
                  <a:schemeClr val="tx1"/>
                </a:solidFill>
                <a:latin typeface="Arial" panose="020B0604020202020204" pitchFamily="34" charset="0"/>
              </a:rPr>
              <a:t> </a:t>
            </a:r>
            <a:br>
              <a:rPr lang="it-IT" altLang="it-IT" sz="1200" b="0" i="0">
                <a:solidFill>
                  <a:schemeClr val="tx1"/>
                </a:solidFill>
                <a:latin typeface="Arial" panose="020B0604020202020204" pitchFamily="34" charset="0"/>
              </a:rPr>
            </a:br>
            <a:r>
              <a:rPr lang="it-IT" altLang="it-IT" sz="1200" b="0" i="0">
                <a:solidFill>
                  <a:schemeClr val="tx1"/>
                </a:solidFill>
                <a:latin typeface="Arial" panose="020B0604020202020204" pitchFamily="34" charset="0"/>
                <a:hlinkClick r:id="rId12"/>
              </a:rPr>
              <a:t>inf</a:t>
            </a:r>
            <a:r>
              <a:rPr lang="it-IT" altLang="it-IT" sz="1200" b="0" i="0">
                <a:solidFill>
                  <a:schemeClr val="tx1"/>
                </a:solidFill>
                <a:latin typeface="Arial" panose="020B0604020202020204" pitchFamily="34" charset="0"/>
                <a:hlinkClick r:id="rId7"/>
              </a:rPr>
              <a:t>o@lamarudine.com </a:t>
            </a:r>
          </a:p>
        </p:txBody>
      </p:sp>
      <p:sp>
        <p:nvSpPr>
          <p:cNvPr id="35850" name="Rettangolo 8"/>
          <p:cNvSpPr>
            <a:spLocks noChangeArrowheads="1"/>
          </p:cNvSpPr>
          <p:nvPr/>
        </p:nvSpPr>
        <p:spPr bwMode="auto">
          <a:xfrm>
            <a:off x="3659188" y="2060575"/>
            <a:ext cx="2014537"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r>
              <a:rPr lang="it-IT" altLang="it-IT" sz="1200" i="0">
                <a:solidFill>
                  <a:schemeClr val="tx1"/>
                </a:solidFill>
              </a:rPr>
              <a:t>Impla s.r.l.</a:t>
            </a:r>
          </a:p>
          <a:p>
            <a:r>
              <a:rPr lang="it-IT" altLang="it-IT" sz="1200" b="0" i="0">
                <a:solidFill>
                  <a:schemeClr val="tx1"/>
                </a:solidFill>
              </a:rPr>
              <a:t>Via S. Teodato, 53</a:t>
            </a:r>
            <a:br>
              <a:rPr lang="it-IT" altLang="it-IT" sz="1200" b="0" i="0">
                <a:solidFill>
                  <a:schemeClr val="tx1"/>
                </a:solidFill>
              </a:rPr>
            </a:br>
            <a:r>
              <a:rPr lang="it-IT" altLang="it-IT" sz="1200" b="0" i="0">
                <a:solidFill>
                  <a:schemeClr val="tx1"/>
                </a:solidFill>
              </a:rPr>
              <a:t>33040 Faedis - Udine</a:t>
            </a:r>
            <a:br>
              <a:rPr lang="it-IT" altLang="it-IT" sz="1200" b="0" i="0">
                <a:solidFill>
                  <a:schemeClr val="tx1"/>
                </a:solidFill>
              </a:rPr>
            </a:br>
            <a:r>
              <a:rPr lang="it-IT" altLang="it-IT" sz="1200" b="0" i="0">
                <a:solidFill>
                  <a:schemeClr val="tx1"/>
                </a:solidFill>
              </a:rPr>
              <a:t>tel. 0432/711033</a:t>
            </a:r>
            <a:br>
              <a:rPr lang="it-IT" altLang="it-IT" sz="1200" b="0" i="0">
                <a:solidFill>
                  <a:schemeClr val="tx1"/>
                </a:solidFill>
              </a:rPr>
            </a:br>
            <a:r>
              <a:rPr lang="it-IT" altLang="it-IT" sz="1200" b="0" i="0">
                <a:solidFill>
                  <a:schemeClr val="tx1"/>
                </a:solidFill>
              </a:rPr>
              <a:t>fax. 0432/711323</a:t>
            </a:r>
            <a:br>
              <a:rPr lang="it-IT" altLang="it-IT" sz="1200" b="0" i="0">
                <a:solidFill>
                  <a:schemeClr val="tx1"/>
                </a:solidFill>
              </a:rPr>
            </a:br>
            <a:r>
              <a:rPr lang="it-IT" altLang="it-IT" sz="1200" b="0" i="0">
                <a:solidFill>
                  <a:schemeClr val="tx1"/>
                </a:solidFill>
                <a:hlinkClick r:id="rId13"/>
              </a:rPr>
              <a:t>www.implasrl</a:t>
            </a:r>
            <a:r>
              <a:rPr lang="it-IT" altLang="it-IT" sz="1200" b="0" i="0">
                <a:solidFill>
                  <a:schemeClr val="tx1"/>
                </a:solidFill>
                <a:hlinkClick r:id="rId5"/>
              </a:rPr>
              <a:t>.it </a:t>
            </a:r>
            <a:br>
              <a:rPr lang="it-IT" altLang="it-IT" sz="1200" b="0" i="0">
                <a:solidFill>
                  <a:schemeClr val="tx1"/>
                </a:solidFill>
                <a:hlinkClick r:id="rId5"/>
              </a:rPr>
            </a:br>
            <a:r>
              <a:rPr lang="it-IT" altLang="it-IT" sz="1200" b="0" i="0">
                <a:solidFill>
                  <a:schemeClr val="tx1"/>
                </a:solidFill>
                <a:hlinkClick r:id="rId5"/>
              </a:rPr>
              <a:t>segreteria@implasrl.it </a:t>
            </a:r>
            <a:endParaRPr lang="it-IT" altLang="en-US" sz="1200"/>
          </a:p>
        </p:txBody>
      </p:sp>
      <p:sp>
        <p:nvSpPr>
          <p:cNvPr id="35851" name="Rettangolo 10"/>
          <p:cNvSpPr>
            <a:spLocks noChangeArrowheads="1"/>
          </p:cNvSpPr>
          <p:nvPr/>
        </p:nvSpPr>
        <p:spPr bwMode="auto">
          <a:xfrm>
            <a:off x="3659188" y="3836988"/>
            <a:ext cx="2439987"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r>
              <a:rPr lang="it-IT" altLang="it-IT" sz="1200" i="0">
                <a:solidFill>
                  <a:schemeClr val="tx1"/>
                </a:solidFill>
              </a:rPr>
              <a:t>Vetres s.r.l.</a:t>
            </a:r>
          </a:p>
          <a:p>
            <a:r>
              <a:rPr lang="it-IT" altLang="it-IT" sz="1200" b="0" i="0">
                <a:solidFill>
                  <a:schemeClr val="tx1"/>
                </a:solidFill>
              </a:rPr>
              <a:t>Via Roma, 82</a:t>
            </a:r>
            <a:br>
              <a:rPr lang="it-IT" altLang="it-IT" sz="1200" b="0" i="0">
                <a:solidFill>
                  <a:schemeClr val="tx1"/>
                </a:solidFill>
              </a:rPr>
            </a:br>
            <a:r>
              <a:rPr lang="it-IT" altLang="it-IT" sz="1200" b="0" i="0">
                <a:solidFill>
                  <a:schemeClr val="tx1"/>
                </a:solidFill>
              </a:rPr>
              <a:t>33040 Povoletto - Udine</a:t>
            </a:r>
            <a:br>
              <a:rPr lang="it-IT" altLang="it-IT" sz="1200" b="0" i="0">
                <a:solidFill>
                  <a:schemeClr val="tx1"/>
                </a:solidFill>
              </a:rPr>
            </a:br>
            <a:r>
              <a:rPr lang="it-IT" altLang="it-IT" sz="1200" b="0" i="0">
                <a:solidFill>
                  <a:schemeClr val="tx1"/>
                </a:solidFill>
              </a:rPr>
              <a:t>tel. 0432/855086</a:t>
            </a:r>
            <a:br>
              <a:rPr lang="it-IT" altLang="it-IT" sz="1200" b="0" i="0">
                <a:solidFill>
                  <a:schemeClr val="tx1"/>
                </a:solidFill>
              </a:rPr>
            </a:br>
            <a:r>
              <a:rPr lang="it-IT" altLang="it-IT" sz="1200" b="0" i="0">
                <a:solidFill>
                  <a:schemeClr val="tx1"/>
                </a:solidFill>
              </a:rPr>
              <a:t>fax. 0432/883172</a:t>
            </a:r>
            <a:br>
              <a:rPr lang="it-IT" altLang="it-IT" sz="1200" b="0" i="0">
                <a:solidFill>
                  <a:schemeClr val="tx1"/>
                </a:solidFill>
              </a:rPr>
            </a:br>
            <a:r>
              <a:rPr lang="it-IT" altLang="it-IT" sz="1200" b="0" i="0">
                <a:solidFill>
                  <a:schemeClr val="tx1"/>
                </a:solidFill>
                <a:hlinkClick r:id="rId14"/>
              </a:rPr>
              <a:t>www.vetres.com</a:t>
            </a:r>
            <a:r>
              <a:rPr lang="it-IT" altLang="it-IT" sz="1200" b="0" i="0">
                <a:solidFill>
                  <a:schemeClr val="tx1"/>
                </a:solidFill>
              </a:rPr>
              <a:t> </a:t>
            </a:r>
            <a:br>
              <a:rPr lang="it-IT" altLang="it-IT" sz="1200" b="0" i="0">
                <a:solidFill>
                  <a:schemeClr val="tx1"/>
                </a:solidFill>
              </a:rPr>
            </a:br>
            <a:r>
              <a:rPr lang="it-IT" altLang="it-IT" sz="1200" b="0" i="0">
                <a:solidFill>
                  <a:schemeClr val="tx1"/>
                </a:solidFill>
                <a:hlinkClick r:id="rId15"/>
              </a:rPr>
              <a:t>info@vetres.com</a:t>
            </a:r>
            <a:r>
              <a:rPr lang="it-IT" altLang="it-IT" sz="1200" b="0" i="0">
                <a:solidFill>
                  <a:schemeClr val="tx1"/>
                </a:solidFill>
              </a:rPr>
              <a:t> </a:t>
            </a:r>
            <a:endParaRPr lang="it-IT" altLang="en-US" sz="1200"/>
          </a:p>
        </p:txBody>
      </p:sp>
      <p:pic>
        <p:nvPicPr>
          <p:cNvPr id="35852" name="Immagine 11"/>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957263" y="1770063"/>
            <a:ext cx="1000125" cy="22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53" name="CasellaDiTesto 12"/>
          <p:cNvSpPr txBox="1">
            <a:spLocks noChangeArrowheads="1"/>
          </p:cNvSpPr>
          <p:nvPr/>
        </p:nvSpPr>
        <p:spPr bwMode="auto">
          <a:xfrm>
            <a:off x="806450" y="1212850"/>
            <a:ext cx="16938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r>
              <a:rPr lang="it-IT" altLang="en-US" sz="2400"/>
              <a:t>CONTATTI</a:t>
            </a:r>
          </a:p>
        </p:txBody>
      </p:sp>
      <p:sp>
        <p:nvSpPr>
          <p:cNvPr id="35854" name="Rettangolo 15"/>
          <p:cNvSpPr>
            <a:spLocks noChangeArrowheads="1"/>
          </p:cNvSpPr>
          <p:nvPr/>
        </p:nvSpPr>
        <p:spPr bwMode="auto">
          <a:xfrm>
            <a:off x="849313" y="3856038"/>
            <a:ext cx="211455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b="1" i="1">
                <a:solidFill>
                  <a:schemeClr val="bg1"/>
                </a:solidFill>
                <a:latin typeface="Arial" panose="020B0604020202020204" pitchFamily="34" charset="0"/>
              </a:defRPr>
            </a:lvl1pPr>
            <a:lvl2pPr marL="742950" indent="-285750">
              <a:defRPr sz="1600" b="1" i="1">
                <a:solidFill>
                  <a:schemeClr val="bg1"/>
                </a:solidFill>
                <a:latin typeface="Arial" panose="020B0604020202020204" pitchFamily="34" charset="0"/>
              </a:defRPr>
            </a:lvl2pPr>
            <a:lvl3pPr marL="1143000" indent="-228600">
              <a:defRPr sz="1600" b="1" i="1">
                <a:solidFill>
                  <a:schemeClr val="bg1"/>
                </a:solidFill>
                <a:latin typeface="Arial" panose="020B0604020202020204" pitchFamily="34" charset="0"/>
              </a:defRPr>
            </a:lvl3pPr>
            <a:lvl4pPr marL="1600200" indent="-228600">
              <a:defRPr sz="1600" b="1" i="1">
                <a:solidFill>
                  <a:schemeClr val="bg1"/>
                </a:solidFill>
                <a:latin typeface="Arial" panose="020B0604020202020204" pitchFamily="34" charset="0"/>
              </a:defRPr>
            </a:lvl4pPr>
            <a:lvl5pPr marL="2057400" indent="-228600">
              <a:defRPr sz="1600" b="1" i="1">
                <a:solidFill>
                  <a:schemeClr val="bg1"/>
                </a:solidFill>
                <a:latin typeface="Arial" panose="020B0604020202020204" pitchFamily="34" charset="0"/>
              </a:defRPr>
            </a:lvl5pPr>
            <a:lvl6pPr marL="2514600" indent="-228600" eaLnBrk="0" fontAlgn="base" hangingPunct="0">
              <a:spcBef>
                <a:spcPct val="0"/>
              </a:spcBef>
              <a:spcAft>
                <a:spcPct val="0"/>
              </a:spcAft>
              <a:defRPr sz="1600" b="1" i="1">
                <a:solidFill>
                  <a:schemeClr val="bg1"/>
                </a:solidFill>
                <a:latin typeface="Arial" panose="020B0604020202020204" pitchFamily="34" charset="0"/>
              </a:defRPr>
            </a:lvl6pPr>
            <a:lvl7pPr marL="2971800" indent="-228600" eaLnBrk="0" fontAlgn="base" hangingPunct="0">
              <a:spcBef>
                <a:spcPct val="0"/>
              </a:spcBef>
              <a:spcAft>
                <a:spcPct val="0"/>
              </a:spcAft>
              <a:defRPr sz="1600" b="1" i="1">
                <a:solidFill>
                  <a:schemeClr val="bg1"/>
                </a:solidFill>
                <a:latin typeface="Arial" panose="020B0604020202020204" pitchFamily="34" charset="0"/>
              </a:defRPr>
            </a:lvl7pPr>
            <a:lvl8pPr marL="3429000" indent="-228600" eaLnBrk="0" fontAlgn="base" hangingPunct="0">
              <a:spcBef>
                <a:spcPct val="0"/>
              </a:spcBef>
              <a:spcAft>
                <a:spcPct val="0"/>
              </a:spcAft>
              <a:defRPr sz="1600" b="1" i="1">
                <a:solidFill>
                  <a:schemeClr val="bg1"/>
                </a:solidFill>
                <a:latin typeface="Arial" panose="020B0604020202020204" pitchFamily="34" charset="0"/>
              </a:defRPr>
            </a:lvl8pPr>
            <a:lvl9pPr marL="3886200" indent="-228600" eaLnBrk="0" fontAlgn="base" hangingPunct="0">
              <a:spcBef>
                <a:spcPct val="0"/>
              </a:spcBef>
              <a:spcAft>
                <a:spcPct val="0"/>
              </a:spcAft>
              <a:defRPr sz="1600" b="1" i="1">
                <a:solidFill>
                  <a:schemeClr val="bg1"/>
                </a:solidFill>
                <a:latin typeface="Arial" panose="020B0604020202020204" pitchFamily="34" charset="0"/>
              </a:defRPr>
            </a:lvl9pPr>
          </a:lstStyle>
          <a:p>
            <a:r>
              <a:rPr lang="it-IT" altLang="en-US" sz="1200" dirty="0">
                <a:solidFill>
                  <a:schemeClr val="tx1"/>
                </a:solidFill>
                <a:cs typeface="Arial" panose="020B0604020202020204" pitchFamily="34" charset="0"/>
              </a:rPr>
              <a:t>MM s.r.l.</a:t>
            </a:r>
          </a:p>
          <a:p>
            <a:r>
              <a:rPr lang="it-IT" altLang="en-US" sz="1200" dirty="0">
                <a:solidFill>
                  <a:schemeClr val="tx1"/>
                </a:solidFill>
                <a:cs typeface="Arial" panose="020B0604020202020204" pitchFamily="34" charset="0"/>
              </a:rPr>
              <a:t>Via A. Zanussi, 300/302</a:t>
            </a:r>
            <a:br>
              <a:rPr lang="it-IT" altLang="en-US" sz="1200" dirty="0">
                <a:solidFill>
                  <a:schemeClr val="tx1"/>
                </a:solidFill>
                <a:cs typeface="Arial" panose="020B0604020202020204" pitchFamily="34" charset="0"/>
              </a:rPr>
            </a:br>
            <a:r>
              <a:rPr lang="it-IT" altLang="en-US" sz="1200" dirty="0">
                <a:solidFill>
                  <a:schemeClr val="tx1"/>
                </a:solidFill>
                <a:cs typeface="Arial" panose="020B0604020202020204" pitchFamily="34" charset="0"/>
              </a:rPr>
              <a:t>Z.I.U. - 33100 - Udine</a:t>
            </a:r>
            <a:br>
              <a:rPr lang="it-IT" altLang="en-US" sz="1200" dirty="0">
                <a:solidFill>
                  <a:schemeClr val="tx1"/>
                </a:solidFill>
                <a:cs typeface="Arial" panose="020B0604020202020204" pitchFamily="34" charset="0"/>
              </a:rPr>
            </a:br>
            <a:r>
              <a:rPr lang="it-IT" altLang="en-US" sz="1200" dirty="0">
                <a:solidFill>
                  <a:schemeClr val="tx1"/>
                </a:solidFill>
                <a:cs typeface="Arial" panose="020B0604020202020204" pitchFamily="34" charset="0"/>
              </a:rPr>
              <a:t>tel. 0432/522970 / 602218</a:t>
            </a:r>
            <a:br>
              <a:rPr lang="it-IT" altLang="en-US" sz="1200" dirty="0">
                <a:solidFill>
                  <a:schemeClr val="tx1"/>
                </a:solidFill>
                <a:cs typeface="Arial" panose="020B0604020202020204" pitchFamily="34" charset="0"/>
              </a:rPr>
            </a:br>
            <a:r>
              <a:rPr lang="it-IT" altLang="en-US" sz="1200" dirty="0">
                <a:solidFill>
                  <a:schemeClr val="tx1"/>
                </a:solidFill>
                <a:cs typeface="Arial" panose="020B0604020202020204" pitchFamily="34" charset="0"/>
              </a:rPr>
              <a:t>fax. 0432/522253</a:t>
            </a:r>
            <a:br>
              <a:rPr lang="it-IT" altLang="en-US" sz="1200" dirty="0">
                <a:solidFill>
                  <a:schemeClr val="tx1"/>
                </a:solidFill>
                <a:cs typeface="Arial" panose="020B0604020202020204" pitchFamily="34" charset="0"/>
              </a:rPr>
            </a:br>
            <a:r>
              <a:rPr lang="it-IT" altLang="en-US" sz="1200" dirty="0">
                <a:cs typeface="Arial" panose="020B0604020202020204" pitchFamily="34" charset="0"/>
                <a:hlinkClick r:id="rId17"/>
              </a:rPr>
              <a:t>www.mmgrigliati.it</a:t>
            </a:r>
            <a:r>
              <a:rPr lang="it-IT" altLang="en-US" sz="1200" dirty="0">
                <a:cs typeface="Arial" panose="020B0604020202020204" pitchFamily="34" charset="0"/>
              </a:rPr>
              <a:t> </a:t>
            </a:r>
            <a:br>
              <a:rPr lang="it-IT" altLang="en-US" sz="1200" dirty="0">
                <a:cs typeface="Arial" panose="020B0604020202020204" pitchFamily="34" charset="0"/>
              </a:rPr>
            </a:br>
            <a:r>
              <a:rPr lang="it-IT" altLang="en-US" sz="1200" dirty="0">
                <a:cs typeface="Arial" panose="020B0604020202020204" pitchFamily="34" charset="0"/>
                <a:hlinkClick r:id="rId18"/>
              </a:rPr>
              <a:t>info@mmgrigliati.it</a:t>
            </a:r>
            <a:r>
              <a:rPr lang="it-IT" altLang="en-US" sz="1200" dirty="0">
                <a:cs typeface="Arial" panose="020B0604020202020204" pitchFamily="34" charset="0"/>
              </a:rPr>
              <a:t> </a:t>
            </a:r>
          </a:p>
        </p:txBody>
      </p:sp>
      <p:pic>
        <p:nvPicPr>
          <p:cNvPr id="35855" name="Immagine 1"/>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6048375" y="3541713"/>
            <a:ext cx="2452688" cy="177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Anello 7"/>
          <p:cNvSpPr/>
          <p:nvPr/>
        </p:nvSpPr>
        <p:spPr>
          <a:xfrm>
            <a:off x="6653213" y="3924300"/>
            <a:ext cx="223837" cy="238125"/>
          </a:xfrm>
          <a:prstGeom prst="donut">
            <a:avLst>
              <a:gd name="adj" fmla="val 4824"/>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200">
              <a:solidFill>
                <a:schemeClr val="tx1"/>
              </a:solidFill>
            </a:endParaRPr>
          </a:p>
        </p:txBody>
      </p:sp>
      <p:grpSp>
        <p:nvGrpSpPr>
          <p:cNvPr id="17" name="Gruppo 16"/>
          <p:cNvGrpSpPr/>
          <p:nvPr/>
        </p:nvGrpSpPr>
        <p:grpSpPr>
          <a:xfrm>
            <a:off x="323850" y="5794956"/>
            <a:ext cx="8385770" cy="1006475"/>
            <a:chOff x="323850" y="5794956"/>
            <a:chExt cx="8385770" cy="1006475"/>
          </a:xfrm>
        </p:grpSpPr>
        <p:pic>
          <p:nvPicPr>
            <p:cNvPr id="18" name="Picture 4"/>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2555776" y="5794956"/>
              <a:ext cx="17732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6" descr="G:\DOCUMENTI &amp; UTILIY\08 - LOGO\Logo Sintecnica.jpg"/>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323850" y="6051550"/>
              <a:ext cx="172720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9"/>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7452320" y="5956300"/>
              <a:ext cx="1257300" cy="7540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21" name="Picture 10"/>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5004048" y="6052382"/>
              <a:ext cx="1722437" cy="3825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grpSp>
    </p:spTree>
  </p:cSld>
  <p:clrMapOvr>
    <a:masterClrMapping/>
  </p:clrMapOvr>
  <p:transition spd="med">
    <p:fad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nde">
  <a:themeElements>
    <a:clrScheme name="Onde">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nde">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nde">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1_Onde">
  <a:themeElements>
    <a:clrScheme name="Onde">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nde">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nde">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4797</TotalTime>
  <Words>1847</Words>
  <Application>Microsoft Office PowerPoint</Application>
  <PresentationFormat>Presentazione su schermo (4:3)</PresentationFormat>
  <Paragraphs>269</Paragraphs>
  <Slides>46</Slides>
  <Notes>4</Notes>
  <HiddenSlides>16</HiddenSlides>
  <MMClips>0</MMClips>
  <ScaleCrop>false</ScaleCrop>
  <HeadingPairs>
    <vt:vector size="6" baseType="variant">
      <vt:variant>
        <vt:lpstr>Caratteri utilizzati</vt:lpstr>
      </vt:variant>
      <vt:variant>
        <vt:i4>6</vt:i4>
      </vt:variant>
      <vt:variant>
        <vt:lpstr>Tema</vt:lpstr>
      </vt:variant>
      <vt:variant>
        <vt:i4>2</vt:i4>
      </vt:variant>
      <vt:variant>
        <vt:lpstr>Titoli diapositive</vt:lpstr>
      </vt:variant>
      <vt:variant>
        <vt:i4>46</vt:i4>
      </vt:variant>
    </vt:vector>
  </HeadingPairs>
  <TitlesOfParts>
    <vt:vector size="54" baseType="lpstr">
      <vt:lpstr>Arial</vt:lpstr>
      <vt:lpstr>Batang</vt:lpstr>
      <vt:lpstr>Calibri</vt:lpstr>
      <vt:lpstr>Candara</vt:lpstr>
      <vt:lpstr>Symbol</vt:lpstr>
      <vt:lpstr>Wingdings</vt:lpstr>
      <vt:lpstr>Onde</vt:lpstr>
      <vt:lpstr>1_Onde</vt:lpstr>
      <vt:lpstr>SEMINARIO CONFINDUSTRIA UDINE  </vt:lpstr>
      <vt:lpstr>SEMINARIO CONFINDUSTRIA UDINE  </vt:lpstr>
      <vt:lpstr>Presentazione standard di PowerPoint</vt:lpstr>
      <vt:lpstr>La rete T4T </vt:lpstr>
      <vt:lpstr>La  vetroresina (PRFV)</vt:lpstr>
      <vt:lpstr>Presentazione standard di PowerPoint</vt:lpstr>
      <vt:lpstr>Presentazione standard di PowerPoint</vt:lpstr>
      <vt:lpstr>Presentazione standard di PowerPoint</vt:lpstr>
      <vt:lpstr>CARBONCOMPISITI Srl Via Zanon 14, 33031 BASILIANO (UD)</vt:lpstr>
      <vt:lpstr>Presentazione standard di PowerPoint</vt:lpstr>
      <vt:lpstr>IMPLA Srl Via S. Teodato 53, fraz. Campeglio, 33040 FAEDIS (UD)</vt:lpstr>
      <vt:lpstr>Presentazione standard di PowerPoint</vt:lpstr>
      <vt:lpstr>LAMAR UDINE Srl Strada S. Martino 28, 33047 REMANZACCO (UD) </vt:lpstr>
      <vt:lpstr>Presentazione standard di PowerPoint</vt:lpstr>
      <vt:lpstr>VETRES Srl Via Roma 82, 33040 POVOLETTO (UD)</vt:lpstr>
      <vt:lpstr>Presentazione standard di PowerPoint</vt:lpstr>
      <vt:lpstr>SEMINARIO CONFINDUSTRIA UDINE  </vt:lpstr>
      <vt:lpstr>SEMINARIO CONFINDUSTRIA UDINE  </vt:lpstr>
      <vt:lpstr>SEMINARIO CONFINDUSTRIA UDINE  </vt:lpstr>
      <vt:lpstr>SEMINARIO CONFINDUSTRIA UDINE  </vt:lpstr>
      <vt:lpstr>Presentazione standard di PowerPoint</vt:lpstr>
      <vt:lpstr>SEMINARIO CONFINDUSTRIA UDINE  </vt:lpstr>
      <vt:lpstr>SEMINARIO CONFINDUSTRIA UDINE  </vt:lpstr>
      <vt:lpstr>SEMINARIO CONFINDUSTRIA UDINE  </vt:lpstr>
      <vt:lpstr>SEMINARIO CONFINDUSTRIA UDINE  </vt:lpstr>
      <vt:lpstr>Presentazione standard di PowerPoint</vt:lpstr>
      <vt:lpstr>SEMINARIO CONFINDUSTRIA UDINE  </vt:lpstr>
      <vt:lpstr>SEMINARIO CONFINDUSTRIA UDINE  </vt:lpstr>
      <vt:lpstr>SEMINARIO CONFINDUSTRIA UDINE  </vt:lpstr>
      <vt:lpstr>SEMINARIO CONFINDUSTRIA UDINE  </vt:lpstr>
      <vt:lpstr>SEMINARIO CONFINDUSTRIA UDINE  </vt:lpstr>
      <vt:lpstr>SEMINARIO CONFINDUSTRIA UDINE  </vt:lpstr>
      <vt:lpstr>SEMINARIO CONFINDUSTRIA UDINE  </vt:lpstr>
      <vt:lpstr>SEMINARIO CONFINDUSTRIA UDINE  </vt:lpstr>
      <vt:lpstr>SEMINARIO CONFINDUSTRIA UDINE  </vt:lpstr>
      <vt:lpstr>SEMINARIO CONFINDUSTRIA UDINE  </vt:lpstr>
      <vt:lpstr>Presentazione standard di PowerPoint</vt:lpstr>
      <vt:lpstr>Presentazione standard di PowerPoint</vt:lpstr>
      <vt:lpstr>Uso di prodotti in PRFV negli impianti di trattamento, nel trasporto e nello stoccaggio dell’acqua</vt:lpstr>
      <vt:lpstr>Presentazione standard di PowerPoint</vt:lpstr>
      <vt:lpstr>Presentazione standard di PowerPoint</vt:lpstr>
      <vt:lpstr>Esempi di applicazioni – rif. impianti</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Sarplast Case History 2004-2007</dc:title>
  <dc:creator>G-Famoos</dc:creator>
  <cp:lastModifiedBy>Fabrizio Casasola</cp:lastModifiedBy>
  <cp:revision>318</cp:revision>
  <cp:lastPrinted>2014-08-05T13:51:04Z</cp:lastPrinted>
  <dcterms:created xsi:type="dcterms:W3CDTF">2005-03-04T10:08:38Z</dcterms:created>
  <dcterms:modified xsi:type="dcterms:W3CDTF">2016-11-28T11:02:02Z</dcterms:modified>
</cp:coreProperties>
</file>